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media/image14.jpg" ContentType="image/p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notesSlides/notesSlide10.xml" ContentType="application/vnd.openxmlformats-officedocument.presentationml.notesSlide+xml"/>
  <Override PartName="/ppt/charts/chart3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drawings/drawing1.xml" ContentType="application/vnd.openxmlformats-officedocument.drawingml.chartshapes+xml"/>
  <Override PartName="/ppt/notesSlides/notesSlide23.xml" ContentType="application/vnd.openxmlformats-officedocument.presentationml.notesSlide+xml"/>
  <Override PartName="/ppt/charts/chart5.xml" ContentType="application/vnd.openxmlformats-officedocument.drawingml.chart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colors4.xml" ContentType="application/vnd.ms-office.chartcolorstyle+xml"/>
  <Override PartName="/ppt/charts/style4.xml" ContentType="application/vnd.ms-office.chartstyle+xml"/>
  <Override PartName="/ppt/charts/style3.xml" ContentType="application/vnd.ms-office.chartstyle+xml"/>
  <Override PartName="/ppt/charts/colors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51" r:id="rId1"/>
  </p:sldMasterIdLst>
  <p:notesMasterIdLst>
    <p:notesMasterId r:id="rId34"/>
  </p:notesMasterIdLst>
  <p:handoutMasterIdLst>
    <p:handoutMasterId r:id="rId35"/>
  </p:handoutMasterIdLst>
  <p:sldIdLst>
    <p:sldId id="834" r:id="rId2"/>
    <p:sldId id="897" r:id="rId3"/>
    <p:sldId id="899" r:id="rId4"/>
    <p:sldId id="896" r:id="rId5"/>
    <p:sldId id="878" r:id="rId6"/>
    <p:sldId id="912" r:id="rId7"/>
    <p:sldId id="909" r:id="rId8"/>
    <p:sldId id="842" r:id="rId9"/>
    <p:sldId id="870" r:id="rId10"/>
    <p:sldId id="915" r:id="rId11"/>
    <p:sldId id="852" r:id="rId12"/>
    <p:sldId id="851" r:id="rId13"/>
    <p:sldId id="854" r:id="rId14"/>
    <p:sldId id="904" r:id="rId15"/>
    <p:sldId id="843" r:id="rId16"/>
    <p:sldId id="886" r:id="rId17"/>
    <p:sldId id="889" r:id="rId18"/>
    <p:sldId id="916" r:id="rId19"/>
    <p:sldId id="906" r:id="rId20"/>
    <p:sldId id="840" r:id="rId21"/>
    <p:sldId id="894" r:id="rId22"/>
    <p:sldId id="867" r:id="rId23"/>
    <p:sldId id="862" r:id="rId24"/>
    <p:sldId id="907" r:id="rId25"/>
    <p:sldId id="918" r:id="rId26"/>
    <p:sldId id="841" r:id="rId27"/>
    <p:sldId id="837" r:id="rId28"/>
    <p:sldId id="903" r:id="rId29"/>
    <p:sldId id="902" r:id="rId30"/>
    <p:sldId id="910" r:id="rId31"/>
    <p:sldId id="917" r:id="rId32"/>
    <p:sldId id="697" r:id="rId33"/>
  </p:sldIdLst>
  <p:sldSz cx="12192000" cy="6858000"/>
  <p:notesSz cx="9866313" cy="673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C000"/>
    <a:srgbClr val="FF3399"/>
    <a:srgbClr val="00FFFF"/>
    <a:srgbClr val="9933FF"/>
    <a:srgbClr val="00CC00"/>
    <a:srgbClr val="44546A"/>
    <a:srgbClr val="FFFFFF"/>
    <a:srgbClr val="008000"/>
    <a:srgbClr val="FFCC00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85" autoAdjust="0"/>
    <p:restoredTop sz="83284" autoAdjust="0"/>
  </p:normalViewPr>
  <p:slideViewPr>
    <p:cSldViewPr snapToGrid="0">
      <p:cViewPr>
        <p:scale>
          <a:sx n="70" d="100"/>
          <a:sy n="70" d="100"/>
        </p:scale>
        <p:origin x="-1146" y="-14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F:\GRAFIK%20RAKOR%20DATA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F:\FOLDER%20KERJA\5.%20FOLDER%202018\BUKU%20DATA%20POKOK%20PER%202018\BAHAN%20RAKOR%20DATA%20KIRIM%20SUBDIT\GRAFIK%20RAKOR%20DATA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admin\Desktop\New%20folder\semua%20data%20tomi\data%20pokok\CETAK%20BUKU%20DATA%20POKOK%20SEMESTER%201%202019\2.%20DIT.%20WASKOBAN\2.%20DATA%20REKAPITULASI%20KONFLIK%20PERTANAHAN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ColorStyle" Target="colors4.xml"/><Relationship Id="rId2" Type="http://schemas.openxmlformats.org/officeDocument/2006/relationships/chartUserShapes" Target="../drawings/drawing1.xml"/><Relationship Id="rId1" Type="http://schemas.openxmlformats.org/officeDocument/2006/relationships/oleObject" Target="Book11" TargetMode="External"/><Relationship Id="rId4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file:///F:\FOLDER%20KERJA\5.%20FOLDER%202018\BUKU%20DATA%20POKOK%20PER%202018\BAHAN%20RAKOR%20DATA%20KIRIM%20SUBDIT\GRAFIK%20RAKOR%20DATA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870812272384549E-2"/>
          <c:y val="0.21371596698568157"/>
          <c:w val="0.94284259460631026"/>
          <c:h val="0.39121463983668708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/>
                      <a:t>450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E091-493A-B855-AC2AEFA8CACC}"/>
                </c:ext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/>
                      <a:t>169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091-493A-B855-AC2AEFA8CACC}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/>
                      <a:t>241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091-493A-B855-AC2AEFA8CACC}"/>
                </c:ext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/>
                      <a:t>129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091-493A-B855-AC2AEFA8CACC}"/>
                </c:ext>
              </c:extLst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/>
                      <a:t>75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091-493A-B855-AC2AEFA8CACC}"/>
                </c:ext>
              </c:extLst>
            </c:dLbl>
            <c:dLbl>
              <c:idx val="12"/>
              <c:layout/>
              <c:tx>
                <c:rich>
                  <a:bodyPr/>
                  <a:lstStyle/>
                  <a:p>
                    <a:r>
                      <a:rPr lang="en-US"/>
                      <a:t>576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091-493A-B855-AC2AEFA8CACC}"/>
                </c:ext>
              </c:extLst>
            </c:dLbl>
            <c:dLbl>
              <c:idx val="17"/>
              <c:layout/>
              <c:tx>
                <c:rich>
                  <a:bodyPr/>
                  <a:lstStyle/>
                  <a:p>
                    <a:r>
                      <a:rPr lang="en-US"/>
                      <a:t>117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091-493A-B855-AC2AEFA8CACC}"/>
                </c:ext>
              </c:extLst>
            </c:dLbl>
            <c:dLbl>
              <c:idx val="26"/>
              <c:layout/>
              <c:tx>
                <c:rich>
                  <a:bodyPr/>
                  <a:lstStyle/>
                  <a:p>
                    <a:r>
                      <a:rPr lang="en-US"/>
                      <a:t>310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091-493A-B855-AC2AEFA8CACC}"/>
                </c:ext>
              </c:extLst>
            </c:dLbl>
            <c:dLbl>
              <c:idx val="31"/>
              <c:layout/>
              <c:tx>
                <c:rich>
                  <a:bodyPr/>
                  <a:lstStyle/>
                  <a:p>
                    <a:r>
                      <a:rPr lang="en-US"/>
                      <a:t>116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091-493A-B855-AC2AEFA8CAC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FF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'Rekap Kec 2018'!$C$5:$C$38</c:f>
              <c:strCache>
                <c:ptCount val="34"/>
                <c:pt idx="0">
                  <c:v>ACEH</c:v>
                </c:pt>
                <c:pt idx="1">
                  <c:v>SUMATERA UTARA</c:v>
                </c:pt>
                <c:pt idx="2">
                  <c:v>SUMATERA BARAT</c:v>
                </c:pt>
                <c:pt idx="3">
                  <c:v>RIAU</c:v>
                </c:pt>
                <c:pt idx="4">
                  <c:v>JAMBI</c:v>
                </c:pt>
                <c:pt idx="5">
                  <c:v>SUMATERA SELATAN</c:v>
                </c:pt>
                <c:pt idx="6">
                  <c:v>BENGKULU</c:v>
                </c:pt>
                <c:pt idx="7">
                  <c:v>LAMPUNG</c:v>
                </c:pt>
                <c:pt idx="8">
                  <c:v>KEPULAUAN BANGKA BELITUNG</c:v>
                </c:pt>
                <c:pt idx="9">
                  <c:v>KEPULAUAN RIAU</c:v>
                </c:pt>
                <c:pt idx="10">
                  <c:v>DKI JAKARTA</c:v>
                </c:pt>
                <c:pt idx="11">
                  <c:v>JAWA BARAT</c:v>
                </c:pt>
                <c:pt idx="12">
                  <c:v>JAWA TENGAH</c:v>
                </c:pt>
                <c:pt idx="13">
                  <c:v>DAERAH ISTIMEWA YOGYAKARTA</c:v>
                </c:pt>
                <c:pt idx="14">
                  <c:v>JAWA TIMUR</c:v>
                </c:pt>
                <c:pt idx="15">
                  <c:v>BANTEN</c:v>
                </c:pt>
                <c:pt idx="16">
                  <c:v>BALI</c:v>
                </c:pt>
                <c:pt idx="17">
                  <c:v>NUSA TENGGARA BARAT</c:v>
                </c:pt>
                <c:pt idx="18">
                  <c:v>NUSA TENGGARA TIMUR</c:v>
                </c:pt>
                <c:pt idx="19">
                  <c:v>KALIMANTAN BARAT</c:v>
                </c:pt>
                <c:pt idx="20">
                  <c:v>KALIMANTAN TENGAH</c:v>
                </c:pt>
                <c:pt idx="21">
                  <c:v>KALIMANTAN SELATAN</c:v>
                </c:pt>
                <c:pt idx="22">
                  <c:v>KALIMANTAN TIMUR</c:v>
                </c:pt>
                <c:pt idx="23">
                  <c:v>KALIMANTAN UTARA</c:v>
                </c:pt>
                <c:pt idx="24">
                  <c:v>SULAWESI UTARA</c:v>
                </c:pt>
                <c:pt idx="25">
                  <c:v>SULAWESI TENGAH</c:v>
                </c:pt>
                <c:pt idx="26">
                  <c:v>SULAWESI SELATAN</c:v>
                </c:pt>
                <c:pt idx="27">
                  <c:v>SULAWESI TENGGARA</c:v>
                </c:pt>
                <c:pt idx="28">
                  <c:v>GORONTALO</c:v>
                </c:pt>
                <c:pt idx="29">
                  <c:v>SULAWESI BARAT</c:v>
                </c:pt>
                <c:pt idx="30">
                  <c:v>MALUKU</c:v>
                </c:pt>
                <c:pt idx="31">
                  <c:v>MALUKU UTARA</c:v>
                </c:pt>
                <c:pt idx="32">
                  <c:v>P A P U A</c:v>
                </c:pt>
                <c:pt idx="33">
                  <c:v>PAPUA BARAT</c:v>
                </c:pt>
              </c:strCache>
            </c:strRef>
          </c:cat>
          <c:val>
            <c:numRef>
              <c:f>'Rekap Kec 2018'!$D$5:$D$38</c:f>
              <c:numCache>
                <c:formatCode>#,##0</c:formatCode>
                <c:ptCount val="34"/>
                <c:pt idx="0">
                  <c:v>289</c:v>
                </c:pt>
                <c:pt idx="1">
                  <c:v>444</c:v>
                </c:pt>
                <c:pt idx="2">
                  <c:v>179</c:v>
                </c:pt>
                <c:pt idx="3">
                  <c:v>166</c:v>
                </c:pt>
                <c:pt idx="4">
                  <c:v>141</c:v>
                </c:pt>
                <c:pt idx="5">
                  <c:v>236</c:v>
                </c:pt>
                <c:pt idx="6">
                  <c:v>128</c:v>
                </c:pt>
                <c:pt idx="7">
                  <c:v>228</c:v>
                </c:pt>
                <c:pt idx="8">
                  <c:v>47</c:v>
                </c:pt>
                <c:pt idx="9">
                  <c:v>70</c:v>
                </c:pt>
                <c:pt idx="10">
                  <c:v>44</c:v>
                </c:pt>
                <c:pt idx="11">
                  <c:v>627</c:v>
                </c:pt>
                <c:pt idx="12">
                  <c:v>573</c:v>
                </c:pt>
                <c:pt idx="13">
                  <c:v>78</c:v>
                </c:pt>
                <c:pt idx="14">
                  <c:v>666</c:v>
                </c:pt>
                <c:pt idx="15">
                  <c:v>155</c:v>
                </c:pt>
                <c:pt idx="16">
                  <c:v>57</c:v>
                </c:pt>
                <c:pt idx="17">
                  <c:v>116</c:v>
                </c:pt>
                <c:pt idx="18">
                  <c:v>309</c:v>
                </c:pt>
                <c:pt idx="19">
                  <c:v>174</c:v>
                </c:pt>
                <c:pt idx="20">
                  <c:v>136</c:v>
                </c:pt>
                <c:pt idx="21">
                  <c:v>153</c:v>
                </c:pt>
                <c:pt idx="22">
                  <c:v>103</c:v>
                </c:pt>
                <c:pt idx="23">
                  <c:v>53</c:v>
                </c:pt>
                <c:pt idx="24">
                  <c:v>171</c:v>
                </c:pt>
                <c:pt idx="25">
                  <c:v>175</c:v>
                </c:pt>
                <c:pt idx="26">
                  <c:v>307</c:v>
                </c:pt>
                <c:pt idx="27">
                  <c:v>219</c:v>
                </c:pt>
                <c:pt idx="28">
                  <c:v>77</c:v>
                </c:pt>
                <c:pt idx="29">
                  <c:v>69</c:v>
                </c:pt>
                <c:pt idx="30">
                  <c:v>118</c:v>
                </c:pt>
                <c:pt idx="31">
                  <c:v>115</c:v>
                </c:pt>
                <c:pt idx="32">
                  <c:v>560</c:v>
                </c:pt>
                <c:pt idx="33">
                  <c:v>218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BE0-4EC4-8F86-2D553F7FC5C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98233728"/>
        <c:axId val="98232192"/>
      </c:barChart>
      <c:catAx>
        <c:axId val="98233728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spc="120" normalizeH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8232192"/>
        <c:crosses val="autoZero"/>
        <c:auto val="1"/>
        <c:lblAlgn val="ctr"/>
        <c:lblOffset val="100"/>
        <c:noMultiLvlLbl val="0"/>
      </c:catAx>
      <c:valAx>
        <c:axId val="98232192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98233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4">
                <a:lumMod val="20000"/>
                <a:lumOff val="80000"/>
              </a:schemeClr>
            </a:solidFill>
            <a:ln w="9525" cap="flat" cmpd="sng" algn="ctr">
              <a:solidFill>
                <a:schemeClr val="accent1">
                  <a:shade val="95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Cambria" panose="02040503050406030204" pitchFamily="18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'TP PERBATASAN 2006 SD 2017 ok'!$J$6:$J$18</c:f>
              <c:numCache>
                <c:formatCode>General</c:formatCode>
                <c:ptCount val="13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  <c:pt idx="11">
                  <c:v>2017</c:v>
                </c:pt>
                <c:pt idx="12">
                  <c:v>2018</c:v>
                </c:pt>
              </c:numCache>
            </c:numRef>
          </c:cat>
          <c:val>
            <c:numRef>
              <c:f>'TP PERBATASAN 2006 SD 2017 ok'!$K$6:$K$18</c:f>
              <c:numCache>
                <c:formatCode>General</c:formatCode>
                <c:ptCount val="13"/>
                <c:pt idx="0">
                  <c:v>3</c:v>
                </c:pt>
                <c:pt idx="1">
                  <c:v>29</c:v>
                </c:pt>
                <c:pt idx="2">
                  <c:v>24</c:v>
                </c:pt>
                <c:pt idx="3">
                  <c:v>17</c:v>
                </c:pt>
                <c:pt idx="4">
                  <c:v>18</c:v>
                </c:pt>
                <c:pt idx="5">
                  <c:v>14</c:v>
                </c:pt>
                <c:pt idx="6">
                  <c:v>51</c:v>
                </c:pt>
                <c:pt idx="7">
                  <c:v>29</c:v>
                </c:pt>
                <c:pt idx="8">
                  <c:v>31</c:v>
                </c:pt>
                <c:pt idx="9">
                  <c:v>32</c:v>
                </c:pt>
                <c:pt idx="10">
                  <c:v>16</c:v>
                </c:pt>
                <c:pt idx="11">
                  <c:v>12</c:v>
                </c:pt>
                <c:pt idx="12">
                  <c:v>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78E-46BB-A96C-6D7AF125A6C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98035200"/>
        <c:axId val="98193792"/>
      </c:barChart>
      <c:catAx>
        <c:axId val="98035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98193792"/>
        <c:crosses val="autoZero"/>
        <c:auto val="1"/>
        <c:lblAlgn val="ctr"/>
        <c:lblOffset val="100"/>
        <c:noMultiLvlLbl val="0"/>
      </c:catAx>
      <c:valAx>
        <c:axId val="981937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80352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2.8450424761776352E-2"/>
          <c:y val="1.5257969179303877E-2"/>
          <c:w val="0.69386032591009383"/>
          <c:h val="0.790775132081385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'Rekap Konflik Tanaha 2016-2019'!$C$4:$C$5</c:f>
              <c:strCache>
                <c:ptCount val="1"/>
                <c:pt idx="0">
                  <c:v>Tipologi Konflik Penguasaan Tanah  dan Pemilikan Tanah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2016-2019'!$C$6:$C$40</c:f>
              <c:numCache>
                <c:formatCode>General</c:formatCode>
                <c:ptCount val="35"/>
                <c:pt idx="1">
                  <c:v>14</c:v>
                </c:pt>
                <c:pt idx="2">
                  <c:v>7</c:v>
                </c:pt>
                <c:pt idx="3">
                  <c:v>3</c:v>
                </c:pt>
                <c:pt idx="4">
                  <c:v>1</c:v>
                </c:pt>
                <c:pt idx="5">
                  <c:v>50</c:v>
                </c:pt>
                <c:pt idx="6">
                  <c:v>51</c:v>
                </c:pt>
                <c:pt idx="7">
                  <c:v>8</c:v>
                </c:pt>
                <c:pt idx="8">
                  <c:v>27</c:v>
                </c:pt>
                <c:pt idx="9">
                  <c:v>13</c:v>
                </c:pt>
                <c:pt idx="10">
                  <c:v>0</c:v>
                </c:pt>
                <c:pt idx="11">
                  <c:v>0</c:v>
                </c:pt>
                <c:pt idx="12">
                  <c:v>8</c:v>
                </c:pt>
                <c:pt idx="13">
                  <c:v>11</c:v>
                </c:pt>
                <c:pt idx="14">
                  <c:v>1</c:v>
                </c:pt>
                <c:pt idx="15">
                  <c:v>17</c:v>
                </c:pt>
                <c:pt idx="16">
                  <c:v>0</c:v>
                </c:pt>
                <c:pt idx="17">
                  <c:v>14</c:v>
                </c:pt>
                <c:pt idx="18">
                  <c:v>1</c:v>
                </c:pt>
                <c:pt idx="19">
                  <c:v>2</c:v>
                </c:pt>
                <c:pt idx="20">
                  <c:v>0</c:v>
                </c:pt>
                <c:pt idx="21">
                  <c:v>28</c:v>
                </c:pt>
                <c:pt idx="22">
                  <c:v>4</c:v>
                </c:pt>
                <c:pt idx="23">
                  <c:v>1</c:v>
                </c:pt>
                <c:pt idx="24">
                  <c:v>0</c:v>
                </c:pt>
                <c:pt idx="25">
                  <c:v>1</c:v>
                </c:pt>
                <c:pt idx="26">
                  <c:v>0</c:v>
                </c:pt>
                <c:pt idx="27">
                  <c:v>7</c:v>
                </c:pt>
                <c:pt idx="28">
                  <c:v>0</c:v>
                </c:pt>
                <c:pt idx="29">
                  <c:v>7</c:v>
                </c:pt>
                <c:pt idx="30">
                  <c:v>1</c:v>
                </c:pt>
                <c:pt idx="31">
                  <c:v>0</c:v>
                </c:pt>
                <c:pt idx="32">
                  <c:v>1</c:v>
                </c:pt>
                <c:pt idx="33">
                  <c:v>0</c:v>
                </c:pt>
                <c:pt idx="34">
                  <c:v>4</c:v>
                </c:pt>
              </c:numCache>
            </c:numRef>
          </c:val>
        </c:ser>
        <c:ser>
          <c:idx val="1"/>
          <c:order val="1"/>
          <c:tx>
            <c:strRef>
              <c:f>'Rekap Konflik Tanaha 2016-2019'!$D$4:$D$5</c:f>
              <c:strCache>
                <c:ptCount val="1"/>
                <c:pt idx="0">
                  <c:v>Tipologi Konflik 2017 S.D 2018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2016-2019'!$D$6:$D$40</c:f>
            </c:numRef>
          </c:val>
        </c:ser>
        <c:ser>
          <c:idx val="2"/>
          <c:order val="2"/>
          <c:tx>
            <c:strRef>
              <c:f>'Rekap Konflik Tanaha 2016-2019'!$E$4:$E$5</c:f>
              <c:strCache>
                <c:ptCount val="1"/>
                <c:pt idx="0">
                  <c:v>Tipologi Konflik 2019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2016-2019'!$E$6:$E$40</c:f>
            </c:numRef>
          </c:val>
        </c:ser>
        <c:ser>
          <c:idx val="3"/>
          <c:order val="3"/>
          <c:tx>
            <c:strRef>
              <c:f>'Rekap Konflik Tanaha 2016-2019'!$F$4:$F$5</c:f>
              <c:strCache>
                <c:ptCount val="1"/>
                <c:pt idx="0">
                  <c:v>Tipologi Konflik Penetapan Hak dan Pendaftaran Tanah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2016-2019'!$F$6:$F$40</c:f>
              <c:numCache>
                <c:formatCode>General</c:formatCode>
                <c:ptCount val="35"/>
                <c:pt idx="1">
                  <c:v>2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  <c:pt idx="7">
                  <c:v>1</c:v>
                </c:pt>
                <c:pt idx="8">
                  <c:v>4</c:v>
                </c:pt>
                <c:pt idx="9">
                  <c:v>11</c:v>
                </c:pt>
                <c:pt idx="10">
                  <c:v>1</c:v>
                </c:pt>
                <c:pt idx="11">
                  <c:v>2</c:v>
                </c:pt>
                <c:pt idx="12">
                  <c:v>3</c:v>
                </c:pt>
                <c:pt idx="13">
                  <c:v>10</c:v>
                </c:pt>
                <c:pt idx="14">
                  <c:v>0</c:v>
                </c:pt>
                <c:pt idx="15">
                  <c:v>24</c:v>
                </c:pt>
                <c:pt idx="16">
                  <c:v>1</c:v>
                </c:pt>
                <c:pt idx="17">
                  <c:v>26</c:v>
                </c:pt>
                <c:pt idx="18">
                  <c:v>1</c:v>
                </c:pt>
                <c:pt idx="19">
                  <c:v>0</c:v>
                </c:pt>
                <c:pt idx="20">
                  <c:v>1</c:v>
                </c:pt>
                <c:pt idx="21">
                  <c:v>0</c:v>
                </c:pt>
                <c:pt idx="22">
                  <c:v>1</c:v>
                </c:pt>
                <c:pt idx="23">
                  <c:v>1</c:v>
                </c:pt>
                <c:pt idx="24">
                  <c:v>0</c:v>
                </c:pt>
                <c:pt idx="25">
                  <c:v>1</c:v>
                </c:pt>
                <c:pt idx="26">
                  <c:v>1</c:v>
                </c:pt>
                <c:pt idx="27">
                  <c:v>1</c:v>
                </c:pt>
                <c:pt idx="28">
                  <c:v>0</c:v>
                </c:pt>
                <c:pt idx="29">
                  <c:v>3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</c:numCache>
            </c:numRef>
          </c:val>
        </c:ser>
        <c:ser>
          <c:idx val="4"/>
          <c:order val="4"/>
          <c:tx>
            <c:strRef>
              <c:f>'Rekap Konflik Tanaha 2016-2019'!$G$4:$G$5</c:f>
              <c:strCache>
                <c:ptCount val="1"/>
                <c:pt idx="0">
                  <c:v>Tipologi Konflik 2017 S.D 2018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2016-2019'!$G$6:$G$40</c:f>
            </c:numRef>
          </c:val>
        </c:ser>
        <c:ser>
          <c:idx val="5"/>
          <c:order val="5"/>
          <c:tx>
            <c:strRef>
              <c:f>'Rekap Konflik Tanaha 2016-2019'!$H$4:$H$5</c:f>
              <c:strCache>
                <c:ptCount val="1"/>
                <c:pt idx="0">
                  <c:v>Tipologi Konflik 2019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2016-2019'!$H$6:$H$40</c:f>
            </c:numRef>
          </c:val>
        </c:ser>
        <c:ser>
          <c:idx val="6"/>
          <c:order val="6"/>
          <c:tx>
            <c:strRef>
              <c:f>'Rekap Konflik Tanaha 2016-2019'!$I$4:$I$5</c:f>
              <c:strCache>
                <c:ptCount val="1"/>
                <c:pt idx="0">
                  <c:v>Tipologi Konflik Batas dan Letak Bidang Tanah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2016-2019'!$I$6:$I$40</c:f>
              <c:numCache>
                <c:formatCode>General</c:formatCode>
                <c:ptCount val="35"/>
                <c:pt idx="1">
                  <c:v>2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1</c:v>
                </c:pt>
                <c:pt idx="8">
                  <c:v>3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2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</c:numCache>
            </c:numRef>
          </c:val>
        </c:ser>
        <c:ser>
          <c:idx val="7"/>
          <c:order val="7"/>
          <c:tx>
            <c:strRef>
              <c:f>'Rekap Konflik Tanaha 2016-2019'!$J$4:$J$5</c:f>
              <c:strCache>
                <c:ptCount val="1"/>
                <c:pt idx="0">
                  <c:v>Tipologi Konflik 2017 S.D 2018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2016-2019'!$J$6:$J$40</c:f>
            </c:numRef>
          </c:val>
        </c:ser>
        <c:ser>
          <c:idx val="8"/>
          <c:order val="8"/>
          <c:tx>
            <c:strRef>
              <c:f>'Rekap Konflik Tanaha 2016-2019'!$K$4:$K$5</c:f>
              <c:strCache>
                <c:ptCount val="1"/>
                <c:pt idx="0">
                  <c:v>Tipologi Konflik 2019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2016-2019'!$K$6:$K$40</c:f>
            </c:numRef>
          </c:val>
        </c:ser>
        <c:ser>
          <c:idx val="9"/>
          <c:order val="9"/>
          <c:tx>
            <c:strRef>
              <c:f>'Rekap Konflik Tanaha 2016-2019'!$L$4:$L$5</c:f>
              <c:strCache>
                <c:ptCount val="1"/>
                <c:pt idx="0">
                  <c:v>Tipologi Konflik Pengadaan Tanah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2016-2019'!$L$6:$L$40</c:f>
              <c:numCache>
                <c:formatCode>General</c:formatCode>
                <c:ptCount val="35"/>
                <c:pt idx="1">
                  <c:v>2</c:v>
                </c:pt>
                <c:pt idx="2">
                  <c:v>0</c:v>
                </c:pt>
                <c:pt idx="3">
                  <c:v>3</c:v>
                </c:pt>
                <c:pt idx="4">
                  <c:v>0</c:v>
                </c:pt>
                <c:pt idx="5">
                  <c:v>0</c:v>
                </c:pt>
                <c:pt idx="6">
                  <c:v>1</c:v>
                </c:pt>
                <c:pt idx="7">
                  <c:v>3</c:v>
                </c:pt>
                <c:pt idx="8">
                  <c:v>1</c:v>
                </c:pt>
                <c:pt idx="9">
                  <c:v>10</c:v>
                </c:pt>
                <c:pt idx="10">
                  <c:v>0</c:v>
                </c:pt>
                <c:pt idx="11">
                  <c:v>0</c:v>
                </c:pt>
                <c:pt idx="12">
                  <c:v>1</c:v>
                </c:pt>
                <c:pt idx="13">
                  <c:v>5</c:v>
                </c:pt>
                <c:pt idx="14">
                  <c:v>0</c:v>
                </c:pt>
                <c:pt idx="15">
                  <c:v>7</c:v>
                </c:pt>
                <c:pt idx="16">
                  <c:v>0</c:v>
                </c:pt>
                <c:pt idx="17">
                  <c:v>0</c:v>
                </c:pt>
                <c:pt idx="18">
                  <c:v>1</c:v>
                </c:pt>
                <c:pt idx="19">
                  <c:v>1</c:v>
                </c:pt>
                <c:pt idx="20">
                  <c:v>1</c:v>
                </c:pt>
                <c:pt idx="21">
                  <c:v>0</c:v>
                </c:pt>
                <c:pt idx="22">
                  <c:v>10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1</c:v>
                </c:pt>
                <c:pt idx="28">
                  <c:v>9</c:v>
                </c:pt>
                <c:pt idx="29">
                  <c:v>0</c:v>
                </c:pt>
                <c:pt idx="30">
                  <c:v>0</c:v>
                </c:pt>
                <c:pt idx="31">
                  <c:v>1</c:v>
                </c:pt>
                <c:pt idx="32">
                  <c:v>0</c:v>
                </c:pt>
                <c:pt idx="33">
                  <c:v>1</c:v>
                </c:pt>
                <c:pt idx="34">
                  <c:v>0</c:v>
                </c:pt>
              </c:numCache>
            </c:numRef>
          </c:val>
        </c:ser>
        <c:ser>
          <c:idx val="10"/>
          <c:order val="10"/>
          <c:tx>
            <c:strRef>
              <c:f>'Rekap Konflik Tanaha 2016-2019'!$M$4:$M$5</c:f>
              <c:strCache>
                <c:ptCount val="1"/>
                <c:pt idx="0">
                  <c:v>Tipologi Konflik 2017 S.D 2018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2016-2019'!$M$6:$M$40</c:f>
            </c:numRef>
          </c:val>
        </c:ser>
        <c:ser>
          <c:idx val="11"/>
          <c:order val="11"/>
          <c:tx>
            <c:strRef>
              <c:f>'Rekap Konflik Tanaha 2016-2019'!$N$4:$N$5</c:f>
              <c:strCache>
                <c:ptCount val="1"/>
                <c:pt idx="0">
                  <c:v>Tipologi Konflik 2019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2016-2019'!$N$6:$N$40</c:f>
            </c:numRef>
          </c:val>
        </c:ser>
        <c:ser>
          <c:idx val="12"/>
          <c:order val="12"/>
          <c:tx>
            <c:strRef>
              <c:f>'Rekap Konflik Tanaha 2016-2019'!$O$4:$O$5</c:f>
              <c:strCache>
                <c:ptCount val="1"/>
                <c:pt idx="0">
                  <c:v>Tipologi Konflik Tanah Objek Landreform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2016-2019'!$O$6:$O$40</c:f>
              <c:numCache>
                <c:formatCode>General</c:formatCode>
                <c:ptCount val="35"/>
                <c:pt idx="1">
                  <c:v>0</c:v>
                </c:pt>
                <c:pt idx="2">
                  <c:v>1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2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2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1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</c:numCache>
            </c:numRef>
          </c:val>
        </c:ser>
        <c:ser>
          <c:idx val="13"/>
          <c:order val="13"/>
          <c:tx>
            <c:strRef>
              <c:f>'Rekap Konflik Tanaha 2016-2019'!$P$4:$P$5</c:f>
              <c:strCache>
                <c:ptCount val="1"/>
                <c:pt idx="0">
                  <c:v>Tipologi Konflik 2017 S.D 2018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2016-2019'!$P$6:$P$40</c:f>
            </c:numRef>
          </c:val>
        </c:ser>
        <c:ser>
          <c:idx val="14"/>
          <c:order val="14"/>
          <c:tx>
            <c:strRef>
              <c:f>'Rekap Konflik Tanaha 2016-2019'!$Q$4:$Q$5</c:f>
              <c:strCache>
                <c:ptCount val="1"/>
                <c:pt idx="0">
                  <c:v>Tipologi Konflik 2019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2016-2019'!$Q$6:$Q$40</c:f>
            </c:numRef>
          </c:val>
        </c:ser>
        <c:ser>
          <c:idx val="15"/>
          <c:order val="15"/>
          <c:tx>
            <c:strRef>
              <c:f>'Rekap Konflik Tanaha 2016-2019'!$R$4:$R$5</c:f>
              <c:strCache>
                <c:ptCount val="1"/>
                <c:pt idx="0">
                  <c:v>Tipologi Konflik Tuntutan Ganti Rugi Tanah Partikelir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2016-2019'!$R$6:$R$40</c:f>
              <c:numCache>
                <c:formatCode>General</c:formatCode>
                <c:ptCount val="35"/>
                <c:pt idx="1">
                  <c:v>0</c:v>
                </c:pt>
                <c:pt idx="2">
                  <c:v>1</c:v>
                </c:pt>
                <c:pt idx="3">
                  <c:v>3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  <c:pt idx="7">
                  <c:v>0</c:v>
                </c:pt>
                <c:pt idx="8">
                  <c:v>4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2</c:v>
                </c:pt>
                <c:pt idx="13">
                  <c:v>2</c:v>
                </c:pt>
                <c:pt idx="14">
                  <c:v>0</c:v>
                </c:pt>
                <c:pt idx="15">
                  <c:v>6</c:v>
                </c:pt>
                <c:pt idx="16">
                  <c:v>0</c:v>
                </c:pt>
                <c:pt idx="17">
                  <c:v>1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1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3</c:v>
                </c:pt>
              </c:numCache>
            </c:numRef>
          </c:val>
        </c:ser>
        <c:ser>
          <c:idx val="16"/>
          <c:order val="16"/>
          <c:tx>
            <c:strRef>
              <c:f>'Rekap Konflik Tanaha 2016-2019'!$S$4:$S$5</c:f>
              <c:strCache>
                <c:ptCount val="1"/>
                <c:pt idx="0">
                  <c:v>Tipologi Konflik 2017 S.D 2018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2016-2019'!$S$6:$S$40</c:f>
            </c:numRef>
          </c:val>
        </c:ser>
        <c:ser>
          <c:idx val="17"/>
          <c:order val="17"/>
          <c:tx>
            <c:strRef>
              <c:f>'Rekap Konflik Tanaha 2016-2019'!$T$4:$T$5</c:f>
              <c:strCache>
                <c:ptCount val="1"/>
                <c:pt idx="0">
                  <c:v>Tipologi Konflik 2019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2016-2019'!$T$6:$T$40</c:f>
            </c:numRef>
          </c:val>
        </c:ser>
        <c:ser>
          <c:idx val="18"/>
          <c:order val="18"/>
          <c:tx>
            <c:strRef>
              <c:f>'Rekap Konflik Tanaha 2016-2019'!$U$4:$U$5</c:f>
              <c:strCache>
                <c:ptCount val="1"/>
                <c:pt idx="0">
                  <c:v>Tipologi Konflik Tanah Ulayat</c:v>
                </c:pt>
              </c:strCache>
            </c:strRef>
          </c:tx>
          <c:invertIfNegative val="0"/>
          <c:cat>
            <c:strRef>
              <c:f>'Rekap Konflik Tanaha 2016-2019'!$B$6:$B$40</c:f>
              <c:strCache>
                <c:ptCount val="35"/>
                <c:pt idx="1">
                  <c:v>Aceh</c:v>
                </c:pt>
                <c:pt idx="2">
                  <c:v>Sumatera Utara</c:v>
                </c:pt>
                <c:pt idx="3">
                  <c:v>Sumatera Barat</c:v>
                </c:pt>
                <c:pt idx="4">
                  <c:v>Riau</c:v>
                </c:pt>
                <c:pt idx="5">
                  <c:v>Jambi</c:v>
                </c:pt>
                <c:pt idx="6">
                  <c:v>Sumatera Selatan</c:v>
                </c:pt>
                <c:pt idx="7">
                  <c:v>Bengkulu</c:v>
                </c:pt>
                <c:pt idx="8">
                  <c:v>Lampung</c:v>
                </c:pt>
                <c:pt idx="9">
                  <c:v>Kep. Bangka Belitung</c:v>
                </c:pt>
                <c:pt idx="10">
                  <c:v>Kepulauan Riau</c:v>
                </c:pt>
                <c:pt idx="11">
                  <c:v>DKI Jakarta</c:v>
                </c:pt>
                <c:pt idx="12">
                  <c:v>Jawa Barat</c:v>
                </c:pt>
                <c:pt idx="13">
                  <c:v>Jawa Tengah</c:v>
                </c:pt>
                <c:pt idx="14">
                  <c:v>D.I Yogyakarta</c:v>
                </c:pt>
                <c:pt idx="15">
                  <c:v>Jawa Timur</c:v>
                </c:pt>
                <c:pt idx="16">
                  <c:v>Banten</c:v>
                </c:pt>
                <c:pt idx="17">
                  <c:v>Bali</c:v>
                </c:pt>
                <c:pt idx="18">
                  <c:v>Nusa Tenggara Barat</c:v>
                </c:pt>
                <c:pt idx="19">
                  <c:v>Nusa Tenggara Timur</c:v>
                </c:pt>
                <c:pt idx="20">
                  <c:v>Kalimantan Barat</c:v>
                </c:pt>
                <c:pt idx="21">
                  <c:v>Kalimantan Tengah</c:v>
                </c:pt>
                <c:pt idx="22">
                  <c:v>Kalimantan Selatan</c:v>
                </c:pt>
                <c:pt idx="23">
                  <c:v>Kalimantan Timur</c:v>
                </c:pt>
                <c:pt idx="24">
                  <c:v>Kalimantan Utara</c:v>
                </c:pt>
                <c:pt idx="25">
                  <c:v>Sulawesi Utara</c:v>
                </c:pt>
                <c:pt idx="26">
                  <c:v>Sulawesi Tengah</c:v>
                </c:pt>
                <c:pt idx="27">
                  <c:v>Sulawesi Selatan</c:v>
                </c:pt>
                <c:pt idx="28">
                  <c:v>Sulawesi Tenggara</c:v>
                </c:pt>
                <c:pt idx="29">
                  <c:v>Gorontalo</c:v>
                </c:pt>
                <c:pt idx="30">
                  <c:v>Sulawesi Barat</c:v>
                </c:pt>
                <c:pt idx="31">
                  <c:v>Maluku</c:v>
                </c:pt>
                <c:pt idx="32">
                  <c:v>Maluku Utara</c:v>
                </c:pt>
                <c:pt idx="33">
                  <c:v>Papua</c:v>
                </c:pt>
                <c:pt idx="34">
                  <c:v>Papua Barat</c:v>
                </c:pt>
              </c:strCache>
            </c:strRef>
          </c:cat>
          <c:val>
            <c:numRef>
              <c:f>'Rekap Konflik Tanaha 2016-2019'!$U$6:$U$40</c:f>
              <c:numCache>
                <c:formatCode>General</c:formatCode>
                <c:ptCount val="35"/>
                <c:pt idx="1">
                  <c:v>1</c:v>
                </c:pt>
                <c:pt idx="2">
                  <c:v>0</c:v>
                </c:pt>
                <c:pt idx="3">
                  <c:v>2</c:v>
                </c:pt>
                <c:pt idx="4">
                  <c:v>0</c:v>
                </c:pt>
                <c:pt idx="5">
                  <c:v>1</c:v>
                </c:pt>
                <c:pt idx="6">
                  <c:v>2</c:v>
                </c:pt>
                <c:pt idx="7">
                  <c:v>2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2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1</c:v>
                </c:pt>
                <c:pt idx="28">
                  <c:v>1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98676736"/>
        <c:axId val="98678272"/>
      </c:barChart>
      <c:catAx>
        <c:axId val="98676736"/>
        <c:scaling>
          <c:orientation val="minMax"/>
        </c:scaling>
        <c:delete val="0"/>
        <c:axPos val="b"/>
        <c:majorTickMark val="out"/>
        <c:minorTickMark val="none"/>
        <c:tickLblPos val="nextTo"/>
        <c:crossAx val="98678272"/>
        <c:crosses val="autoZero"/>
        <c:auto val="1"/>
        <c:lblAlgn val="ctr"/>
        <c:lblOffset val="100"/>
        <c:noMultiLvlLbl val="0"/>
      </c:catAx>
      <c:valAx>
        <c:axId val="986782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86767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970985362427043"/>
          <c:y val="4.1724251709439074E-2"/>
          <c:w val="0.2607770140083579"/>
          <c:h val="0.31648562322962909"/>
        </c:manualLayout>
      </c:layout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spc="120" normalizeH="0" baseline="0">
                <a:solidFill>
                  <a:schemeClr val="accent2"/>
                </a:solidFill>
                <a:latin typeface="+mn-lt"/>
                <a:ea typeface="+mn-ea"/>
                <a:cs typeface="+mn-cs"/>
              </a:defRPr>
            </a:pPr>
            <a:r>
              <a:rPr lang="en-US" dirty="0">
                <a:solidFill>
                  <a:schemeClr val="accent2"/>
                </a:solidFill>
              </a:rPr>
              <a:t>data </a:t>
            </a:r>
            <a:r>
              <a:rPr lang="en-US" dirty="0" err="1">
                <a:solidFill>
                  <a:schemeClr val="accent2"/>
                </a:solidFill>
              </a:rPr>
              <a:t>kelembagaan</a:t>
            </a:r>
            <a:r>
              <a:rPr lang="en-US" baseline="0" dirty="0">
                <a:solidFill>
                  <a:schemeClr val="accent2"/>
                </a:solidFill>
              </a:rPr>
              <a:t> </a:t>
            </a:r>
            <a:r>
              <a:rPr lang="en-US" baseline="0" dirty="0" err="1">
                <a:solidFill>
                  <a:schemeClr val="accent2"/>
                </a:solidFill>
              </a:rPr>
              <a:t>bpbd</a:t>
            </a:r>
            <a:r>
              <a:rPr lang="en-US" baseline="0" dirty="0">
                <a:solidFill>
                  <a:schemeClr val="accent2"/>
                </a:solidFill>
              </a:rPr>
              <a:t> </a:t>
            </a:r>
            <a:r>
              <a:rPr lang="en-US" baseline="0" dirty="0" err="1">
                <a:solidFill>
                  <a:schemeClr val="accent2"/>
                </a:solidFill>
              </a:rPr>
              <a:t>dan</a:t>
            </a:r>
            <a:r>
              <a:rPr lang="en-US" baseline="0" dirty="0">
                <a:solidFill>
                  <a:schemeClr val="accent2"/>
                </a:solidFill>
              </a:rPr>
              <a:t> </a:t>
            </a:r>
            <a:r>
              <a:rPr lang="en-US" baseline="0" dirty="0" err="1">
                <a:solidFill>
                  <a:schemeClr val="accent2"/>
                </a:solidFill>
              </a:rPr>
              <a:t>tipe</a:t>
            </a:r>
            <a:r>
              <a:rPr lang="en-US" baseline="0" dirty="0">
                <a:solidFill>
                  <a:schemeClr val="accent2"/>
                </a:solidFill>
              </a:rPr>
              <a:t> </a:t>
            </a:r>
            <a:r>
              <a:rPr lang="en-US" baseline="0" dirty="0" err="1">
                <a:solidFill>
                  <a:schemeClr val="accent2"/>
                </a:solidFill>
              </a:rPr>
              <a:t>kelembagaan</a:t>
            </a:r>
            <a:r>
              <a:rPr lang="en-US" baseline="0" dirty="0">
                <a:solidFill>
                  <a:schemeClr val="accent2"/>
                </a:solidFill>
              </a:rPr>
              <a:t> </a:t>
            </a:r>
            <a:r>
              <a:rPr lang="en-US" baseline="0" dirty="0" err="1">
                <a:solidFill>
                  <a:schemeClr val="accent2"/>
                </a:solidFill>
              </a:rPr>
              <a:t>bpbd</a:t>
            </a:r>
            <a:endParaRPr lang="en-US" dirty="0">
              <a:solidFill>
                <a:schemeClr val="accent2"/>
              </a:solidFill>
            </a:endParaRPr>
          </a:p>
        </c:rich>
      </c:tx>
      <c:layout/>
      <c:overlay val="0"/>
      <c:spPr>
        <a:solidFill>
          <a:schemeClr val="accent6">
            <a:lumMod val="20000"/>
            <a:lumOff val="80000"/>
          </a:schemeClr>
        </a:solidFill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Telah membentuk berdasarkan Perbup dan Perwako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/>
                      <a:t>7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ECB-4C09-A46F-9661652FAB48}"/>
                </c:ext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/>
                      <a:t>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ECB-4C09-A46F-9661652FAB48}"/>
                </c:ext>
              </c:extLst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/>
                      <a:t>3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ECB-4C09-A46F-9661652FAB48}"/>
                </c:ext>
              </c:extLst>
            </c:dLbl>
            <c:dLbl>
              <c:idx val="14"/>
              <c:layout/>
              <c:tx>
                <c:rich>
                  <a:bodyPr/>
                  <a:lstStyle/>
                  <a:p>
                    <a:r>
                      <a:rPr lang="en-US"/>
                      <a:t>9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ECB-4C09-A46F-9661652FAB48}"/>
                </c:ext>
              </c:extLst>
            </c:dLbl>
            <c:dLbl>
              <c:idx val="27"/>
              <c:layout/>
              <c:tx>
                <c:rich>
                  <a:bodyPr/>
                  <a:lstStyle/>
                  <a:p>
                    <a:r>
                      <a:rPr lang="en-US"/>
                      <a:t>2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ECB-4C09-A46F-9661652FAB48}"/>
                </c:ext>
              </c:extLst>
            </c:dLbl>
            <c:dLbl>
              <c:idx val="32"/>
              <c:layout/>
              <c:tx>
                <c:rich>
                  <a:bodyPr/>
                  <a:lstStyle/>
                  <a:p>
                    <a:r>
                      <a:rPr lang="en-US"/>
                      <a:t>11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ECB-4C09-A46F-9661652FAB48}"/>
                </c:ext>
              </c:extLst>
            </c:dLbl>
            <c:dLbl>
              <c:idx val="33"/>
              <c:layout/>
              <c:tx>
                <c:rich>
                  <a:bodyPr/>
                  <a:lstStyle/>
                  <a:p>
                    <a:r>
                      <a:rPr lang="en-US"/>
                      <a:t>6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ECB-4C09-A46F-9661652FAB4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'[1]kelembagaan bpbd fix rekp'!$B$2:$B$35</c:f>
              <c:strCache>
                <c:ptCount val="34"/>
                <c:pt idx="0">
                  <c:v>ACEH</c:v>
                </c:pt>
                <c:pt idx="1">
                  <c:v>SUMATERA UTARA</c:v>
                </c:pt>
                <c:pt idx="2">
                  <c:v>SUMATERA BARAT</c:v>
                </c:pt>
                <c:pt idx="3">
                  <c:v>RIAU</c:v>
                </c:pt>
                <c:pt idx="4">
                  <c:v>JAMBI</c:v>
                </c:pt>
                <c:pt idx="5">
                  <c:v>SUMATERA SELATAN</c:v>
                </c:pt>
                <c:pt idx="6">
                  <c:v>BENGKULU</c:v>
                </c:pt>
                <c:pt idx="7">
                  <c:v>LAMPUNG</c:v>
                </c:pt>
                <c:pt idx="8">
                  <c:v>KEP. BABEL</c:v>
                </c:pt>
                <c:pt idx="9">
                  <c:v>KEPULAUAN RIAU</c:v>
                </c:pt>
                <c:pt idx="10">
                  <c:v>DKI JAKARTA</c:v>
                </c:pt>
                <c:pt idx="11">
                  <c:v>JAWA BARAT</c:v>
                </c:pt>
                <c:pt idx="12">
                  <c:v>JAWA TENGAH</c:v>
                </c:pt>
                <c:pt idx="13">
                  <c:v>D.I. YOGYAKARTA</c:v>
                </c:pt>
                <c:pt idx="14">
                  <c:v>JAWA TIMUR</c:v>
                </c:pt>
                <c:pt idx="15">
                  <c:v>BANTEN</c:v>
                </c:pt>
                <c:pt idx="16">
                  <c:v>BALI</c:v>
                </c:pt>
                <c:pt idx="17">
                  <c:v>NTB</c:v>
                </c:pt>
                <c:pt idx="18">
                  <c:v>NTT</c:v>
                </c:pt>
                <c:pt idx="19">
                  <c:v>KALIMANTAN BARAT</c:v>
                </c:pt>
                <c:pt idx="20">
                  <c:v>KALIMANTAN TENGAH</c:v>
                </c:pt>
                <c:pt idx="21">
                  <c:v>KALIMANTAN SELATAN</c:v>
                </c:pt>
                <c:pt idx="22">
                  <c:v>KALIMANTAN TIMUR</c:v>
                </c:pt>
                <c:pt idx="23">
                  <c:v>KALIMANTAN UTARA</c:v>
                </c:pt>
                <c:pt idx="24">
                  <c:v>SULAWESI UTARA</c:v>
                </c:pt>
                <c:pt idx="25">
                  <c:v>SULAWESI TENGAH</c:v>
                </c:pt>
                <c:pt idx="26">
                  <c:v>SULAWESI SELATAN</c:v>
                </c:pt>
                <c:pt idx="27">
                  <c:v>SULAWESI TENGGARA</c:v>
                </c:pt>
                <c:pt idx="28">
                  <c:v>GORONTALO</c:v>
                </c:pt>
                <c:pt idx="29">
                  <c:v>SULAWESI BARAT</c:v>
                </c:pt>
                <c:pt idx="30">
                  <c:v>MALUKU</c:v>
                </c:pt>
                <c:pt idx="31">
                  <c:v>MALUKU UTARA</c:v>
                </c:pt>
                <c:pt idx="32">
                  <c:v>P A P U A</c:v>
                </c:pt>
                <c:pt idx="33">
                  <c:v>PAPUA BARAT</c:v>
                </c:pt>
              </c:strCache>
            </c:strRef>
          </c:cat>
          <c:val>
            <c:numRef>
              <c:f>'[1]kelembagaan bpbd fix rekp'!$C$2:$C$35</c:f>
              <c:numCache>
                <c:formatCode>General</c:formatCode>
                <c:ptCount val="34"/>
                <c:pt idx="0">
                  <c:v>5</c:v>
                </c:pt>
                <c:pt idx="1">
                  <c:v>10</c:v>
                </c:pt>
                <c:pt idx="2">
                  <c:v>0</c:v>
                </c:pt>
                <c:pt idx="3">
                  <c:v>0</c:v>
                </c:pt>
                <c:pt idx="4">
                  <c:v>3</c:v>
                </c:pt>
                <c:pt idx="5">
                  <c:v>2</c:v>
                </c:pt>
                <c:pt idx="6">
                  <c:v>1</c:v>
                </c:pt>
                <c:pt idx="7">
                  <c:v>7</c:v>
                </c:pt>
                <c:pt idx="8">
                  <c:v>1</c:v>
                </c:pt>
                <c:pt idx="9">
                  <c:v>0</c:v>
                </c:pt>
                <c:pt idx="10">
                  <c:v>1</c:v>
                </c:pt>
                <c:pt idx="11">
                  <c:v>4</c:v>
                </c:pt>
                <c:pt idx="12">
                  <c:v>17</c:v>
                </c:pt>
                <c:pt idx="13">
                  <c:v>2</c:v>
                </c:pt>
                <c:pt idx="14">
                  <c:v>10</c:v>
                </c:pt>
                <c:pt idx="15">
                  <c:v>3</c:v>
                </c:pt>
                <c:pt idx="16">
                  <c:v>5</c:v>
                </c:pt>
                <c:pt idx="17">
                  <c:v>2</c:v>
                </c:pt>
                <c:pt idx="18">
                  <c:v>2</c:v>
                </c:pt>
                <c:pt idx="19">
                  <c:v>5</c:v>
                </c:pt>
                <c:pt idx="20">
                  <c:v>1</c:v>
                </c:pt>
                <c:pt idx="21">
                  <c:v>2</c:v>
                </c:pt>
                <c:pt idx="22">
                  <c:v>0</c:v>
                </c:pt>
                <c:pt idx="23">
                  <c:v>0</c:v>
                </c:pt>
                <c:pt idx="24">
                  <c:v>9</c:v>
                </c:pt>
                <c:pt idx="25">
                  <c:v>2</c:v>
                </c:pt>
                <c:pt idx="26">
                  <c:v>7</c:v>
                </c:pt>
                <c:pt idx="27">
                  <c:v>1</c:v>
                </c:pt>
                <c:pt idx="28">
                  <c:v>2</c:v>
                </c:pt>
                <c:pt idx="29">
                  <c:v>1</c:v>
                </c:pt>
                <c:pt idx="30">
                  <c:v>5</c:v>
                </c:pt>
                <c:pt idx="31">
                  <c:v>1</c:v>
                </c:pt>
                <c:pt idx="32">
                  <c:v>20</c:v>
                </c:pt>
                <c:pt idx="33">
                  <c:v>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59E-485F-BF17-8532A4043F11}"/>
            </c:ext>
          </c:extLst>
        </c:ser>
        <c:ser>
          <c:idx val="1"/>
          <c:order val="1"/>
          <c:tx>
            <c:v>Telah Membentuk berdasarkan Perda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/>
                      <a:t>27</a:t>
                    </a:r>
                    <a:endParaRPr lang="en-US" dirty="0"/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ECB-4C09-A46F-9661652FAB48}"/>
                </c:ext>
              </c:extLst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/>
                      <a:t>16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ECB-4C09-A46F-9661652FAB48}"/>
                </c:ext>
              </c:extLst>
            </c:dLbl>
            <c:dLbl>
              <c:idx val="12"/>
              <c:layout/>
              <c:tx>
                <c:rich>
                  <a:bodyPr/>
                  <a:lstStyle/>
                  <a:p>
                    <a:r>
                      <a:rPr lang="en-US"/>
                      <a:t>17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ECB-4C09-A46F-9661652FAB48}"/>
                </c:ext>
              </c:extLst>
            </c:dLbl>
            <c:dLbl>
              <c:idx val="14"/>
              <c:layout/>
              <c:tx>
                <c:rich>
                  <a:bodyPr/>
                  <a:lstStyle/>
                  <a:p>
                    <a:r>
                      <a:rPr lang="en-US"/>
                      <a:t>24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9ECB-4C09-A46F-9661652FAB48}"/>
                </c:ext>
              </c:extLst>
            </c:dLbl>
            <c:dLbl>
              <c:idx val="15"/>
              <c:layout/>
              <c:tx>
                <c:rich>
                  <a:bodyPr/>
                  <a:lstStyle/>
                  <a:p>
                    <a:r>
                      <a:rPr lang="en-US"/>
                      <a:t>3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ECB-4C09-A46F-9661652FAB48}"/>
                </c:ext>
              </c:extLst>
            </c:dLbl>
            <c:dLbl>
              <c:idx val="16"/>
              <c:layout/>
              <c:tx>
                <c:rich>
                  <a:bodyPr/>
                  <a:lstStyle/>
                  <a:p>
                    <a:r>
                      <a:rPr lang="en-US"/>
                      <a:t>6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9ECB-4C09-A46F-9661652FAB48}"/>
                </c:ext>
              </c:extLst>
            </c:dLbl>
            <c:dLbl>
              <c:idx val="18"/>
              <c:layout/>
              <c:tx>
                <c:rich>
                  <a:bodyPr/>
                  <a:lstStyle/>
                  <a:p>
                    <a:r>
                      <a:rPr lang="en-US"/>
                      <a:t>17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ECB-4C09-A46F-9661652FAB48}"/>
                </c:ext>
              </c:extLst>
            </c:dLbl>
            <c:dLbl>
              <c:idx val="19"/>
              <c:layout/>
              <c:tx>
                <c:rich>
                  <a:bodyPr/>
                  <a:lstStyle/>
                  <a:p>
                    <a:r>
                      <a:rPr lang="en-US"/>
                      <a:t>8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9ECB-4C09-A46F-9661652FAB48}"/>
                </c:ext>
              </c:extLst>
            </c:dLbl>
            <c:dLbl>
              <c:idx val="20"/>
              <c:layout/>
              <c:tx>
                <c:rich>
                  <a:bodyPr/>
                  <a:lstStyle/>
                  <a:p>
                    <a:r>
                      <a:rPr lang="en-US"/>
                      <a:t>8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9ECB-4C09-A46F-9661652FAB48}"/>
                </c:ext>
              </c:extLst>
            </c:dLbl>
            <c:dLbl>
              <c:idx val="21"/>
              <c:layout/>
              <c:tx>
                <c:rich>
                  <a:bodyPr/>
                  <a:lstStyle/>
                  <a:p>
                    <a:r>
                      <a:rPr lang="en-US"/>
                      <a:t>10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9ECB-4C09-A46F-9661652FAB48}"/>
                </c:ext>
              </c:extLst>
            </c:dLbl>
            <c:dLbl>
              <c:idx val="22"/>
              <c:layout/>
              <c:tx>
                <c:rich>
                  <a:bodyPr/>
                  <a:lstStyle/>
                  <a:p>
                    <a:r>
                      <a:rPr lang="en-US"/>
                      <a:t>7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9ECB-4C09-A46F-9661652FAB48}"/>
                </c:ext>
              </c:extLst>
            </c:dLbl>
            <c:dLbl>
              <c:idx val="25"/>
              <c:layout/>
              <c:tx>
                <c:rich>
                  <a:bodyPr/>
                  <a:lstStyle/>
                  <a:p>
                    <a:r>
                      <a:rPr lang="en-US"/>
                      <a:t>10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9ECB-4C09-A46F-9661652FAB48}"/>
                </c:ext>
              </c:extLst>
            </c:dLbl>
            <c:dLbl>
              <c:idx val="27"/>
              <c:layout/>
              <c:tx>
                <c:rich>
                  <a:bodyPr/>
                  <a:lstStyle/>
                  <a:p>
                    <a:r>
                      <a:rPr lang="en-US"/>
                      <a:t>14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9ECB-4C09-A46F-9661652FAB48}"/>
                </c:ext>
              </c:extLst>
            </c:dLbl>
            <c:dLbl>
              <c:idx val="29"/>
              <c:layout/>
              <c:tx>
                <c:rich>
                  <a:bodyPr/>
                  <a:lstStyle/>
                  <a:p>
                    <a:r>
                      <a:rPr lang="en-US"/>
                      <a:t>5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9ECB-4C09-A46F-9661652FAB48}"/>
                </c:ext>
              </c:extLst>
            </c:dLbl>
            <c:dLbl>
              <c:idx val="31"/>
              <c:layout/>
              <c:tx>
                <c:rich>
                  <a:bodyPr/>
                  <a:lstStyle/>
                  <a:p>
                    <a:r>
                      <a:rPr lang="en-US"/>
                      <a:t>9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9ECB-4C09-A46F-9661652FAB48}"/>
                </c:ext>
              </c:extLst>
            </c:dLbl>
            <c:dLbl>
              <c:idx val="32"/>
              <c:layout/>
              <c:tx>
                <c:rich>
                  <a:bodyPr/>
                  <a:lstStyle/>
                  <a:p>
                    <a:r>
                      <a:rPr lang="en-US"/>
                      <a:t>13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9ECB-4C09-A46F-9661652FAB4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'[1]kelembagaan bpbd fix rekp'!$B$2:$B$35</c:f>
              <c:strCache>
                <c:ptCount val="34"/>
                <c:pt idx="0">
                  <c:v>ACEH</c:v>
                </c:pt>
                <c:pt idx="1">
                  <c:v>SUMATERA UTARA</c:v>
                </c:pt>
                <c:pt idx="2">
                  <c:v>SUMATERA BARAT</c:v>
                </c:pt>
                <c:pt idx="3">
                  <c:v>RIAU</c:v>
                </c:pt>
                <c:pt idx="4">
                  <c:v>JAMBI</c:v>
                </c:pt>
                <c:pt idx="5">
                  <c:v>SUMATERA SELATAN</c:v>
                </c:pt>
                <c:pt idx="6">
                  <c:v>BENGKULU</c:v>
                </c:pt>
                <c:pt idx="7">
                  <c:v>LAMPUNG</c:v>
                </c:pt>
                <c:pt idx="8">
                  <c:v>KEP. BABEL</c:v>
                </c:pt>
                <c:pt idx="9">
                  <c:v>KEPULAUAN RIAU</c:v>
                </c:pt>
                <c:pt idx="10">
                  <c:v>DKI JAKARTA</c:v>
                </c:pt>
                <c:pt idx="11">
                  <c:v>JAWA BARAT</c:v>
                </c:pt>
                <c:pt idx="12">
                  <c:v>JAWA TENGAH</c:v>
                </c:pt>
                <c:pt idx="13">
                  <c:v>D.I. YOGYAKARTA</c:v>
                </c:pt>
                <c:pt idx="14">
                  <c:v>JAWA TIMUR</c:v>
                </c:pt>
                <c:pt idx="15">
                  <c:v>BANTEN</c:v>
                </c:pt>
                <c:pt idx="16">
                  <c:v>BALI</c:v>
                </c:pt>
                <c:pt idx="17">
                  <c:v>NTB</c:v>
                </c:pt>
                <c:pt idx="18">
                  <c:v>NTT</c:v>
                </c:pt>
                <c:pt idx="19">
                  <c:v>KALIMANTAN BARAT</c:v>
                </c:pt>
                <c:pt idx="20">
                  <c:v>KALIMANTAN TENGAH</c:v>
                </c:pt>
                <c:pt idx="21">
                  <c:v>KALIMANTAN SELATAN</c:v>
                </c:pt>
                <c:pt idx="22">
                  <c:v>KALIMANTAN TIMUR</c:v>
                </c:pt>
                <c:pt idx="23">
                  <c:v>KALIMANTAN UTARA</c:v>
                </c:pt>
                <c:pt idx="24">
                  <c:v>SULAWESI UTARA</c:v>
                </c:pt>
                <c:pt idx="25">
                  <c:v>SULAWESI TENGAH</c:v>
                </c:pt>
                <c:pt idx="26">
                  <c:v>SULAWESI SELATAN</c:v>
                </c:pt>
                <c:pt idx="27">
                  <c:v>SULAWESI TENGGARA</c:v>
                </c:pt>
                <c:pt idx="28">
                  <c:v>GORONTALO</c:v>
                </c:pt>
                <c:pt idx="29">
                  <c:v>SULAWESI BARAT</c:v>
                </c:pt>
                <c:pt idx="30">
                  <c:v>MALUKU</c:v>
                </c:pt>
                <c:pt idx="31">
                  <c:v>MALUKU UTARA</c:v>
                </c:pt>
                <c:pt idx="32">
                  <c:v>P A P U A</c:v>
                </c:pt>
                <c:pt idx="33">
                  <c:v>PAPUA BARAT</c:v>
                </c:pt>
              </c:strCache>
            </c:strRef>
          </c:cat>
          <c:val>
            <c:numRef>
              <c:f>'[1]kelembagaan bpbd fix rekp'!$D$2:$D$35</c:f>
              <c:numCache>
                <c:formatCode>General</c:formatCode>
                <c:ptCount val="34"/>
                <c:pt idx="0">
                  <c:v>19</c:v>
                </c:pt>
                <c:pt idx="1">
                  <c:v>20</c:v>
                </c:pt>
                <c:pt idx="2">
                  <c:v>20</c:v>
                </c:pt>
                <c:pt idx="3">
                  <c:v>12</c:v>
                </c:pt>
                <c:pt idx="4">
                  <c:v>9</c:v>
                </c:pt>
                <c:pt idx="5">
                  <c:v>15</c:v>
                </c:pt>
                <c:pt idx="6">
                  <c:v>10</c:v>
                </c:pt>
                <c:pt idx="7">
                  <c:v>9</c:v>
                </c:pt>
                <c:pt idx="8">
                  <c:v>3</c:v>
                </c:pt>
                <c:pt idx="9">
                  <c:v>6</c:v>
                </c:pt>
                <c:pt idx="10">
                  <c:v>0</c:v>
                </c:pt>
                <c:pt idx="11">
                  <c:v>24</c:v>
                </c:pt>
                <c:pt idx="12">
                  <c:v>18</c:v>
                </c:pt>
                <c:pt idx="13">
                  <c:v>4</c:v>
                </c:pt>
                <c:pt idx="14">
                  <c:v>28</c:v>
                </c:pt>
                <c:pt idx="15">
                  <c:v>5</c:v>
                </c:pt>
                <c:pt idx="16">
                  <c:v>5</c:v>
                </c:pt>
                <c:pt idx="17">
                  <c:v>9</c:v>
                </c:pt>
                <c:pt idx="18">
                  <c:v>20</c:v>
                </c:pt>
                <c:pt idx="19">
                  <c:v>10</c:v>
                </c:pt>
                <c:pt idx="20">
                  <c:v>13</c:v>
                </c:pt>
                <c:pt idx="21">
                  <c:v>12</c:v>
                </c:pt>
                <c:pt idx="22">
                  <c:v>10</c:v>
                </c:pt>
                <c:pt idx="23">
                  <c:v>6</c:v>
                </c:pt>
                <c:pt idx="24">
                  <c:v>7</c:v>
                </c:pt>
                <c:pt idx="25">
                  <c:v>12</c:v>
                </c:pt>
                <c:pt idx="26">
                  <c:v>18</c:v>
                </c:pt>
                <c:pt idx="27">
                  <c:v>17</c:v>
                </c:pt>
                <c:pt idx="28">
                  <c:v>5</c:v>
                </c:pt>
                <c:pt idx="29">
                  <c:v>6</c:v>
                </c:pt>
                <c:pt idx="30">
                  <c:v>7</c:v>
                </c:pt>
                <c:pt idx="31">
                  <c:v>10</c:v>
                </c:pt>
                <c:pt idx="32">
                  <c:v>10</c:v>
                </c:pt>
                <c:pt idx="33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59E-485F-BF17-8532A4043F1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97436032"/>
        <c:axId val="97437568"/>
      </c:barChart>
      <c:catAx>
        <c:axId val="9743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7437568"/>
        <c:crosses val="autoZero"/>
        <c:auto val="1"/>
        <c:lblAlgn val="ctr"/>
        <c:lblOffset val="100"/>
        <c:noMultiLvlLbl val="0"/>
      </c:catAx>
      <c:valAx>
        <c:axId val="974375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974360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6.5990065848510358E-3"/>
          <c:y val="7.5165005450914577E-2"/>
          <c:w val="0.41216314252853226"/>
          <c:h val="4.607404085509381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  <c:userShapes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2.7371946095670847E-2"/>
          <c:y val="3.140949749008437E-2"/>
          <c:w val="0.96314188789642396"/>
          <c:h val="0.89258495959922468"/>
        </c:manualLayout>
      </c:layout>
      <c:barChart>
        <c:barDir val="col"/>
        <c:grouping val="clustered"/>
        <c:varyColors val="0"/>
        <c:ser>
          <c:idx val="0"/>
          <c:order val="0"/>
          <c:spPr>
            <a:pattFill prst="narHorz">
              <a:fgClr>
                <a:schemeClr val="accent1"/>
              </a:fgClr>
              <a:bgClr>
                <a:schemeClr val="accent1">
                  <a:lumMod val="20000"/>
                  <a:lumOff val="80000"/>
                </a:schemeClr>
              </a:bgClr>
            </a:pattFill>
            <a:ln>
              <a:noFill/>
            </a:ln>
            <a:effectLst>
              <a:innerShdw blurRad="114300">
                <a:schemeClr val="accent1"/>
              </a:innerShdw>
            </a:effectLst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'tp bencana'!$C$6:$C$18</c:f>
              <c:numCache>
                <c:formatCode>General</c:formatCode>
                <c:ptCount val="13"/>
                <c:pt idx="0">
                  <c:v>2006</c:v>
                </c:pt>
                <c:pt idx="1">
                  <c:v>2007</c:v>
                </c:pt>
                <c:pt idx="2">
                  <c:v>2008</c:v>
                </c:pt>
                <c:pt idx="3">
                  <c:v>2009</c:v>
                </c:pt>
                <c:pt idx="4">
                  <c:v>2010</c:v>
                </c:pt>
                <c:pt idx="5">
                  <c:v>2011</c:v>
                </c:pt>
                <c:pt idx="6">
                  <c:v>2012</c:v>
                </c:pt>
                <c:pt idx="7">
                  <c:v>2013</c:v>
                </c:pt>
                <c:pt idx="8">
                  <c:v>2014</c:v>
                </c:pt>
                <c:pt idx="9">
                  <c:v>2015</c:v>
                </c:pt>
                <c:pt idx="10">
                  <c:v>2016</c:v>
                </c:pt>
                <c:pt idx="11">
                  <c:v>2017</c:v>
                </c:pt>
                <c:pt idx="12">
                  <c:v>2018</c:v>
                </c:pt>
              </c:numCache>
            </c:numRef>
          </c:cat>
          <c:val>
            <c:numRef>
              <c:f>'tp bencana'!$D$6:$D$18</c:f>
              <c:numCache>
                <c:formatCode>General</c:formatCode>
                <c:ptCount val="13"/>
                <c:pt idx="0">
                  <c:v>2</c:v>
                </c:pt>
                <c:pt idx="1">
                  <c:v>2</c:v>
                </c:pt>
                <c:pt idx="2">
                  <c:v>11</c:v>
                </c:pt>
                <c:pt idx="3">
                  <c:v>14</c:v>
                </c:pt>
                <c:pt idx="4">
                  <c:v>6</c:v>
                </c:pt>
                <c:pt idx="5">
                  <c:v>14</c:v>
                </c:pt>
                <c:pt idx="6">
                  <c:v>15</c:v>
                </c:pt>
                <c:pt idx="7">
                  <c:v>32</c:v>
                </c:pt>
                <c:pt idx="8">
                  <c:v>16</c:v>
                </c:pt>
                <c:pt idx="9">
                  <c:v>21</c:v>
                </c:pt>
                <c:pt idx="10">
                  <c:v>15</c:v>
                </c:pt>
                <c:pt idx="11">
                  <c:v>20</c:v>
                </c:pt>
                <c:pt idx="12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E40-485A-8273-F54C7786B09A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64"/>
        <c:overlap val="-22"/>
        <c:axId val="98338688"/>
        <c:axId val="99292288"/>
      </c:barChart>
      <c:catAx>
        <c:axId val="98338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9292288"/>
        <c:crosses val="autoZero"/>
        <c:auto val="1"/>
        <c:lblAlgn val="ctr"/>
        <c:lblOffset val="100"/>
        <c:noMultiLvlLbl val="0"/>
      </c:catAx>
      <c:valAx>
        <c:axId val="9929228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98338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6">
  <cs:axisTitle>
    <cs:lnRef idx="0"/>
    <cs:fillRef idx="0"/>
    <cs:effectRef idx="0"/>
    <cs:fontRef idx="minor">
      <a:schemeClr val="tx1">
        <a:lumMod val="50000"/>
        <a:lumOff val="50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>
  <cs:dataPoint3D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3D>
  <cs:dataPointLine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158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2">
      <cs:styleClr val="auto"/>
    </cs:fillRef>
    <cs:effectRef idx="1"/>
    <cs:fontRef idx="minor">
      <a:schemeClr val="dk1"/>
    </cs:fontRef>
    <cs:spPr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4"/>
  <cs:dataPointWirefram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400" kern="1200" cap="none" spc="20" baseline="0"/>
  </cs:title>
  <cs:trendline>
    <cs:lnRef idx="0">
      <cs:styleClr val="auto"/>
    </cs:lnRef>
    <cs:fillRef idx="2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b="1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>
      <cs:styleClr val="auto"/>
    </cs:effectRef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pattFill prst="narHorz">
        <a:fgClr>
          <a:schemeClr val="phClr"/>
        </a:fgClr>
        <a:bgClr>
          <a:schemeClr val="phClr">
            <a:lumMod val="20000"/>
            <a:lumOff val="80000"/>
          </a:schemeClr>
        </a:bgClr>
      </a:pattFill>
      <a:effectLst>
        <a:innerShdw blurRad="114300">
          <a:schemeClr val="phClr"/>
        </a:inn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tx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50000"/>
        <a:lumOff val="50000"/>
      </a:schemeClr>
    </cs:fontRef>
    <cs:defRPr sz="1800" b="1" kern="1200" cap="all" spc="1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0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800" kern="1200" cap="all" spc="1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800" b="0" i="0" u="none" strike="noStrike" kern="1200" baseline="0"/>
    <cs:bodyPr rot="-5400000" spcFirstLastPara="1" vertOverflow="clip" horzOverflow="clip" vert="horz" wrap="square" lIns="38100" tIns="19050" rIns="38100" bIns="19050" anchor="ctr" anchorCtr="1">
      <a:spAutoFit/>
    </cs:bodyPr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phClr"/>
        </a:solidFill>
        <a:round/>
      </a:ln>
    </cs:spPr>
  </cs:dataPointMarker>
  <cs:dataPointMarkerLayout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15000"/>
            <a:lumOff val="8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spc="12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8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0.66212</cdr:x>
      <cdr:y>0.07853</cdr:y>
    </cdr:from>
    <cdr:to>
      <cdr:x>0.73917</cdr:x>
      <cdr:y>0.27511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858125" y="365263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en-US" sz="1100" dirty="0"/>
        </a:p>
      </cdr:txBody>
    </cdr:sp>
  </cdr:relSizeAnchor>
  <cdr:relSizeAnchor xmlns:cdr="http://schemas.openxmlformats.org/drawingml/2006/chartDrawing">
    <cdr:from>
      <cdr:x>0.00722</cdr:x>
      <cdr:y>0.22204</cdr:y>
    </cdr:from>
    <cdr:to>
      <cdr:x>0.03691</cdr:x>
      <cdr:y>0.28002</cdr:y>
    </cdr:to>
    <cdr:sp macro="" textlink="">
      <cdr:nvSpPr>
        <cdr:cNvPr id="8" name="TextBox 1"/>
        <cdr:cNvSpPr txBox="1"/>
      </cdr:nvSpPr>
      <cdr:spPr>
        <a:xfrm xmlns:a="http://schemas.openxmlformats.org/drawingml/2006/main">
          <a:off x="85725" y="103284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0.03719</cdr:x>
      <cdr:y>0.18382</cdr:y>
    </cdr:from>
    <cdr:to>
      <cdr:x>0.06688</cdr:x>
      <cdr:y>0.2418</cdr:y>
    </cdr:to>
    <cdr:sp macro="" textlink="">
      <cdr:nvSpPr>
        <cdr:cNvPr id="10" name="TextBox 1"/>
        <cdr:cNvSpPr txBox="1"/>
      </cdr:nvSpPr>
      <cdr:spPr>
        <a:xfrm xmlns:a="http://schemas.openxmlformats.org/drawingml/2006/main">
          <a:off x="441325" y="85504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0.06795</cdr:x>
      <cdr:y>0.19474</cdr:y>
    </cdr:from>
    <cdr:to>
      <cdr:x>0.09764</cdr:x>
      <cdr:y>0.25272</cdr:y>
    </cdr:to>
    <cdr:sp macro="" textlink="">
      <cdr:nvSpPr>
        <cdr:cNvPr id="11" name="TextBox 1"/>
        <cdr:cNvSpPr txBox="1"/>
      </cdr:nvSpPr>
      <cdr:spPr>
        <a:xfrm xmlns:a="http://schemas.openxmlformats.org/drawingml/2006/main">
          <a:off x="806450" y="90584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0.09872</cdr:x>
      <cdr:y>0.39815</cdr:y>
    </cdr:from>
    <cdr:to>
      <cdr:x>0.12841</cdr:x>
      <cdr:y>0.45612</cdr:y>
    </cdr:to>
    <cdr:sp macro="" textlink="">
      <cdr:nvSpPr>
        <cdr:cNvPr id="12" name="TextBox 1"/>
        <cdr:cNvSpPr txBox="1"/>
      </cdr:nvSpPr>
      <cdr:spPr>
        <a:xfrm xmlns:a="http://schemas.openxmlformats.org/drawingml/2006/main">
          <a:off x="1171575" y="185199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0.12788</cdr:x>
      <cdr:y>0.4705</cdr:y>
    </cdr:from>
    <cdr:to>
      <cdr:x>0.15757</cdr:x>
      <cdr:y>0.52848</cdr:y>
    </cdr:to>
    <cdr:sp macro="" textlink="">
      <cdr:nvSpPr>
        <cdr:cNvPr id="13" name="TextBox 1"/>
        <cdr:cNvSpPr txBox="1"/>
      </cdr:nvSpPr>
      <cdr:spPr>
        <a:xfrm xmlns:a="http://schemas.openxmlformats.org/drawingml/2006/main">
          <a:off x="1517650" y="218854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0.15463</cdr:x>
      <cdr:y>0.33194</cdr:y>
    </cdr:from>
    <cdr:to>
      <cdr:x>0.18432</cdr:x>
      <cdr:y>0.38991</cdr:y>
    </cdr:to>
    <cdr:sp macro="" textlink="">
      <cdr:nvSpPr>
        <cdr:cNvPr id="14" name="TextBox 1"/>
        <cdr:cNvSpPr txBox="1"/>
      </cdr:nvSpPr>
      <cdr:spPr>
        <a:xfrm xmlns:a="http://schemas.openxmlformats.org/drawingml/2006/main">
          <a:off x="1835150" y="154402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0.18459</cdr:x>
      <cdr:y>0.44115</cdr:y>
    </cdr:from>
    <cdr:to>
      <cdr:x>0.21428</cdr:x>
      <cdr:y>0.49913</cdr:y>
    </cdr:to>
    <cdr:sp macro="" textlink="">
      <cdr:nvSpPr>
        <cdr:cNvPr id="15" name="TextBox 1"/>
        <cdr:cNvSpPr txBox="1"/>
      </cdr:nvSpPr>
      <cdr:spPr>
        <a:xfrm xmlns:a="http://schemas.openxmlformats.org/drawingml/2006/main">
          <a:off x="2190750" y="205202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0.21215</cdr:x>
      <cdr:y>0.46641</cdr:y>
    </cdr:from>
    <cdr:to>
      <cdr:x>0.24184</cdr:x>
      <cdr:y>0.52438</cdr:y>
    </cdr:to>
    <cdr:sp macro="" textlink="">
      <cdr:nvSpPr>
        <cdr:cNvPr id="18" name="TextBox 1"/>
        <cdr:cNvSpPr txBox="1"/>
      </cdr:nvSpPr>
      <cdr:spPr>
        <a:xfrm xmlns:a="http://schemas.openxmlformats.org/drawingml/2006/main">
          <a:off x="2517775" y="216949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0.2405</cdr:x>
      <cdr:y>0.57562</cdr:y>
    </cdr:from>
    <cdr:to>
      <cdr:x>0.27019</cdr:x>
      <cdr:y>0.63359</cdr:y>
    </cdr:to>
    <cdr:sp macro="" textlink="">
      <cdr:nvSpPr>
        <cdr:cNvPr id="19" name="TextBox 1"/>
        <cdr:cNvSpPr txBox="1"/>
      </cdr:nvSpPr>
      <cdr:spPr>
        <a:xfrm xmlns:a="http://schemas.openxmlformats.org/drawingml/2006/main">
          <a:off x="2854325" y="267749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0.26966</cdr:x>
      <cdr:y>0.52716</cdr:y>
    </cdr:from>
    <cdr:to>
      <cdr:x>0.29935</cdr:x>
      <cdr:y>0.58513</cdr:y>
    </cdr:to>
    <cdr:sp macro="" textlink="">
      <cdr:nvSpPr>
        <cdr:cNvPr id="20" name="TextBox 1"/>
        <cdr:cNvSpPr txBox="1"/>
      </cdr:nvSpPr>
      <cdr:spPr>
        <a:xfrm xmlns:a="http://schemas.openxmlformats.org/drawingml/2006/main">
          <a:off x="3200400" y="245207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0.29963</cdr:x>
      <cdr:y>0.61794</cdr:y>
    </cdr:from>
    <cdr:to>
      <cdr:x>0.32932</cdr:x>
      <cdr:y>0.67591</cdr:y>
    </cdr:to>
    <cdr:sp macro="" textlink="">
      <cdr:nvSpPr>
        <cdr:cNvPr id="21" name="TextBox 1"/>
        <cdr:cNvSpPr txBox="1"/>
      </cdr:nvSpPr>
      <cdr:spPr>
        <a:xfrm xmlns:a="http://schemas.openxmlformats.org/drawingml/2006/main">
          <a:off x="3556000" y="287434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0.32718</cdr:x>
      <cdr:y>0.13945</cdr:y>
    </cdr:from>
    <cdr:to>
      <cdr:x>0.35687</cdr:x>
      <cdr:y>0.19743</cdr:y>
    </cdr:to>
    <cdr:sp macro="" textlink="">
      <cdr:nvSpPr>
        <cdr:cNvPr id="22" name="TextBox 1"/>
        <cdr:cNvSpPr txBox="1"/>
      </cdr:nvSpPr>
      <cdr:spPr>
        <a:xfrm xmlns:a="http://schemas.openxmlformats.org/drawingml/2006/main">
          <a:off x="3883025" y="64867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0.35474</cdr:x>
      <cdr:y>0.24457</cdr:y>
    </cdr:from>
    <cdr:to>
      <cdr:x>0.38443</cdr:x>
      <cdr:y>0.30254</cdr:y>
    </cdr:to>
    <cdr:sp macro="" textlink="">
      <cdr:nvSpPr>
        <cdr:cNvPr id="23" name="TextBox 1"/>
        <cdr:cNvSpPr txBox="1"/>
      </cdr:nvSpPr>
      <cdr:spPr>
        <a:xfrm xmlns:a="http://schemas.openxmlformats.org/drawingml/2006/main">
          <a:off x="4210050" y="113762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0.3863</cdr:x>
      <cdr:y>0.52989</cdr:y>
    </cdr:from>
    <cdr:to>
      <cdr:x>0.41599</cdr:x>
      <cdr:y>0.58786</cdr:y>
    </cdr:to>
    <cdr:sp macro="" textlink="">
      <cdr:nvSpPr>
        <cdr:cNvPr id="24" name="TextBox 1"/>
        <cdr:cNvSpPr txBox="1"/>
      </cdr:nvSpPr>
      <cdr:spPr>
        <a:xfrm xmlns:a="http://schemas.openxmlformats.org/drawingml/2006/main">
          <a:off x="4584700" y="246477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0.41613</cdr:x>
      <cdr:y>0.07188</cdr:y>
    </cdr:from>
    <cdr:to>
      <cdr:x>0.44582</cdr:x>
      <cdr:y>0.12985</cdr:y>
    </cdr:to>
    <cdr:sp macro="" textlink="">
      <cdr:nvSpPr>
        <cdr:cNvPr id="25" name="TextBox 1"/>
        <cdr:cNvSpPr txBox="1"/>
      </cdr:nvSpPr>
      <cdr:spPr>
        <a:xfrm xmlns:a="http://schemas.openxmlformats.org/drawingml/2006/main">
          <a:off x="4938743" y="33434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0.44222</cdr:x>
      <cdr:y>0.53944</cdr:y>
    </cdr:from>
    <cdr:to>
      <cdr:x>0.4719</cdr:x>
      <cdr:y>0.59742</cdr:y>
    </cdr:to>
    <cdr:sp macro="" textlink="">
      <cdr:nvSpPr>
        <cdr:cNvPr id="26" name="TextBox 1"/>
        <cdr:cNvSpPr txBox="1"/>
      </cdr:nvSpPr>
      <cdr:spPr>
        <a:xfrm xmlns:a="http://schemas.openxmlformats.org/drawingml/2006/main">
          <a:off x="5248275" y="250922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0.46977</cdr:x>
      <cdr:y>0.55036</cdr:y>
    </cdr:from>
    <cdr:to>
      <cdr:x>0.49946</cdr:x>
      <cdr:y>0.60834</cdr:y>
    </cdr:to>
    <cdr:sp macro="" textlink="">
      <cdr:nvSpPr>
        <cdr:cNvPr id="27" name="TextBox 1"/>
        <cdr:cNvSpPr txBox="1"/>
      </cdr:nvSpPr>
      <cdr:spPr>
        <a:xfrm xmlns:a="http://schemas.openxmlformats.org/drawingml/2006/main">
          <a:off x="5575300" y="256002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0.49893</cdr:x>
      <cdr:y>0.44661</cdr:y>
    </cdr:from>
    <cdr:to>
      <cdr:x>0.52862</cdr:x>
      <cdr:y>0.50459</cdr:y>
    </cdr:to>
    <cdr:sp macro="" textlink="">
      <cdr:nvSpPr>
        <cdr:cNvPr id="28" name="TextBox 1"/>
        <cdr:cNvSpPr txBox="1"/>
      </cdr:nvSpPr>
      <cdr:spPr>
        <a:xfrm xmlns:a="http://schemas.openxmlformats.org/drawingml/2006/main">
          <a:off x="5921375" y="207742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0.52889</cdr:x>
      <cdr:y>0.21181</cdr:y>
    </cdr:from>
    <cdr:to>
      <cdr:x>0.55858</cdr:x>
      <cdr:y>0.26978</cdr:y>
    </cdr:to>
    <cdr:sp macro="" textlink="">
      <cdr:nvSpPr>
        <cdr:cNvPr id="29" name="TextBox 1"/>
        <cdr:cNvSpPr txBox="1"/>
      </cdr:nvSpPr>
      <cdr:spPr>
        <a:xfrm xmlns:a="http://schemas.openxmlformats.org/drawingml/2006/main">
          <a:off x="6276975" y="98522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0.55805</cdr:x>
      <cdr:y>0.39883</cdr:y>
    </cdr:from>
    <cdr:to>
      <cdr:x>0.58774</cdr:x>
      <cdr:y>0.45681</cdr:y>
    </cdr:to>
    <cdr:sp macro="" textlink="">
      <cdr:nvSpPr>
        <cdr:cNvPr id="30" name="TextBox 1"/>
        <cdr:cNvSpPr txBox="1"/>
      </cdr:nvSpPr>
      <cdr:spPr>
        <a:xfrm xmlns:a="http://schemas.openxmlformats.org/drawingml/2006/main">
          <a:off x="6623050" y="185517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0.58561</cdr:x>
      <cdr:y>0.3688</cdr:y>
    </cdr:from>
    <cdr:to>
      <cdr:x>0.6153</cdr:x>
      <cdr:y>0.42677</cdr:y>
    </cdr:to>
    <cdr:sp macro="" textlink="">
      <cdr:nvSpPr>
        <cdr:cNvPr id="31" name="TextBox 1"/>
        <cdr:cNvSpPr txBox="1"/>
      </cdr:nvSpPr>
      <cdr:spPr>
        <a:xfrm xmlns:a="http://schemas.openxmlformats.org/drawingml/2006/main">
          <a:off x="6950075" y="171547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0.61477</cdr:x>
      <cdr:y>0.39405</cdr:y>
    </cdr:from>
    <cdr:to>
      <cdr:x>0.64446</cdr:x>
      <cdr:y>0.45203</cdr:y>
    </cdr:to>
    <cdr:sp macro="" textlink="">
      <cdr:nvSpPr>
        <cdr:cNvPr id="32" name="TextBox 1"/>
        <cdr:cNvSpPr txBox="1"/>
      </cdr:nvSpPr>
      <cdr:spPr>
        <a:xfrm xmlns:a="http://schemas.openxmlformats.org/drawingml/2006/main">
          <a:off x="7296150" y="183294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0.64312</cdr:x>
      <cdr:y>0.43364</cdr:y>
    </cdr:from>
    <cdr:to>
      <cdr:x>0.67281</cdr:x>
      <cdr:y>0.49162</cdr:y>
    </cdr:to>
    <cdr:sp macro="" textlink="">
      <cdr:nvSpPr>
        <cdr:cNvPr id="33" name="TextBox 1"/>
        <cdr:cNvSpPr txBox="1"/>
      </cdr:nvSpPr>
      <cdr:spPr>
        <a:xfrm xmlns:a="http://schemas.openxmlformats.org/drawingml/2006/main">
          <a:off x="7632700" y="201709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0.67068</cdr:x>
      <cdr:y>0.50804</cdr:y>
    </cdr:from>
    <cdr:to>
      <cdr:x>0.70037</cdr:x>
      <cdr:y>0.56602</cdr:y>
    </cdr:to>
    <cdr:sp macro="" textlink="">
      <cdr:nvSpPr>
        <cdr:cNvPr id="34" name="TextBox 1"/>
        <cdr:cNvSpPr txBox="1"/>
      </cdr:nvSpPr>
      <cdr:spPr>
        <a:xfrm xmlns:a="http://schemas.openxmlformats.org/drawingml/2006/main">
          <a:off x="7959725" y="236317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0.69984</cdr:x>
      <cdr:y>0.45139</cdr:y>
    </cdr:from>
    <cdr:to>
      <cdr:x>0.72953</cdr:x>
      <cdr:y>0.50936</cdr:y>
    </cdr:to>
    <cdr:sp macro="" textlink="">
      <cdr:nvSpPr>
        <cdr:cNvPr id="35" name="TextBox 1"/>
        <cdr:cNvSpPr txBox="1"/>
      </cdr:nvSpPr>
      <cdr:spPr>
        <a:xfrm xmlns:a="http://schemas.openxmlformats.org/drawingml/2006/main">
          <a:off x="8305800" y="209964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0.7282</cdr:x>
      <cdr:y>0.3804</cdr:y>
    </cdr:from>
    <cdr:to>
      <cdr:x>0.75789</cdr:x>
      <cdr:y>0.43838</cdr:y>
    </cdr:to>
    <cdr:sp macro="" textlink="">
      <cdr:nvSpPr>
        <cdr:cNvPr id="36" name="TextBox 1"/>
        <cdr:cNvSpPr txBox="1"/>
      </cdr:nvSpPr>
      <cdr:spPr>
        <a:xfrm xmlns:a="http://schemas.openxmlformats.org/drawingml/2006/main">
          <a:off x="8642350" y="176944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0.75736</cdr:x>
      <cdr:y>0.25617</cdr:y>
    </cdr:from>
    <cdr:to>
      <cdr:x>0.78705</cdr:x>
      <cdr:y>0.31415</cdr:y>
    </cdr:to>
    <cdr:sp macro="" textlink="">
      <cdr:nvSpPr>
        <cdr:cNvPr id="37" name="TextBox 1"/>
        <cdr:cNvSpPr txBox="1"/>
      </cdr:nvSpPr>
      <cdr:spPr>
        <a:xfrm xmlns:a="http://schemas.openxmlformats.org/drawingml/2006/main">
          <a:off x="8988425" y="119159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0.78571</cdr:x>
      <cdr:y>0.28143</cdr:y>
    </cdr:from>
    <cdr:to>
      <cdr:x>0.8154</cdr:x>
      <cdr:y>0.3394</cdr:y>
    </cdr:to>
    <cdr:sp macro="" textlink="">
      <cdr:nvSpPr>
        <cdr:cNvPr id="38" name="TextBox 1"/>
        <cdr:cNvSpPr txBox="1"/>
      </cdr:nvSpPr>
      <cdr:spPr>
        <a:xfrm xmlns:a="http://schemas.openxmlformats.org/drawingml/2006/main">
          <a:off x="9324975" y="130907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0.81568</cdr:x>
      <cdr:y>0.5176</cdr:y>
    </cdr:from>
    <cdr:to>
      <cdr:x>0.84537</cdr:x>
      <cdr:y>0.57557</cdr:y>
    </cdr:to>
    <cdr:sp macro="" textlink="">
      <cdr:nvSpPr>
        <cdr:cNvPr id="39" name="TextBox 1"/>
        <cdr:cNvSpPr txBox="1"/>
      </cdr:nvSpPr>
      <cdr:spPr>
        <a:xfrm xmlns:a="http://schemas.openxmlformats.org/drawingml/2006/main">
          <a:off x="9680575" y="240762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0.84484</cdr:x>
      <cdr:y>0.47323</cdr:y>
    </cdr:from>
    <cdr:to>
      <cdr:x>0.87453</cdr:x>
      <cdr:y>0.53121</cdr:y>
    </cdr:to>
    <cdr:sp macro="" textlink="">
      <cdr:nvSpPr>
        <cdr:cNvPr id="40" name="TextBox 1"/>
        <cdr:cNvSpPr txBox="1"/>
      </cdr:nvSpPr>
      <cdr:spPr>
        <a:xfrm xmlns:a="http://schemas.openxmlformats.org/drawingml/2006/main">
          <a:off x="10026650" y="220124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0.87239</cdr:x>
      <cdr:y>0.48211</cdr:y>
    </cdr:from>
    <cdr:to>
      <cdr:x>0.90208</cdr:x>
      <cdr:y>0.54008</cdr:y>
    </cdr:to>
    <cdr:sp macro="" textlink="">
      <cdr:nvSpPr>
        <cdr:cNvPr id="41" name="TextBox 1"/>
        <cdr:cNvSpPr txBox="1"/>
      </cdr:nvSpPr>
      <cdr:spPr>
        <a:xfrm xmlns:a="http://schemas.openxmlformats.org/drawingml/2006/main">
          <a:off x="10353675" y="224252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0.89914</cdr:x>
      <cdr:y>0.40088</cdr:y>
    </cdr:from>
    <cdr:to>
      <cdr:x>0.92883</cdr:x>
      <cdr:y>0.45885</cdr:y>
    </cdr:to>
    <cdr:sp macro="" textlink="">
      <cdr:nvSpPr>
        <cdr:cNvPr id="42" name="TextBox 1"/>
        <cdr:cNvSpPr txBox="1"/>
      </cdr:nvSpPr>
      <cdr:spPr>
        <a:xfrm xmlns:a="http://schemas.openxmlformats.org/drawingml/2006/main">
          <a:off x="10671175" y="186469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0.92991</cdr:x>
      <cdr:y>0.20908</cdr:y>
    </cdr:from>
    <cdr:to>
      <cdr:x>0.9596</cdr:x>
      <cdr:y>0.26705</cdr:y>
    </cdr:to>
    <cdr:sp macro="" textlink="">
      <cdr:nvSpPr>
        <cdr:cNvPr id="43" name="TextBox 1"/>
        <cdr:cNvSpPr txBox="1"/>
      </cdr:nvSpPr>
      <cdr:spPr>
        <a:xfrm xmlns:a="http://schemas.openxmlformats.org/drawingml/2006/main">
          <a:off x="11036300" y="972520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  <cdr:relSizeAnchor xmlns:cdr="http://schemas.openxmlformats.org/drawingml/2006/chartDrawing">
    <cdr:from>
      <cdr:x>0.95746</cdr:x>
      <cdr:y>0.41044</cdr:y>
    </cdr:from>
    <cdr:to>
      <cdr:x>0.98715</cdr:x>
      <cdr:y>0.46841</cdr:y>
    </cdr:to>
    <cdr:sp macro="" textlink="">
      <cdr:nvSpPr>
        <cdr:cNvPr id="44" name="TextBox 1"/>
        <cdr:cNvSpPr txBox="1"/>
      </cdr:nvSpPr>
      <cdr:spPr>
        <a:xfrm xmlns:a="http://schemas.openxmlformats.org/drawingml/2006/main">
          <a:off x="11363325" y="1909145"/>
          <a:ext cx="352364" cy="26967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400" b="1" dirty="0" err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Tipe</a:t>
          </a:r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 </a:t>
          </a:r>
        </a:p>
        <a:p xmlns:a="http://schemas.openxmlformats.org/drawingml/2006/main">
          <a:pPr algn="ctr"/>
          <a:r>
            <a:rPr lang="en-U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rPr>
            <a:t>A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70E03A6D-B902-405B-A17B-F280506931F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0" y="5"/>
            <a:ext cx="4276679" cy="337942"/>
          </a:xfrm>
          <a:prstGeom prst="rect">
            <a:avLst/>
          </a:prstGeom>
        </p:spPr>
        <p:txBody>
          <a:bodyPr vert="horz" lIns="87454" tIns="43727" rIns="87454" bIns="43727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B784E501-1046-462C-8075-DE8CFE8E3C2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587391" y="5"/>
            <a:ext cx="4276677" cy="337942"/>
          </a:xfrm>
          <a:prstGeom prst="rect">
            <a:avLst/>
          </a:prstGeom>
        </p:spPr>
        <p:txBody>
          <a:bodyPr vert="horz" lIns="87454" tIns="43727" rIns="87454" bIns="43727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fld id="{54969EF9-47F7-4428-965D-CF8E4548B576}" type="datetimeFigureOut">
              <a:rPr lang="en-US"/>
              <a:pPr>
                <a:defRPr/>
              </a:pPr>
              <a:t>11/25/2019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2CA4A89E-49BD-4AE6-9713-0BE8981CDE1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0" y="6397828"/>
            <a:ext cx="4276679" cy="337942"/>
          </a:xfrm>
          <a:prstGeom prst="rect">
            <a:avLst/>
          </a:prstGeom>
        </p:spPr>
        <p:txBody>
          <a:bodyPr vert="horz" lIns="87454" tIns="43727" rIns="87454" bIns="43727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D999AC70-35AE-4C5B-8D4B-8B932DFA926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587391" y="6397828"/>
            <a:ext cx="4276677" cy="337942"/>
          </a:xfrm>
          <a:prstGeom prst="rect">
            <a:avLst/>
          </a:prstGeom>
        </p:spPr>
        <p:txBody>
          <a:bodyPr vert="horz" wrap="square" lIns="87454" tIns="43727" rIns="87454" bIns="43727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3B666EEC-58C7-466B-B7AD-D9D801E88C36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16799428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="" xmlns:a16="http://schemas.microsoft.com/office/drawing/2014/main" id="{8A312C79-9518-4369-9B15-47A87F22E28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9" y="5"/>
            <a:ext cx="4274427" cy="337942"/>
          </a:xfrm>
          <a:prstGeom prst="rect">
            <a:avLst/>
          </a:prstGeom>
        </p:spPr>
        <p:txBody>
          <a:bodyPr vert="horz" lIns="91499" tIns="45749" rIns="91499" bIns="45749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1F9501FA-DD3F-4571-A8D1-5CDB7FB5F0B3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9641" y="5"/>
            <a:ext cx="4274427" cy="337942"/>
          </a:xfrm>
          <a:prstGeom prst="rect">
            <a:avLst/>
          </a:prstGeom>
        </p:spPr>
        <p:txBody>
          <a:bodyPr vert="horz" lIns="91499" tIns="45749" rIns="91499" bIns="45749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CFDD38-9AB4-4191-BFA7-EC4D00354BE7}" type="datetimeFigureOut">
              <a:rPr lang="en-US"/>
              <a:pPr>
                <a:defRPr/>
              </a:pPr>
              <a:t>11/25/2019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="" xmlns:a16="http://schemas.microsoft.com/office/drawing/2014/main" id="{DCC1479A-2676-4437-85E0-75666780431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2911475" y="841375"/>
            <a:ext cx="4043363" cy="22748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99" tIns="45749" rIns="91499" bIns="45749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="" xmlns:a16="http://schemas.microsoft.com/office/drawing/2014/main" id="{633E1087-A916-4452-803A-A0326E53F4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6415" y="3241161"/>
            <a:ext cx="7893500" cy="2652641"/>
          </a:xfrm>
          <a:prstGeom prst="rect">
            <a:avLst/>
          </a:prstGeom>
        </p:spPr>
        <p:txBody>
          <a:bodyPr vert="horz" lIns="91499" tIns="45749" rIns="91499" bIns="45749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B64031D9-581B-4B36-8B45-AEAD10432BC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9" y="6397828"/>
            <a:ext cx="4274427" cy="337942"/>
          </a:xfrm>
          <a:prstGeom prst="rect">
            <a:avLst/>
          </a:prstGeom>
        </p:spPr>
        <p:txBody>
          <a:bodyPr vert="horz" lIns="91499" tIns="45749" rIns="91499" bIns="45749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23DF765-64AA-41FE-86E7-6E174E733C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9641" y="6397828"/>
            <a:ext cx="4274427" cy="337942"/>
          </a:xfrm>
          <a:prstGeom prst="rect">
            <a:avLst/>
          </a:prstGeom>
        </p:spPr>
        <p:txBody>
          <a:bodyPr vert="horz" wrap="square" lIns="91499" tIns="45749" rIns="91499" bIns="4574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B4FB533-B785-4FCA-A1F8-F4CEECD62A5A}" type="slidenum">
              <a:rPr lang="en-US" altLang="id-ID"/>
              <a:pPr>
                <a:defRPr/>
              </a:pPr>
              <a:t>‹#›</a:t>
            </a:fld>
            <a:endParaRPr lang="en-US" altLang="id-ID"/>
          </a:p>
        </p:txBody>
      </p:sp>
    </p:spTree>
    <p:extLst>
      <p:ext uri="{BB962C8B-B14F-4D97-AF65-F5344CB8AC3E}">
        <p14:creationId xmlns:p14="http://schemas.microsoft.com/office/powerpoint/2010/main" val="408694238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89150" y="844550"/>
            <a:ext cx="4060825" cy="2284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36759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3866431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160235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89150" y="844550"/>
            <a:ext cx="4060825" cy="2284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488888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89150" y="844550"/>
            <a:ext cx="4060825" cy="2284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52174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690666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89150" y="844550"/>
            <a:ext cx="4060825" cy="2284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454116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89150" y="844550"/>
            <a:ext cx="4060825" cy="2284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90993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564797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222706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951403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0487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083999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083999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89150" y="844550"/>
            <a:ext cx="4060825" cy="2284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0388464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4126517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45563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0281406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29514032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89150" y="844550"/>
            <a:ext cx="4060825" cy="2284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590361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392161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89150" y="844550"/>
            <a:ext cx="4060825" cy="2284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29818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89150" y="844550"/>
            <a:ext cx="4060825" cy="2284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691116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690666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089150" y="844550"/>
            <a:ext cx="4060825" cy="22844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72020626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1258234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05156065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690666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22457876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911475" y="841375"/>
            <a:ext cx="4043363" cy="22748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608399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834E957-F774-4BE9-9344-4F71145645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999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979A2063-C6D0-45E1-B53C-FCD430B4BC2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7" indent="0" algn="ctr">
              <a:buNone/>
              <a:defRPr sz="2000"/>
            </a:lvl2pPr>
            <a:lvl3pPr marL="914373" indent="0" algn="ctr">
              <a:buNone/>
              <a:defRPr sz="1801"/>
            </a:lvl3pPr>
            <a:lvl4pPr marL="1371560" indent="0" algn="ctr">
              <a:buNone/>
              <a:defRPr sz="1600"/>
            </a:lvl4pPr>
            <a:lvl5pPr marL="1828746" indent="0" algn="ctr">
              <a:buNone/>
              <a:defRPr sz="1600"/>
            </a:lvl5pPr>
            <a:lvl6pPr marL="2285933" indent="0" algn="ctr">
              <a:buNone/>
              <a:defRPr sz="1600"/>
            </a:lvl6pPr>
            <a:lvl7pPr marL="2743119" indent="0" algn="ctr">
              <a:buNone/>
              <a:defRPr sz="1600"/>
            </a:lvl7pPr>
            <a:lvl8pPr marL="3200306" indent="0" algn="ctr">
              <a:buNone/>
              <a:defRPr sz="1600"/>
            </a:lvl8pPr>
            <a:lvl9pPr marL="3657493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A11E562-88F2-4675-BA15-E2D953188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CD2BCF1-1DD0-4FFB-8F5B-B8FC6A985D10}" type="datetime1">
              <a:rPr lang="en-US" smtClean="0">
                <a:solidFill>
                  <a:srgbClr val="F0A22E">
                    <a:shade val="75000"/>
                  </a:srgbClr>
                </a:solidFill>
              </a:rPr>
              <a:pPr>
                <a:defRPr/>
              </a:pPr>
              <a:t>11/25/2019</a:t>
            </a:fld>
            <a:endParaRPr lang="en-US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28AF514-6D81-4C3B-8650-9DAF71AA8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9E7FAD5-7D5D-4394-97D1-51A4FEA973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14A853-F580-4FF1-84D8-B5E9DAB102BF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0598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4211285-EBAC-4121-B690-0A550D6DF8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ADDFDAD3-7E00-49B3-89ED-EC9C97C78D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FB01B12-7758-4F4C-9261-C2494D4D7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53"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853">
                <a:defRPr/>
              </a:pPr>
              <a:t>11/25/2019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EFD258B-F46A-496F-B4B9-45033DF0C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53"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425A2B8-D9A6-4042-82A0-ABBD18D20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53"/>
            <a:fld id="{2D874C5E-35EF-4033-9997-0350DD4D4B3F}" type="slidenum">
              <a:rPr lang="id-ID" altLang="en-US" smtClean="0"/>
              <a:pPr defTabSz="685853"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58488981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04BF15A-0564-4329-B758-5FD0FE1856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3" y="1709738"/>
            <a:ext cx="10515600" cy="2852737"/>
          </a:xfrm>
        </p:spPr>
        <p:txBody>
          <a:bodyPr anchor="b"/>
          <a:lstStyle>
            <a:lvl1pPr>
              <a:defRPr sz="5999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E7D44E1-018A-4A16-9D17-112AA9370A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3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3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56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3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1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0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4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61BCAE05-E9D0-401A-8DAF-E4A5F72614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53"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853">
                <a:defRPr/>
              </a:pPr>
              <a:t>11/25/2019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1CB9214-D96C-4A88-852D-FCB08EFEA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53"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8B59195-8865-427C-B7AD-3BA22E32E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53"/>
            <a:fld id="{2D874C5E-35EF-4033-9997-0350DD4D4B3F}" type="slidenum">
              <a:rPr lang="id-ID" altLang="en-US" smtClean="0"/>
              <a:pPr defTabSz="685853"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18868359"/>
      </p:ext>
    </p:extLst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737E6DA-D89D-41F7-98D9-84E86C3CB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9D9E779-C9E6-4B8E-BDF4-3B27AF8F58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658972A4-43F1-4282-B617-415EC55AA1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8C5D5AD8-3E31-4DD0-BE66-130F9E01E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53"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853">
                <a:defRPr/>
              </a:pPr>
              <a:t>11/25/2019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F5243B2-A03D-4CE6-8A1A-11D98E5E4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53"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99BF5DF1-E147-4DBA-BB64-6307EF69AA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53"/>
            <a:fld id="{2D874C5E-35EF-4033-9997-0350DD4D4B3F}" type="slidenum">
              <a:rPr lang="id-ID" altLang="en-US" smtClean="0"/>
              <a:pPr defTabSz="685853"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437129601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A013AA2-5812-4EFD-98FB-181424161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9E3BABAC-1A1B-4E54-A6B3-E4FF7DF540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91" y="1681164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7" indent="0">
              <a:buNone/>
              <a:defRPr sz="2000" b="1"/>
            </a:lvl2pPr>
            <a:lvl3pPr marL="914373" indent="0">
              <a:buNone/>
              <a:defRPr sz="1801" b="1"/>
            </a:lvl3pPr>
            <a:lvl4pPr marL="1371560" indent="0">
              <a:buNone/>
              <a:defRPr sz="1600" b="1"/>
            </a:lvl4pPr>
            <a:lvl5pPr marL="1828746" indent="0">
              <a:buNone/>
              <a:defRPr sz="1600" b="1"/>
            </a:lvl5pPr>
            <a:lvl6pPr marL="2285933" indent="0">
              <a:buNone/>
              <a:defRPr sz="1600" b="1"/>
            </a:lvl6pPr>
            <a:lvl7pPr marL="2743119" indent="0">
              <a:buNone/>
              <a:defRPr sz="1600" b="1"/>
            </a:lvl7pPr>
            <a:lvl8pPr marL="3200306" indent="0">
              <a:buNone/>
              <a:defRPr sz="1600" b="1"/>
            </a:lvl8pPr>
            <a:lvl9pPr marL="3657493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D89E62BB-D3CF-4058-B0E3-4C9FCFC51F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91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90AAD52D-B7D3-4B7A-907C-60DF085960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4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7" indent="0">
              <a:buNone/>
              <a:defRPr sz="2000" b="1"/>
            </a:lvl2pPr>
            <a:lvl3pPr marL="914373" indent="0">
              <a:buNone/>
              <a:defRPr sz="1801" b="1"/>
            </a:lvl3pPr>
            <a:lvl4pPr marL="1371560" indent="0">
              <a:buNone/>
              <a:defRPr sz="1600" b="1"/>
            </a:lvl4pPr>
            <a:lvl5pPr marL="1828746" indent="0">
              <a:buNone/>
              <a:defRPr sz="1600" b="1"/>
            </a:lvl5pPr>
            <a:lvl6pPr marL="2285933" indent="0">
              <a:buNone/>
              <a:defRPr sz="1600" b="1"/>
            </a:lvl6pPr>
            <a:lvl7pPr marL="2743119" indent="0">
              <a:buNone/>
              <a:defRPr sz="1600" b="1"/>
            </a:lvl7pPr>
            <a:lvl8pPr marL="3200306" indent="0">
              <a:buNone/>
              <a:defRPr sz="1600" b="1"/>
            </a:lvl8pPr>
            <a:lvl9pPr marL="3657493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A54717AB-6057-47CE-AEE7-8B3AC913E7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B800FF3C-D265-49B8-8E73-7C1959BE8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53"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853">
                <a:defRPr/>
              </a:pPr>
              <a:t>11/25/2019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0B1ED8AF-8316-42F8-9387-26CC1E94A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53"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D6B0E318-C429-432E-B24D-254AED6C30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53"/>
            <a:fld id="{2D874C5E-35EF-4033-9997-0350DD4D4B3F}" type="slidenum">
              <a:rPr lang="id-ID" altLang="en-US" smtClean="0"/>
              <a:pPr defTabSz="685853"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2039745126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106CB21-4231-4F97-AA7F-1B9506930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38B39195-11E2-4743-BBF4-FB1CE0C4E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53"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853">
                <a:defRPr/>
              </a:pPr>
              <a:t>11/25/2019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5EC80421-9EE9-428B-8541-7C117385A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53"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E2AFAE2B-D429-4E5A-AE69-34257FAF29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53"/>
            <a:fld id="{2D874C5E-35EF-4033-9997-0350DD4D4B3F}" type="slidenum">
              <a:rPr lang="id-ID" altLang="en-US" smtClean="0"/>
              <a:pPr defTabSz="685853"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50683049"/>
      </p:ext>
    </p:extLst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17466A90-500D-4689-9617-6DE7C454C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F7B434-70EC-4275-9B7C-8AB9E4880D62}" type="datetimeFigureOut">
              <a:rPr lang="en-US" smtClean="0"/>
              <a:pPr>
                <a:defRPr/>
              </a:pPr>
              <a:t>11/25/2019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3DDE797D-34CC-4902-84B6-F56D025584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6454D44F-14C3-45B7-9C10-BBB003F0E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676B08-D271-4246-B30B-C971C2106789}" type="slidenum">
              <a:rPr lang="id-ID" altLang="id-ID" smtClean="0"/>
              <a:pPr/>
              <a:t>‹#›</a:t>
            </a:fld>
            <a:endParaRPr lang="id-ID" altLang="id-ID"/>
          </a:p>
        </p:txBody>
      </p:sp>
    </p:spTree>
    <p:extLst>
      <p:ext uri="{BB962C8B-B14F-4D97-AF65-F5344CB8AC3E}">
        <p14:creationId xmlns:p14="http://schemas.microsoft.com/office/powerpoint/2010/main" val="2739040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6F72552-53EF-44D2-AE21-5A1AC1CDAC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EC73546F-1410-4091-A9CA-1BA7579247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90" y="987427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9EFF3C7-DFD6-4DA5-92DC-B4BC9E375F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7" indent="0">
              <a:buNone/>
              <a:defRPr sz="1401"/>
            </a:lvl2pPr>
            <a:lvl3pPr marL="914373" indent="0">
              <a:buNone/>
              <a:defRPr sz="1200"/>
            </a:lvl3pPr>
            <a:lvl4pPr marL="1371560" indent="0">
              <a:buNone/>
              <a:defRPr sz="1001"/>
            </a:lvl4pPr>
            <a:lvl5pPr marL="1828746" indent="0">
              <a:buNone/>
              <a:defRPr sz="1001"/>
            </a:lvl5pPr>
            <a:lvl6pPr marL="2285933" indent="0">
              <a:buNone/>
              <a:defRPr sz="1001"/>
            </a:lvl6pPr>
            <a:lvl7pPr marL="2743119" indent="0">
              <a:buNone/>
              <a:defRPr sz="1001"/>
            </a:lvl7pPr>
            <a:lvl8pPr marL="3200306" indent="0">
              <a:buNone/>
              <a:defRPr sz="1001"/>
            </a:lvl8pPr>
            <a:lvl9pPr marL="3657493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0A422668-6799-4404-B078-64ABEF47B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53"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853">
                <a:defRPr/>
              </a:pPr>
              <a:t>11/25/2019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07C4580-EAA6-4BC2-A357-6E53DE498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53"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0D71104-6BDC-4446-ADBB-8BF66E852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53"/>
            <a:fld id="{2D874C5E-35EF-4033-9997-0350DD4D4B3F}" type="slidenum">
              <a:rPr lang="id-ID" altLang="en-US" smtClean="0"/>
              <a:pPr defTabSz="685853"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2591337811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63D7665-A127-4039-91FC-D8EDB84BE2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5DF44AF1-ABB0-4FDE-A270-B9341E68A0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90" y="987427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7" indent="0">
              <a:buNone/>
              <a:defRPr sz="2800"/>
            </a:lvl2pPr>
            <a:lvl3pPr marL="914373" indent="0">
              <a:buNone/>
              <a:defRPr sz="2400"/>
            </a:lvl3pPr>
            <a:lvl4pPr marL="1371560" indent="0">
              <a:buNone/>
              <a:defRPr sz="2000"/>
            </a:lvl4pPr>
            <a:lvl5pPr marL="1828746" indent="0">
              <a:buNone/>
              <a:defRPr sz="2000"/>
            </a:lvl5pPr>
            <a:lvl6pPr marL="2285933" indent="0">
              <a:buNone/>
              <a:defRPr sz="2000"/>
            </a:lvl6pPr>
            <a:lvl7pPr marL="2743119" indent="0">
              <a:buNone/>
              <a:defRPr sz="2000"/>
            </a:lvl7pPr>
            <a:lvl8pPr marL="3200306" indent="0">
              <a:buNone/>
              <a:defRPr sz="2000"/>
            </a:lvl8pPr>
            <a:lvl9pPr marL="3657493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00CCB18-A553-40D2-8A0E-9EB79DC704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7" indent="0">
              <a:buNone/>
              <a:defRPr sz="1401"/>
            </a:lvl2pPr>
            <a:lvl3pPr marL="914373" indent="0">
              <a:buNone/>
              <a:defRPr sz="1200"/>
            </a:lvl3pPr>
            <a:lvl4pPr marL="1371560" indent="0">
              <a:buNone/>
              <a:defRPr sz="1001"/>
            </a:lvl4pPr>
            <a:lvl5pPr marL="1828746" indent="0">
              <a:buNone/>
              <a:defRPr sz="1001"/>
            </a:lvl5pPr>
            <a:lvl6pPr marL="2285933" indent="0">
              <a:buNone/>
              <a:defRPr sz="1001"/>
            </a:lvl6pPr>
            <a:lvl7pPr marL="2743119" indent="0">
              <a:buNone/>
              <a:defRPr sz="1001"/>
            </a:lvl7pPr>
            <a:lvl8pPr marL="3200306" indent="0">
              <a:buNone/>
              <a:defRPr sz="1001"/>
            </a:lvl8pPr>
            <a:lvl9pPr marL="3657493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AA354B1C-013F-4AFC-A100-70F44AE7B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53"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853">
                <a:defRPr/>
              </a:pPr>
              <a:t>11/25/2019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9DA6C012-E413-4C62-8496-E0A73DDE23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53"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53F3515-6D21-42D4-AFAC-2E9F0171E8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53"/>
            <a:fld id="{2D874C5E-35EF-4033-9997-0350DD4D4B3F}" type="slidenum">
              <a:rPr lang="id-ID" altLang="en-US" smtClean="0"/>
              <a:pPr defTabSz="685853"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1704500023"/>
      </p:ext>
    </p:extLst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99E114B-9C9D-48BF-8D4C-0482CB525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E8956982-BB33-49F8-B939-BD7CEBA110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064A73D-C5BA-4999-B22E-10F9BA8307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53"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853">
                <a:defRPr/>
              </a:pPr>
              <a:t>11/25/2019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A64EA7D-3101-427F-8106-F358DA0DD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53"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8F1BAFE-2BA9-4282-9FCF-4BA4B38D7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53"/>
            <a:fld id="{2D874C5E-35EF-4033-9997-0350DD4D4B3F}" type="slidenum">
              <a:rPr lang="id-ID" altLang="en-US" smtClean="0"/>
              <a:pPr defTabSz="685853"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2768364192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F3EB8F1-F7F1-4D83-AAB1-EC5E1BC1E50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891915C2-CD81-405B-A5E1-57AA0E9C3A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C204662-5B36-4D97-AD6E-0A154385F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53"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853">
                <a:defRPr/>
              </a:pPr>
              <a:t>11/25/2019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195CE25-4284-478E-8EE8-62CABBEB64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53"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970C6F1A-4C7D-4E50-AE30-17C1C236F9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53"/>
            <a:fld id="{2D874C5E-35EF-4033-9997-0350DD4D4B3F}" type="slidenum">
              <a:rPr lang="id-ID" altLang="en-US" smtClean="0"/>
              <a:pPr defTabSz="685853"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3012423109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Jud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70" y="-3175"/>
            <a:ext cx="12195175" cy="696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logo-ddn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54134" y="295425"/>
            <a:ext cx="805694" cy="98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101600">
              <a:schemeClr val="bg1">
                <a:alpha val="10000"/>
              </a:schemeClr>
            </a:glow>
            <a:outerShdw blurRad="355600" dir="1740000" sx="124000" sy="124000" algn="ctr" rotWithShape="0">
              <a:schemeClr val="bg1"/>
            </a:outerShdw>
            <a:reflection endPos="0" dir="5400000" sy="-100000" algn="bl" rotWithShape="0"/>
            <a:softEdge rad="12700"/>
          </a:effectLst>
        </p:spPr>
      </p:pic>
      <p:pic>
        <p:nvPicPr>
          <p:cNvPr id="6" name="Picture 8"/>
          <p:cNvPicPr>
            <a:picLocks noChangeAspect="1"/>
          </p:cNvPicPr>
          <p:nvPr userDrawn="1"/>
        </p:nvPicPr>
        <p:blipFill>
          <a:blip r:embed="rId4" cstate="print"/>
          <a:srcRect l="3030" r="8711"/>
          <a:stretch>
            <a:fillRect/>
          </a:stretch>
        </p:blipFill>
        <p:spPr bwMode="auto">
          <a:xfrm>
            <a:off x="3484567" y="3938590"/>
            <a:ext cx="5302251" cy="194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Subjudul 2"/>
          <p:cNvSpPr>
            <a:spLocks noGrp="1"/>
          </p:cNvSpPr>
          <p:nvPr>
            <p:ph type="subTitle" idx="1"/>
          </p:nvPr>
        </p:nvSpPr>
        <p:spPr>
          <a:xfrm>
            <a:off x="838207" y="5110619"/>
            <a:ext cx="6705598" cy="1137793"/>
          </a:xfrm>
        </p:spPr>
        <p:txBody>
          <a:bodyPr>
            <a:normAutofit/>
          </a:bodyPr>
          <a:lstStyle>
            <a:lvl1pPr marL="0" indent="0" algn="l" latinLnBrk="0">
              <a:lnSpc>
                <a:spcPct val="150000"/>
              </a:lnSpc>
              <a:spcBef>
                <a:spcPts val="450"/>
              </a:spcBef>
              <a:buNone/>
              <a:defRPr lang="id-ID" sz="2100">
                <a:solidFill>
                  <a:srgbClr val="D24726"/>
                </a:solidFill>
                <a:latin typeface="+mj-lt"/>
              </a:defRPr>
            </a:lvl1pPr>
            <a:lvl2pPr marL="342929" indent="0" algn="ctr" latinLnBrk="0">
              <a:buNone/>
              <a:defRPr lang="id-ID" sz="1500"/>
            </a:lvl2pPr>
            <a:lvl3pPr marL="685853" indent="0" algn="ctr" latinLnBrk="0">
              <a:buNone/>
              <a:defRPr lang="id-ID" sz="1349"/>
            </a:lvl3pPr>
            <a:lvl4pPr marL="1028781" indent="0" algn="ctr" latinLnBrk="0">
              <a:buNone/>
              <a:defRPr lang="id-ID" sz="1202"/>
            </a:lvl4pPr>
            <a:lvl5pPr marL="1371705" indent="0" algn="ctr" latinLnBrk="0">
              <a:buNone/>
              <a:defRPr lang="id-ID" sz="1202"/>
            </a:lvl5pPr>
            <a:lvl6pPr marL="1714634" indent="0" algn="ctr" latinLnBrk="0">
              <a:buNone/>
              <a:defRPr lang="id-ID" sz="1202"/>
            </a:lvl6pPr>
            <a:lvl7pPr marL="2057561" indent="0" algn="ctr" latinLnBrk="0">
              <a:buNone/>
              <a:defRPr lang="id-ID" sz="1202"/>
            </a:lvl7pPr>
            <a:lvl8pPr marL="2400485" indent="0" algn="ctr" latinLnBrk="0">
              <a:buNone/>
              <a:defRPr lang="id-ID" sz="1202"/>
            </a:lvl8pPr>
            <a:lvl9pPr marL="2743413" indent="0" algn="ctr" latinLnBrk="0">
              <a:buNone/>
              <a:defRPr lang="id-ID" sz="1202"/>
            </a:lvl9pPr>
          </a:lstStyle>
          <a:p>
            <a:r>
              <a:rPr lang="id-ID"/>
              <a:t>Klik untuk mengedit gaya subjudul Master</a:t>
            </a:r>
          </a:p>
        </p:txBody>
      </p:sp>
      <p:sp>
        <p:nvSpPr>
          <p:cNvPr id="7" name="Tempat Penampung Tanggal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53">
              <a:defRPr/>
            </a:pPr>
            <a:fld id="{52F4EB62-CC6B-4DCB-9994-4B171FEF6A29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853">
                <a:defRPr/>
              </a:pPr>
              <a:t>11/25/2019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empat Penampung Foo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defTabSz="685853"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Tempat Penampung Nomor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 defTabSz="685853"/>
            <a:fld id="{B0362CBD-FB7D-426A-911D-E4255802F9EC}" type="slidenum">
              <a:rPr lang="id-ID" altLang="en-US" smtClean="0"/>
              <a:pPr defTabSz="685853"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4741817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6351816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34F7979A-DC94-461A-A742-4E9D16D982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4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7B6DFE-4DD2-48B3-A7EA-DBF3C425F2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4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5DCE773-00AB-4AE0-923C-FE248D543E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53">
              <a:defRPr/>
            </a:pPr>
            <a:fld id="{004387AF-EBE1-46DD-936C-77A15E7082BC}" type="datetime1">
              <a:rPr lang="en-ID" smtClean="0">
                <a:solidFill>
                  <a:prstClr val="black">
                    <a:tint val="75000"/>
                  </a:prstClr>
                </a:solidFill>
              </a:rPr>
              <a:pPr defTabSz="685853">
                <a:defRPr/>
              </a:pPr>
              <a:t>11/25/2019</a:t>
            </a:fld>
            <a:endParaRPr lang="en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B4B3A62C-AE08-4BA0-A0F9-CB2E4BF96E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4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53">
              <a:defRPr/>
            </a:pPr>
            <a:endParaRPr lang="id-ID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A8B3701-10E0-4099-87F6-0945E38492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53"/>
            <a:fld id="{2D874C5E-35EF-4033-9997-0350DD4D4B3F}" type="slidenum">
              <a:rPr lang="id-ID" altLang="en-US" smtClean="0"/>
              <a:pPr defTabSz="685853"/>
              <a:t>‹#›</a:t>
            </a:fld>
            <a:endParaRPr lang="id-ID" altLang="en-US"/>
          </a:p>
        </p:txBody>
      </p:sp>
    </p:spTree>
    <p:extLst>
      <p:ext uri="{BB962C8B-B14F-4D97-AF65-F5344CB8AC3E}">
        <p14:creationId xmlns:p14="http://schemas.microsoft.com/office/powerpoint/2010/main" val="2748466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2" r:id="rId1"/>
    <p:sldLayoutId id="2147483853" r:id="rId2"/>
    <p:sldLayoutId id="2147483854" r:id="rId3"/>
    <p:sldLayoutId id="2147483855" r:id="rId4"/>
    <p:sldLayoutId id="2147483856" r:id="rId5"/>
    <p:sldLayoutId id="2147483857" r:id="rId6"/>
    <p:sldLayoutId id="2147483858" r:id="rId7"/>
    <p:sldLayoutId id="2147483859" r:id="rId8"/>
    <p:sldLayoutId id="2147483860" r:id="rId9"/>
    <p:sldLayoutId id="2147483861" r:id="rId10"/>
    <p:sldLayoutId id="2147483862" r:id="rId11"/>
    <p:sldLayoutId id="2147483824" r:id="rId12"/>
    <p:sldLayoutId id="2147483838" r:id="rId13"/>
  </p:sldLayoutIdLst>
  <p:hf hdr="0" ftr="0" dt="0"/>
  <p:txStyles>
    <p:titleStyle>
      <a:lvl1pPr algn="l" defTabSz="91437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5" indent="-228595" algn="l" defTabSz="914373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1" indent="-228595" algn="l" defTabSz="91437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67" indent="-228595" algn="l" defTabSz="91437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54" indent="-228595" algn="l" defTabSz="91437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1" indent="-228595" algn="l" defTabSz="91437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526" indent="-228595" algn="l" defTabSz="91437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714" indent="-228595" algn="l" defTabSz="91437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8900" indent="-228595" algn="l" defTabSz="91437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086" indent="-228595" algn="l" defTabSz="91437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187" algn="l" defTabSz="91437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373" algn="l" defTabSz="91437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0" algn="l" defTabSz="91437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746" algn="l" defTabSz="91437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5933" algn="l" defTabSz="91437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119" algn="l" defTabSz="91437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306" algn="l" defTabSz="91437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493" algn="l" defTabSz="91437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jpg"/><Relationship Id="rId18" Type="http://schemas.openxmlformats.org/officeDocument/2006/relationships/image" Target="../media/image28.jpg"/><Relationship Id="rId3" Type="http://schemas.openxmlformats.org/officeDocument/2006/relationships/image" Target="../media/image13.jpg"/><Relationship Id="rId21" Type="http://schemas.openxmlformats.org/officeDocument/2006/relationships/image" Target="../media/image31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17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6.jpg"/><Relationship Id="rId20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g"/><Relationship Id="rId11" Type="http://schemas.openxmlformats.org/officeDocument/2006/relationships/image" Target="../media/image21.jpg"/><Relationship Id="rId24" Type="http://schemas.openxmlformats.org/officeDocument/2006/relationships/image" Target="../media/image34.jpg"/><Relationship Id="rId5" Type="http://schemas.openxmlformats.org/officeDocument/2006/relationships/image" Target="../media/image15.png"/><Relationship Id="rId15" Type="http://schemas.openxmlformats.org/officeDocument/2006/relationships/image" Target="../media/image25.png"/><Relationship Id="rId23" Type="http://schemas.openxmlformats.org/officeDocument/2006/relationships/image" Target="../media/image33.png"/><Relationship Id="rId10" Type="http://schemas.openxmlformats.org/officeDocument/2006/relationships/image" Target="../media/image20.jpg"/><Relationship Id="rId19" Type="http://schemas.openxmlformats.org/officeDocument/2006/relationships/image" Target="../media/image29.jpg"/><Relationship Id="rId4" Type="http://schemas.openxmlformats.org/officeDocument/2006/relationships/image" Target="../media/image14.jpg"/><Relationship Id="rId9" Type="http://schemas.openxmlformats.org/officeDocument/2006/relationships/image" Target="../media/image19.png"/><Relationship Id="rId14" Type="http://schemas.openxmlformats.org/officeDocument/2006/relationships/image" Target="../media/image24.jpg"/><Relationship Id="rId22" Type="http://schemas.openxmlformats.org/officeDocument/2006/relationships/image" Target="../media/image3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5.png"/><Relationship Id="rId7" Type="http://schemas.openxmlformats.org/officeDocument/2006/relationships/image" Target="../media/image38.jpeg"/><Relationship Id="rId12" Type="http://schemas.openxmlformats.org/officeDocument/2006/relationships/image" Target="../media/image4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11" Type="http://schemas.openxmlformats.org/officeDocument/2006/relationships/image" Target="../media/image42.jpeg"/><Relationship Id="rId5" Type="http://schemas.openxmlformats.org/officeDocument/2006/relationships/image" Target="../media/image36.jpeg"/><Relationship Id="rId10" Type="http://schemas.openxmlformats.org/officeDocument/2006/relationships/image" Target="../media/image41.jpeg"/><Relationship Id="rId4" Type="http://schemas.openxmlformats.org/officeDocument/2006/relationships/image" Target="../media/image6.jpeg"/><Relationship Id="rId9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jpeg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13" Type="http://schemas.openxmlformats.org/officeDocument/2006/relationships/image" Target="../media/image56.jpeg"/><Relationship Id="rId3" Type="http://schemas.openxmlformats.org/officeDocument/2006/relationships/image" Target="../media/image5.png"/><Relationship Id="rId7" Type="http://schemas.openxmlformats.org/officeDocument/2006/relationships/image" Target="../media/image6.jpeg"/><Relationship Id="rId12" Type="http://schemas.openxmlformats.org/officeDocument/2006/relationships/image" Target="../media/image5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11" Type="http://schemas.openxmlformats.org/officeDocument/2006/relationships/image" Target="../media/image54.jpeg"/><Relationship Id="rId5" Type="http://schemas.openxmlformats.org/officeDocument/2006/relationships/image" Target="../media/image51.jpeg"/><Relationship Id="rId15" Type="http://schemas.openxmlformats.org/officeDocument/2006/relationships/image" Target="../media/image58.jpeg"/><Relationship Id="rId10" Type="http://schemas.openxmlformats.org/officeDocument/2006/relationships/image" Target="../media/image53.jpeg"/><Relationship Id="rId4" Type="http://schemas.openxmlformats.org/officeDocument/2006/relationships/image" Target="../media/image50.jpg"/><Relationship Id="rId9" Type="http://schemas.openxmlformats.org/officeDocument/2006/relationships/image" Target="../media/image39.jpeg"/><Relationship Id="rId14" Type="http://schemas.openxmlformats.org/officeDocument/2006/relationships/image" Target="../media/image5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g"/><Relationship Id="rId3" Type="http://schemas.openxmlformats.org/officeDocument/2006/relationships/image" Target="../media/image5.png"/><Relationship Id="rId7" Type="http://schemas.openxmlformats.org/officeDocument/2006/relationships/image" Target="../media/image62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g"/><Relationship Id="rId11" Type="http://schemas.openxmlformats.org/officeDocument/2006/relationships/image" Target="../media/image66.jpg"/><Relationship Id="rId5" Type="http://schemas.openxmlformats.org/officeDocument/2006/relationships/image" Target="../media/image60.jpg"/><Relationship Id="rId10" Type="http://schemas.openxmlformats.org/officeDocument/2006/relationships/image" Target="../media/image65.jpg"/><Relationship Id="rId4" Type="http://schemas.openxmlformats.org/officeDocument/2006/relationships/image" Target="../media/image6.jpeg"/><Relationship Id="rId9" Type="http://schemas.openxmlformats.org/officeDocument/2006/relationships/image" Target="../media/image64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5.png"/><Relationship Id="rId7" Type="http://schemas.openxmlformats.org/officeDocument/2006/relationships/image" Target="../media/image7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jpeg"/><Relationship Id="rId9" Type="http://schemas.openxmlformats.org/officeDocument/2006/relationships/image" Target="../media/image7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3" Type="http://schemas.openxmlformats.org/officeDocument/2006/relationships/image" Target="../media/image5.png"/><Relationship Id="rId7" Type="http://schemas.openxmlformats.org/officeDocument/2006/relationships/image" Target="../media/image7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jpeg"/><Relationship Id="rId5" Type="http://schemas.openxmlformats.org/officeDocument/2006/relationships/image" Target="../media/image69.png"/><Relationship Id="rId10" Type="http://schemas.openxmlformats.org/officeDocument/2006/relationships/image" Target="../media/image73.jpeg"/><Relationship Id="rId4" Type="http://schemas.openxmlformats.org/officeDocument/2006/relationships/image" Target="../media/image68.png"/><Relationship Id="rId9" Type="http://schemas.openxmlformats.org/officeDocument/2006/relationships/image" Target="../media/image6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7.gif"/><Relationship Id="rId4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10ED3BDE-FA17-41A0-A739-D6ABD24C1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03694" y="131975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750B21A-D484-46AE-B162-DE38F7007780}"/>
              </a:ext>
            </a:extLst>
          </p:cNvPr>
          <p:cNvSpPr/>
          <p:nvPr/>
        </p:nvSpPr>
        <p:spPr>
          <a:xfrm>
            <a:off x="10416619" y="127942"/>
            <a:ext cx="173620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just"/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Ditjen</a:t>
            </a:r>
            <a:r>
              <a:rPr lang="en-US" sz="9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Bina </a:t>
            </a:r>
          </a:p>
          <a:p>
            <a:pPr algn="just"/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Administrasi</a:t>
            </a:r>
            <a:r>
              <a:rPr lang="en-US" sz="9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Kewilayahan</a:t>
            </a:r>
            <a:endParaRPr lang="en-US" sz="9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203CFFB0-89EA-4F66-BF8F-93CFFB8EBDCB}"/>
              </a:ext>
            </a:extLst>
          </p:cNvPr>
          <p:cNvCxnSpPr>
            <a:cxnSpLocks/>
          </p:cNvCxnSpPr>
          <p:nvPr/>
        </p:nvCxnSpPr>
        <p:spPr>
          <a:xfrm>
            <a:off x="12011489" y="109088"/>
            <a:ext cx="0" cy="32211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201838A9-0C3A-4A1B-BA68-DABDF6669358}"/>
              </a:ext>
            </a:extLst>
          </p:cNvPr>
          <p:cNvCxnSpPr>
            <a:cxnSpLocks/>
          </p:cNvCxnSpPr>
          <p:nvPr/>
        </p:nvCxnSpPr>
        <p:spPr>
          <a:xfrm>
            <a:off x="0" y="746301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28">
            <a:extLst>
              <a:ext uri="{FF2B5EF4-FFF2-40B4-BE49-F238E27FC236}">
                <a16:creationId xmlns="" xmlns:a16="http://schemas.microsoft.com/office/drawing/2014/main" id="{3448FFA1-C0C1-4F55-A25B-8EE4BBE00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4152" y="2392802"/>
            <a:ext cx="6331905" cy="3045193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601" b="1" dirty="0">
                <a:solidFill>
                  <a:srgbClr val="FFC000"/>
                </a:solidFill>
                <a:latin typeface="Gotham"/>
              </a:rPr>
              <a:t>01</a:t>
            </a:r>
          </a:p>
          <a:p>
            <a:pPr>
              <a:buNone/>
            </a:pPr>
            <a:r>
              <a:rPr lang="en-US" b="1" i="1" dirty="0">
                <a:latin typeface="Century Gothic" panose="020B0502020202020204" pitchFamily="34" charset="0"/>
              </a:rPr>
              <a:t>DATA POKOK         </a:t>
            </a:r>
          </a:p>
          <a:p>
            <a:pPr>
              <a:buNone/>
            </a:pPr>
            <a:r>
              <a:rPr lang="en-US" sz="2000" b="1" i="1" dirty="0">
                <a:latin typeface="Century Gothic" panose="020B0502020202020204" pitchFamily="34" charset="0"/>
              </a:rPr>
              <a:t>DIT. DEKONSENTRASI, TUGAS PEMBANTUAN DAN KERJASAMA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id-ID" b="1" dirty="0">
              <a:solidFill>
                <a:srgbClr val="F53F46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1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29592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b="1" dirty="0">
                <a:solidFill>
                  <a:schemeClr val="bg1"/>
                </a:solidFill>
                <a:latin typeface="Century Gothic" panose="020B0502020202020204" pitchFamily="34" charset="0"/>
              </a:rPr>
              <a:t>DATA PERKEMBANGAN PENERAPAN PELAYANAN TERPADU SATU PINTU (PTSP) PROVINSI</a:t>
            </a:r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/</a:t>
            </a:r>
            <a:r>
              <a:rPr lang="id-ID" b="1" dirty="0">
                <a:solidFill>
                  <a:schemeClr val="bg1"/>
                </a:solidFill>
                <a:latin typeface="Century Gothic" panose="020B0502020202020204" pitchFamily="34" charset="0"/>
              </a:rPr>
              <a:t>KAB/KOTA </a:t>
            </a:r>
            <a:endParaRPr 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1A28912-B219-4650-B6CE-B38C039D1EEC}"/>
              </a:ext>
            </a:extLst>
          </p:cNvPr>
          <p:cNvGrpSpPr/>
          <p:nvPr/>
        </p:nvGrpSpPr>
        <p:grpSpPr>
          <a:xfrm>
            <a:off x="0" y="1771650"/>
            <a:ext cx="12192000" cy="2686050"/>
            <a:chOff x="0" y="1584608"/>
            <a:chExt cx="12192000" cy="3213730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C1A4091C-F5CE-4777-97AD-6087FD01AB73}"/>
                </a:ext>
              </a:extLst>
            </p:cNvPr>
            <p:cNvGrpSpPr/>
            <p:nvPr/>
          </p:nvGrpSpPr>
          <p:grpSpPr>
            <a:xfrm>
              <a:off x="0" y="1584608"/>
              <a:ext cx="12192000" cy="3213730"/>
              <a:chOff x="0" y="1679313"/>
              <a:chExt cx="12192000" cy="3213730"/>
            </a:xfrm>
          </p:grpSpPr>
          <p:pic>
            <p:nvPicPr>
              <p:cNvPr id="4" name="Picture 3">
                <a:extLst>
                  <a:ext uri="{FF2B5EF4-FFF2-40B4-BE49-F238E27FC236}">
                    <a16:creationId xmlns="" xmlns:a16="http://schemas.microsoft.com/office/drawing/2014/main" id="{9DFFA80E-FA27-45B5-AE13-C07E99C28E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755209"/>
                <a:ext cx="12192000" cy="3137834"/>
              </a:xfrm>
              <a:prstGeom prst="rect">
                <a:avLst/>
              </a:prstGeom>
              <a:ln w="19050">
                <a:noFill/>
                <a:prstDash val="solid"/>
              </a:ln>
            </p:spPr>
          </p:pic>
          <p:cxnSp>
            <p:nvCxnSpPr>
              <p:cNvPr id="203" name="Straight Connector 202">
                <a:extLst>
                  <a:ext uri="{FF2B5EF4-FFF2-40B4-BE49-F238E27FC236}">
                    <a16:creationId xmlns="" xmlns:a16="http://schemas.microsoft.com/office/drawing/2014/main" id="{60C0B87F-9997-416A-89EF-3E146FC9E3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293" y="1690071"/>
                <a:ext cx="0" cy="415290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>
                <a:extLst>
                  <a:ext uri="{FF2B5EF4-FFF2-40B4-BE49-F238E27FC236}">
                    <a16:creationId xmlns="" xmlns:a16="http://schemas.microsoft.com/office/drawing/2014/main" id="{23C2CE25-9598-49CE-9BE7-56420293D0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52143" y="1701582"/>
                <a:ext cx="0" cy="65680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>
                <a:extLst>
                  <a:ext uri="{FF2B5EF4-FFF2-40B4-BE49-F238E27FC236}">
                    <a16:creationId xmlns="" xmlns:a16="http://schemas.microsoft.com/office/drawing/2014/main" id="{06C7E176-E483-4E77-80FA-39191B2B26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37736" y="1707197"/>
                <a:ext cx="0" cy="887413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>
                <a:extLst>
                  <a:ext uri="{FF2B5EF4-FFF2-40B4-BE49-F238E27FC236}">
                    <a16:creationId xmlns="" xmlns:a16="http://schemas.microsoft.com/office/drawing/2014/main" id="{17283F86-B227-40ED-A341-22AC4C8028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43956" y="1679313"/>
                <a:ext cx="0" cy="1421137"/>
              </a:xfrm>
              <a:prstGeom prst="line">
                <a:avLst/>
              </a:prstGeom>
              <a:ln w="19050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="" xmlns:a16="http://schemas.microsoft.com/office/drawing/2014/main" id="{D4EFCB39-DF42-49CD-9649-094C458C7F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49254" y="1690069"/>
                <a:ext cx="0" cy="113157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08" name="Straight Connector 307">
                <a:extLst>
                  <a:ext uri="{FF2B5EF4-FFF2-40B4-BE49-F238E27FC236}">
                    <a16:creationId xmlns="" xmlns:a16="http://schemas.microsoft.com/office/drawing/2014/main" id="{FCFB33F2-0E5F-4732-9987-22BE6AEAAB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64888" y="2226860"/>
                <a:ext cx="0" cy="776991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1" name="Straight Connector 310">
                <a:extLst>
                  <a:ext uri="{FF2B5EF4-FFF2-40B4-BE49-F238E27FC236}">
                    <a16:creationId xmlns="" xmlns:a16="http://schemas.microsoft.com/office/drawing/2014/main" id="{42A8312A-28B1-4DF4-B028-0044ED14A4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77155" y="1691802"/>
                <a:ext cx="0" cy="715594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6" name="Straight Connector 315">
                <a:extLst>
                  <a:ext uri="{FF2B5EF4-FFF2-40B4-BE49-F238E27FC236}">
                    <a16:creationId xmlns="" xmlns:a16="http://schemas.microsoft.com/office/drawing/2014/main" id="{41AFF141-587E-4AA0-AFC2-89A4EA38A7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38550" y="2400016"/>
                <a:ext cx="937784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7" name="Straight Connector 316">
                <a:extLst>
                  <a:ext uri="{FF2B5EF4-FFF2-40B4-BE49-F238E27FC236}">
                    <a16:creationId xmlns="" xmlns:a16="http://schemas.microsoft.com/office/drawing/2014/main" id="{D6FFC034-0500-462C-9446-EA8B00FAC6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6405" y="2410210"/>
                <a:ext cx="0" cy="771056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>
                <a:extLst>
                  <a:ext uri="{FF2B5EF4-FFF2-40B4-BE49-F238E27FC236}">
                    <a16:creationId xmlns="" xmlns:a16="http://schemas.microsoft.com/office/drawing/2014/main" id="{10420AC7-6AF3-4999-B380-F5BAE70F42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95468" y="1945173"/>
                <a:ext cx="0" cy="809017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="" xmlns:a16="http://schemas.microsoft.com/office/drawing/2014/main" id="{0807292D-B271-4388-8E18-D1F31EEEE8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78257" y="1819497"/>
                <a:ext cx="0" cy="105205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33" name="Straight Connector 332">
                <a:extLst>
                  <a:ext uri="{FF2B5EF4-FFF2-40B4-BE49-F238E27FC236}">
                    <a16:creationId xmlns="" xmlns:a16="http://schemas.microsoft.com/office/drawing/2014/main" id="{B353A987-4CEA-4961-A266-65661EF579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27543" y="1942555"/>
                <a:ext cx="0" cy="1241518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1" name="Straight Connector 340">
                <a:extLst>
                  <a:ext uri="{FF2B5EF4-FFF2-40B4-BE49-F238E27FC236}">
                    <a16:creationId xmlns="" xmlns:a16="http://schemas.microsoft.com/office/drawing/2014/main" id="{52FBC28E-5A22-42DE-8895-3FC7F635A6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95510" y="2045485"/>
                <a:ext cx="0" cy="187692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2" name="Straight Connector 341">
                <a:extLst>
                  <a:ext uri="{FF2B5EF4-FFF2-40B4-BE49-F238E27FC236}">
                    <a16:creationId xmlns="" xmlns:a16="http://schemas.microsoft.com/office/drawing/2014/main" id="{EF47E0CD-D576-4086-803C-64D01FB552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890498" y="2050899"/>
                <a:ext cx="1352312" cy="0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>
                <a:extLst>
                  <a:ext uri="{FF2B5EF4-FFF2-40B4-BE49-F238E27FC236}">
                    <a16:creationId xmlns="" xmlns:a16="http://schemas.microsoft.com/office/drawing/2014/main" id="{7C1C0F92-F171-425A-A73C-F447629B317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069166" y="2620594"/>
                <a:ext cx="259244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="" xmlns:a16="http://schemas.microsoft.com/office/drawing/2014/main" id="{CE7DD6D8-B1BC-4C21-803A-B3519A6A8B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25438" y="2205445"/>
                <a:ext cx="0" cy="420564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64" name="Straight Connector 363">
                <a:extLst>
                  <a:ext uri="{FF2B5EF4-FFF2-40B4-BE49-F238E27FC236}">
                    <a16:creationId xmlns="" xmlns:a16="http://schemas.microsoft.com/office/drawing/2014/main" id="{CC51ECE4-CE6F-41E4-93A1-FF54A8D1A3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78025" y="2293075"/>
                <a:ext cx="0" cy="494558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>
                <a:extLst>
                  <a:ext uri="{FF2B5EF4-FFF2-40B4-BE49-F238E27FC236}">
                    <a16:creationId xmlns="" xmlns:a16="http://schemas.microsoft.com/office/drawing/2014/main" id="{312057FA-F085-464C-9FD1-111C5119D5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8712" y="2422615"/>
                <a:ext cx="0" cy="335139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90" name="Straight Connector 389">
                <a:extLst>
                  <a:ext uri="{FF2B5EF4-FFF2-40B4-BE49-F238E27FC236}">
                    <a16:creationId xmlns="" xmlns:a16="http://schemas.microsoft.com/office/drawing/2014/main" id="{A6228A43-0E33-4209-8575-B1D61E2ED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42493" y="2483575"/>
                <a:ext cx="0" cy="293430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07" name="Straight Connector 406">
                <a:extLst>
                  <a:ext uri="{FF2B5EF4-FFF2-40B4-BE49-F238E27FC236}">
                    <a16:creationId xmlns="" xmlns:a16="http://schemas.microsoft.com/office/drawing/2014/main" id="{21C83FB6-0274-40C1-AC25-26266B576C1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922774" y="2602537"/>
                <a:ext cx="1741416" cy="0"/>
              </a:xfrm>
              <a:prstGeom prst="line">
                <a:avLst/>
              </a:prstGeom>
              <a:ln w="19050">
                <a:solidFill>
                  <a:srgbClr val="00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10" name="Straight Connector 409">
                <a:extLst>
                  <a:ext uri="{FF2B5EF4-FFF2-40B4-BE49-F238E27FC236}">
                    <a16:creationId xmlns="" xmlns:a16="http://schemas.microsoft.com/office/drawing/2014/main" id="{233E4F6C-0C74-4BA4-B429-0037882E4B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31891" y="2757895"/>
                <a:ext cx="0" cy="20969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23" name="Straight Connector 422">
                <a:extLst>
                  <a:ext uri="{FF2B5EF4-FFF2-40B4-BE49-F238E27FC236}">
                    <a16:creationId xmlns="" xmlns:a16="http://schemas.microsoft.com/office/drawing/2014/main" id="{2F722B50-F68C-4E7C-90B1-F82B8B8101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46556" y="3672295"/>
                <a:ext cx="0" cy="765810"/>
              </a:xfrm>
              <a:prstGeom prst="line">
                <a:avLst/>
              </a:prstGeom>
              <a:ln w="19050">
                <a:solidFill>
                  <a:srgbClr val="FF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1" name="Straight Connector 430">
                <a:extLst>
                  <a:ext uri="{FF2B5EF4-FFF2-40B4-BE49-F238E27FC236}">
                    <a16:creationId xmlns="" xmlns:a16="http://schemas.microsoft.com/office/drawing/2014/main" id="{EF6EA538-7492-477A-9451-6EF10426F49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5950" y="3014831"/>
                <a:ext cx="851809" cy="0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4" name="Straight Connector 433">
                <a:extLst>
                  <a:ext uri="{FF2B5EF4-FFF2-40B4-BE49-F238E27FC236}">
                    <a16:creationId xmlns="" xmlns:a16="http://schemas.microsoft.com/office/drawing/2014/main" id="{035176CD-5676-461B-9AF9-1D6A4553B5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848" y="3013165"/>
                <a:ext cx="0" cy="173204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5" name="Straight Connector 444">
                <a:extLst>
                  <a:ext uri="{FF2B5EF4-FFF2-40B4-BE49-F238E27FC236}">
                    <a16:creationId xmlns="" xmlns:a16="http://schemas.microsoft.com/office/drawing/2014/main" id="{5366DBB5-C114-4348-BE3B-A965078063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72540" y="3434044"/>
                <a:ext cx="629256" cy="0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7" name="Straight Connector 446">
                <a:extLst>
                  <a:ext uri="{FF2B5EF4-FFF2-40B4-BE49-F238E27FC236}">
                    <a16:creationId xmlns="" xmlns:a16="http://schemas.microsoft.com/office/drawing/2014/main" id="{EDA1145C-B5C9-43EE-98C7-22B232CFA2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4143" y="3432265"/>
                <a:ext cx="0" cy="1306657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2" name="Straight Connector 451">
                <a:extLst>
                  <a:ext uri="{FF2B5EF4-FFF2-40B4-BE49-F238E27FC236}">
                    <a16:creationId xmlns="" xmlns:a16="http://schemas.microsoft.com/office/drawing/2014/main" id="{4872A057-BB2B-4701-AC09-93CB3AE2D2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97280" y="2991166"/>
                <a:ext cx="661298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3" name="Straight Connector 452">
                <a:extLst>
                  <a:ext uri="{FF2B5EF4-FFF2-40B4-BE49-F238E27FC236}">
                    <a16:creationId xmlns="" xmlns:a16="http://schemas.microsoft.com/office/drawing/2014/main" id="{08A442D5-3444-4BD5-B306-457D8D363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04578" y="2988761"/>
                <a:ext cx="0" cy="249739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4" name="Straight Connector 453">
                <a:extLst>
                  <a:ext uri="{FF2B5EF4-FFF2-40B4-BE49-F238E27FC236}">
                    <a16:creationId xmlns="" xmlns:a16="http://schemas.microsoft.com/office/drawing/2014/main" id="{78BF5691-9ADD-4F28-B8FA-99061028759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89790" y="2828469"/>
                <a:ext cx="469766" cy="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5" name="Straight Connector 454">
                <a:extLst>
                  <a:ext uri="{FF2B5EF4-FFF2-40B4-BE49-F238E27FC236}">
                    <a16:creationId xmlns="" xmlns:a16="http://schemas.microsoft.com/office/drawing/2014/main" id="{4D9C943E-1F48-4129-99BA-F883CDC83C6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022334" y="3178058"/>
                <a:ext cx="627646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8" name="Straight Connector 457">
                <a:extLst>
                  <a:ext uri="{FF2B5EF4-FFF2-40B4-BE49-F238E27FC236}">
                    <a16:creationId xmlns="" xmlns:a16="http://schemas.microsoft.com/office/drawing/2014/main" id="{721F9E42-8CEF-4E8A-950A-796266C021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46910" y="3780529"/>
                <a:ext cx="625714" cy="0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64" name="Straight Connector 463">
                <a:extLst>
                  <a:ext uri="{FF2B5EF4-FFF2-40B4-BE49-F238E27FC236}">
                    <a16:creationId xmlns="" xmlns:a16="http://schemas.microsoft.com/office/drawing/2014/main" id="{253D1DA9-FE9E-41B9-BEEA-8C30FB955C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54533" y="3782785"/>
                <a:ext cx="0" cy="944944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1" name="Straight Connector 470">
                <a:extLst>
                  <a:ext uri="{FF2B5EF4-FFF2-40B4-BE49-F238E27FC236}">
                    <a16:creationId xmlns="" xmlns:a16="http://schemas.microsoft.com/office/drawing/2014/main" id="{8BF89A22-B7FD-4393-9B93-FEFAC61D31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36520" y="3969892"/>
                <a:ext cx="296392" cy="0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8" name="Straight Connector 477">
                <a:extLst>
                  <a:ext uri="{FF2B5EF4-FFF2-40B4-BE49-F238E27FC236}">
                    <a16:creationId xmlns="" xmlns:a16="http://schemas.microsoft.com/office/drawing/2014/main" id="{E96FA3E4-28B5-49E2-90CA-C6ED1577AD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1722" y="3969475"/>
                <a:ext cx="0" cy="767926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0" name="Straight Connector 479">
                <a:extLst>
                  <a:ext uri="{FF2B5EF4-FFF2-40B4-BE49-F238E27FC236}">
                    <a16:creationId xmlns="" xmlns:a16="http://schemas.microsoft.com/office/drawing/2014/main" id="{8161116D-B968-4DCA-99D6-4D0BDF3907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16573" y="3877269"/>
                <a:ext cx="0" cy="459307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9" name="Straight Connector 488">
                <a:extLst>
                  <a:ext uri="{FF2B5EF4-FFF2-40B4-BE49-F238E27FC236}">
                    <a16:creationId xmlns="" xmlns:a16="http://schemas.microsoft.com/office/drawing/2014/main" id="{B5FCA28F-A887-4867-BA2D-B62774AF9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0656" y="4100977"/>
                <a:ext cx="0" cy="48952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0" name="Straight Connector 499">
                <a:extLst>
                  <a:ext uri="{FF2B5EF4-FFF2-40B4-BE49-F238E27FC236}">
                    <a16:creationId xmlns="" xmlns:a16="http://schemas.microsoft.com/office/drawing/2014/main" id="{7F741020-8C6C-490F-B482-27ACCD3C94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0260" y="4153039"/>
                <a:ext cx="0" cy="361266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9" name="Straight Connector 508">
                <a:extLst>
                  <a:ext uri="{FF2B5EF4-FFF2-40B4-BE49-F238E27FC236}">
                    <a16:creationId xmlns="" xmlns:a16="http://schemas.microsoft.com/office/drawing/2014/main" id="{FE18BD84-0857-4F8D-B36A-60B483F5D1B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03468" y="4515414"/>
                <a:ext cx="1352452" cy="0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18" name="Straight Connector 517">
                <a:extLst>
                  <a:ext uri="{FF2B5EF4-FFF2-40B4-BE49-F238E27FC236}">
                    <a16:creationId xmlns="" xmlns:a16="http://schemas.microsoft.com/office/drawing/2014/main" id="{2D600C21-5801-471E-9CBC-42CC33AC77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32378" y="4221958"/>
                <a:ext cx="0" cy="219957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24" name="Straight Connector 523">
                <a:extLst>
                  <a:ext uri="{FF2B5EF4-FFF2-40B4-BE49-F238E27FC236}">
                    <a16:creationId xmlns="" xmlns:a16="http://schemas.microsoft.com/office/drawing/2014/main" id="{6074B85F-DFB5-4BFC-98D2-05A2E66F3C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03155" y="4209452"/>
                <a:ext cx="0" cy="148643"/>
              </a:xfrm>
              <a:prstGeom prst="line">
                <a:avLst/>
              </a:prstGeom>
              <a:ln w="19050">
                <a:solidFill>
                  <a:srgbClr val="C0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38" name="Straight Connector 537">
                <a:extLst>
                  <a:ext uri="{FF2B5EF4-FFF2-40B4-BE49-F238E27FC236}">
                    <a16:creationId xmlns="" xmlns:a16="http://schemas.microsoft.com/office/drawing/2014/main" id="{F4D9BBFC-B2AD-42AB-B55E-B87C798D10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95990" y="4186645"/>
                <a:ext cx="0" cy="99060"/>
              </a:xfrm>
              <a:prstGeom prst="line">
                <a:avLst/>
              </a:prstGeom>
              <a:ln w="19050">
                <a:solidFill>
                  <a:srgbClr val="00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49" name="Straight Connector 548">
                <a:extLst>
                  <a:ext uri="{FF2B5EF4-FFF2-40B4-BE49-F238E27FC236}">
                    <a16:creationId xmlns="" xmlns:a16="http://schemas.microsoft.com/office/drawing/2014/main" id="{86574B45-B25F-4943-A6EF-92A972154C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43413" y="4228418"/>
                <a:ext cx="0" cy="312557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61" name="Straight Connector 560">
                <a:extLst>
                  <a:ext uri="{FF2B5EF4-FFF2-40B4-BE49-F238E27FC236}">
                    <a16:creationId xmlns="" xmlns:a16="http://schemas.microsoft.com/office/drawing/2014/main" id="{1B783248-D46F-4622-B576-C69E78935B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51012" y="3436962"/>
                <a:ext cx="0" cy="555008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96" name="Straight Connector 595">
                <a:extLst>
                  <a:ext uri="{FF2B5EF4-FFF2-40B4-BE49-F238E27FC236}">
                    <a16:creationId xmlns="" xmlns:a16="http://schemas.microsoft.com/office/drawing/2014/main" id="{5A5CEE9D-2DEE-4447-9300-138381E7DE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398880" y="3744596"/>
                <a:ext cx="2411870" cy="0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614" name="Straight Connector 613">
                <a:extLst>
                  <a:ext uri="{FF2B5EF4-FFF2-40B4-BE49-F238E27FC236}">
                    <a16:creationId xmlns="" xmlns:a16="http://schemas.microsoft.com/office/drawing/2014/main" id="{BA529D03-6572-47B8-BCCA-2B5FAC7581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21862" y="3462802"/>
                <a:ext cx="0" cy="137103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17" name="Straight Connector 1216">
                <a:extLst>
                  <a:ext uri="{FF2B5EF4-FFF2-40B4-BE49-F238E27FC236}">
                    <a16:creationId xmlns="" xmlns:a16="http://schemas.microsoft.com/office/drawing/2014/main" id="{FDB7722D-9558-4BD3-834B-3405C338C5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1128" y="4090916"/>
                <a:ext cx="0" cy="579599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2" name="Straight Connector 1261">
                <a:extLst>
                  <a:ext uri="{FF2B5EF4-FFF2-40B4-BE49-F238E27FC236}">
                    <a16:creationId xmlns="" xmlns:a16="http://schemas.microsoft.com/office/drawing/2014/main" id="{A3E1E2DD-11BF-4729-BDFB-1020EDDB42F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90708" y="4594519"/>
                <a:ext cx="894652" cy="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3" name="Straight Connector 1262">
                <a:extLst>
                  <a:ext uri="{FF2B5EF4-FFF2-40B4-BE49-F238E27FC236}">
                    <a16:creationId xmlns="" xmlns:a16="http://schemas.microsoft.com/office/drawing/2014/main" id="{A0A5DB85-CBB3-4A76-8319-15BF3FCFD4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77307" y="4594315"/>
                <a:ext cx="0" cy="14528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7" name="Straight Connector 1326">
                <a:extLst>
                  <a:ext uri="{FF2B5EF4-FFF2-40B4-BE49-F238E27FC236}">
                    <a16:creationId xmlns="" xmlns:a16="http://schemas.microsoft.com/office/drawing/2014/main" id="{011BD3B4-AEDC-4E17-B42C-35B9841C631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10863" y="4335836"/>
                <a:ext cx="119077" cy="0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8" name="Straight Connector 1327">
                <a:extLst>
                  <a:ext uri="{FF2B5EF4-FFF2-40B4-BE49-F238E27FC236}">
                    <a16:creationId xmlns="" xmlns:a16="http://schemas.microsoft.com/office/drawing/2014/main" id="{72BA81DD-FBC0-47B9-A827-215E639B8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34109" y="4327615"/>
                <a:ext cx="0" cy="413231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81" name="Straight Connector 1480">
                <a:extLst>
                  <a:ext uri="{FF2B5EF4-FFF2-40B4-BE49-F238E27FC236}">
                    <a16:creationId xmlns="" xmlns:a16="http://schemas.microsoft.com/office/drawing/2014/main" id="{B34F22F5-46C5-4F45-A132-3369615D9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10376" y="3722427"/>
                <a:ext cx="0" cy="18608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cxnSp>
          <p:nvCxnSpPr>
            <p:cNvPr id="2474" name="Straight Connector 2473">
              <a:extLst>
                <a:ext uri="{FF2B5EF4-FFF2-40B4-BE49-F238E27FC236}">
                  <a16:creationId xmlns="" xmlns:a16="http://schemas.microsoft.com/office/drawing/2014/main" id="{4636D530-3CC6-4E72-B053-D706EDA3B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56718" y="2130128"/>
              <a:ext cx="547900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5" name="Straight Connector 2474">
              <a:extLst>
                <a:ext uri="{FF2B5EF4-FFF2-40B4-BE49-F238E27FC236}">
                  <a16:creationId xmlns="" xmlns:a16="http://schemas.microsoft.com/office/drawing/2014/main" id="{17E66752-CAE8-4AD7-94FA-6D1AC4E62590}"/>
                </a:ext>
              </a:extLst>
            </p:cNvPr>
            <p:cNvCxnSpPr>
              <a:cxnSpLocks/>
            </p:cNvCxnSpPr>
            <p:nvPr/>
          </p:nvCxnSpPr>
          <p:spPr>
            <a:xfrm>
              <a:off x="3894316" y="1595505"/>
              <a:ext cx="0" cy="540984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6" name="Straight Connector 2475">
              <a:extLst>
                <a:ext uri="{FF2B5EF4-FFF2-40B4-BE49-F238E27FC236}">
                  <a16:creationId xmlns="" xmlns:a16="http://schemas.microsoft.com/office/drawing/2014/main" id="{9C9F3A57-5FEA-4CCD-A6CE-A5325588B9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87522" y="1849816"/>
              <a:ext cx="395523" cy="0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0" name="Straight Connector 989">
              <a:extLst>
                <a:ext uri="{FF2B5EF4-FFF2-40B4-BE49-F238E27FC236}">
                  <a16:creationId xmlns="" xmlns:a16="http://schemas.microsoft.com/office/drawing/2014/main" id="{2B9F7C33-0E57-4C44-B7C1-27B60135C81D}"/>
                </a:ext>
              </a:extLst>
            </p:cNvPr>
            <p:cNvCxnSpPr>
              <a:cxnSpLocks/>
            </p:cNvCxnSpPr>
            <p:nvPr/>
          </p:nvCxnSpPr>
          <p:spPr>
            <a:xfrm>
              <a:off x="5181885" y="1595505"/>
              <a:ext cx="0" cy="254963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4" name="Straight Connector 993">
              <a:extLst>
                <a:ext uri="{FF2B5EF4-FFF2-40B4-BE49-F238E27FC236}">
                  <a16:creationId xmlns="" xmlns:a16="http://schemas.microsoft.com/office/drawing/2014/main" id="{726E8B06-0F8F-4043-8D43-15C5914B0D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76850" y="1724490"/>
              <a:ext cx="598170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8" name="Straight Connector 997">
              <a:extLst>
                <a:ext uri="{FF2B5EF4-FFF2-40B4-BE49-F238E27FC236}">
                  <a16:creationId xmlns="" xmlns:a16="http://schemas.microsoft.com/office/drawing/2014/main" id="{C9988E96-26D7-4A7F-A3CF-CC95AC31F316}"/>
                </a:ext>
              </a:extLst>
            </p:cNvPr>
            <p:cNvCxnSpPr>
              <a:cxnSpLocks/>
            </p:cNvCxnSpPr>
            <p:nvPr/>
          </p:nvCxnSpPr>
          <p:spPr>
            <a:xfrm>
              <a:off x="5872689" y="1595506"/>
              <a:ext cx="0" cy="129286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8C145C36-393F-4089-8C69-2D83C863E9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19924" y="1847308"/>
              <a:ext cx="1040896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12" name="Straight Connector 1011">
              <a:extLst>
                <a:ext uri="{FF2B5EF4-FFF2-40B4-BE49-F238E27FC236}">
                  <a16:creationId xmlns="" xmlns:a16="http://schemas.microsoft.com/office/drawing/2014/main" id="{71CEBC87-EE98-46C8-961A-33CFE0A5B9C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244" y="1596390"/>
              <a:ext cx="0" cy="25146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1" name="Straight Connector 1020">
              <a:extLst>
                <a:ext uri="{FF2B5EF4-FFF2-40B4-BE49-F238E27FC236}">
                  <a16:creationId xmlns="" xmlns:a16="http://schemas.microsoft.com/office/drawing/2014/main" id="{421C5BF6-BCF7-4F0C-8E38-CC72C9BBDB59}"/>
                </a:ext>
              </a:extLst>
            </p:cNvPr>
            <p:cNvCxnSpPr>
              <a:cxnSpLocks/>
            </p:cNvCxnSpPr>
            <p:nvPr/>
          </p:nvCxnSpPr>
          <p:spPr>
            <a:xfrm>
              <a:off x="7240440" y="1592580"/>
              <a:ext cx="0" cy="36576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5" name="Straight Connector 1024">
              <a:extLst>
                <a:ext uri="{FF2B5EF4-FFF2-40B4-BE49-F238E27FC236}">
                  <a16:creationId xmlns="" xmlns:a16="http://schemas.microsoft.com/office/drawing/2014/main" id="{1416639B-7F9F-4AA5-9FC0-3EA6DE135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16816" y="2114409"/>
              <a:ext cx="1619414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1" name="Straight Connector 1030">
              <a:extLst>
                <a:ext uri="{FF2B5EF4-FFF2-40B4-BE49-F238E27FC236}">
                  <a16:creationId xmlns="" xmlns:a16="http://schemas.microsoft.com/office/drawing/2014/main" id="{7E147FBE-FE59-4233-BA30-53128DAE7B0A}"/>
                </a:ext>
              </a:extLst>
            </p:cNvPr>
            <p:cNvCxnSpPr>
              <a:cxnSpLocks/>
            </p:cNvCxnSpPr>
            <p:nvPr/>
          </p:nvCxnSpPr>
          <p:spPr>
            <a:xfrm>
              <a:off x="7925638" y="1596390"/>
              <a:ext cx="0" cy="52197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916FCA2E-67F0-48C4-B196-9A1BC3AA82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0406" y="2197628"/>
              <a:ext cx="1847814" cy="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8" name="Straight Connector 1037">
              <a:extLst>
                <a:ext uri="{FF2B5EF4-FFF2-40B4-BE49-F238E27FC236}">
                  <a16:creationId xmlns="" xmlns:a16="http://schemas.microsoft.com/office/drawing/2014/main" id="{DE934C2A-BA36-41E2-9AFF-4416588CAAFB}"/>
                </a:ext>
              </a:extLst>
            </p:cNvPr>
            <p:cNvCxnSpPr>
              <a:cxnSpLocks/>
            </p:cNvCxnSpPr>
            <p:nvPr/>
          </p:nvCxnSpPr>
          <p:spPr>
            <a:xfrm>
              <a:off x="8614445" y="1600200"/>
              <a:ext cx="0" cy="59817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4" name="Straight Connector 1043">
              <a:extLst>
                <a:ext uri="{FF2B5EF4-FFF2-40B4-BE49-F238E27FC236}">
                  <a16:creationId xmlns="" xmlns:a16="http://schemas.microsoft.com/office/drawing/2014/main" id="{DADED32F-4752-4404-9389-ECC64E1C1B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61092" y="2320149"/>
              <a:ext cx="2039118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7" name="Straight Connector 1046">
              <a:extLst>
                <a:ext uri="{FF2B5EF4-FFF2-40B4-BE49-F238E27FC236}">
                  <a16:creationId xmlns="" xmlns:a16="http://schemas.microsoft.com/office/drawing/2014/main" id="{DB316A9C-602C-45E9-9422-06F46CB00C00}"/>
                </a:ext>
              </a:extLst>
            </p:cNvPr>
            <p:cNvCxnSpPr>
              <a:cxnSpLocks/>
            </p:cNvCxnSpPr>
            <p:nvPr/>
          </p:nvCxnSpPr>
          <p:spPr>
            <a:xfrm>
              <a:off x="9295632" y="1607820"/>
              <a:ext cx="0" cy="71628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2" name="Straight Connector 1051">
              <a:extLst>
                <a:ext uri="{FF2B5EF4-FFF2-40B4-BE49-F238E27FC236}">
                  <a16:creationId xmlns="" xmlns:a16="http://schemas.microsoft.com/office/drawing/2014/main" id="{F28AE7B7-D0DF-49AD-AB60-9FB4CD80DD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31064" y="2388930"/>
              <a:ext cx="2358756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5" name="Straight Connector 1054">
              <a:extLst>
                <a:ext uri="{FF2B5EF4-FFF2-40B4-BE49-F238E27FC236}">
                  <a16:creationId xmlns="" xmlns:a16="http://schemas.microsoft.com/office/drawing/2014/main" id="{D172C8DC-1289-4E10-BAF0-8CCEE41AFDBC}"/>
                </a:ext>
              </a:extLst>
            </p:cNvPr>
            <p:cNvCxnSpPr>
              <a:cxnSpLocks/>
            </p:cNvCxnSpPr>
            <p:nvPr/>
          </p:nvCxnSpPr>
          <p:spPr>
            <a:xfrm>
              <a:off x="9985643" y="1600200"/>
              <a:ext cx="0" cy="79248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1" name="Straight Connector 1060">
              <a:extLst>
                <a:ext uri="{FF2B5EF4-FFF2-40B4-BE49-F238E27FC236}">
                  <a16:creationId xmlns="" xmlns:a16="http://schemas.microsoft.com/office/drawing/2014/main" id="{D70710E8-E754-48CF-B0ED-38635BF087C6}"/>
                </a:ext>
              </a:extLst>
            </p:cNvPr>
            <p:cNvCxnSpPr>
              <a:cxnSpLocks/>
            </p:cNvCxnSpPr>
            <p:nvPr/>
          </p:nvCxnSpPr>
          <p:spPr>
            <a:xfrm>
              <a:off x="10671564" y="1615440"/>
              <a:ext cx="0" cy="891540"/>
            </a:xfrm>
            <a:prstGeom prst="line">
              <a:avLst/>
            </a:prstGeom>
            <a:ln w="19050">
              <a:solidFill>
                <a:srgbClr val="00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5" name="Straight Connector 1064">
              <a:extLst>
                <a:ext uri="{FF2B5EF4-FFF2-40B4-BE49-F238E27FC236}">
                  <a16:creationId xmlns="" xmlns:a16="http://schemas.microsoft.com/office/drawing/2014/main" id="{A1BE672A-0DB4-4784-AC71-0575152E6C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0462" y="2659528"/>
              <a:ext cx="1413622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8" name="Straight Connector 1067">
              <a:extLst>
                <a:ext uri="{FF2B5EF4-FFF2-40B4-BE49-F238E27FC236}">
                  <a16:creationId xmlns="" xmlns:a16="http://schemas.microsoft.com/office/drawing/2014/main" id="{4F713314-9DD5-48E5-BEBE-79816DF65C8C}"/>
                </a:ext>
              </a:extLst>
            </p:cNvPr>
            <p:cNvCxnSpPr>
              <a:cxnSpLocks/>
            </p:cNvCxnSpPr>
            <p:nvPr/>
          </p:nvCxnSpPr>
          <p:spPr>
            <a:xfrm>
              <a:off x="11330605" y="1592580"/>
              <a:ext cx="0" cy="106680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87" name="Straight Connector 1086">
              <a:extLst>
                <a:ext uri="{FF2B5EF4-FFF2-40B4-BE49-F238E27FC236}">
                  <a16:creationId xmlns="" xmlns:a16="http://schemas.microsoft.com/office/drawing/2014/main" id="{BCA40431-CA48-4F46-9D3B-1B8B14F939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44940" y="4568190"/>
              <a:ext cx="447000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91" name="Straight Connector 1090">
              <a:extLst>
                <a:ext uri="{FF2B5EF4-FFF2-40B4-BE49-F238E27FC236}">
                  <a16:creationId xmlns="" xmlns:a16="http://schemas.microsoft.com/office/drawing/2014/main" id="{93544448-3B97-465F-8BE2-030866C929E8}"/>
                </a:ext>
              </a:extLst>
            </p:cNvPr>
            <p:cNvCxnSpPr>
              <a:cxnSpLocks/>
            </p:cNvCxnSpPr>
            <p:nvPr/>
          </p:nvCxnSpPr>
          <p:spPr>
            <a:xfrm>
              <a:off x="4083088" y="4564380"/>
              <a:ext cx="0" cy="5715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1" name="Straight Connector 1100">
              <a:extLst>
                <a:ext uri="{FF2B5EF4-FFF2-40B4-BE49-F238E27FC236}">
                  <a16:creationId xmlns="" xmlns:a16="http://schemas.microsoft.com/office/drawing/2014/main" id="{E6790B77-95E7-485D-9080-5286E575C4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2378" y="4339590"/>
              <a:ext cx="1116962" cy="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8" name="Straight Connector 1107">
              <a:extLst>
                <a:ext uri="{FF2B5EF4-FFF2-40B4-BE49-F238E27FC236}">
                  <a16:creationId xmlns="" xmlns:a16="http://schemas.microsoft.com/office/drawing/2014/main" id="{B706E34E-724F-44C7-A0B4-57B5383035B3}"/>
                </a:ext>
              </a:extLst>
            </p:cNvPr>
            <p:cNvCxnSpPr>
              <a:cxnSpLocks/>
            </p:cNvCxnSpPr>
            <p:nvPr/>
          </p:nvCxnSpPr>
          <p:spPr>
            <a:xfrm>
              <a:off x="5459000" y="4427220"/>
              <a:ext cx="0" cy="217170"/>
            </a:xfrm>
            <a:prstGeom prst="line">
              <a:avLst/>
            </a:prstGeom>
            <a:ln w="19050">
              <a:solidFill>
                <a:srgbClr val="FFFF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16" name="Straight Connector 1115">
              <a:extLst>
                <a:ext uri="{FF2B5EF4-FFF2-40B4-BE49-F238E27FC236}">
                  <a16:creationId xmlns="" xmlns:a16="http://schemas.microsoft.com/office/drawing/2014/main" id="{CAF73F0E-CC5B-42FF-8434-7DD48917AB93}"/>
                </a:ext>
              </a:extLst>
            </p:cNvPr>
            <p:cNvCxnSpPr>
              <a:cxnSpLocks/>
            </p:cNvCxnSpPr>
            <p:nvPr/>
          </p:nvCxnSpPr>
          <p:spPr>
            <a:xfrm>
              <a:off x="6148708" y="4335780"/>
              <a:ext cx="0" cy="30861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1" name="Straight Connector 1120">
              <a:extLst>
                <a:ext uri="{FF2B5EF4-FFF2-40B4-BE49-F238E27FC236}">
                  <a16:creationId xmlns="" xmlns:a16="http://schemas.microsoft.com/office/drawing/2014/main" id="{70735DAB-F1D3-4EA3-A4C9-1F25E39B6C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99346" y="4259580"/>
              <a:ext cx="78715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5" name="Straight Connector 1124">
              <a:extLst>
                <a:ext uri="{FF2B5EF4-FFF2-40B4-BE49-F238E27FC236}">
                  <a16:creationId xmlns="" xmlns:a16="http://schemas.microsoft.com/office/drawing/2014/main" id="{0622B512-73A3-4550-BD76-13701A39EB80}"/>
                </a:ext>
              </a:extLst>
            </p:cNvPr>
            <p:cNvCxnSpPr>
              <a:cxnSpLocks/>
            </p:cNvCxnSpPr>
            <p:nvPr/>
          </p:nvCxnSpPr>
          <p:spPr>
            <a:xfrm>
              <a:off x="6276585" y="4251907"/>
              <a:ext cx="0" cy="255323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7" name="Straight Connector 1126">
              <a:extLst>
                <a:ext uri="{FF2B5EF4-FFF2-40B4-BE49-F238E27FC236}">
                  <a16:creationId xmlns="" xmlns:a16="http://schemas.microsoft.com/office/drawing/2014/main" id="{A23FE5F7-0EB5-435F-8A71-8C2AEE1AE9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68966" y="4503420"/>
              <a:ext cx="57760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0" name="Straight Connector 1129">
              <a:extLst>
                <a:ext uri="{FF2B5EF4-FFF2-40B4-BE49-F238E27FC236}">
                  <a16:creationId xmlns="" xmlns:a16="http://schemas.microsoft.com/office/drawing/2014/main" id="{A252082F-7BFD-422A-AC3F-3564587D8FFC}"/>
                </a:ext>
              </a:extLst>
            </p:cNvPr>
            <p:cNvCxnSpPr>
              <a:cxnSpLocks/>
            </p:cNvCxnSpPr>
            <p:nvPr/>
          </p:nvCxnSpPr>
          <p:spPr>
            <a:xfrm>
              <a:off x="6840465" y="4503420"/>
              <a:ext cx="0" cy="13335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5" name="Straight Connector 1134">
              <a:extLst>
                <a:ext uri="{FF2B5EF4-FFF2-40B4-BE49-F238E27FC236}">
                  <a16:creationId xmlns="" xmlns:a16="http://schemas.microsoft.com/office/drawing/2014/main" id="{37CCE2F7-6B0A-448D-9ED2-1174D38B8B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2190" y="4191000"/>
              <a:ext cx="110490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2" name="Straight Connector 1141">
              <a:extLst>
                <a:ext uri="{FF2B5EF4-FFF2-40B4-BE49-F238E27FC236}">
                  <a16:creationId xmlns="" xmlns:a16="http://schemas.microsoft.com/office/drawing/2014/main" id="{09E79CBC-1B11-464C-9559-DABA5B9C9DD5}"/>
                </a:ext>
              </a:extLst>
            </p:cNvPr>
            <p:cNvCxnSpPr>
              <a:cxnSpLocks/>
            </p:cNvCxnSpPr>
            <p:nvPr/>
          </p:nvCxnSpPr>
          <p:spPr>
            <a:xfrm>
              <a:off x="7185650" y="4187190"/>
              <a:ext cx="0" cy="35052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5" name="Straight Connector 1144">
              <a:extLst>
                <a:ext uri="{FF2B5EF4-FFF2-40B4-BE49-F238E27FC236}">
                  <a16:creationId xmlns="" xmlns:a16="http://schemas.microsoft.com/office/drawing/2014/main" id="{A94B4D58-4E55-4EC7-A3A6-794A87760D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178040" y="4533900"/>
              <a:ext cx="35052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7" name="Straight Connector 1146">
              <a:extLst>
                <a:ext uri="{FF2B5EF4-FFF2-40B4-BE49-F238E27FC236}">
                  <a16:creationId xmlns="" xmlns:a16="http://schemas.microsoft.com/office/drawing/2014/main" id="{505EB1CF-7253-436C-A1CC-A1B40AD435DA}"/>
                </a:ext>
              </a:extLst>
            </p:cNvPr>
            <p:cNvCxnSpPr>
              <a:cxnSpLocks/>
            </p:cNvCxnSpPr>
            <p:nvPr/>
          </p:nvCxnSpPr>
          <p:spPr>
            <a:xfrm>
              <a:off x="7536170" y="4530090"/>
              <a:ext cx="0" cy="12573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1" name="Straight Connector 1150">
              <a:extLst>
                <a:ext uri="{FF2B5EF4-FFF2-40B4-BE49-F238E27FC236}">
                  <a16:creationId xmlns="" xmlns:a16="http://schemas.microsoft.com/office/drawing/2014/main" id="{36DF1C44-7731-47F9-876B-1D4BED7785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44740" y="4442460"/>
              <a:ext cx="769620" cy="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7" name="Straight Connector 1156">
              <a:extLst>
                <a:ext uri="{FF2B5EF4-FFF2-40B4-BE49-F238E27FC236}">
                  <a16:creationId xmlns="" xmlns:a16="http://schemas.microsoft.com/office/drawing/2014/main" id="{418C1F9B-097E-4A83-BD02-EA6748668286}"/>
                </a:ext>
              </a:extLst>
            </p:cNvPr>
            <p:cNvCxnSpPr>
              <a:cxnSpLocks/>
            </p:cNvCxnSpPr>
            <p:nvPr/>
          </p:nvCxnSpPr>
          <p:spPr>
            <a:xfrm>
              <a:off x="8205413" y="4442460"/>
              <a:ext cx="0" cy="20574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0" name="Straight Connector 1159">
              <a:extLst>
                <a:ext uri="{FF2B5EF4-FFF2-40B4-BE49-F238E27FC236}">
                  <a16:creationId xmlns="" xmlns:a16="http://schemas.microsoft.com/office/drawing/2014/main" id="{A23DA3D1-46C3-4717-B888-5842F3EC6E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1012" y="3889645"/>
              <a:ext cx="2484378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3" name="Straight Connector 1162">
              <a:extLst>
                <a:ext uri="{FF2B5EF4-FFF2-40B4-BE49-F238E27FC236}">
                  <a16:creationId xmlns="" xmlns:a16="http://schemas.microsoft.com/office/drawing/2014/main" id="{2A5EC0EA-9BA0-409B-95C3-249001C6BAB6}"/>
                </a:ext>
              </a:extLst>
            </p:cNvPr>
            <p:cNvCxnSpPr>
              <a:cxnSpLocks/>
            </p:cNvCxnSpPr>
            <p:nvPr/>
          </p:nvCxnSpPr>
          <p:spPr>
            <a:xfrm>
              <a:off x="8842752" y="3886200"/>
              <a:ext cx="0" cy="75057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6" name="Straight Connector 1165">
              <a:extLst>
                <a:ext uri="{FF2B5EF4-FFF2-40B4-BE49-F238E27FC236}">
                  <a16:creationId xmlns="" xmlns:a16="http://schemas.microsoft.com/office/drawing/2014/main" id="{1C62FA0F-A859-4AAE-B714-44238F25678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14186" y="3810716"/>
              <a:ext cx="269745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2" name="Straight Connector 1171">
              <a:extLst>
                <a:ext uri="{FF2B5EF4-FFF2-40B4-BE49-F238E27FC236}">
                  <a16:creationId xmlns="" xmlns:a16="http://schemas.microsoft.com/office/drawing/2014/main" id="{B80A1931-1158-4CD3-8D20-4015C86E4077}"/>
                </a:ext>
              </a:extLst>
            </p:cNvPr>
            <p:cNvCxnSpPr>
              <a:cxnSpLocks/>
            </p:cNvCxnSpPr>
            <p:nvPr/>
          </p:nvCxnSpPr>
          <p:spPr>
            <a:xfrm>
              <a:off x="9304046" y="3806792"/>
              <a:ext cx="0" cy="536608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4" name="Straight Connector 1173">
              <a:extLst>
                <a:ext uri="{FF2B5EF4-FFF2-40B4-BE49-F238E27FC236}">
                  <a16:creationId xmlns="" xmlns:a16="http://schemas.microsoft.com/office/drawing/2014/main" id="{C47E30B8-04C7-4951-8B46-4614E517B4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92616" y="4339590"/>
              <a:ext cx="28572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7" name="Straight Connector 1176">
              <a:extLst>
                <a:ext uri="{FF2B5EF4-FFF2-40B4-BE49-F238E27FC236}">
                  <a16:creationId xmlns="" xmlns:a16="http://schemas.microsoft.com/office/drawing/2014/main" id="{B3A07BDB-EB8D-4BB0-9576-66AE065D10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86622" y="4331970"/>
              <a:ext cx="0" cy="264361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4" name="Straight Connector 1183">
              <a:extLst>
                <a:ext uri="{FF2B5EF4-FFF2-40B4-BE49-F238E27FC236}">
                  <a16:creationId xmlns="" xmlns:a16="http://schemas.microsoft.com/office/drawing/2014/main" id="{628D2EB1-8364-4776-936D-E807C7F82D13}"/>
                </a:ext>
              </a:extLst>
            </p:cNvPr>
            <p:cNvCxnSpPr>
              <a:cxnSpLocks/>
            </p:cNvCxnSpPr>
            <p:nvPr/>
          </p:nvCxnSpPr>
          <p:spPr>
            <a:xfrm>
              <a:off x="9806800" y="3646170"/>
              <a:ext cx="0" cy="70104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7" name="Straight Connector 1186">
              <a:extLst>
                <a:ext uri="{FF2B5EF4-FFF2-40B4-BE49-F238E27FC236}">
                  <a16:creationId xmlns="" xmlns:a16="http://schemas.microsoft.com/office/drawing/2014/main" id="{011DE423-AB4D-4CCC-919A-044F2B3DDE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02990" y="4343400"/>
              <a:ext cx="461150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0" name="Straight Connector 1189">
              <a:extLst>
                <a:ext uri="{FF2B5EF4-FFF2-40B4-BE49-F238E27FC236}">
                  <a16:creationId xmlns="" xmlns:a16="http://schemas.microsoft.com/office/drawing/2014/main" id="{34BA6A74-8FAC-4167-B3C6-97DB5C9B12C9}"/>
                </a:ext>
              </a:extLst>
            </p:cNvPr>
            <p:cNvCxnSpPr>
              <a:cxnSpLocks/>
            </p:cNvCxnSpPr>
            <p:nvPr/>
          </p:nvCxnSpPr>
          <p:spPr>
            <a:xfrm>
              <a:off x="10271620" y="4335780"/>
              <a:ext cx="0" cy="27813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4" name="Straight Connector 1193">
              <a:extLst>
                <a:ext uri="{FF2B5EF4-FFF2-40B4-BE49-F238E27FC236}">
                  <a16:creationId xmlns="" xmlns:a16="http://schemas.microsoft.com/office/drawing/2014/main" id="{F006877F-3760-4651-91ED-458C867196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18052" y="3501390"/>
              <a:ext cx="123564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7" name="Straight Connector 1196">
              <a:extLst>
                <a:ext uri="{FF2B5EF4-FFF2-40B4-BE49-F238E27FC236}">
                  <a16:creationId xmlns="" xmlns:a16="http://schemas.microsoft.com/office/drawing/2014/main" id="{606B9EA3-3D00-4E38-BE6F-4D70727581B2}"/>
                </a:ext>
              </a:extLst>
            </p:cNvPr>
            <p:cNvCxnSpPr>
              <a:cxnSpLocks/>
            </p:cNvCxnSpPr>
            <p:nvPr/>
          </p:nvCxnSpPr>
          <p:spPr>
            <a:xfrm>
              <a:off x="10548682" y="3501447"/>
              <a:ext cx="0" cy="845763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9" name="Straight Connector 1198">
              <a:extLst>
                <a:ext uri="{FF2B5EF4-FFF2-40B4-BE49-F238E27FC236}">
                  <a16:creationId xmlns="" xmlns:a16="http://schemas.microsoft.com/office/drawing/2014/main" id="{3AC9D953-0DBF-4A4F-B75C-E029A2BF83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44872" y="4343400"/>
              <a:ext cx="40887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2" name="Straight Connector 1201">
              <a:extLst>
                <a:ext uri="{FF2B5EF4-FFF2-40B4-BE49-F238E27FC236}">
                  <a16:creationId xmlns="" xmlns:a16="http://schemas.microsoft.com/office/drawing/2014/main" id="{A83DF0FD-1B1A-4A9D-9563-0AA256C60D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53254" y="4335780"/>
              <a:ext cx="0" cy="260032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8" name="Straight Connector 1207">
              <a:extLst>
                <a:ext uri="{FF2B5EF4-FFF2-40B4-BE49-F238E27FC236}">
                  <a16:creationId xmlns="" xmlns:a16="http://schemas.microsoft.com/office/drawing/2014/main" id="{CE78F16F-77C2-4FFF-A689-43C0188695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138936" y="4347210"/>
              <a:ext cx="504424" cy="0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11" name="Straight Connector 1210">
              <a:extLst>
                <a:ext uri="{FF2B5EF4-FFF2-40B4-BE49-F238E27FC236}">
                  <a16:creationId xmlns="" xmlns:a16="http://schemas.microsoft.com/office/drawing/2014/main" id="{BCF95FD1-7DA3-4EAD-A21E-DCEEFEDC23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638974" y="4339590"/>
              <a:ext cx="0" cy="298906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555" name="Group 2554">
            <a:extLst>
              <a:ext uri="{FF2B5EF4-FFF2-40B4-BE49-F238E27FC236}">
                <a16:creationId xmlns="" xmlns:a16="http://schemas.microsoft.com/office/drawing/2014/main" id="{0045B66C-C1DB-4D09-85D7-0A122D24E1DC}"/>
              </a:ext>
            </a:extLst>
          </p:cNvPr>
          <p:cNvGrpSpPr/>
          <p:nvPr/>
        </p:nvGrpSpPr>
        <p:grpSpPr>
          <a:xfrm>
            <a:off x="244305" y="670900"/>
            <a:ext cx="567891" cy="390500"/>
            <a:chOff x="342975" y="669984"/>
            <a:chExt cx="567891" cy="390500"/>
          </a:xfrm>
        </p:grpSpPr>
        <p:pic>
          <p:nvPicPr>
            <p:cNvPr id="2556" name="Picture 2555">
              <a:extLst>
                <a:ext uri="{FF2B5EF4-FFF2-40B4-BE49-F238E27FC236}">
                  <a16:creationId xmlns="" xmlns:a16="http://schemas.microsoft.com/office/drawing/2014/main" id="{30CDC117-2850-4BEF-A422-D422F645A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557" name="TextBox 2556">
              <a:extLst>
                <a:ext uri="{FF2B5EF4-FFF2-40B4-BE49-F238E27FC236}">
                  <a16:creationId xmlns="" xmlns:a16="http://schemas.microsoft.com/office/drawing/2014/main" id="{EC903E2E-8417-4B3F-9B8A-6471EF2B616D}"/>
                </a:ext>
              </a:extLst>
            </p:cNvPr>
            <p:cNvSpPr txBox="1"/>
            <p:nvPr/>
          </p:nvSpPr>
          <p:spPr>
            <a:xfrm>
              <a:off x="342975" y="814263"/>
              <a:ext cx="5678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>
                  <a:latin typeface="Cambria" panose="02040503050406030204" pitchFamily="18" charset="0"/>
                </a:rPr>
                <a:t>Aceh</a:t>
              </a:r>
            </a:p>
          </p:txBody>
        </p:sp>
      </p:grpSp>
      <p:grpSp>
        <p:nvGrpSpPr>
          <p:cNvPr id="2559" name="Group 2558">
            <a:extLst>
              <a:ext uri="{FF2B5EF4-FFF2-40B4-BE49-F238E27FC236}">
                <a16:creationId xmlns="" xmlns:a16="http://schemas.microsoft.com/office/drawing/2014/main" id="{C7AAEF4F-B7D3-4E62-8EE7-EBACE2714017}"/>
              </a:ext>
            </a:extLst>
          </p:cNvPr>
          <p:cNvGrpSpPr/>
          <p:nvPr/>
        </p:nvGrpSpPr>
        <p:grpSpPr>
          <a:xfrm>
            <a:off x="913544" y="676201"/>
            <a:ext cx="567891" cy="371135"/>
            <a:chOff x="331048" y="673960"/>
            <a:chExt cx="567891" cy="371135"/>
          </a:xfrm>
        </p:grpSpPr>
        <p:pic>
          <p:nvPicPr>
            <p:cNvPr id="2560" name="Picture 2559">
              <a:extLst>
                <a:ext uri="{FF2B5EF4-FFF2-40B4-BE49-F238E27FC236}">
                  <a16:creationId xmlns="" xmlns:a16="http://schemas.microsoft.com/office/drawing/2014/main" id="{B679DF63-B619-4911-8C57-1671DFE9C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1" name="TextBox 2560">
              <a:extLst>
                <a:ext uri="{FF2B5EF4-FFF2-40B4-BE49-F238E27FC236}">
                  <a16:creationId xmlns="" xmlns:a16="http://schemas.microsoft.com/office/drawing/2014/main" id="{1A3FC3D9-9A26-43E4-A8F2-26486A9F94C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Sumut</a:t>
              </a:r>
              <a:r>
                <a:rPr lang="en-US" sz="900" b="1" dirty="0">
                  <a:latin typeface="Cambria" panose="02040503050406030204" pitchFamily="18" charset="0"/>
                </a:rPr>
                <a:t> </a:t>
              </a:r>
            </a:p>
          </p:txBody>
        </p:sp>
      </p:grpSp>
      <p:grpSp>
        <p:nvGrpSpPr>
          <p:cNvPr id="2563" name="Group 2562">
            <a:extLst>
              <a:ext uri="{FF2B5EF4-FFF2-40B4-BE49-F238E27FC236}">
                <a16:creationId xmlns="" xmlns:a16="http://schemas.microsoft.com/office/drawing/2014/main" id="{DD38D7AC-5F2D-4158-AC45-80C83C4074F6}"/>
              </a:ext>
            </a:extLst>
          </p:cNvPr>
          <p:cNvGrpSpPr/>
          <p:nvPr/>
        </p:nvGrpSpPr>
        <p:grpSpPr>
          <a:xfrm>
            <a:off x="1598682" y="669575"/>
            <a:ext cx="567891" cy="371135"/>
            <a:chOff x="331048" y="673960"/>
            <a:chExt cx="567891" cy="371135"/>
          </a:xfrm>
        </p:grpSpPr>
        <p:pic>
          <p:nvPicPr>
            <p:cNvPr id="2564" name="Picture 2563">
              <a:extLst>
                <a:ext uri="{FF2B5EF4-FFF2-40B4-BE49-F238E27FC236}">
                  <a16:creationId xmlns="" xmlns:a16="http://schemas.microsoft.com/office/drawing/2014/main" id="{C5E85E4A-14A3-49AB-9A4D-33D9EF142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5" name="TextBox 2564">
              <a:extLst>
                <a:ext uri="{FF2B5EF4-FFF2-40B4-BE49-F238E27FC236}">
                  <a16:creationId xmlns="" xmlns:a16="http://schemas.microsoft.com/office/drawing/2014/main" id="{2B1DD1E0-82A0-4E97-BCD6-8D607316CDE3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Riau</a:t>
              </a:r>
            </a:p>
          </p:txBody>
        </p:sp>
      </p:grpSp>
      <p:grpSp>
        <p:nvGrpSpPr>
          <p:cNvPr id="2567" name="Group 2566">
            <a:extLst>
              <a:ext uri="{FF2B5EF4-FFF2-40B4-BE49-F238E27FC236}">
                <a16:creationId xmlns="" xmlns:a16="http://schemas.microsoft.com/office/drawing/2014/main" id="{FDFC3C9F-6C9A-44B9-830F-A8147877F16F}"/>
              </a:ext>
            </a:extLst>
          </p:cNvPr>
          <p:cNvGrpSpPr/>
          <p:nvPr/>
        </p:nvGrpSpPr>
        <p:grpSpPr>
          <a:xfrm>
            <a:off x="2242190" y="674876"/>
            <a:ext cx="567891" cy="371135"/>
            <a:chOff x="331048" y="673960"/>
            <a:chExt cx="567891" cy="371135"/>
          </a:xfrm>
        </p:grpSpPr>
        <p:pic>
          <p:nvPicPr>
            <p:cNvPr id="2568" name="Picture 2567">
              <a:extLst>
                <a:ext uri="{FF2B5EF4-FFF2-40B4-BE49-F238E27FC236}">
                  <a16:creationId xmlns="" xmlns:a16="http://schemas.microsoft.com/office/drawing/2014/main" id="{C678B622-D313-497C-A526-EB7B909A5C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9" name="TextBox 2568">
              <a:extLst>
                <a:ext uri="{FF2B5EF4-FFF2-40B4-BE49-F238E27FC236}">
                  <a16:creationId xmlns="" xmlns:a16="http://schemas.microsoft.com/office/drawing/2014/main" id="{062B082D-168D-405A-AADC-A79690331A04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Jambi</a:t>
              </a:r>
            </a:p>
          </p:txBody>
        </p:sp>
      </p:grpSp>
      <p:grpSp>
        <p:nvGrpSpPr>
          <p:cNvPr id="2571" name="Group 2570">
            <a:extLst>
              <a:ext uri="{FF2B5EF4-FFF2-40B4-BE49-F238E27FC236}">
                <a16:creationId xmlns="" xmlns:a16="http://schemas.microsoft.com/office/drawing/2014/main" id="{B879A4AE-BA8E-4097-8A81-17667C1F983E}"/>
              </a:ext>
            </a:extLst>
          </p:cNvPr>
          <p:cNvGrpSpPr/>
          <p:nvPr/>
        </p:nvGrpSpPr>
        <p:grpSpPr>
          <a:xfrm>
            <a:off x="2907060" y="665350"/>
            <a:ext cx="567891" cy="380660"/>
            <a:chOff x="331048" y="664435"/>
            <a:chExt cx="567891" cy="380660"/>
          </a:xfrm>
        </p:grpSpPr>
        <p:pic>
          <p:nvPicPr>
            <p:cNvPr id="2572" name="Picture 2571">
              <a:extLst>
                <a:ext uri="{FF2B5EF4-FFF2-40B4-BE49-F238E27FC236}">
                  <a16:creationId xmlns="" xmlns:a16="http://schemas.microsoft.com/office/drawing/2014/main" id="{1C042F98-16C7-45BB-912F-11C338A67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64435"/>
              <a:ext cx="469306" cy="277907"/>
            </a:xfrm>
            <a:prstGeom prst="rect">
              <a:avLst/>
            </a:prstGeom>
          </p:spPr>
        </p:pic>
        <p:sp>
          <p:nvSpPr>
            <p:cNvPr id="2573" name="TextBox 2572">
              <a:extLst>
                <a:ext uri="{FF2B5EF4-FFF2-40B4-BE49-F238E27FC236}">
                  <a16:creationId xmlns="" xmlns:a16="http://schemas.microsoft.com/office/drawing/2014/main" id="{025BEB38-F12D-4FC2-990D-9630107F9D9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Kepri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75" name="Group 2574">
            <a:extLst>
              <a:ext uri="{FF2B5EF4-FFF2-40B4-BE49-F238E27FC236}">
                <a16:creationId xmlns="" xmlns:a16="http://schemas.microsoft.com/office/drawing/2014/main" id="{E9FC234B-F0E9-420B-A3CB-EF71AD773203}"/>
              </a:ext>
            </a:extLst>
          </p:cNvPr>
          <p:cNvGrpSpPr/>
          <p:nvPr/>
        </p:nvGrpSpPr>
        <p:grpSpPr>
          <a:xfrm>
            <a:off x="3668765" y="668248"/>
            <a:ext cx="567891" cy="371135"/>
            <a:chOff x="356169" y="673960"/>
            <a:chExt cx="567891" cy="371135"/>
          </a:xfrm>
        </p:grpSpPr>
        <p:pic>
          <p:nvPicPr>
            <p:cNvPr id="2576" name="Picture 2575">
              <a:extLst>
                <a:ext uri="{FF2B5EF4-FFF2-40B4-BE49-F238E27FC236}">
                  <a16:creationId xmlns="" xmlns:a16="http://schemas.microsoft.com/office/drawing/2014/main" id="{B002134C-B8E1-4308-9771-91864954B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7" name="TextBox 2576">
              <a:extLst>
                <a:ext uri="{FF2B5EF4-FFF2-40B4-BE49-F238E27FC236}">
                  <a16:creationId xmlns="" xmlns:a16="http://schemas.microsoft.com/office/drawing/2014/main" id="{88BA29F5-DC0C-4562-BA62-868D4F5700C2}"/>
                </a:ext>
              </a:extLst>
            </p:cNvPr>
            <p:cNvSpPr txBox="1"/>
            <p:nvPr/>
          </p:nvSpPr>
          <p:spPr>
            <a:xfrm>
              <a:off x="356169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79" name="Group 2578">
            <a:extLst>
              <a:ext uri="{FF2B5EF4-FFF2-40B4-BE49-F238E27FC236}">
                <a16:creationId xmlns="" xmlns:a16="http://schemas.microsoft.com/office/drawing/2014/main" id="{3FD345E5-601A-47A2-9384-2AED190F8C6B}"/>
              </a:ext>
            </a:extLst>
          </p:cNvPr>
          <p:cNvGrpSpPr/>
          <p:nvPr/>
        </p:nvGrpSpPr>
        <p:grpSpPr>
          <a:xfrm>
            <a:off x="4339387" y="665443"/>
            <a:ext cx="567891" cy="381892"/>
            <a:chOff x="325669" y="673960"/>
            <a:chExt cx="567891" cy="381892"/>
          </a:xfrm>
        </p:grpSpPr>
        <p:pic>
          <p:nvPicPr>
            <p:cNvPr id="2580" name="Picture 2579">
              <a:extLst>
                <a:ext uri="{FF2B5EF4-FFF2-40B4-BE49-F238E27FC236}">
                  <a16:creationId xmlns="" xmlns:a16="http://schemas.microsoft.com/office/drawing/2014/main" id="{73D8D630-30D6-46B9-A520-99373C2004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1" name="TextBox 2580">
              <a:extLst>
                <a:ext uri="{FF2B5EF4-FFF2-40B4-BE49-F238E27FC236}">
                  <a16:creationId xmlns="" xmlns:a16="http://schemas.microsoft.com/office/drawing/2014/main" id="{DDCA8382-899C-42D9-8B15-2CDA43A44AB1}"/>
                </a:ext>
              </a:extLst>
            </p:cNvPr>
            <p:cNvSpPr txBox="1"/>
            <p:nvPr/>
          </p:nvSpPr>
          <p:spPr>
            <a:xfrm>
              <a:off x="325669" y="825020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Babel</a:t>
              </a:r>
            </a:p>
          </p:txBody>
        </p:sp>
      </p:grpSp>
      <p:grpSp>
        <p:nvGrpSpPr>
          <p:cNvPr id="2583" name="Group 2582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5020627" y="672224"/>
            <a:ext cx="567891" cy="371135"/>
            <a:chOff x="331048" y="673960"/>
            <a:chExt cx="567891" cy="371135"/>
          </a:xfrm>
        </p:grpSpPr>
        <p:pic>
          <p:nvPicPr>
            <p:cNvPr id="2584" name="Picture 2583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5" name="TextBox 2584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87" name="Group 2586">
            <a:extLst>
              <a:ext uri="{FF2B5EF4-FFF2-40B4-BE49-F238E27FC236}">
                <a16:creationId xmlns="" xmlns:a16="http://schemas.microsoft.com/office/drawing/2014/main" id="{308567DE-0428-46B5-947F-13C309DCC97F}"/>
              </a:ext>
            </a:extLst>
          </p:cNvPr>
          <p:cNvGrpSpPr/>
          <p:nvPr/>
        </p:nvGrpSpPr>
        <p:grpSpPr>
          <a:xfrm>
            <a:off x="5652514" y="672224"/>
            <a:ext cx="596675" cy="376159"/>
            <a:chOff x="341096" y="673960"/>
            <a:chExt cx="596675" cy="376159"/>
          </a:xfrm>
        </p:grpSpPr>
        <p:pic>
          <p:nvPicPr>
            <p:cNvPr id="2588" name="Picture 2587">
              <a:extLst>
                <a:ext uri="{FF2B5EF4-FFF2-40B4-BE49-F238E27FC236}">
                  <a16:creationId xmlns="" xmlns:a16="http://schemas.microsoft.com/office/drawing/2014/main" id="{C2A3CFA9-E2D9-4A73-928B-53551B1C6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9" name="TextBox 2588">
              <a:extLst>
                <a:ext uri="{FF2B5EF4-FFF2-40B4-BE49-F238E27FC236}">
                  <a16:creationId xmlns="" xmlns:a16="http://schemas.microsoft.com/office/drawing/2014/main" id="{1BF9B26F-E364-4B67-B4B0-5FF40B468BB2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1" name="Group 2590">
            <a:extLst>
              <a:ext uri="{FF2B5EF4-FFF2-40B4-BE49-F238E27FC236}">
                <a16:creationId xmlns="" xmlns:a16="http://schemas.microsoft.com/office/drawing/2014/main" id="{BF6109C0-81D1-4C85-9993-1A6C44481AFA}"/>
              </a:ext>
            </a:extLst>
          </p:cNvPr>
          <p:cNvGrpSpPr/>
          <p:nvPr/>
        </p:nvGrpSpPr>
        <p:grpSpPr>
          <a:xfrm>
            <a:off x="6347714" y="669574"/>
            <a:ext cx="567891" cy="371135"/>
            <a:chOff x="331048" y="673960"/>
            <a:chExt cx="567891" cy="371135"/>
          </a:xfrm>
        </p:grpSpPr>
        <p:pic>
          <p:nvPicPr>
            <p:cNvPr id="2592" name="Picture 2591">
              <a:extLst>
                <a:ext uri="{FF2B5EF4-FFF2-40B4-BE49-F238E27FC236}">
                  <a16:creationId xmlns="" xmlns:a16="http://schemas.microsoft.com/office/drawing/2014/main" id="{2592765A-04D2-464E-BD50-193019460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93" name="TextBox 2592">
              <a:extLst>
                <a:ext uri="{FF2B5EF4-FFF2-40B4-BE49-F238E27FC236}">
                  <a16:creationId xmlns="" xmlns:a16="http://schemas.microsoft.com/office/drawing/2014/main" id="{A7046B10-BFED-414B-9DEE-7D47503C804B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5" name="Group 2594">
            <a:extLst>
              <a:ext uri="{FF2B5EF4-FFF2-40B4-BE49-F238E27FC236}">
                <a16:creationId xmlns="" xmlns:a16="http://schemas.microsoft.com/office/drawing/2014/main" id="{3A53670D-3202-4814-8D20-916627CF177C}"/>
              </a:ext>
            </a:extLst>
          </p:cNvPr>
          <p:cNvGrpSpPr/>
          <p:nvPr/>
        </p:nvGrpSpPr>
        <p:grpSpPr>
          <a:xfrm>
            <a:off x="7001305" y="669496"/>
            <a:ext cx="660387" cy="381892"/>
            <a:chOff x="300904" y="663203"/>
            <a:chExt cx="660387" cy="381892"/>
          </a:xfrm>
        </p:grpSpPr>
        <p:pic>
          <p:nvPicPr>
            <p:cNvPr id="2596" name="Picture 2595">
              <a:extLst>
                <a:ext uri="{FF2B5EF4-FFF2-40B4-BE49-F238E27FC236}">
                  <a16:creationId xmlns="" xmlns:a16="http://schemas.microsoft.com/office/drawing/2014/main" id="{1D77F44D-CE0D-42F2-8496-DFD59053A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63203"/>
              <a:ext cx="469306" cy="277907"/>
            </a:xfrm>
            <a:prstGeom prst="rect">
              <a:avLst/>
            </a:prstGeom>
          </p:spPr>
        </p:pic>
        <p:sp>
          <p:nvSpPr>
            <p:cNvPr id="2597" name="TextBox 2596">
              <a:extLst>
                <a:ext uri="{FF2B5EF4-FFF2-40B4-BE49-F238E27FC236}">
                  <a16:creationId xmlns="" xmlns:a16="http://schemas.microsoft.com/office/drawing/2014/main" id="{1E368A33-A0FC-48CE-A246-41A29C6B6DE9}"/>
                </a:ext>
              </a:extLst>
            </p:cNvPr>
            <p:cNvSpPr txBox="1"/>
            <p:nvPr/>
          </p:nvSpPr>
          <p:spPr>
            <a:xfrm>
              <a:off x="300904" y="814263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Kaltara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9" name="Group 2598">
            <a:extLst>
              <a:ext uri="{FF2B5EF4-FFF2-40B4-BE49-F238E27FC236}">
                <a16:creationId xmlns="" xmlns:a16="http://schemas.microsoft.com/office/drawing/2014/main" id="{E6A2AA6E-11C4-4C80-BCF2-D035ADC08149}"/>
              </a:ext>
            </a:extLst>
          </p:cNvPr>
          <p:cNvGrpSpPr/>
          <p:nvPr/>
        </p:nvGrpSpPr>
        <p:grpSpPr>
          <a:xfrm>
            <a:off x="7755641" y="670820"/>
            <a:ext cx="567891" cy="371135"/>
            <a:chOff x="331048" y="673960"/>
            <a:chExt cx="567891" cy="371135"/>
          </a:xfrm>
        </p:grpSpPr>
        <p:pic>
          <p:nvPicPr>
            <p:cNvPr id="2600" name="Picture 2599">
              <a:extLst>
                <a:ext uri="{FF2B5EF4-FFF2-40B4-BE49-F238E27FC236}">
                  <a16:creationId xmlns="" xmlns:a16="http://schemas.microsoft.com/office/drawing/2014/main" id="{4E8C0D22-E2B1-427F-B741-557A9A453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1" name="TextBox 2600">
              <a:extLst>
                <a:ext uri="{FF2B5EF4-FFF2-40B4-BE49-F238E27FC236}">
                  <a16:creationId xmlns="" xmlns:a16="http://schemas.microsoft.com/office/drawing/2014/main" id="{4D04DD5A-89ED-44B8-A585-8D140378778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03" name="Group 2602">
            <a:extLst>
              <a:ext uri="{FF2B5EF4-FFF2-40B4-BE49-F238E27FC236}">
                <a16:creationId xmlns="" xmlns:a16="http://schemas.microsoft.com/office/drawing/2014/main" id="{A533AEC6-22B2-47E8-9F42-24F1684441D0}"/>
              </a:ext>
            </a:extLst>
          </p:cNvPr>
          <p:cNvGrpSpPr/>
          <p:nvPr/>
        </p:nvGrpSpPr>
        <p:grpSpPr>
          <a:xfrm>
            <a:off x="8407101" y="677524"/>
            <a:ext cx="649977" cy="371135"/>
            <a:chOff x="297371" y="673960"/>
            <a:chExt cx="649977" cy="371135"/>
          </a:xfrm>
        </p:grpSpPr>
        <p:pic>
          <p:nvPicPr>
            <p:cNvPr id="2604" name="Picture 2603">
              <a:extLst>
                <a:ext uri="{FF2B5EF4-FFF2-40B4-BE49-F238E27FC236}">
                  <a16:creationId xmlns="" xmlns:a16="http://schemas.microsoft.com/office/drawing/2014/main" id="{C0741BF9-2F56-4F00-B8D6-23D81B103A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5" name="TextBox 2604">
              <a:extLst>
                <a:ext uri="{FF2B5EF4-FFF2-40B4-BE49-F238E27FC236}">
                  <a16:creationId xmlns="" xmlns:a16="http://schemas.microsoft.com/office/drawing/2014/main" id="{CE09D742-F8B6-427F-A54B-0C220ADA0C49}"/>
                </a:ext>
              </a:extLst>
            </p:cNvPr>
            <p:cNvSpPr txBox="1"/>
            <p:nvPr/>
          </p:nvSpPr>
          <p:spPr>
            <a:xfrm>
              <a:off x="297371" y="814263"/>
              <a:ext cx="64997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07" name="Group 2606">
            <a:extLst>
              <a:ext uri="{FF2B5EF4-FFF2-40B4-BE49-F238E27FC236}">
                <a16:creationId xmlns="" xmlns:a16="http://schemas.microsoft.com/office/drawing/2014/main" id="{69A8B968-B964-4801-88D1-1088D0F053C5}"/>
              </a:ext>
            </a:extLst>
          </p:cNvPr>
          <p:cNvGrpSpPr/>
          <p:nvPr/>
        </p:nvGrpSpPr>
        <p:grpSpPr>
          <a:xfrm>
            <a:off x="9014909" y="676122"/>
            <a:ext cx="785308" cy="380120"/>
            <a:chOff x="238906" y="673960"/>
            <a:chExt cx="785308" cy="380120"/>
          </a:xfrm>
        </p:grpSpPr>
        <p:pic>
          <p:nvPicPr>
            <p:cNvPr id="2608" name="Picture 2607">
              <a:extLst>
                <a:ext uri="{FF2B5EF4-FFF2-40B4-BE49-F238E27FC236}">
                  <a16:creationId xmlns="" xmlns:a16="http://schemas.microsoft.com/office/drawing/2014/main" id="{6BD69B44-46F9-46E6-BDB8-93D11E14E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9" name="TextBox 2608">
              <a:extLst>
                <a:ext uri="{FF2B5EF4-FFF2-40B4-BE49-F238E27FC236}">
                  <a16:creationId xmlns="" xmlns:a16="http://schemas.microsoft.com/office/drawing/2014/main" id="{E6C03E94-1487-43AD-9C08-4761ECB41AB2}"/>
                </a:ext>
              </a:extLst>
            </p:cNvPr>
            <p:cNvSpPr txBox="1"/>
            <p:nvPr/>
          </p:nvSpPr>
          <p:spPr>
            <a:xfrm>
              <a:off x="238906" y="823248"/>
              <a:ext cx="78530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Gorontalo</a:t>
              </a:r>
            </a:p>
          </p:txBody>
        </p:sp>
      </p:grpSp>
      <p:grpSp>
        <p:nvGrpSpPr>
          <p:cNvPr id="2611" name="Group 2610">
            <a:extLst>
              <a:ext uri="{FF2B5EF4-FFF2-40B4-BE49-F238E27FC236}">
                <a16:creationId xmlns="" xmlns:a16="http://schemas.microsoft.com/office/drawing/2014/main" id="{C69A8A5E-71F3-4157-B475-940244FE995D}"/>
              </a:ext>
            </a:extLst>
          </p:cNvPr>
          <p:cNvGrpSpPr/>
          <p:nvPr/>
        </p:nvGrpSpPr>
        <p:grpSpPr>
          <a:xfrm>
            <a:off x="9800138" y="673471"/>
            <a:ext cx="567891" cy="388388"/>
            <a:chOff x="331048" y="673960"/>
            <a:chExt cx="567891" cy="388388"/>
          </a:xfrm>
        </p:grpSpPr>
        <p:pic>
          <p:nvPicPr>
            <p:cNvPr id="2612" name="Picture 2611">
              <a:extLst>
                <a:ext uri="{FF2B5EF4-FFF2-40B4-BE49-F238E27FC236}">
                  <a16:creationId xmlns="" xmlns:a16="http://schemas.microsoft.com/office/drawing/2014/main" id="{344EFE95-4172-497E-9C0D-6A07DC81E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13" name="TextBox 2612">
              <a:extLst>
                <a:ext uri="{FF2B5EF4-FFF2-40B4-BE49-F238E27FC236}">
                  <a16:creationId xmlns="" xmlns:a16="http://schemas.microsoft.com/office/drawing/2014/main" id="{B44BB898-7FD6-4BD0-8A4B-E054BCBE0D6D}"/>
                </a:ext>
              </a:extLst>
            </p:cNvPr>
            <p:cNvSpPr txBox="1"/>
            <p:nvPr/>
          </p:nvSpPr>
          <p:spPr>
            <a:xfrm>
              <a:off x="331048" y="83151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Sulut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617" name="TextBox 2616">
            <a:extLst>
              <a:ext uri="{FF2B5EF4-FFF2-40B4-BE49-F238E27FC236}">
                <a16:creationId xmlns="" xmlns:a16="http://schemas.microsoft.com/office/drawing/2014/main" id="{24EDDE52-1A7F-47CB-8BEA-0086DDC8DB56}"/>
              </a:ext>
            </a:extLst>
          </p:cNvPr>
          <p:cNvSpPr txBox="1"/>
          <p:nvPr/>
        </p:nvSpPr>
        <p:spPr>
          <a:xfrm>
            <a:off x="10344795" y="843910"/>
            <a:ext cx="8270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Maluku Utara</a:t>
            </a:r>
          </a:p>
        </p:txBody>
      </p:sp>
      <p:sp>
        <p:nvSpPr>
          <p:cNvPr id="2620" name="TextBox 2619">
            <a:extLst>
              <a:ext uri="{FF2B5EF4-FFF2-40B4-BE49-F238E27FC236}">
                <a16:creationId xmlns="" xmlns:a16="http://schemas.microsoft.com/office/drawing/2014/main" id="{3E655788-2D81-4DA0-9DF0-33AFF96FB8F3}"/>
              </a:ext>
            </a:extLst>
          </p:cNvPr>
          <p:cNvSpPr txBox="1"/>
          <p:nvPr/>
        </p:nvSpPr>
        <p:spPr>
          <a:xfrm>
            <a:off x="11059448" y="837284"/>
            <a:ext cx="7749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Papua Barat</a:t>
            </a:r>
          </a:p>
        </p:txBody>
      </p:sp>
      <p:grpSp>
        <p:nvGrpSpPr>
          <p:cNvPr id="2621" name="Group 2620">
            <a:extLst>
              <a:ext uri="{FF2B5EF4-FFF2-40B4-BE49-F238E27FC236}">
                <a16:creationId xmlns="" xmlns:a16="http://schemas.microsoft.com/office/drawing/2014/main" id="{2D0E7CAE-FE31-4ADB-9CC9-3021BF69C6F5}"/>
              </a:ext>
            </a:extLst>
          </p:cNvPr>
          <p:cNvGrpSpPr/>
          <p:nvPr/>
        </p:nvGrpSpPr>
        <p:grpSpPr>
          <a:xfrm>
            <a:off x="327546" y="4261881"/>
            <a:ext cx="624205" cy="383062"/>
            <a:chOff x="327604" y="669984"/>
            <a:chExt cx="624205" cy="383062"/>
          </a:xfrm>
        </p:grpSpPr>
        <p:pic>
          <p:nvPicPr>
            <p:cNvPr id="2622" name="Picture 2621">
              <a:extLst>
                <a:ext uri="{FF2B5EF4-FFF2-40B4-BE49-F238E27FC236}">
                  <a16:creationId xmlns="" xmlns:a16="http://schemas.microsoft.com/office/drawing/2014/main" id="{ADBA0BED-6D29-4ECD-B765-9E33AD03A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623" name="TextBox 2622">
              <a:extLst>
                <a:ext uri="{FF2B5EF4-FFF2-40B4-BE49-F238E27FC236}">
                  <a16:creationId xmlns="" xmlns:a16="http://schemas.microsoft.com/office/drawing/2014/main" id="{4671AF56-14D7-457A-9EDF-F4498342943D}"/>
                </a:ext>
              </a:extLst>
            </p:cNvPr>
            <p:cNvSpPr txBox="1"/>
            <p:nvPr/>
          </p:nvSpPr>
          <p:spPr>
            <a:xfrm>
              <a:off x="327604" y="822214"/>
              <a:ext cx="6242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24" name="Group 2623">
            <a:extLst>
              <a:ext uri="{FF2B5EF4-FFF2-40B4-BE49-F238E27FC236}">
                <a16:creationId xmlns="" xmlns:a16="http://schemas.microsoft.com/office/drawing/2014/main" id="{6969C723-FE0C-4837-8735-35B26510FABB}"/>
              </a:ext>
            </a:extLst>
          </p:cNvPr>
          <p:cNvGrpSpPr/>
          <p:nvPr/>
        </p:nvGrpSpPr>
        <p:grpSpPr>
          <a:xfrm>
            <a:off x="931556" y="4267182"/>
            <a:ext cx="712999" cy="393515"/>
            <a:chOff x="250448" y="673960"/>
            <a:chExt cx="712999" cy="393515"/>
          </a:xfrm>
        </p:grpSpPr>
        <p:pic>
          <p:nvPicPr>
            <p:cNvPr id="2625" name="Picture 2624">
              <a:extLst>
                <a:ext uri="{FF2B5EF4-FFF2-40B4-BE49-F238E27FC236}">
                  <a16:creationId xmlns="" xmlns:a16="http://schemas.microsoft.com/office/drawing/2014/main" id="{00C7A9FB-970D-45DB-BCE0-57FA3FC6C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6" name="TextBox 2625">
              <a:extLst>
                <a:ext uri="{FF2B5EF4-FFF2-40B4-BE49-F238E27FC236}">
                  <a16:creationId xmlns="" xmlns:a16="http://schemas.microsoft.com/office/drawing/2014/main" id="{E4974A40-8750-4934-95EA-1690AF9ECC3A}"/>
                </a:ext>
              </a:extLst>
            </p:cNvPr>
            <p:cNvSpPr txBox="1"/>
            <p:nvPr/>
          </p:nvSpPr>
          <p:spPr>
            <a:xfrm>
              <a:off x="250448" y="836643"/>
              <a:ext cx="712999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Bengkulu </a:t>
              </a:r>
            </a:p>
          </p:txBody>
        </p:sp>
      </p:grpSp>
      <p:grpSp>
        <p:nvGrpSpPr>
          <p:cNvPr id="2627" name="Group 2626">
            <a:extLst>
              <a:ext uri="{FF2B5EF4-FFF2-40B4-BE49-F238E27FC236}">
                <a16:creationId xmlns="" xmlns:a16="http://schemas.microsoft.com/office/drawing/2014/main" id="{32993904-5B18-4E77-AA37-CB893523613B}"/>
              </a:ext>
            </a:extLst>
          </p:cNvPr>
          <p:cNvGrpSpPr/>
          <p:nvPr/>
        </p:nvGrpSpPr>
        <p:grpSpPr>
          <a:xfrm>
            <a:off x="1642511" y="4260556"/>
            <a:ext cx="684431" cy="396712"/>
            <a:chOff x="276265" y="673960"/>
            <a:chExt cx="684431" cy="396712"/>
          </a:xfrm>
        </p:grpSpPr>
        <p:pic>
          <p:nvPicPr>
            <p:cNvPr id="2628" name="Picture 2627">
              <a:extLst>
                <a:ext uri="{FF2B5EF4-FFF2-40B4-BE49-F238E27FC236}">
                  <a16:creationId xmlns="" xmlns:a16="http://schemas.microsoft.com/office/drawing/2014/main" id="{56D71E99-BD27-4A23-A868-9231AE019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9" name="TextBox 2628">
              <a:extLst>
                <a:ext uri="{FF2B5EF4-FFF2-40B4-BE49-F238E27FC236}">
                  <a16:creationId xmlns="" xmlns:a16="http://schemas.microsoft.com/office/drawing/2014/main" id="{87461F07-ED5C-4FB5-A2D8-F30ADF588BB4}"/>
                </a:ext>
              </a:extLst>
            </p:cNvPr>
            <p:cNvSpPr txBox="1"/>
            <p:nvPr/>
          </p:nvSpPr>
          <p:spPr>
            <a:xfrm>
              <a:off x="276265" y="839840"/>
              <a:ext cx="68443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Lampung</a:t>
              </a:r>
            </a:p>
          </p:txBody>
        </p:sp>
      </p:grpSp>
      <p:grpSp>
        <p:nvGrpSpPr>
          <p:cNvPr id="2630" name="Group 2629">
            <a:extLst>
              <a:ext uri="{FF2B5EF4-FFF2-40B4-BE49-F238E27FC236}">
                <a16:creationId xmlns="" xmlns:a16="http://schemas.microsoft.com/office/drawing/2014/main" id="{263CEFAD-1B2F-4F92-A7E9-6FD1C97605D6}"/>
              </a:ext>
            </a:extLst>
          </p:cNvPr>
          <p:cNvGrpSpPr/>
          <p:nvPr/>
        </p:nvGrpSpPr>
        <p:grpSpPr>
          <a:xfrm>
            <a:off x="2384849" y="4265857"/>
            <a:ext cx="567891" cy="383924"/>
            <a:chOff x="337442" y="673960"/>
            <a:chExt cx="567891" cy="383924"/>
          </a:xfrm>
        </p:grpSpPr>
        <p:pic>
          <p:nvPicPr>
            <p:cNvPr id="2631" name="Picture 2630">
              <a:extLst>
                <a:ext uri="{FF2B5EF4-FFF2-40B4-BE49-F238E27FC236}">
                  <a16:creationId xmlns="" xmlns:a16="http://schemas.microsoft.com/office/drawing/2014/main" id="{BDB11E13-0DCD-437B-9549-C7BD2FFB05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2" name="TextBox 2631">
              <a:extLst>
                <a:ext uri="{FF2B5EF4-FFF2-40B4-BE49-F238E27FC236}">
                  <a16:creationId xmlns="" xmlns:a16="http://schemas.microsoft.com/office/drawing/2014/main" id="{1B2459B0-86C1-4167-951E-AAFAB2F7A66E}"/>
                </a:ext>
              </a:extLst>
            </p:cNvPr>
            <p:cNvSpPr txBox="1"/>
            <p:nvPr/>
          </p:nvSpPr>
          <p:spPr>
            <a:xfrm>
              <a:off x="337442" y="82705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Banten</a:t>
              </a:r>
            </a:p>
          </p:txBody>
        </p:sp>
      </p:grpSp>
      <p:grpSp>
        <p:nvGrpSpPr>
          <p:cNvPr id="2633" name="Group 2632">
            <a:extLst>
              <a:ext uri="{FF2B5EF4-FFF2-40B4-BE49-F238E27FC236}">
                <a16:creationId xmlns="" xmlns:a16="http://schemas.microsoft.com/office/drawing/2014/main" id="{496E425B-B9C6-47F5-B78D-F2333D816845}"/>
              </a:ext>
            </a:extLst>
          </p:cNvPr>
          <p:cNvGrpSpPr/>
          <p:nvPr/>
        </p:nvGrpSpPr>
        <p:grpSpPr>
          <a:xfrm>
            <a:off x="3070218" y="4265856"/>
            <a:ext cx="567891" cy="371135"/>
            <a:chOff x="331048" y="673960"/>
            <a:chExt cx="567891" cy="371135"/>
          </a:xfrm>
        </p:grpSpPr>
        <p:pic>
          <p:nvPicPr>
            <p:cNvPr id="2634" name="Picture 2633">
              <a:extLst>
                <a:ext uri="{FF2B5EF4-FFF2-40B4-BE49-F238E27FC236}">
                  <a16:creationId xmlns="" xmlns:a16="http://schemas.microsoft.com/office/drawing/2014/main" id="{58AA3A6C-1330-4655-8AA4-3B6D06E509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5" name="TextBox 2634">
              <a:extLst>
                <a:ext uri="{FF2B5EF4-FFF2-40B4-BE49-F238E27FC236}">
                  <a16:creationId xmlns="" xmlns:a16="http://schemas.microsoft.com/office/drawing/2014/main" id="{026618CF-EEA0-4607-9CD4-5181943D4B0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DKI</a:t>
              </a:r>
            </a:p>
          </p:txBody>
        </p:sp>
      </p:grpSp>
      <p:grpSp>
        <p:nvGrpSpPr>
          <p:cNvPr id="2636" name="Group 2635">
            <a:extLst>
              <a:ext uri="{FF2B5EF4-FFF2-40B4-BE49-F238E27FC236}">
                <a16:creationId xmlns="" xmlns:a16="http://schemas.microsoft.com/office/drawing/2014/main" id="{C282EA07-F607-445C-9EE3-A8290A3C1BEE}"/>
              </a:ext>
            </a:extLst>
          </p:cNvPr>
          <p:cNvGrpSpPr/>
          <p:nvPr/>
        </p:nvGrpSpPr>
        <p:grpSpPr>
          <a:xfrm>
            <a:off x="3827590" y="4259229"/>
            <a:ext cx="567891" cy="384783"/>
            <a:chOff x="335697" y="673960"/>
            <a:chExt cx="567891" cy="384783"/>
          </a:xfrm>
        </p:grpSpPr>
        <p:pic>
          <p:nvPicPr>
            <p:cNvPr id="2637" name="Picture 2636">
              <a:extLst>
                <a:ext uri="{FF2B5EF4-FFF2-40B4-BE49-F238E27FC236}">
                  <a16:creationId xmlns="" xmlns:a16="http://schemas.microsoft.com/office/drawing/2014/main" id="{505E5EF5-8AF0-451E-95B9-ED8515462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8" name="TextBox 2637">
              <a:extLst>
                <a:ext uri="{FF2B5EF4-FFF2-40B4-BE49-F238E27FC236}">
                  <a16:creationId xmlns="" xmlns:a16="http://schemas.microsoft.com/office/drawing/2014/main" id="{C6A55D4F-2DE1-48EE-8A45-950253AD17BA}"/>
                </a:ext>
              </a:extLst>
            </p:cNvPr>
            <p:cNvSpPr txBox="1"/>
            <p:nvPr/>
          </p:nvSpPr>
          <p:spPr>
            <a:xfrm>
              <a:off x="335697" y="827911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39" name="Group 2638">
            <a:extLst>
              <a:ext uri="{FF2B5EF4-FFF2-40B4-BE49-F238E27FC236}">
                <a16:creationId xmlns="" xmlns:a16="http://schemas.microsoft.com/office/drawing/2014/main" id="{AC628388-DB3B-4574-9B2D-F2CDA8286E96}"/>
              </a:ext>
            </a:extLst>
          </p:cNvPr>
          <p:cNvGrpSpPr/>
          <p:nvPr/>
        </p:nvGrpSpPr>
        <p:grpSpPr>
          <a:xfrm>
            <a:off x="4518681" y="4267181"/>
            <a:ext cx="567891" cy="371135"/>
            <a:chOff x="331048" y="673960"/>
            <a:chExt cx="567891" cy="371135"/>
          </a:xfrm>
        </p:grpSpPr>
        <p:pic>
          <p:nvPicPr>
            <p:cNvPr id="2640" name="Picture 2639">
              <a:extLst>
                <a:ext uri="{FF2B5EF4-FFF2-40B4-BE49-F238E27FC236}">
                  <a16:creationId xmlns="" xmlns:a16="http://schemas.microsoft.com/office/drawing/2014/main" id="{C38CAB3C-706B-4C94-B1B9-47F69EA64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1" name="TextBox 2640">
              <a:extLst>
                <a:ext uri="{FF2B5EF4-FFF2-40B4-BE49-F238E27FC236}">
                  <a16:creationId xmlns="" xmlns:a16="http://schemas.microsoft.com/office/drawing/2014/main" id="{F1881B5C-5982-4BAE-83F0-DA752A8D6D8E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2" name="Group 2641">
            <a:extLst>
              <a:ext uri="{FF2B5EF4-FFF2-40B4-BE49-F238E27FC236}">
                <a16:creationId xmlns="" xmlns:a16="http://schemas.microsoft.com/office/drawing/2014/main" id="{B549D6A5-3891-4428-8A9E-E22AD5D82940}"/>
              </a:ext>
            </a:extLst>
          </p:cNvPr>
          <p:cNvGrpSpPr/>
          <p:nvPr/>
        </p:nvGrpSpPr>
        <p:grpSpPr>
          <a:xfrm>
            <a:off x="5194542" y="4263205"/>
            <a:ext cx="567891" cy="377959"/>
            <a:chOff x="331048" y="673960"/>
            <a:chExt cx="567891" cy="377959"/>
          </a:xfrm>
        </p:grpSpPr>
        <p:pic>
          <p:nvPicPr>
            <p:cNvPr id="2643" name="Picture 2642">
              <a:extLst>
                <a:ext uri="{FF2B5EF4-FFF2-40B4-BE49-F238E27FC236}">
                  <a16:creationId xmlns="" xmlns:a16="http://schemas.microsoft.com/office/drawing/2014/main" id="{8D7B118D-532E-460E-82DF-3ACAA25CD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4" name="TextBox 2643">
              <a:extLst>
                <a:ext uri="{FF2B5EF4-FFF2-40B4-BE49-F238E27FC236}">
                  <a16:creationId xmlns="" xmlns:a16="http://schemas.microsoft.com/office/drawing/2014/main" id="{ED850EEC-3C99-4DEC-B4A9-81799B21EEBF}"/>
                </a:ext>
              </a:extLst>
            </p:cNvPr>
            <p:cNvSpPr txBox="1"/>
            <p:nvPr/>
          </p:nvSpPr>
          <p:spPr>
            <a:xfrm>
              <a:off x="331048" y="821087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D.I.Y</a:t>
              </a:r>
            </a:p>
          </p:txBody>
        </p:sp>
      </p:grpSp>
      <p:grpSp>
        <p:nvGrpSpPr>
          <p:cNvPr id="2645" name="Group 2644">
            <a:extLst>
              <a:ext uri="{FF2B5EF4-FFF2-40B4-BE49-F238E27FC236}">
                <a16:creationId xmlns="" xmlns:a16="http://schemas.microsoft.com/office/drawing/2014/main" id="{FF0621AE-ECCA-4209-892F-A04FB12032E1}"/>
              </a:ext>
            </a:extLst>
          </p:cNvPr>
          <p:cNvGrpSpPr/>
          <p:nvPr/>
        </p:nvGrpSpPr>
        <p:grpSpPr>
          <a:xfrm>
            <a:off x="5896353" y="4270029"/>
            <a:ext cx="596675" cy="376159"/>
            <a:chOff x="341096" y="673960"/>
            <a:chExt cx="596675" cy="376159"/>
          </a:xfrm>
        </p:grpSpPr>
        <p:pic>
          <p:nvPicPr>
            <p:cNvPr id="2646" name="Picture 2645">
              <a:extLst>
                <a:ext uri="{FF2B5EF4-FFF2-40B4-BE49-F238E27FC236}">
                  <a16:creationId xmlns="" xmlns:a16="http://schemas.microsoft.com/office/drawing/2014/main" id="{FC7AEFBB-1418-4C56-A530-D90B2CA0A2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7" name="TextBox 2646">
              <a:extLst>
                <a:ext uri="{FF2B5EF4-FFF2-40B4-BE49-F238E27FC236}">
                  <a16:creationId xmlns="" xmlns:a16="http://schemas.microsoft.com/office/drawing/2014/main" id="{79EA194E-B32D-4507-844C-F9F037C3A62B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8" name="Group 2647">
            <a:extLst>
              <a:ext uri="{FF2B5EF4-FFF2-40B4-BE49-F238E27FC236}">
                <a16:creationId xmlns="" xmlns:a16="http://schemas.microsoft.com/office/drawing/2014/main" id="{5050DD20-CEFB-477C-BC1F-4EE08371251C}"/>
              </a:ext>
            </a:extLst>
          </p:cNvPr>
          <p:cNvGrpSpPr/>
          <p:nvPr/>
        </p:nvGrpSpPr>
        <p:grpSpPr>
          <a:xfrm>
            <a:off x="6554947" y="4260555"/>
            <a:ext cx="567891" cy="398430"/>
            <a:chOff x="310577" y="673960"/>
            <a:chExt cx="567891" cy="398430"/>
          </a:xfrm>
        </p:grpSpPr>
        <p:pic>
          <p:nvPicPr>
            <p:cNvPr id="2649" name="Picture 2648">
              <a:extLst>
                <a:ext uri="{FF2B5EF4-FFF2-40B4-BE49-F238E27FC236}">
                  <a16:creationId xmlns="" xmlns:a16="http://schemas.microsoft.com/office/drawing/2014/main" id="{102293BE-4D71-4BBF-B4D3-DA21B527B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0" name="TextBox 2649">
              <a:extLst>
                <a:ext uri="{FF2B5EF4-FFF2-40B4-BE49-F238E27FC236}">
                  <a16:creationId xmlns="" xmlns:a16="http://schemas.microsoft.com/office/drawing/2014/main" id="{4650DF37-E8AA-484A-98AE-32F81AB3AC49}"/>
                </a:ext>
              </a:extLst>
            </p:cNvPr>
            <p:cNvSpPr txBox="1"/>
            <p:nvPr/>
          </p:nvSpPr>
          <p:spPr>
            <a:xfrm>
              <a:off x="310577" y="841558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Bali</a:t>
              </a:r>
            </a:p>
          </p:txBody>
        </p:sp>
      </p:grpSp>
      <p:grpSp>
        <p:nvGrpSpPr>
          <p:cNvPr id="2651" name="Group 2650">
            <a:extLst>
              <a:ext uri="{FF2B5EF4-FFF2-40B4-BE49-F238E27FC236}">
                <a16:creationId xmlns="" xmlns:a16="http://schemas.microsoft.com/office/drawing/2014/main" id="{F3A7183B-7676-48D6-B6A9-AA549E3FA681}"/>
              </a:ext>
            </a:extLst>
          </p:cNvPr>
          <p:cNvGrpSpPr/>
          <p:nvPr/>
        </p:nvGrpSpPr>
        <p:grpSpPr>
          <a:xfrm>
            <a:off x="7202417" y="4265855"/>
            <a:ext cx="660387" cy="382553"/>
            <a:chOff x="268934" y="673960"/>
            <a:chExt cx="660387" cy="382553"/>
          </a:xfrm>
        </p:grpSpPr>
        <p:pic>
          <p:nvPicPr>
            <p:cNvPr id="2652" name="Picture 2651">
              <a:extLst>
                <a:ext uri="{FF2B5EF4-FFF2-40B4-BE49-F238E27FC236}">
                  <a16:creationId xmlns="" xmlns:a16="http://schemas.microsoft.com/office/drawing/2014/main" id="{38916175-4D68-4FB9-9E74-C36A6AFEA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3" name="TextBox 2652">
              <a:extLst>
                <a:ext uri="{FF2B5EF4-FFF2-40B4-BE49-F238E27FC236}">
                  <a16:creationId xmlns="" xmlns:a16="http://schemas.microsoft.com/office/drawing/2014/main" id="{623F01B7-0F98-4CA2-8C03-C5A2D95552FF}"/>
                </a:ext>
              </a:extLst>
            </p:cNvPr>
            <p:cNvSpPr txBox="1"/>
            <p:nvPr/>
          </p:nvSpPr>
          <p:spPr>
            <a:xfrm>
              <a:off x="268934" y="825681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NTB</a:t>
              </a:r>
            </a:p>
          </p:txBody>
        </p:sp>
      </p:grpSp>
      <p:grpSp>
        <p:nvGrpSpPr>
          <p:cNvPr id="2654" name="Group 2653">
            <a:extLst>
              <a:ext uri="{FF2B5EF4-FFF2-40B4-BE49-F238E27FC236}">
                <a16:creationId xmlns="" xmlns:a16="http://schemas.microsoft.com/office/drawing/2014/main" id="{4DF6D1C6-FD63-4C56-8C2B-E98DC42D1E53}"/>
              </a:ext>
            </a:extLst>
          </p:cNvPr>
          <p:cNvGrpSpPr/>
          <p:nvPr/>
        </p:nvGrpSpPr>
        <p:grpSpPr>
          <a:xfrm>
            <a:off x="7935645" y="4267180"/>
            <a:ext cx="567891" cy="386208"/>
            <a:chOff x="321000" y="673960"/>
            <a:chExt cx="567891" cy="386208"/>
          </a:xfrm>
        </p:grpSpPr>
        <p:pic>
          <p:nvPicPr>
            <p:cNvPr id="2655" name="Picture 2654">
              <a:extLst>
                <a:ext uri="{FF2B5EF4-FFF2-40B4-BE49-F238E27FC236}">
                  <a16:creationId xmlns="" xmlns:a16="http://schemas.microsoft.com/office/drawing/2014/main" id="{C41B8EC3-C81F-48D8-885C-A9BAD6B4A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6" name="TextBox 2655">
              <a:extLst>
                <a:ext uri="{FF2B5EF4-FFF2-40B4-BE49-F238E27FC236}">
                  <a16:creationId xmlns="" xmlns:a16="http://schemas.microsoft.com/office/drawing/2014/main" id="{4926D804-D060-4B3D-90FF-084E21FCF42A}"/>
                </a:ext>
              </a:extLst>
            </p:cNvPr>
            <p:cNvSpPr txBox="1"/>
            <p:nvPr/>
          </p:nvSpPr>
          <p:spPr>
            <a:xfrm>
              <a:off x="321000" y="82933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NTT</a:t>
              </a:r>
            </a:p>
          </p:txBody>
        </p:sp>
      </p:grpSp>
      <p:grpSp>
        <p:nvGrpSpPr>
          <p:cNvPr id="2657" name="Group 2656">
            <a:extLst>
              <a:ext uri="{FF2B5EF4-FFF2-40B4-BE49-F238E27FC236}">
                <a16:creationId xmlns="" xmlns:a16="http://schemas.microsoft.com/office/drawing/2014/main" id="{25EC5EFE-25EC-4755-930E-A7C14B0151C7}"/>
              </a:ext>
            </a:extLst>
          </p:cNvPr>
          <p:cNvGrpSpPr/>
          <p:nvPr/>
        </p:nvGrpSpPr>
        <p:grpSpPr>
          <a:xfrm>
            <a:off x="8620782" y="4268505"/>
            <a:ext cx="567891" cy="381184"/>
            <a:chOff x="321000" y="673960"/>
            <a:chExt cx="567891" cy="381184"/>
          </a:xfrm>
        </p:grpSpPr>
        <p:pic>
          <p:nvPicPr>
            <p:cNvPr id="2658" name="Picture 2657">
              <a:extLst>
                <a:ext uri="{FF2B5EF4-FFF2-40B4-BE49-F238E27FC236}">
                  <a16:creationId xmlns="" xmlns:a16="http://schemas.microsoft.com/office/drawing/2014/main" id="{942D3D36-8A9D-42C8-9F9C-A229AA58B3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9" name="TextBox 2658">
              <a:extLst>
                <a:ext uri="{FF2B5EF4-FFF2-40B4-BE49-F238E27FC236}">
                  <a16:creationId xmlns="" xmlns:a16="http://schemas.microsoft.com/office/drawing/2014/main" id="{136EEFA9-FF0D-4DE3-B96C-88024FFBCE7C}"/>
                </a:ext>
              </a:extLst>
            </p:cNvPr>
            <p:cNvSpPr txBox="1"/>
            <p:nvPr/>
          </p:nvSpPr>
          <p:spPr>
            <a:xfrm>
              <a:off x="321000" y="82431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0" name="Group 2659">
            <a:extLst>
              <a:ext uri="{FF2B5EF4-FFF2-40B4-BE49-F238E27FC236}">
                <a16:creationId xmlns="" xmlns:a16="http://schemas.microsoft.com/office/drawing/2014/main" id="{9583D423-9F48-4F8E-9005-25226D633E50}"/>
              </a:ext>
            </a:extLst>
          </p:cNvPr>
          <p:cNvGrpSpPr/>
          <p:nvPr/>
        </p:nvGrpSpPr>
        <p:grpSpPr>
          <a:xfrm>
            <a:off x="9314964" y="4272481"/>
            <a:ext cx="595874" cy="377073"/>
            <a:chOff x="327394" y="673960"/>
            <a:chExt cx="595874" cy="377073"/>
          </a:xfrm>
        </p:grpSpPr>
        <p:pic>
          <p:nvPicPr>
            <p:cNvPr id="2661" name="Picture 2660">
              <a:extLst>
                <a:ext uri="{FF2B5EF4-FFF2-40B4-BE49-F238E27FC236}">
                  <a16:creationId xmlns="" xmlns:a16="http://schemas.microsoft.com/office/drawing/2014/main" id="{9CD7ED33-0B9F-4AEE-8594-0E0908572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2" name="TextBox 2661">
              <a:extLst>
                <a:ext uri="{FF2B5EF4-FFF2-40B4-BE49-F238E27FC236}">
                  <a16:creationId xmlns="" xmlns:a16="http://schemas.microsoft.com/office/drawing/2014/main" id="{B609930E-EA8F-4822-8EA9-A1563942D7A6}"/>
                </a:ext>
              </a:extLst>
            </p:cNvPr>
            <p:cNvSpPr txBox="1"/>
            <p:nvPr/>
          </p:nvSpPr>
          <p:spPr>
            <a:xfrm>
              <a:off x="327394" y="820201"/>
              <a:ext cx="59587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3" name="Group 2662">
            <a:extLst>
              <a:ext uri="{FF2B5EF4-FFF2-40B4-BE49-F238E27FC236}">
                <a16:creationId xmlns="" xmlns:a16="http://schemas.microsoft.com/office/drawing/2014/main" id="{CA28EC5D-A91F-492E-9869-3F291A7191C1}"/>
              </a:ext>
            </a:extLst>
          </p:cNvPr>
          <p:cNvGrpSpPr/>
          <p:nvPr/>
        </p:nvGrpSpPr>
        <p:grpSpPr>
          <a:xfrm>
            <a:off x="10011706" y="4269831"/>
            <a:ext cx="567891" cy="371135"/>
            <a:chOff x="331048" y="673960"/>
            <a:chExt cx="567891" cy="371135"/>
          </a:xfrm>
        </p:grpSpPr>
        <p:pic>
          <p:nvPicPr>
            <p:cNvPr id="2664" name="Picture 2663">
              <a:extLst>
                <a:ext uri="{FF2B5EF4-FFF2-40B4-BE49-F238E27FC236}">
                  <a16:creationId xmlns="" xmlns:a16="http://schemas.microsoft.com/office/drawing/2014/main" id="{E99E8B53-D0C4-4DAF-8151-298A5AA45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5" name="TextBox 2664">
              <a:extLst>
                <a:ext uri="{FF2B5EF4-FFF2-40B4-BE49-F238E27FC236}">
                  <a16:creationId xmlns="" xmlns:a16="http://schemas.microsoft.com/office/drawing/2014/main" id="{7DEB4A58-A42E-4A0D-AA09-8AFB07CAA690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pic>
        <p:nvPicPr>
          <p:cNvPr id="2666" name="Picture 2665">
            <a:extLst>
              <a:ext uri="{FF2B5EF4-FFF2-40B4-BE49-F238E27FC236}">
                <a16:creationId xmlns="" xmlns:a16="http://schemas.microsoft.com/office/drawing/2014/main" id="{97CE9733-D5C8-4E33-B977-6FEC44510F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01" y="4271962"/>
            <a:ext cx="469306" cy="277907"/>
          </a:xfrm>
          <a:prstGeom prst="rect">
            <a:avLst/>
          </a:prstGeom>
        </p:spPr>
      </p:pic>
      <p:sp>
        <p:nvSpPr>
          <p:cNvPr id="2667" name="TextBox 2666">
            <a:extLst>
              <a:ext uri="{FF2B5EF4-FFF2-40B4-BE49-F238E27FC236}">
                <a16:creationId xmlns="" xmlns:a16="http://schemas.microsoft.com/office/drawing/2014/main" id="{6399C6A0-EE53-4C2F-8138-8AA5E3B1DC67}"/>
              </a:ext>
            </a:extLst>
          </p:cNvPr>
          <p:cNvSpPr txBox="1"/>
          <p:nvPr/>
        </p:nvSpPr>
        <p:spPr>
          <a:xfrm>
            <a:off x="10674288" y="4421399"/>
            <a:ext cx="60498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latin typeface="Cambria" panose="02040503050406030204" pitchFamily="18" charset="0"/>
              </a:rPr>
              <a:t>Maluku</a:t>
            </a:r>
          </a:p>
        </p:txBody>
      </p:sp>
      <p:pic>
        <p:nvPicPr>
          <p:cNvPr id="2668" name="Picture 2667">
            <a:extLst>
              <a:ext uri="{FF2B5EF4-FFF2-40B4-BE49-F238E27FC236}">
                <a16:creationId xmlns="" xmlns:a16="http://schemas.microsoft.com/office/drawing/2014/main" id="{E004029D-073C-478F-8D0C-E7AFFEA197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131" y="4261305"/>
            <a:ext cx="469306" cy="277907"/>
          </a:xfrm>
          <a:prstGeom prst="rect">
            <a:avLst/>
          </a:prstGeom>
        </p:spPr>
      </p:pic>
      <p:sp>
        <p:nvSpPr>
          <p:cNvPr id="2669" name="TextBox 2668">
            <a:extLst>
              <a:ext uri="{FF2B5EF4-FFF2-40B4-BE49-F238E27FC236}">
                <a16:creationId xmlns="" xmlns:a16="http://schemas.microsoft.com/office/drawing/2014/main" id="{F908725B-B29C-4D9E-9086-5C9B7E47D805}"/>
              </a:ext>
            </a:extLst>
          </p:cNvPr>
          <p:cNvSpPr txBox="1"/>
          <p:nvPr/>
        </p:nvSpPr>
        <p:spPr>
          <a:xfrm>
            <a:off x="11368843" y="4410742"/>
            <a:ext cx="5678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latin typeface="Cambria" panose="02040503050406030204" pitchFamily="18" charset="0"/>
              </a:rPr>
              <a:t>Papua</a:t>
            </a:r>
          </a:p>
        </p:txBody>
      </p:sp>
      <p:pic>
        <p:nvPicPr>
          <p:cNvPr id="2840" name="Picture 2839">
            <a:extLst>
              <a:ext uri="{FF2B5EF4-FFF2-40B4-BE49-F238E27FC236}">
                <a16:creationId xmlns="" xmlns:a16="http://schemas.microsoft.com/office/drawing/2014/main" id="{A4E02A1B-C32C-457F-8BD7-268DC562E2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529" y="670629"/>
            <a:ext cx="469306" cy="277907"/>
          </a:xfrm>
          <a:prstGeom prst="rect">
            <a:avLst/>
          </a:prstGeom>
        </p:spPr>
      </p:pic>
      <p:pic>
        <p:nvPicPr>
          <p:cNvPr id="2841" name="Picture 2840">
            <a:extLst>
              <a:ext uri="{FF2B5EF4-FFF2-40B4-BE49-F238E27FC236}">
                <a16:creationId xmlns="" xmlns:a16="http://schemas.microsoft.com/office/drawing/2014/main" id="{C7D7437B-D366-4E7F-A45E-E21C5745C5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9646" y="681387"/>
            <a:ext cx="469306" cy="277907"/>
          </a:xfrm>
          <a:prstGeom prst="rect">
            <a:avLst/>
          </a:prstGeom>
        </p:spPr>
      </p:pic>
      <p:cxnSp>
        <p:nvCxnSpPr>
          <p:cNvPr id="3012" name="Straight Connector 3011">
            <a:extLst>
              <a:ext uri="{FF2B5EF4-FFF2-40B4-BE49-F238E27FC236}">
                <a16:creationId xmlns="" xmlns:a16="http://schemas.microsoft.com/office/drawing/2014/main" id="{656A5676-77B8-415B-81E8-D803276E61D1}"/>
              </a:ext>
            </a:extLst>
          </p:cNvPr>
          <p:cNvCxnSpPr>
            <a:cxnSpLocks/>
          </p:cNvCxnSpPr>
          <p:nvPr/>
        </p:nvCxnSpPr>
        <p:spPr>
          <a:xfrm>
            <a:off x="0" y="5430861"/>
            <a:ext cx="121920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9" name="Group 578">
            <a:extLst>
              <a:ext uri="{FF2B5EF4-FFF2-40B4-BE49-F238E27FC236}">
                <a16:creationId xmlns="" xmlns:a16="http://schemas.microsoft.com/office/drawing/2014/main" id="{805BA8A1-3F4C-4F5C-9FC9-D0A9DB5B5086}"/>
              </a:ext>
            </a:extLst>
          </p:cNvPr>
          <p:cNvGrpSpPr/>
          <p:nvPr/>
        </p:nvGrpSpPr>
        <p:grpSpPr>
          <a:xfrm>
            <a:off x="0" y="376483"/>
            <a:ext cx="12192000" cy="313232"/>
            <a:chOff x="0" y="606056"/>
            <a:chExt cx="12192000" cy="338554"/>
          </a:xfrm>
        </p:grpSpPr>
        <p:sp>
          <p:nvSpPr>
            <p:cNvPr id="580" name="TextBox 579">
              <a:extLst>
                <a:ext uri="{FF2B5EF4-FFF2-40B4-BE49-F238E27FC236}">
                  <a16:creationId xmlns="" xmlns:a16="http://schemas.microsoft.com/office/drawing/2014/main" id="{985BB93F-CFAD-40CF-A4D9-EC32058D6D54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581" name="Oval 580">
              <a:extLst>
                <a:ext uri="{FF2B5EF4-FFF2-40B4-BE49-F238E27FC236}">
                  <a16:creationId xmlns="" xmlns:a16="http://schemas.microsoft.com/office/drawing/2014/main" id="{480A090D-41D5-455D-8F7C-71DA2DBB36B0}"/>
                </a:ext>
              </a:extLst>
            </p:cNvPr>
            <p:cNvSpPr/>
            <p:nvPr/>
          </p:nvSpPr>
          <p:spPr>
            <a:xfrm>
              <a:off x="132404" y="644021"/>
              <a:ext cx="253437" cy="229645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582" name="TextBox 581">
              <a:extLst>
                <a:ext uri="{FF2B5EF4-FFF2-40B4-BE49-F238E27FC236}">
                  <a16:creationId xmlns="" xmlns:a16="http://schemas.microsoft.com/office/drawing/2014/main" id="{F0C8C7DD-99F8-4DDA-B982-3FFBCA2C484B}"/>
                </a:ext>
              </a:extLst>
            </p:cNvPr>
            <p:cNvSpPr txBox="1"/>
            <p:nvPr/>
          </p:nvSpPr>
          <p:spPr>
            <a:xfrm>
              <a:off x="344131" y="625726"/>
              <a:ext cx="2861187" cy="266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err="1"/>
                <a:t>Jumlah</a:t>
              </a:r>
              <a:r>
                <a:rPr lang="en-US" sz="1000" b="1" dirty="0"/>
                <a:t> Daerah </a:t>
              </a:r>
              <a:r>
                <a:rPr lang="en-US" sz="1000" b="1" dirty="0" err="1"/>
                <a:t>Telah</a:t>
              </a:r>
              <a:r>
                <a:rPr lang="en-US" sz="1000" b="1" dirty="0"/>
                <a:t> </a:t>
              </a:r>
              <a:r>
                <a:rPr lang="en-US" sz="1000" b="1" dirty="0" err="1"/>
                <a:t>Membentuk</a:t>
              </a:r>
              <a:r>
                <a:rPr lang="en-US" sz="1000" b="1" dirty="0"/>
                <a:t> </a:t>
              </a:r>
              <a:r>
                <a:rPr lang="en-US" sz="1000" b="1" dirty="0" err="1"/>
                <a:t>Kelembagaan</a:t>
              </a:r>
              <a:endParaRPr lang="en-US" sz="1000" b="1" dirty="0"/>
            </a:p>
          </p:txBody>
        </p:sp>
      </p:grpSp>
      <p:sp>
        <p:nvSpPr>
          <p:cNvPr id="583" name="Oval 582">
            <a:extLst>
              <a:ext uri="{FF2B5EF4-FFF2-40B4-BE49-F238E27FC236}">
                <a16:creationId xmlns="" xmlns:a16="http://schemas.microsoft.com/office/drawing/2014/main" id="{000EB6F5-AE00-40CA-91BF-CDD06D895C37}"/>
              </a:ext>
            </a:extLst>
          </p:cNvPr>
          <p:cNvSpPr/>
          <p:nvPr/>
        </p:nvSpPr>
        <p:spPr>
          <a:xfrm>
            <a:off x="3071736" y="425151"/>
            <a:ext cx="253437" cy="212469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584" name="TextBox 583">
            <a:extLst>
              <a:ext uri="{FF2B5EF4-FFF2-40B4-BE49-F238E27FC236}">
                <a16:creationId xmlns="" xmlns:a16="http://schemas.microsoft.com/office/drawing/2014/main" id="{667BB79C-88E4-4D5D-97EF-9EC2002BB873}"/>
              </a:ext>
            </a:extLst>
          </p:cNvPr>
          <p:cNvSpPr txBox="1"/>
          <p:nvPr/>
        </p:nvSpPr>
        <p:spPr>
          <a:xfrm>
            <a:off x="3296054" y="401227"/>
            <a:ext cx="390115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/>
              <a:t>Jumlah</a:t>
            </a:r>
            <a:r>
              <a:rPr lang="en-US" sz="1000" b="1" dirty="0"/>
              <a:t> Daerah </a:t>
            </a:r>
            <a:r>
              <a:rPr lang="en-US" sz="1000" b="1" dirty="0" err="1"/>
              <a:t>Telah</a:t>
            </a:r>
            <a:r>
              <a:rPr lang="en-US" sz="1000" b="1" dirty="0"/>
              <a:t> </a:t>
            </a:r>
            <a:r>
              <a:rPr lang="en-US" sz="1000" b="1" dirty="0" err="1"/>
              <a:t>Mendelegasikan</a:t>
            </a:r>
            <a:r>
              <a:rPr lang="en-US" sz="1000" b="1" dirty="0"/>
              <a:t> </a:t>
            </a:r>
            <a:r>
              <a:rPr lang="en-US" sz="1000" b="1" dirty="0" err="1"/>
              <a:t>Perizinan</a:t>
            </a:r>
            <a:r>
              <a:rPr lang="en-US" sz="1000" b="1" dirty="0"/>
              <a:t> dan Non </a:t>
            </a:r>
            <a:r>
              <a:rPr lang="en-US" sz="1000" b="1" dirty="0" err="1"/>
              <a:t>Perizinan</a:t>
            </a:r>
            <a:r>
              <a:rPr lang="en-US" sz="1000" b="1" dirty="0"/>
              <a:t> </a:t>
            </a:r>
          </a:p>
        </p:txBody>
      </p:sp>
      <p:sp>
        <p:nvSpPr>
          <p:cNvPr id="585" name="Oval 584">
            <a:extLst>
              <a:ext uri="{FF2B5EF4-FFF2-40B4-BE49-F238E27FC236}">
                <a16:creationId xmlns="" xmlns:a16="http://schemas.microsoft.com/office/drawing/2014/main" id="{4F55FA82-A1F3-47D1-807B-F2B98CCF2D65}"/>
              </a:ext>
            </a:extLst>
          </p:cNvPr>
          <p:cNvSpPr/>
          <p:nvPr/>
        </p:nvSpPr>
        <p:spPr>
          <a:xfrm>
            <a:off x="7037242" y="424699"/>
            <a:ext cx="253437" cy="212469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586" name="TextBox 585">
            <a:extLst>
              <a:ext uri="{FF2B5EF4-FFF2-40B4-BE49-F238E27FC236}">
                <a16:creationId xmlns="" xmlns:a16="http://schemas.microsoft.com/office/drawing/2014/main" id="{57187EC9-76ED-42E8-8FD6-63AD7690D92D}"/>
              </a:ext>
            </a:extLst>
          </p:cNvPr>
          <p:cNvSpPr txBox="1"/>
          <p:nvPr/>
        </p:nvSpPr>
        <p:spPr>
          <a:xfrm>
            <a:off x="7256207" y="400776"/>
            <a:ext cx="2379407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/>
              <a:t>Jumlah</a:t>
            </a:r>
            <a:r>
              <a:rPr lang="en-US" sz="1000" b="1" dirty="0"/>
              <a:t> Daerah </a:t>
            </a:r>
            <a:r>
              <a:rPr lang="en-US" sz="1000" b="1" dirty="0" err="1"/>
              <a:t>Telah</a:t>
            </a:r>
            <a:r>
              <a:rPr lang="en-US" sz="1000" b="1" dirty="0"/>
              <a:t> </a:t>
            </a:r>
            <a:r>
              <a:rPr lang="en-US" sz="1000" b="1" dirty="0" err="1"/>
              <a:t>Memiliki</a:t>
            </a:r>
            <a:r>
              <a:rPr lang="en-US" sz="1000" b="1" dirty="0"/>
              <a:t> SOP</a:t>
            </a:r>
          </a:p>
        </p:txBody>
      </p:sp>
      <p:sp>
        <p:nvSpPr>
          <p:cNvPr id="587" name="Oval 586">
            <a:extLst>
              <a:ext uri="{FF2B5EF4-FFF2-40B4-BE49-F238E27FC236}">
                <a16:creationId xmlns="" xmlns:a16="http://schemas.microsoft.com/office/drawing/2014/main" id="{8CC3A450-3815-42ED-9402-59144AFC3515}"/>
              </a:ext>
            </a:extLst>
          </p:cNvPr>
          <p:cNvSpPr/>
          <p:nvPr/>
        </p:nvSpPr>
        <p:spPr>
          <a:xfrm>
            <a:off x="9508607" y="410191"/>
            <a:ext cx="253437" cy="212469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588" name="TextBox 587">
            <a:extLst>
              <a:ext uri="{FF2B5EF4-FFF2-40B4-BE49-F238E27FC236}">
                <a16:creationId xmlns="" xmlns:a16="http://schemas.microsoft.com/office/drawing/2014/main" id="{450F79F3-5A8C-4373-80EB-DB2AE0AFA4C3}"/>
              </a:ext>
            </a:extLst>
          </p:cNvPr>
          <p:cNvSpPr txBox="1"/>
          <p:nvPr/>
        </p:nvSpPr>
        <p:spPr>
          <a:xfrm>
            <a:off x="9743767" y="405933"/>
            <a:ext cx="238923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/>
              <a:t>Jumlah</a:t>
            </a:r>
            <a:r>
              <a:rPr lang="en-US" sz="1000" b="1" dirty="0"/>
              <a:t> Daerah </a:t>
            </a:r>
            <a:r>
              <a:rPr lang="en-US" sz="1000" b="1" dirty="0" err="1"/>
              <a:t>Telah</a:t>
            </a:r>
            <a:r>
              <a:rPr lang="en-US" sz="1000" b="1" dirty="0"/>
              <a:t> </a:t>
            </a:r>
            <a:r>
              <a:rPr lang="en-US" sz="1000" b="1" dirty="0" err="1"/>
              <a:t>Memiliki</a:t>
            </a:r>
            <a:r>
              <a:rPr lang="en-US" sz="1000" b="1" dirty="0"/>
              <a:t> Website</a:t>
            </a:r>
            <a:endParaRPr lang="en-US" sz="1000" b="1" i="1" dirty="0"/>
          </a:p>
        </p:txBody>
      </p:sp>
      <p:sp>
        <p:nvSpPr>
          <p:cNvPr id="591" name="TextBox 590">
            <a:extLst>
              <a:ext uri="{FF2B5EF4-FFF2-40B4-BE49-F238E27FC236}">
                <a16:creationId xmlns="" xmlns:a16="http://schemas.microsoft.com/office/drawing/2014/main" id="{9A56E845-80B3-44FB-B7C2-9605143C6614}"/>
              </a:ext>
            </a:extLst>
          </p:cNvPr>
          <p:cNvSpPr txBox="1"/>
          <p:nvPr/>
        </p:nvSpPr>
        <p:spPr>
          <a:xfrm>
            <a:off x="1456899" y="5516755"/>
            <a:ext cx="4255533" cy="120032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6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548 </a:t>
            </a:r>
            <a:r>
              <a:rPr lang="en-US" sz="1100" b="1" i="1" dirty="0" err="1">
                <a:latin typeface="Century Gothic" panose="020B0502020202020204" pitchFamily="34" charset="0"/>
              </a:rPr>
              <a:t>daerah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id-ID" sz="1100" b="1" i="1" dirty="0" smtClean="0">
                <a:latin typeface="Century Gothic" panose="020B0502020202020204" pitchFamily="34" charset="0"/>
              </a:rPr>
              <a:t>telah </a:t>
            </a:r>
            <a:r>
              <a:rPr lang="id-ID" sz="1100" b="1" i="1" dirty="0">
                <a:latin typeface="Century Gothic" panose="020B0502020202020204" pitchFamily="34" charset="0"/>
              </a:rPr>
              <a:t>membentuk kelembagaan PTSP </a:t>
            </a:r>
            <a:endParaRPr lang="en-US" sz="1100" b="1" i="1" dirty="0" smtClean="0">
              <a:latin typeface="Century Gothic" panose="020B0502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6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445</a:t>
            </a:r>
            <a:r>
              <a:rPr lang="id-ID" sz="16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id-ID" sz="1100" b="1" i="1" dirty="0" smtClean="0">
                <a:latin typeface="Century Gothic" panose="020B0502020202020204" pitchFamily="34" charset="0"/>
              </a:rPr>
              <a:t>daerah telah </a:t>
            </a:r>
            <a:r>
              <a:rPr lang="id-ID" sz="1100" b="1" i="1" dirty="0">
                <a:latin typeface="Century Gothic" panose="020B0502020202020204" pitchFamily="34" charset="0"/>
              </a:rPr>
              <a:t>mendelegasikan perizinan dan </a:t>
            </a:r>
            <a:r>
              <a:rPr lang="id-ID" sz="1100" b="1" i="1" dirty="0" smtClean="0">
                <a:latin typeface="Century Gothic" panose="020B0502020202020204" pitchFamily="34" charset="0"/>
              </a:rPr>
              <a:t>non</a:t>
            </a:r>
            <a:endParaRPr lang="en-US" sz="1100" b="1" i="1" dirty="0" smtClean="0">
              <a:latin typeface="Century Gothic" panose="020B0502020202020204" pitchFamily="34" charset="0"/>
            </a:endParaRPr>
          </a:p>
          <a:p>
            <a:pPr algn="just"/>
            <a:r>
              <a:rPr lang="en-US" sz="1100" b="1" i="1" dirty="0" smtClean="0">
                <a:latin typeface="Century Gothic" panose="020B0502020202020204" pitchFamily="34" charset="0"/>
              </a:rPr>
              <a:t>        </a:t>
            </a:r>
            <a:r>
              <a:rPr lang="id-ID" sz="1100" b="1" i="1" dirty="0" smtClean="0">
                <a:latin typeface="Century Gothic" panose="020B0502020202020204" pitchFamily="34" charset="0"/>
              </a:rPr>
              <a:t>perizinan </a:t>
            </a:r>
            <a:endParaRPr lang="en-US" sz="1100" b="1" i="1" dirty="0" smtClean="0">
              <a:latin typeface="Century Gothic" panose="020B0502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6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359</a:t>
            </a:r>
            <a:r>
              <a:rPr lang="en-US" sz="14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US" sz="1100" b="1" i="1" dirty="0" err="1">
                <a:latin typeface="Century Gothic" panose="020B0502020202020204" pitchFamily="34" charset="0"/>
              </a:rPr>
              <a:t>daerah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id-ID" sz="1100" b="1" i="1" dirty="0" smtClean="0">
                <a:latin typeface="Century Gothic" panose="020B0502020202020204" pitchFamily="34" charset="0"/>
              </a:rPr>
              <a:t>yang </a:t>
            </a:r>
            <a:r>
              <a:rPr lang="en-US" sz="1100" b="1" i="1" dirty="0" err="1">
                <a:latin typeface="Century Gothic" panose="020B0502020202020204" pitchFamily="34" charset="0"/>
              </a:rPr>
              <a:t>telah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 err="1" smtClean="0">
                <a:latin typeface="Century Gothic" panose="020B0502020202020204" pitchFamily="34" charset="0"/>
              </a:rPr>
              <a:t>memiliki</a:t>
            </a:r>
            <a:r>
              <a:rPr lang="en-US" sz="1100" b="1" i="1" dirty="0" smtClean="0">
                <a:latin typeface="Century Gothic" panose="020B0502020202020204" pitchFamily="34" charset="0"/>
              </a:rPr>
              <a:t> </a:t>
            </a:r>
            <a:r>
              <a:rPr lang="id-ID" sz="1100" b="1" i="1" dirty="0" smtClean="0">
                <a:latin typeface="Century Gothic" panose="020B0502020202020204" pitchFamily="34" charset="0"/>
              </a:rPr>
              <a:t>SOP, </a:t>
            </a:r>
            <a:r>
              <a:rPr lang="en-US" sz="1100" b="1" i="1" dirty="0" err="1">
                <a:latin typeface="Century Gothic" panose="020B0502020202020204" pitchFamily="34" charset="0"/>
              </a:rPr>
              <a:t>dan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endParaRPr lang="en-US" sz="1100" b="1" i="1" dirty="0" smtClean="0">
              <a:latin typeface="Century Gothic" panose="020B050202020202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6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385 </a:t>
            </a:r>
            <a:r>
              <a:rPr lang="en-US" sz="1100" b="1" i="1" dirty="0" err="1">
                <a:latin typeface="Century Gothic" panose="020B0502020202020204" pitchFamily="34" charset="0"/>
              </a:rPr>
              <a:t>daerah</a:t>
            </a:r>
            <a:r>
              <a:rPr lang="en-US" sz="1400" b="1" i="1" dirty="0">
                <a:latin typeface="Century Gothic" panose="020B0502020202020204" pitchFamily="34" charset="0"/>
              </a:rPr>
              <a:t>.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 smtClean="0">
                <a:latin typeface="Century Gothic" panose="020B0502020202020204" pitchFamily="34" charset="0"/>
              </a:rPr>
              <a:t>yang </a:t>
            </a:r>
            <a:r>
              <a:rPr lang="en-US" sz="1100" b="1" i="1" dirty="0" err="1">
                <a:latin typeface="Century Gothic" panose="020B0502020202020204" pitchFamily="34" charset="0"/>
              </a:rPr>
              <a:t>telah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 err="1" smtClean="0">
                <a:latin typeface="Century Gothic" panose="020B0502020202020204" pitchFamily="34" charset="0"/>
              </a:rPr>
              <a:t>memiliki</a:t>
            </a:r>
            <a:r>
              <a:rPr lang="en-US" sz="1100" b="1" i="1" dirty="0" smtClean="0">
                <a:latin typeface="Century Gothic" panose="020B0502020202020204" pitchFamily="34" charset="0"/>
              </a:rPr>
              <a:t> Website</a:t>
            </a:r>
            <a:endParaRPr lang="id-ID" sz="1100" b="1" i="1" dirty="0">
              <a:latin typeface="Century Gothic" panose="020B0502020202020204" pitchFamily="34" charset="0"/>
            </a:endParaRPr>
          </a:p>
        </p:txBody>
      </p:sp>
      <p:sp>
        <p:nvSpPr>
          <p:cNvPr id="592" name="Rectangle 591">
            <a:extLst>
              <a:ext uri="{FF2B5EF4-FFF2-40B4-BE49-F238E27FC236}">
                <a16:creationId xmlns="" xmlns:a16="http://schemas.microsoft.com/office/drawing/2014/main" id="{BC1BCCAE-0D34-4CC6-B2C0-DD067F0413CF}"/>
              </a:ext>
            </a:extLst>
          </p:cNvPr>
          <p:cNvSpPr/>
          <p:nvPr/>
        </p:nvSpPr>
        <p:spPr>
          <a:xfrm>
            <a:off x="5830529" y="5506948"/>
            <a:ext cx="1284376" cy="125315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/>
              <a:t>Daerah </a:t>
            </a:r>
            <a:r>
              <a:rPr lang="en-US" sz="1200" b="1" dirty="0" err="1"/>
              <a:t>yg</a:t>
            </a:r>
            <a:r>
              <a:rPr lang="en-US" sz="1200" b="1" dirty="0"/>
              <a:t> </a:t>
            </a:r>
            <a:r>
              <a:rPr lang="en-US" sz="1200" b="1" dirty="0" err="1"/>
              <a:t>Telah</a:t>
            </a:r>
            <a:r>
              <a:rPr lang="en-US" sz="1200" b="1" dirty="0"/>
              <a:t> </a:t>
            </a:r>
            <a:r>
              <a:rPr lang="en-US" sz="1200" b="1" dirty="0" err="1"/>
              <a:t>Membentuk</a:t>
            </a:r>
            <a:r>
              <a:rPr lang="en-US" sz="1200" b="1" dirty="0"/>
              <a:t> </a:t>
            </a:r>
            <a:r>
              <a:rPr lang="en-US" sz="1200" b="1" dirty="0" err="1"/>
              <a:t>Kelembagaan</a:t>
            </a:r>
            <a:endParaRPr lang="en-US" sz="1200" b="1" dirty="0"/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548</a:t>
            </a:r>
          </a:p>
        </p:txBody>
      </p:sp>
      <p:sp>
        <p:nvSpPr>
          <p:cNvPr id="593" name="Rectangle 592">
            <a:extLst>
              <a:ext uri="{FF2B5EF4-FFF2-40B4-BE49-F238E27FC236}">
                <a16:creationId xmlns="" xmlns:a16="http://schemas.microsoft.com/office/drawing/2014/main" id="{93F3E06A-53CE-4F5D-80C0-57A900DA2D0C}"/>
              </a:ext>
            </a:extLst>
          </p:cNvPr>
          <p:cNvSpPr/>
          <p:nvPr/>
        </p:nvSpPr>
        <p:spPr>
          <a:xfrm>
            <a:off x="7224925" y="5517222"/>
            <a:ext cx="1912333" cy="124610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/>
              <a:t>Daerah </a:t>
            </a:r>
            <a:r>
              <a:rPr lang="en-US" sz="1200" b="1" dirty="0" err="1"/>
              <a:t>yg</a:t>
            </a:r>
            <a:r>
              <a:rPr lang="en-US" sz="1200" b="1" dirty="0"/>
              <a:t> </a:t>
            </a:r>
            <a:r>
              <a:rPr lang="en-US" sz="1200" b="1" dirty="0" err="1"/>
              <a:t>Telah</a:t>
            </a:r>
            <a:r>
              <a:rPr lang="en-US" sz="1200" b="1" dirty="0"/>
              <a:t> </a:t>
            </a:r>
            <a:r>
              <a:rPr lang="en-US" sz="1200" b="1" dirty="0" err="1"/>
              <a:t>Mendelegasikan</a:t>
            </a:r>
            <a:r>
              <a:rPr lang="en-US" sz="1200" b="1" dirty="0"/>
              <a:t> </a:t>
            </a:r>
            <a:r>
              <a:rPr lang="en-US" sz="1200" b="1" dirty="0" err="1"/>
              <a:t>Perizinan</a:t>
            </a:r>
            <a:r>
              <a:rPr lang="en-US" sz="1200" b="1" dirty="0"/>
              <a:t> &amp; Non </a:t>
            </a:r>
            <a:r>
              <a:rPr lang="en-US" sz="1200" b="1" dirty="0" err="1"/>
              <a:t>Perizinan</a:t>
            </a:r>
            <a:r>
              <a:rPr lang="en-US" sz="1200" b="1" dirty="0"/>
              <a:t> 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445</a:t>
            </a:r>
          </a:p>
        </p:txBody>
      </p:sp>
      <p:sp>
        <p:nvSpPr>
          <p:cNvPr id="594" name="Rectangle 593">
            <a:extLst>
              <a:ext uri="{FF2B5EF4-FFF2-40B4-BE49-F238E27FC236}">
                <a16:creationId xmlns="" xmlns:a16="http://schemas.microsoft.com/office/drawing/2014/main" id="{DCA60D22-F1F2-48A5-A3B9-DD62DCEA8D8C}"/>
              </a:ext>
            </a:extLst>
          </p:cNvPr>
          <p:cNvSpPr/>
          <p:nvPr/>
        </p:nvSpPr>
        <p:spPr>
          <a:xfrm>
            <a:off x="9291484" y="5496674"/>
            <a:ext cx="1328620" cy="126777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/>
              <a:t>Daerah </a:t>
            </a:r>
            <a:r>
              <a:rPr lang="en-US" sz="1200" b="1" dirty="0" err="1"/>
              <a:t>yg</a:t>
            </a:r>
            <a:r>
              <a:rPr lang="en-US" sz="1200" b="1" dirty="0"/>
              <a:t> </a:t>
            </a:r>
            <a:r>
              <a:rPr lang="en-US" sz="1200" b="1" dirty="0" err="1"/>
              <a:t>Telah</a:t>
            </a:r>
            <a:r>
              <a:rPr lang="en-US" sz="1200" b="1" dirty="0"/>
              <a:t> </a:t>
            </a:r>
            <a:r>
              <a:rPr lang="en-US" sz="1200" b="1" dirty="0" err="1"/>
              <a:t>Telah</a:t>
            </a:r>
            <a:r>
              <a:rPr lang="en-US" sz="1200" b="1" dirty="0"/>
              <a:t> </a:t>
            </a:r>
            <a:r>
              <a:rPr lang="en-US" sz="1200" b="1" dirty="0" err="1"/>
              <a:t>Memiliki</a:t>
            </a:r>
            <a:r>
              <a:rPr lang="en-US" sz="1200" b="1" dirty="0"/>
              <a:t>  SOP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359</a:t>
            </a:r>
          </a:p>
        </p:txBody>
      </p:sp>
      <p:sp>
        <p:nvSpPr>
          <p:cNvPr id="595" name="Rectangle 594">
            <a:extLst>
              <a:ext uri="{FF2B5EF4-FFF2-40B4-BE49-F238E27FC236}">
                <a16:creationId xmlns="" xmlns:a16="http://schemas.microsoft.com/office/drawing/2014/main" id="{CE2AA8A7-D262-47EF-95E3-355A5A1DCFCD}"/>
              </a:ext>
            </a:extLst>
          </p:cNvPr>
          <p:cNvSpPr/>
          <p:nvPr/>
        </p:nvSpPr>
        <p:spPr>
          <a:xfrm>
            <a:off x="10736825" y="5496674"/>
            <a:ext cx="1250525" cy="124811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/>
              <a:t>Daerah </a:t>
            </a:r>
            <a:r>
              <a:rPr lang="en-US" sz="1200" b="1" dirty="0" err="1"/>
              <a:t>yg</a:t>
            </a:r>
            <a:r>
              <a:rPr lang="en-US" sz="1200" b="1" dirty="0"/>
              <a:t> </a:t>
            </a:r>
            <a:r>
              <a:rPr lang="en-US" sz="1200" b="1" dirty="0" err="1"/>
              <a:t>Telah</a:t>
            </a:r>
            <a:r>
              <a:rPr lang="en-US" sz="1200" b="1" dirty="0"/>
              <a:t> </a:t>
            </a:r>
            <a:r>
              <a:rPr lang="en-US" sz="1200" b="1" dirty="0" err="1"/>
              <a:t>memiliki</a:t>
            </a:r>
            <a:r>
              <a:rPr lang="en-US" sz="1200" b="1" dirty="0"/>
              <a:t> Website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385</a:t>
            </a:r>
          </a:p>
        </p:txBody>
      </p:sp>
      <p:grpSp>
        <p:nvGrpSpPr>
          <p:cNvPr id="597" name="Group 596">
            <a:extLst>
              <a:ext uri="{FF2B5EF4-FFF2-40B4-BE49-F238E27FC236}">
                <a16:creationId xmlns="" xmlns:a16="http://schemas.microsoft.com/office/drawing/2014/main" id="{C95A82BD-008C-4F77-B01C-79F520C2ED5D}"/>
              </a:ext>
            </a:extLst>
          </p:cNvPr>
          <p:cNvGrpSpPr/>
          <p:nvPr/>
        </p:nvGrpSpPr>
        <p:grpSpPr>
          <a:xfrm>
            <a:off x="158416" y="5556250"/>
            <a:ext cx="1198010" cy="619434"/>
            <a:chOff x="5691429" y="947338"/>
            <a:chExt cx="1655315" cy="1464948"/>
          </a:xfrm>
        </p:grpSpPr>
        <p:pic>
          <p:nvPicPr>
            <p:cNvPr id="598" name="Picture 5">
              <a:extLst>
                <a:ext uri="{FF2B5EF4-FFF2-40B4-BE49-F238E27FC236}">
                  <a16:creationId xmlns="" xmlns:a16="http://schemas.microsoft.com/office/drawing/2014/main" id="{061ADBA4-5AE0-4D62-A2C5-4516095200A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691429" y="947338"/>
              <a:ext cx="1582054" cy="8873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599" name="Picture 5">
              <a:extLst>
                <a:ext uri="{FF2B5EF4-FFF2-40B4-BE49-F238E27FC236}">
                  <a16:creationId xmlns="" xmlns:a16="http://schemas.microsoft.com/office/drawing/2014/main" id="{9477DD28-C69E-43D7-9FC8-870E1A14273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>
              <a:clrChange>
                <a:clrFrom>
                  <a:srgbClr val="FFF4D2"/>
                </a:clrFrom>
                <a:clrTo>
                  <a:srgbClr val="FFF4D2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41" t="57813" r="76674" b="32052"/>
            <a:stretch/>
          </p:blipFill>
          <p:spPr bwMode="auto">
            <a:xfrm>
              <a:off x="5764690" y="1996788"/>
              <a:ext cx="1582054" cy="4154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600" name="Arrow: Right 599">
              <a:extLst>
                <a:ext uri="{FF2B5EF4-FFF2-40B4-BE49-F238E27FC236}">
                  <a16:creationId xmlns="" xmlns:a16="http://schemas.microsoft.com/office/drawing/2014/main" id="{1195B471-2894-495A-8A15-2DAC7C8D7197}"/>
                </a:ext>
              </a:extLst>
            </p:cNvPr>
            <p:cNvSpPr/>
            <p:nvPr/>
          </p:nvSpPr>
          <p:spPr>
            <a:xfrm rot="18510841">
              <a:off x="5985786" y="1737154"/>
              <a:ext cx="275553" cy="245226"/>
            </a:xfrm>
            <a:prstGeom prst="rightArrow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1" name="Arrow: Right 600">
              <a:extLst>
                <a:ext uri="{FF2B5EF4-FFF2-40B4-BE49-F238E27FC236}">
                  <a16:creationId xmlns="" xmlns:a16="http://schemas.microsoft.com/office/drawing/2014/main" id="{974F9398-3ED4-4A5E-B896-6A5D856BB16B}"/>
                </a:ext>
              </a:extLst>
            </p:cNvPr>
            <p:cNvSpPr/>
            <p:nvPr/>
          </p:nvSpPr>
          <p:spPr>
            <a:xfrm rot="3562483">
              <a:off x="6530585" y="1760215"/>
              <a:ext cx="268964" cy="245226"/>
            </a:xfrm>
            <a:prstGeom prst="rightArrow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02" name="TextBox 601">
            <a:extLst>
              <a:ext uri="{FF2B5EF4-FFF2-40B4-BE49-F238E27FC236}">
                <a16:creationId xmlns="" xmlns:a16="http://schemas.microsoft.com/office/drawing/2014/main" id="{76D01DFC-A9B1-479C-8416-CDDA97025BD8}"/>
              </a:ext>
            </a:extLst>
          </p:cNvPr>
          <p:cNvSpPr txBox="1"/>
          <p:nvPr/>
        </p:nvSpPr>
        <p:spPr>
          <a:xfrm>
            <a:off x="-7951" y="6262704"/>
            <a:ext cx="1453487" cy="507831"/>
          </a:xfrm>
          <a:prstGeom prst="rect">
            <a:avLst/>
          </a:prstGeom>
          <a:solidFill>
            <a:schemeClr val="bg1"/>
          </a:solidFill>
        </p:spPr>
        <p:txBody>
          <a:bodyPr wrap="square" tIns="0" rtlCol="0">
            <a:spAutoFit/>
          </a:bodyPr>
          <a:lstStyle/>
          <a:p>
            <a:pPr algn="ctr"/>
            <a:r>
              <a:rPr lang="id-ID" sz="1000" b="1" dirty="0">
                <a:solidFill>
                  <a:schemeClr val="accent4">
                    <a:lumMod val="75000"/>
                  </a:schemeClr>
                </a:solidFill>
              </a:rPr>
              <a:t>Pelayanan Terpadu Satu Pintu (PTSP) </a:t>
            </a:r>
          </a:p>
          <a:p>
            <a:pPr algn="ctr"/>
            <a:r>
              <a:rPr lang="id-ID" sz="1000" b="1" dirty="0">
                <a:solidFill>
                  <a:schemeClr val="accent4">
                    <a:lumMod val="75000"/>
                  </a:schemeClr>
                </a:solidFill>
              </a:rPr>
              <a:t>di Daerah</a:t>
            </a:r>
          </a:p>
        </p:txBody>
      </p:sp>
      <p:grpSp>
        <p:nvGrpSpPr>
          <p:cNvPr id="603" name="Group 602">
            <a:extLst>
              <a:ext uri="{FF2B5EF4-FFF2-40B4-BE49-F238E27FC236}">
                <a16:creationId xmlns="" xmlns:a16="http://schemas.microsoft.com/office/drawing/2014/main" id="{E76E7139-19DA-49A3-809F-4D611B4411FC}"/>
              </a:ext>
            </a:extLst>
          </p:cNvPr>
          <p:cNvGrpSpPr/>
          <p:nvPr/>
        </p:nvGrpSpPr>
        <p:grpSpPr>
          <a:xfrm>
            <a:off x="287028" y="972184"/>
            <a:ext cx="553762" cy="793030"/>
            <a:chOff x="4268478" y="1648459"/>
            <a:chExt cx="553762" cy="793030"/>
          </a:xfrm>
        </p:grpSpPr>
        <p:grpSp>
          <p:nvGrpSpPr>
            <p:cNvPr id="604" name="Group 603">
              <a:extLst>
                <a:ext uri="{FF2B5EF4-FFF2-40B4-BE49-F238E27FC236}">
                  <a16:creationId xmlns="" xmlns:a16="http://schemas.microsoft.com/office/drawing/2014/main" id="{25AF59ED-9807-42D5-9769-5431FD071A93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623" name="Straight Connector 622">
                <a:extLst>
                  <a:ext uri="{FF2B5EF4-FFF2-40B4-BE49-F238E27FC236}">
                    <a16:creationId xmlns="" xmlns:a16="http://schemas.microsoft.com/office/drawing/2014/main" id="{8091F0BE-2AD2-491D-8303-C369AF0157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4" name="Straight Connector 623">
                <a:extLst>
                  <a:ext uri="{FF2B5EF4-FFF2-40B4-BE49-F238E27FC236}">
                    <a16:creationId xmlns="" xmlns:a16="http://schemas.microsoft.com/office/drawing/2014/main" id="{DCDFB34E-EA29-4BDF-ABD4-95F51C5EB9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5" name="Straight Connector 624">
                <a:extLst>
                  <a:ext uri="{FF2B5EF4-FFF2-40B4-BE49-F238E27FC236}">
                    <a16:creationId xmlns="" xmlns:a16="http://schemas.microsoft.com/office/drawing/2014/main" id="{EB621D06-08ED-4F01-99C5-293B6FCB6F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6" name="Straight Connector 625">
                <a:extLst>
                  <a:ext uri="{FF2B5EF4-FFF2-40B4-BE49-F238E27FC236}">
                    <a16:creationId xmlns="" xmlns:a16="http://schemas.microsoft.com/office/drawing/2014/main" id="{F6C18D22-96E0-4BF8-A66A-48685613BD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7" name="Straight Connector 626">
                <a:extLst>
                  <a:ext uri="{FF2B5EF4-FFF2-40B4-BE49-F238E27FC236}">
                    <a16:creationId xmlns="" xmlns:a16="http://schemas.microsoft.com/office/drawing/2014/main" id="{A19E664F-4466-460C-86AC-A86B391867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8" name="Straight Connector 627">
                <a:extLst>
                  <a:ext uri="{FF2B5EF4-FFF2-40B4-BE49-F238E27FC236}">
                    <a16:creationId xmlns="" xmlns:a16="http://schemas.microsoft.com/office/drawing/2014/main" id="{0CABABED-6755-4B28-A342-5A49D7E624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9" name="Straight Connector 628">
                <a:extLst>
                  <a:ext uri="{FF2B5EF4-FFF2-40B4-BE49-F238E27FC236}">
                    <a16:creationId xmlns="" xmlns:a16="http://schemas.microsoft.com/office/drawing/2014/main" id="{36447EE7-9330-4F5E-AAC2-CEA7ED7B42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0" name="Straight Connector 629">
                <a:extLst>
                  <a:ext uri="{FF2B5EF4-FFF2-40B4-BE49-F238E27FC236}">
                    <a16:creationId xmlns="" xmlns:a16="http://schemas.microsoft.com/office/drawing/2014/main" id="{48A334DD-BAF3-4118-8020-0857CCCE7C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05" name="Oval 604">
              <a:extLst>
                <a:ext uri="{FF2B5EF4-FFF2-40B4-BE49-F238E27FC236}">
                  <a16:creationId xmlns="" xmlns:a16="http://schemas.microsoft.com/office/drawing/2014/main" id="{D51EF377-0EB1-4549-B21F-EE194B976DE8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6" name="Oval 605">
              <a:extLst>
                <a:ext uri="{FF2B5EF4-FFF2-40B4-BE49-F238E27FC236}">
                  <a16:creationId xmlns="" xmlns:a16="http://schemas.microsoft.com/office/drawing/2014/main" id="{7803037E-CBB9-420E-A6B3-C2245076E2D6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7" name="Oval 606">
              <a:extLst>
                <a:ext uri="{FF2B5EF4-FFF2-40B4-BE49-F238E27FC236}">
                  <a16:creationId xmlns="" xmlns:a16="http://schemas.microsoft.com/office/drawing/2014/main" id="{47C3E759-1F3E-48A1-AD6A-5B92E2000460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8" name="Oval 607">
              <a:extLst>
                <a:ext uri="{FF2B5EF4-FFF2-40B4-BE49-F238E27FC236}">
                  <a16:creationId xmlns="" xmlns:a16="http://schemas.microsoft.com/office/drawing/2014/main" id="{D6170288-B375-417D-BEC1-6D67ABAC2DAB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09" name="TextBox 608">
              <a:extLst>
                <a:ext uri="{FF2B5EF4-FFF2-40B4-BE49-F238E27FC236}">
                  <a16:creationId xmlns="" xmlns:a16="http://schemas.microsoft.com/office/drawing/2014/main" id="{CC7144AE-F4CE-4EE2-B6E1-64775C4F715D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24</a:t>
              </a:r>
            </a:p>
          </p:txBody>
        </p:sp>
        <p:sp>
          <p:nvSpPr>
            <p:cNvPr id="610" name="TextBox 609">
              <a:extLst>
                <a:ext uri="{FF2B5EF4-FFF2-40B4-BE49-F238E27FC236}">
                  <a16:creationId xmlns="" xmlns:a16="http://schemas.microsoft.com/office/drawing/2014/main" id="{6E97EC66-D5E6-4421-A69A-77FBE3ED0761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24</a:t>
              </a:r>
            </a:p>
          </p:txBody>
        </p:sp>
        <p:sp>
          <p:nvSpPr>
            <p:cNvPr id="611" name="TextBox 610">
              <a:extLst>
                <a:ext uri="{FF2B5EF4-FFF2-40B4-BE49-F238E27FC236}">
                  <a16:creationId xmlns="" xmlns:a16="http://schemas.microsoft.com/office/drawing/2014/main" id="{784F1CD8-54D0-4C0D-8D2B-4A5C4E6CDDD9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16</a:t>
              </a:r>
            </a:p>
          </p:txBody>
        </p:sp>
        <p:cxnSp>
          <p:nvCxnSpPr>
            <p:cNvPr id="612" name="Straight Connector 611">
              <a:extLst>
                <a:ext uri="{FF2B5EF4-FFF2-40B4-BE49-F238E27FC236}">
                  <a16:creationId xmlns="" xmlns:a16="http://schemas.microsoft.com/office/drawing/2014/main" id="{5F1E03F0-6E56-4174-8D92-74FB7769C0E6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3" name="Straight Connector 612">
              <a:extLst>
                <a:ext uri="{FF2B5EF4-FFF2-40B4-BE49-F238E27FC236}">
                  <a16:creationId xmlns="" xmlns:a16="http://schemas.microsoft.com/office/drawing/2014/main" id="{8A587CA6-1C69-47CF-8B9B-14D99070CC16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5" name="Straight Connector 614">
              <a:extLst>
                <a:ext uri="{FF2B5EF4-FFF2-40B4-BE49-F238E27FC236}">
                  <a16:creationId xmlns="" xmlns:a16="http://schemas.microsoft.com/office/drawing/2014/main" id="{5B718344-A8B1-4F16-8FC4-0993B73B860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16" name="TextBox 615">
              <a:extLst>
                <a:ext uri="{FF2B5EF4-FFF2-40B4-BE49-F238E27FC236}">
                  <a16:creationId xmlns="" xmlns:a16="http://schemas.microsoft.com/office/drawing/2014/main" id="{61CD4E06-4379-4A6E-80E4-6A44F04028F3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617" name="TextBox 616">
              <a:extLst>
                <a:ext uri="{FF2B5EF4-FFF2-40B4-BE49-F238E27FC236}">
                  <a16:creationId xmlns="" xmlns:a16="http://schemas.microsoft.com/office/drawing/2014/main" id="{6D2BF048-A2DC-43C0-BCC1-CF20DB64633A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618" name="TextBox 617">
              <a:extLst>
                <a:ext uri="{FF2B5EF4-FFF2-40B4-BE49-F238E27FC236}">
                  <a16:creationId xmlns="" xmlns:a16="http://schemas.microsoft.com/office/drawing/2014/main" id="{C8BC7C15-A99F-49D3-A9C2-F541F3415D3F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24</a:t>
              </a:r>
            </a:p>
          </p:txBody>
        </p:sp>
        <p:sp>
          <p:nvSpPr>
            <p:cNvPr id="619" name="TextBox 618">
              <a:extLst>
                <a:ext uri="{FF2B5EF4-FFF2-40B4-BE49-F238E27FC236}">
                  <a16:creationId xmlns="" xmlns:a16="http://schemas.microsoft.com/office/drawing/2014/main" id="{C16583F6-954A-44F3-8CF7-1C1B84CD8601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24</a:t>
              </a:r>
            </a:p>
          </p:txBody>
        </p:sp>
        <p:sp>
          <p:nvSpPr>
            <p:cNvPr id="620" name="TextBox 619">
              <a:extLst>
                <a:ext uri="{FF2B5EF4-FFF2-40B4-BE49-F238E27FC236}">
                  <a16:creationId xmlns="" xmlns:a16="http://schemas.microsoft.com/office/drawing/2014/main" id="{0C80C0AE-D13B-4B47-B9F0-DBBADC784BCA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24</a:t>
              </a:r>
            </a:p>
          </p:txBody>
        </p:sp>
        <p:sp>
          <p:nvSpPr>
            <p:cNvPr id="621" name="TextBox 620">
              <a:extLst>
                <a:ext uri="{FF2B5EF4-FFF2-40B4-BE49-F238E27FC236}">
                  <a16:creationId xmlns="" xmlns:a16="http://schemas.microsoft.com/office/drawing/2014/main" id="{A4C35DB0-A9E6-4F30-AF2F-3517FC392ED8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24</a:t>
              </a:r>
            </a:p>
          </p:txBody>
        </p:sp>
        <p:sp>
          <p:nvSpPr>
            <p:cNvPr id="622" name="TextBox 621">
              <a:extLst>
                <a:ext uri="{FF2B5EF4-FFF2-40B4-BE49-F238E27FC236}">
                  <a16:creationId xmlns="" xmlns:a16="http://schemas.microsoft.com/office/drawing/2014/main" id="{0F42FC83-106B-4B44-92AD-3293691A0659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24</a:t>
              </a:r>
            </a:p>
          </p:txBody>
        </p:sp>
      </p:grpSp>
      <p:grpSp>
        <p:nvGrpSpPr>
          <p:cNvPr id="631" name="Group 630">
            <a:extLst>
              <a:ext uri="{FF2B5EF4-FFF2-40B4-BE49-F238E27FC236}">
                <a16:creationId xmlns="" xmlns:a16="http://schemas.microsoft.com/office/drawing/2014/main" id="{93B1B9C7-8666-4941-AAF7-E4744E9C9E83}"/>
              </a:ext>
            </a:extLst>
          </p:cNvPr>
          <p:cNvGrpSpPr/>
          <p:nvPr/>
        </p:nvGrpSpPr>
        <p:grpSpPr>
          <a:xfrm>
            <a:off x="391803" y="4592293"/>
            <a:ext cx="553762" cy="793030"/>
            <a:chOff x="4268478" y="1648459"/>
            <a:chExt cx="553762" cy="793030"/>
          </a:xfrm>
        </p:grpSpPr>
        <p:grpSp>
          <p:nvGrpSpPr>
            <p:cNvPr id="632" name="Group 631">
              <a:extLst>
                <a:ext uri="{FF2B5EF4-FFF2-40B4-BE49-F238E27FC236}">
                  <a16:creationId xmlns="" xmlns:a16="http://schemas.microsoft.com/office/drawing/2014/main" id="{37003203-8A18-4B6A-AA8D-D6517C15BC26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650" name="Straight Connector 649">
                <a:extLst>
                  <a:ext uri="{FF2B5EF4-FFF2-40B4-BE49-F238E27FC236}">
                    <a16:creationId xmlns="" xmlns:a16="http://schemas.microsoft.com/office/drawing/2014/main" id="{14262DC3-7BBF-45AE-BE75-4D9FC43BCA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1" name="Straight Connector 650">
                <a:extLst>
                  <a:ext uri="{FF2B5EF4-FFF2-40B4-BE49-F238E27FC236}">
                    <a16:creationId xmlns="" xmlns:a16="http://schemas.microsoft.com/office/drawing/2014/main" id="{82904585-87CE-4ED0-9284-2A58D5F49E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2" name="Straight Connector 651">
                <a:extLst>
                  <a:ext uri="{FF2B5EF4-FFF2-40B4-BE49-F238E27FC236}">
                    <a16:creationId xmlns="" xmlns:a16="http://schemas.microsoft.com/office/drawing/2014/main" id="{327298A4-94A6-4254-BC8D-9E2C6CEC3A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3" name="Straight Connector 652">
                <a:extLst>
                  <a:ext uri="{FF2B5EF4-FFF2-40B4-BE49-F238E27FC236}">
                    <a16:creationId xmlns="" xmlns:a16="http://schemas.microsoft.com/office/drawing/2014/main" id="{C5C9C269-7FD5-4711-801B-573D00290D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4" name="Straight Connector 653">
                <a:extLst>
                  <a:ext uri="{FF2B5EF4-FFF2-40B4-BE49-F238E27FC236}">
                    <a16:creationId xmlns="" xmlns:a16="http://schemas.microsoft.com/office/drawing/2014/main" id="{8A2D5379-046B-4332-A1E9-65E9ED9875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5" name="Straight Connector 654">
                <a:extLst>
                  <a:ext uri="{FF2B5EF4-FFF2-40B4-BE49-F238E27FC236}">
                    <a16:creationId xmlns="" xmlns:a16="http://schemas.microsoft.com/office/drawing/2014/main" id="{9B82AA21-3921-47DD-BDDA-DD4CD9430C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6" name="Straight Connector 655">
                <a:extLst>
                  <a:ext uri="{FF2B5EF4-FFF2-40B4-BE49-F238E27FC236}">
                    <a16:creationId xmlns="" xmlns:a16="http://schemas.microsoft.com/office/drawing/2014/main" id="{193BD712-923F-4F86-81C0-3FBDE8E3F60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7" name="Straight Connector 656">
                <a:extLst>
                  <a:ext uri="{FF2B5EF4-FFF2-40B4-BE49-F238E27FC236}">
                    <a16:creationId xmlns="" xmlns:a16="http://schemas.microsoft.com/office/drawing/2014/main" id="{8266205D-EFEE-4571-9947-2AB0A2E667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3" name="Oval 632">
              <a:extLst>
                <a:ext uri="{FF2B5EF4-FFF2-40B4-BE49-F238E27FC236}">
                  <a16:creationId xmlns="" xmlns:a16="http://schemas.microsoft.com/office/drawing/2014/main" id="{7383D306-3494-4243-BD99-7C800707DF47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4" name="Oval 633">
              <a:extLst>
                <a:ext uri="{FF2B5EF4-FFF2-40B4-BE49-F238E27FC236}">
                  <a16:creationId xmlns="" xmlns:a16="http://schemas.microsoft.com/office/drawing/2014/main" id="{34D16ADA-9D68-42E7-B536-86B788C2E5FB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5" name="Oval 634">
              <a:extLst>
                <a:ext uri="{FF2B5EF4-FFF2-40B4-BE49-F238E27FC236}">
                  <a16:creationId xmlns="" xmlns:a16="http://schemas.microsoft.com/office/drawing/2014/main" id="{FD31B17D-20ED-4FCF-8FFD-4E616E2BB8E7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6" name="Oval 635">
              <a:extLst>
                <a:ext uri="{FF2B5EF4-FFF2-40B4-BE49-F238E27FC236}">
                  <a16:creationId xmlns="" xmlns:a16="http://schemas.microsoft.com/office/drawing/2014/main" id="{67A55FEF-C29C-4D85-B6CE-4DD151F7CA20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37" name="TextBox 636">
              <a:extLst>
                <a:ext uri="{FF2B5EF4-FFF2-40B4-BE49-F238E27FC236}">
                  <a16:creationId xmlns="" xmlns:a16="http://schemas.microsoft.com/office/drawing/2014/main" id="{5278E441-1451-44FC-89E0-E081BC179A6E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20</a:t>
              </a:r>
            </a:p>
          </p:txBody>
        </p:sp>
        <p:sp>
          <p:nvSpPr>
            <p:cNvPr id="638" name="TextBox 637">
              <a:extLst>
                <a:ext uri="{FF2B5EF4-FFF2-40B4-BE49-F238E27FC236}">
                  <a16:creationId xmlns="" xmlns:a16="http://schemas.microsoft.com/office/drawing/2014/main" id="{58CFC848-B660-4AB7-A683-A168FBC88BE1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  <p:sp>
          <p:nvSpPr>
            <p:cNvPr id="639" name="TextBox 638">
              <a:extLst>
                <a:ext uri="{FF2B5EF4-FFF2-40B4-BE49-F238E27FC236}">
                  <a16:creationId xmlns="" xmlns:a16="http://schemas.microsoft.com/office/drawing/2014/main" id="{1151DFCE-AC9C-4711-B431-78969DF2908F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17</a:t>
              </a:r>
            </a:p>
          </p:txBody>
        </p:sp>
        <p:cxnSp>
          <p:nvCxnSpPr>
            <p:cNvPr id="640" name="Straight Connector 639">
              <a:extLst>
                <a:ext uri="{FF2B5EF4-FFF2-40B4-BE49-F238E27FC236}">
                  <a16:creationId xmlns="" xmlns:a16="http://schemas.microsoft.com/office/drawing/2014/main" id="{49874759-0620-4F20-BFC6-165A136ACCCA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1" name="Straight Connector 640">
              <a:extLst>
                <a:ext uri="{FF2B5EF4-FFF2-40B4-BE49-F238E27FC236}">
                  <a16:creationId xmlns="" xmlns:a16="http://schemas.microsoft.com/office/drawing/2014/main" id="{D3AD6350-EA0B-4D06-BD46-8761902F47AE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2" name="Straight Connector 641">
              <a:extLst>
                <a:ext uri="{FF2B5EF4-FFF2-40B4-BE49-F238E27FC236}">
                  <a16:creationId xmlns="" xmlns:a16="http://schemas.microsoft.com/office/drawing/2014/main" id="{EE0FB9CA-5B05-428E-8096-6D32DD50726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3" name="TextBox 642">
              <a:extLst>
                <a:ext uri="{FF2B5EF4-FFF2-40B4-BE49-F238E27FC236}">
                  <a16:creationId xmlns="" xmlns:a16="http://schemas.microsoft.com/office/drawing/2014/main" id="{E0208CD7-F7E2-4D12-BA7C-D286ACBC87A4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644" name="TextBox 643">
              <a:extLst>
                <a:ext uri="{FF2B5EF4-FFF2-40B4-BE49-F238E27FC236}">
                  <a16:creationId xmlns="" xmlns:a16="http://schemas.microsoft.com/office/drawing/2014/main" id="{9ACCFAB8-6AFB-4FD6-B643-E1A8B0C9AA5C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645" name="TextBox 644">
              <a:extLst>
                <a:ext uri="{FF2B5EF4-FFF2-40B4-BE49-F238E27FC236}">
                  <a16:creationId xmlns="" xmlns:a16="http://schemas.microsoft.com/office/drawing/2014/main" id="{965F83F2-23EE-47D3-AD53-E22F2CF70DAC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20</a:t>
              </a:r>
            </a:p>
          </p:txBody>
        </p:sp>
        <p:sp>
          <p:nvSpPr>
            <p:cNvPr id="646" name="TextBox 645">
              <a:extLst>
                <a:ext uri="{FF2B5EF4-FFF2-40B4-BE49-F238E27FC236}">
                  <a16:creationId xmlns="" xmlns:a16="http://schemas.microsoft.com/office/drawing/2014/main" id="{00A38A5A-1498-4ADB-AE05-31DC2A5426A5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20</a:t>
              </a:r>
            </a:p>
          </p:txBody>
        </p:sp>
        <p:sp>
          <p:nvSpPr>
            <p:cNvPr id="647" name="TextBox 646">
              <a:extLst>
                <a:ext uri="{FF2B5EF4-FFF2-40B4-BE49-F238E27FC236}">
                  <a16:creationId xmlns="" xmlns:a16="http://schemas.microsoft.com/office/drawing/2014/main" id="{DE0C7F5C-4E75-4F39-8FD0-0DF2754E5D8C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20</a:t>
              </a:r>
            </a:p>
          </p:txBody>
        </p:sp>
        <p:sp>
          <p:nvSpPr>
            <p:cNvPr id="648" name="TextBox 647">
              <a:extLst>
                <a:ext uri="{FF2B5EF4-FFF2-40B4-BE49-F238E27FC236}">
                  <a16:creationId xmlns="" xmlns:a16="http://schemas.microsoft.com/office/drawing/2014/main" id="{5C4E26A7-1358-44F0-82AA-554BAD0F0242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20</a:t>
              </a:r>
            </a:p>
          </p:txBody>
        </p:sp>
        <p:sp>
          <p:nvSpPr>
            <p:cNvPr id="649" name="TextBox 648">
              <a:extLst>
                <a:ext uri="{FF2B5EF4-FFF2-40B4-BE49-F238E27FC236}">
                  <a16:creationId xmlns="" xmlns:a16="http://schemas.microsoft.com/office/drawing/2014/main" id="{CA1FA70F-6096-431C-9EBD-4DDC917D14EB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20</a:t>
              </a:r>
            </a:p>
          </p:txBody>
        </p:sp>
      </p:grpSp>
      <p:grpSp>
        <p:nvGrpSpPr>
          <p:cNvPr id="658" name="Group 657">
            <a:extLst>
              <a:ext uri="{FF2B5EF4-FFF2-40B4-BE49-F238E27FC236}">
                <a16:creationId xmlns="" xmlns:a16="http://schemas.microsoft.com/office/drawing/2014/main" id="{4796F90A-3C9A-4DC3-BC3E-81953874BFA5}"/>
              </a:ext>
            </a:extLst>
          </p:cNvPr>
          <p:cNvGrpSpPr/>
          <p:nvPr/>
        </p:nvGrpSpPr>
        <p:grpSpPr>
          <a:xfrm>
            <a:off x="953778" y="972184"/>
            <a:ext cx="553762" cy="793030"/>
            <a:chOff x="4268478" y="1648459"/>
            <a:chExt cx="553762" cy="793030"/>
          </a:xfrm>
        </p:grpSpPr>
        <p:grpSp>
          <p:nvGrpSpPr>
            <p:cNvPr id="659" name="Group 658">
              <a:extLst>
                <a:ext uri="{FF2B5EF4-FFF2-40B4-BE49-F238E27FC236}">
                  <a16:creationId xmlns="" xmlns:a16="http://schemas.microsoft.com/office/drawing/2014/main" id="{F545A779-2D40-464B-850F-53002DA1BBB1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677" name="Straight Connector 676">
                <a:extLst>
                  <a:ext uri="{FF2B5EF4-FFF2-40B4-BE49-F238E27FC236}">
                    <a16:creationId xmlns="" xmlns:a16="http://schemas.microsoft.com/office/drawing/2014/main" id="{9AA8580D-D3CD-491A-8CF3-78D3A311A6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8" name="Straight Connector 677">
                <a:extLst>
                  <a:ext uri="{FF2B5EF4-FFF2-40B4-BE49-F238E27FC236}">
                    <a16:creationId xmlns="" xmlns:a16="http://schemas.microsoft.com/office/drawing/2014/main" id="{A14BB5EB-C445-4788-9EF9-027F6037ED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9" name="Straight Connector 678">
                <a:extLst>
                  <a:ext uri="{FF2B5EF4-FFF2-40B4-BE49-F238E27FC236}">
                    <a16:creationId xmlns="" xmlns:a16="http://schemas.microsoft.com/office/drawing/2014/main" id="{43197BE8-0780-4B9A-8845-7CBDC50535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0" name="Straight Connector 679">
                <a:extLst>
                  <a:ext uri="{FF2B5EF4-FFF2-40B4-BE49-F238E27FC236}">
                    <a16:creationId xmlns="" xmlns:a16="http://schemas.microsoft.com/office/drawing/2014/main" id="{34DAD721-AEAF-4037-9764-C05F568D6D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1" name="Straight Connector 680">
                <a:extLst>
                  <a:ext uri="{FF2B5EF4-FFF2-40B4-BE49-F238E27FC236}">
                    <a16:creationId xmlns="" xmlns:a16="http://schemas.microsoft.com/office/drawing/2014/main" id="{C147549A-496A-4ECA-AA9F-0B4540E511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2" name="Straight Connector 681">
                <a:extLst>
                  <a:ext uri="{FF2B5EF4-FFF2-40B4-BE49-F238E27FC236}">
                    <a16:creationId xmlns="" xmlns:a16="http://schemas.microsoft.com/office/drawing/2014/main" id="{2B7A0AB3-1365-4F00-AC9D-2B5B22B7DD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3" name="Straight Connector 682">
                <a:extLst>
                  <a:ext uri="{FF2B5EF4-FFF2-40B4-BE49-F238E27FC236}">
                    <a16:creationId xmlns="" xmlns:a16="http://schemas.microsoft.com/office/drawing/2014/main" id="{BF0B87BD-58A6-443B-88E7-DD99318E1A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4" name="Straight Connector 683">
                <a:extLst>
                  <a:ext uri="{FF2B5EF4-FFF2-40B4-BE49-F238E27FC236}">
                    <a16:creationId xmlns="" xmlns:a16="http://schemas.microsoft.com/office/drawing/2014/main" id="{46B73B2D-C4B8-41F0-A330-8EC3543C43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60" name="Oval 659">
              <a:extLst>
                <a:ext uri="{FF2B5EF4-FFF2-40B4-BE49-F238E27FC236}">
                  <a16:creationId xmlns="" xmlns:a16="http://schemas.microsoft.com/office/drawing/2014/main" id="{AA225DDE-26CB-4990-A20A-4913BB01F4B5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1" name="Oval 660">
              <a:extLst>
                <a:ext uri="{FF2B5EF4-FFF2-40B4-BE49-F238E27FC236}">
                  <a16:creationId xmlns="" xmlns:a16="http://schemas.microsoft.com/office/drawing/2014/main" id="{677DEEB9-8971-4FAC-A304-6CB838619C3D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2" name="Oval 661">
              <a:extLst>
                <a:ext uri="{FF2B5EF4-FFF2-40B4-BE49-F238E27FC236}">
                  <a16:creationId xmlns="" xmlns:a16="http://schemas.microsoft.com/office/drawing/2014/main" id="{BFC9E9AA-47DE-42B9-B6E4-420FCAFC3570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3" name="Oval 662">
              <a:extLst>
                <a:ext uri="{FF2B5EF4-FFF2-40B4-BE49-F238E27FC236}">
                  <a16:creationId xmlns="" xmlns:a16="http://schemas.microsoft.com/office/drawing/2014/main" id="{489A223B-658C-42BE-98AF-1A5DD48317B5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64" name="TextBox 663">
              <a:extLst>
                <a:ext uri="{FF2B5EF4-FFF2-40B4-BE49-F238E27FC236}">
                  <a16:creationId xmlns="" xmlns:a16="http://schemas.microsoft.com/office/drawing/2014/main" id="{66E6582D-4F1D-4268-9320-48D6AC04A633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34</a:t>
              </a:r>
            </a:p>
          </p:txBody>
        </p:sp>
        <p:sp>
          <p:nvSpPr>
            <p:cNvPr id="665" name="TextBox 664">
              <a:extLst>
                <a:ext uri="{FF2B5EF4-FFF2-40B4-BE49-F238E27FC236}">
                  <a16:creationId xmlns="" xmlns:a16="http://schemas.microsoft.com/office/drawing/2014/main" id="{B6D1BAAD-3E9F-4342-A0E9-1CB57BC54BAC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19</a:t>
              </a:r>
            </a:p>
          </p:txBody>
        </p:sp>
        <p:sp>
          <p:nvSpPr>
            <p:cNvPr id="666" name="TextBox 665">
              <a:extLst>
                <a:ext uri="{FF2B5EF4-FFF2-40B4-BE49-F238E27FC236}">
                  <a16:creationId xmlns="" xmlns:a16="http://schemas.microsoft.com/office/drawing/2014/main" id="{07D3EB85-527A-4163-9DF4-60730BFF2E0A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20</a:t>
              </a:r>
            </a:p>
          </p:txBody>
        </p:sp>
        <p:cxnSp>
          <p:nvCxnSpPr>
            <p:cNvPr id="667" name="Straight Connector 666">
              <a:extLst>
                <a:ext uri="{FF2B5EF4-FFF2-40B4-BE49-F238E27FC236}">
                  <a16:creationId xmlns="" xmlns:a16="http://schemas.microsoft.com/office/drawing/2014/main" id="{D57543CA-7F0D-42A9-9C76-E66A9B4CE84E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8" name="Straight Connector 667">
              <a:extLst>
                <a:ext uri="{FF2B5EF4-FFF2-40B4-BE49-F238E27FC236}">
                  <a16:creationId xmlns="" xmlns:a16="http://schemas.microsoft.com/office/drawing/2014/main" id="{0928FD8D-5116-4E88-996E-7E82FC61007B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9" name="Straight Connector 668">
              <a:extLst>
                <a:ext uri="{FF2B5EF4-FFF2-40B4-BE49-F238E27FC236}">
                  <a16:creationId xmlns="" xmlns:a16="http://schemas.microsoft.com/office/drawing/2014/main" id="{F2E21E6D-C407-4689-9FEE-A796490903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0" name="TextBox 669">
              <a:extLst>
                <a:ext uri="{FF2B5EF4-FFF2-40B4-BE49-F238E27FC236}">
                  <a16:creationId xmlns="" xmlns:a16="http://schemas.microsoft.com/office/drawing/2014/main" id="{78781444-1139-4EB6-954A-6EBCC50E5169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671" name="TextBox 670">
              <a:extLst>
                <a:ext uri="{FF2B5EF4-FFF2-40B4-BE49-F238E27FC236}">
                  <a16:creationId xmlns="" xmlns:a16="http://schemas.microsoft.com/office/drawing/2014/main" id="{5BEAE2FA-C43B-4BA2-AF63-4F54E385C45C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672" name="TextBox 671">
              <a:extLst>
                <a:ext uri="{FF2B5EF4-FFF2-40B4-BE49-F238E27FC236}">
                  <a16:creationId xmlns="" xmlns:a16="http://schemas.microsoft.com/office/drawing/2014/main" id="{4F98AA07-DD42-434D-9EE2-467D918EB962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34</a:t>
              </a:r>
            </a:p>
          </p:txBody>
        </p:sp>
        <p:sp>
          <p:nvSpPr>
            <p:cNvPr id="673" name="TextBox 672">
              <a:extLst>
                <a:ext uri="{FF2B5EF4-FFF2-40B4-BE49-F238E27FC236}">
                  <a16:creationId xmlns="" xmlns:a16="http://schemas.microsoft.com/office/drawing/2014/main" id="{87625F6E-796F-414D-A28C-477A659191E4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34</a:t>
              </a:r>
            </a:p>
          </p:txBody>
        </p:sp>
        <p:sp>
          <p:nvSpPr>
            <p:cNvPr id="674" name="TextBox 673">
              <a:extLst>
                <a:ext uri="{FF2B5EF4-FFF2-40B4-BE49-F238E27FC236}">
                  <a16:creationId xmlns="" xmlns:a16="http://schemas.microsoft.com/office/drawing/2014/main" id="{2FD93559-BBAB-4B6D-ADF2-8186242EAAC1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34</a:t>
              </a:r>
            </a:p>
          </p:txBody>
        </p:sp>
        <p:sp>
          <p:nvSpPr>
            <p:cNvPr id="675" name="TextBox 674">
              <a:extLst>
                <a:ext uri="{FF2B5EF4-FFF2-40B4-BE49-F238E27FC236}">
                  <a16:creationId xmlns="" xmlns:a16="http://schemas.microsoft.com/office/drawing/2014/main" id="{FF8DA62F-70CD-4E91-91F5-5FF6A7D2648C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34</a:t>
              </a:r>
            </a:p>
          </p:txBody>
        </p:sp>
        <p:sp>
          <p:nvSpPr>
            <p:cNvPr id="676" name="TextBox 675">
              <a:extLst>
                <a:ext uri="{FF2B5EF4-FFF2-40B4-BE49-F238E27FC236}">
                  <a16:creationId xmlns="" xmlns:a16="http://schemas.microsoft.com/office/drawing/2014/main" id="{056900EA-610D-4E94-A3F4-58071D81D245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29</a:t>
              </a:r>
            </a:p>
          </p:txBody>
        </p:sp>
      </p:grpSp>
      <p:grpSp>
        <p:nvGrpSpPr>
          <p:cNvPr id="685" name="Group 684">
            <a:extLst>
              <a:ext uri="{FF2B5EF4-FFF2-40B4-BE49-F238E27FC236}">
                <a16:creationId xmlns="" xmlns:a16="http://schemas.microsoft.com/office/drawing/2014/main" id="{AF6A6826-9EEF-41D2-966A-6834E71A7EF6}"/>
              </a:ext>
            </a:extLst>
          </p:cNvPr>
          <p:cNvGrpSpPr/>
          <p:nvPr/>
        </p:nvGrpSpPr>
        <p:grpSpPr>
          <a:xfrm>
            <a:off x="1626786" y="967734"/>
            <a:ext cx="553762" cy="793030"/>
            <a:chOff x="4268478" y="1648459"/>
            <a:chExt cx="553762" cy="793030"/>
          </a:xfrm>
        </p:grpSpPr>
        <p:grpSp>
          <p:nvGrpSpPr>
            <p:cNvPr id="686" name="Group 685">
              <a:extLst>
                <a:ext uri="{FF2B5EF4-FFF2-40B4-BE49-F238E27FC236}">
                  <a16:creationId xmlns="" xmlns:a16="http://schemas.microsoft.com/office/drawing/2014/main" id="{9457AE36-30D8-4B4B-960C-4821672A9FEC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704" name="Straight Connector 703">
                <a:extLst>
                  <a:ext uri="{FF2B5EF4-FFF2-40B4-BE49-F238E27FC236}">
                    <a16:creationId xmlns="" xmlns:a16="http://schemas.microsoft.com/office/drawing/2014/main" id="{9D6002E4-63F1-4328-AAAD-83F5D1A7E1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5" name="Straight Connector 704">
                <a:extLst>
                  <a:ext uri="{FF2B5EF4-FFF2-40B4-BE49-F238E27FC236}">
                    <a16:creationId xmlns="" xmlns:a16="http://schemas.microsoft.com/office/drawing/2014/main" id="{A754130A-BF75-4FF4-869B-718AAD496F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6" name="Straight Connector 705">
                <a:extLst>
                  <a:ext uri="{FF2B5EF4-FFF2-40B4-BE49-F238E27FC236}">
                    <a16:creationId xmlns="" xmlns:a16="http://schemas.microsoft.com/office/drawing/2014/main" id="{B8DB660B-C044-4337-A96A-209A7FB3E5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7" name="Straight Connector 706">
                <a:extLst>
                  <a:ext uri="{FF2B5EF4-FFF2-40B4-BE49-F238E27FC236}">
                    <a16:creationId xmlns="" xmlns:a16="http://schemas.microsoft.com/office/drawing/2014/main" id="{A2035F1D-069B-4F57-B9B7-80EEB03F92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8" name="Straight Connector 707">
                <a:extLst>
                  <a:ext uri="{FF2B5EF4-FFF2-40B4-BE49-F238E27FC236}">
                    <a16:creationId xmlns="" xmlns:a16="http://schemas.microsoft.com/office/drawing/2014/main" id="{AA339B52-BD37-490F-80BF-8B23084E25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9" name="Straight Connector 708">
                <a:extLst>
                  <a:ext uri="{FF2B5EF4-FFF2-40B4-BE49-F238E27FC236}">
                    <a16:creationId xmlns="" xmlns:a16="http://schemas.microsoft.com/office/drawing/2014/main" id="{2FCF9B1F-7F3A-4CE1-80F7-61A5AACF75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0" name="Straight Connector 709">
                <a:extLst>
                  <a:ext uri="{FF2B5EF4-FFF2-40B4-BE49-F238E27FC236}">
                    <a16:creationId xmlns="" xmlns:a16="http://schemas.microsoft.com/office/drawing/2014/main" id="{5E6D8B15-0FD0-4134-8483-68FF4C821E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1" name="Straight Connector 710">
                <a:extLst>
                  <a:ext uri="{FF2B5EF4-FFF2-40B4-BE49-F238E27FC236}">
                    <a16:creationId xmlns="" xmlns:a16="http://schemas.microsoft.com/office/drawing/2014/main" id="{C3F8E9B2-167A-4009-A362-D3CEDD848D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87" name="Oval 686">
              <a:extLst>
                <a:ext uri="{FF2B5EF4-FFF2-40B4-BE49-F238E27FC236}">
                  <a16:creationId xmlns="" xmlns:a16="http://schemas.microsoft.com/office/drawing/2014/main" id="{F611A5A5-3E87-43AD-8087-98E712D5DFE5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8" name="Oval 687">
              <a:extLst>
                <a:ext uri="{FF2B5EF4-FFF2-40B4-BE49-F238E27FC236}">
                  <a16:creationId xmlns="" xmlns:a16="http://schemas.microsoft.com/office/drawing/2014/main" id="{9E1578AD-EA1E-4D01-ADCF-DEF068A196AA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89" name="Oval 688">
              <a:extLst>
                <a:ext uri="{FF2B5EF4-FFF2-40B4-BE49-F238E27FC236}">
                  <a16:creationId xmlns="" xmlns:a16="http://schemas.microsoft.com/office/drawing/2014/main" id="{0EBC089C-416C-49BC-B6F5-D47AF53D98D2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0" name="Oval 689">
              <a:extLst>
                <a:ext uri="{FF2B5EF4-FFF2-40B4-BE49-F238E27FC236}">
                  <a16:creationId xmlns="" xmlns:a16="http://schemas.microsoft.com/office/drawing/2014/main" id="{EE1D79EB-C2D4-4F63-B140-8BF4668903F9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691" name="TextBox 690">
              <a:extLst>
                <a:ext uri="{FF2B5EF4-FFF2-40B4-BE49-F238E27FC236}">
                  <a16:creationId xmlns="" xmlns:a16="http://schemas.microsoft.com/office/drawing/2014/main" id="{9E05827A-9DD4-4D17-8474-139630EFAE30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</a:t>
              </a:r>
            </a:p>
          </p:txBody>
        </p:sp>
        <p:sp>
          <p:nvSpPr>
            <p:cNvPr id="692" name="TextBox 691">
              <a:extLst>
                <a:ext uri="{FF2B5EF4-FFF2-40B4-BE49-F238E27FC236}">
                  <a16:creationId xmlns="" xmlns:a16="http://schemas.microsoft.com/office/drawing/2014/main" id="{1D263165-C98C-4E04-BB4E-0840CDD3DC2A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</a:t>
              </a:r>
            </a:p>
          </p:txBody>
        </p:sp>
        <p:sp>
          <p:nvSpPr>
            <p:cNvPr id="693" name="TextBox 692">
              <a:extLst>
                <a:ext uri="{FF2B5EF4-FFF2-40B4-BE49-F238E27FC236}">
                  <a16:creationId xmlns="" xmlns:a16="http://schemas.microsoft.com/office/drawing/2014/main" id="{D4CBA552-976B-4D7B-9663-0E2911E10C4E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</a:t>
              </a:r>
            </a:p>
          </p:txBody>
        </p:sp>
        <p:cxnSp>
          <p:nvCxnSpPr>
            <p:cNvPr id="694" name="Straight Connector 693">
              <a:extLst>
                <a:ext uri="{FF2B5EF4-FFF2-40B4-BE49-F238E27FC236}">
                  <a16:creationId xmlns="" xmlns:a16="http://schemas.microsoft.com/office/drawing/2014/main" id="{1E6BFF4B-874D-417B-B4FD-6E76D416CD29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5" name="Straight Connector 694">
              <a:extLst>
                <a:ext uri="{FF2B5EF4-FFF2-40B4-BE49-F238E27FC236}">
                  <a16:creationId xmlns="" xmlns:a16="http://schemas.microsoft.com/office/drawing/2014/main" id="{80E00BA0-4C9F-4108-BF87-D08A1D756E22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6" name="Straight Connector 695">
              <a:extLst>
                <a:ext uri="{FF2B5EF4-FFF2-40B4-BE49-F238E27FC236}">
                  <a16:creationId xmlns="" xmlns:a16="http://schemas.microsoft.com/office/drawing/2014/main" id="{1F0C5A74-6901-492D-A16D-3BD31509A76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97" name="TextBox 696">
              <a:extLst>
                <a:ext uri="{FF2B5EF4-FFF2-40B4-BE49-F238E27FC236}">
                  <a16:creationId xmlns="" xmlns:a16="http://schemas.microsoft.com/office/drawing/2014/main" id="{B13F08CE-E0ED-43A9-B9FB-7255864EB226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698" name="TextBox 697">
              <a:extLst>
                <a:ext uri="{FF2B5EF4-FFF2-40B4-BE49-F238E27FC236}">
                  <a16:creationId xmlns="" xmlns:a16="http://schemas.microsoft.com/office/drawing/2014/main" id="{3CEB4196-27B0-4BC1-BACD-5A48342F0966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699" name="TextBox 698">
              <a:extLst>
                <a:ext uri="{FF2B5EF4-FFF2-40B4-BE49-F238E27FC236}">
                  <a16:creationId xmlns="" xmlns:a16="http://schemas.microsoft.com/office/drawing/2014/main" id="{C013EC5A-1A76-488D-98F1-DF91063CDD27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13</a:t>
              </a:r>
            </a:p>
          </p:txBody>
        </p:sp>
        <p:sp>
          <p:nvSpPr>
            <p:cNvPr id="700" name="TextBox 699">
              <a:extLst>
                <a:ext uri="{FF2B5EF4-FFF2-40B4-BE49-F238E27FC236}">
                  <a16:creationId xmlns="" xmlns:a16="http://schemas.microsoft.com/office/drawing/2014/main" id="{85E3F2E4-C7AC-4590-B441-CA51B3591B90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13</a:t>
              </a:r>
            </a:p>
          </p:txBody>
        </p:sp>
        <p:sp>
          <p:nvSpPr>
            <p:cNvPr id="701" name="TextBox 700">
              <a:extLst>
                <a:ext uri="{FF2B5EF4-FFF2-40B4-BE49-F238E27FC236}">
                  <a16:creationId xmlns="" xmlns:a16="http://schemas.microsoft.com/office/drawing/2014/main" id="{5D8ACFE9-3FAE-4F57-83EE-7136D425EF97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13</a:t>
              </a:r>
            </a:p>
          </p:txBody>
        </p:sp>
        <p:sp>
          <p:nvSpPr>
            <p:cNvPr id="702" name="TextBox 701">
              <a:extLst>
                <a:ext uri="{FF2B5EF4-FFF2-40B4-BE49-F238E27FC236}">
                  <a16:creationId xmlns="" xmlns:a16="http://schemas.microsoft.com/office/drawing/2014/main" id="{15EBAAF6-0092-4266-A05C-CBFFD152E743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13</a:t>
              </a:r>
            </a:p>
          </p:txBody>
        </p:sp>
        <p:sp>
          <p:nvSpPr>
            <p:cNvPr id="703" name="TextBox 702">
              <a:extLst>
                <a:ext uri="{FF2B5EF4-FFF2-40B4-BE49-F238E27FC236}">
                  <a16:creationId xmlns="" xmlns:a16="http://schemas.microsoft.com/office/drawing/2014/main" id="{3F90DEC5-0825-4EC3-A0AA-F432CD3B8258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</a:t>
              </a:r>
            </a:p>
          </p:txBody>
        </p:sp>
      </p:grpSp>
      <p:grpSp>
        <p:nvGrpSpPr>
          <p:cNvPr id="712" name="Group 711">
            <a:extLst>
              <a:ext uri="{FF2B5EF4-FFF2-40B4-BE49-F238E27FC236}">
                <a16:creationId xmlns="" xmlns:a16="http://schemas.microsoft.com/office/drawing/2014/main" id="{0B96D790-DBF8-4924-88D0-9912B6A9E866}"/>
              </a:ext>
            </a:extLst>
          </p:cNvPr>
          <p:cNvGrpSpPr/>
          <p:nvPr/>
        </p:nvGrpSpPr>
        <p:grpSpPr>
          <a:xfrm>
            <a:off x="2286445" y="973295"/>
            <a:ext cx="553762" cy="793030"/>
            <a:chOff x="4268478" y="1648459"/>
            <a:chExt cx="553762" cy="793030"/>
          </a:xfrm>
        </p:grpSpPr>
        <p:grpSp>
          <p:nvGrpSpPr>
            <p:cNvPr id="713" name="Group 712">
              <a:extLst>
                <a:ext uri="{FF2B5EF4-FFF2-40B4-BE49-F238E27FC236}">
                  <a16:creationId xmlns="" xmlns:a16="http://schemas.microsoft.com/office/drawing/2014/main" id="{4EE6A106-3169-45C3-B225-95641B302AE7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731" name="Straight Connector 730">
                <a:extLst>
                  <a:ext uri="{FF2B5EF4-FFF2-40B4-BE49-F238E27FC236}">
                    <a16:creationId xmlns="" xmlns:a16="http://schemas.microsoft.com/office/drawing/2014/main" id="{72CB3630-2759-474F-A11D-2851818021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2" name="Straight Connector 731">
                <a:extLst>
                  <a:ext uri="{FF2B5EF4-FFF2-40B4-BE49-F238E27FC236}">
                    <a16:creationId xmlns="" xmlns:a16="http://schemas.microsoft.com/office/drawing/2014/main" id="{AEE0C248-4A8E-403C-A320-0611510776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3" name="Straight Connector 732">
                <a:extLst>
                  <a:ext uri="{FF2B5EF4-FFF2-40B4-BE49-F238E27FC236}">
                    <a16:creationId xmlns="" xmlns:a16="http://schemas.microsoft.com/office/drawing/2014/main" id="{0EEA46D4-B41E-492A-856D-F5A0778551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4" name="Straight Connector 733">
                <a:extLst>
                  <a:ext uri="{FF2B5EF4-FFF2-40B4-BE49-F238E27FC236}">
                    <a16:creationId xmlns="" xmlns:a16="http://schemas.microsoft.com/office/drawing/2014/main" id="{5EBBF213-E767-4A31-8F24-9A59C66ECC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5" name="Straight Connector 734">
                <a:extLst>
                  <a:ext uri="{FF2B5EF4-FFF2-40B4-BE49-F238E27FC236}">
                    <a16:creationId xmlns="" xmlns:a16="http://schemas.microsoft.com/office/drawing/2014/main" id="{B8239A59-6C64-45EB-9329-F4BEF28843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6" name="Straight Connector 735">
                <a:extLst>
                  <a:ext uri="{FF2B5EF4-FFF2-40B4-BE49-F238E27FC236}">
                    <a16:creationId xmlns="" xmlns:a16="http://schemas.microsoft.com/office/drawing/2014/main" id="{4BB9777E-FA93-4487-883A-56602599A5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7" name="Straight Connector 736">
                <a:extLst>
                  <a:ext uri="{FF2B5EF4-FFF2-40B4-BE49-F238E27FC236}">
                    <a16:creationId xmlns="" xmlns:a16="http://schemas.microsoft.com/office/drawing/2014/main" id="{6DBE25D3-40F1-413E-A9A6-63A22F6858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8" name="Straight Connector 737">
                <a:extLst>
                  <a:ext uri="{FF2B5EF4-FFF2-40B4-BE49-F238E27FC236}">
                    <a16:creationId xmlns="" xmlns:a16="http://schemas.microsoft.com/office/drawing/2014/main" id="{BD40BEDD-DF42-4F3E-B07C-A500FA0537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14" name="Oval 713">
              <a:extLst>
                <a:ext uri="{FF2B5EF4-FFF2-40B4-BE49-F238E27FC236}">
                  <a16:creationId xmlns="" xmlns:a16="http://schemas.microsoft.com/office/drawing/2014/main" id="{532EF2E5-247A-4090-8C23-9679B940DCAE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5" name="Oval 714">
              <a:extLst>
                <a:ext uri="{FF2B5EF4-FFF2-40B4-BE49-F238E27FC236}">
                  <a16:creationId xmlns="" xmlns:a16="http://schemas.microsoft.com/office/drawing/2014/main" id="{D17FB6A5-7106-49D5-94D8-2AC6D302BC7C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6" name="Oval 715">
              <a:extLst>
                <a:ext uri="{FF2B5EF4-FFF2-40B4-BE49-F238E27FC236}">
                  <a16:creationId xmlns="" xmlns:a16="http://schemas.microsoft.com/office/drawing/2014/main" id="{17187089-3A63-4FF1-B610-BA2C749916E7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7" name="Oval 716">
              <a:extLst>
                <a:ext uri="{FF2B5EF4-FFF2-40B4-BE49-F238E27FC236}">
                  <a16:creationId xmlns="" xmlns:a16="http://schemas.microsoft.com/office/drawing/2014/main" id="{8F995A96-B866-429C-805E-49E12A6C42EC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8" name="TextBox 717">
              <a:extLst>
                <a:ext uri="{FF2B5EF4-FFF2-40B4-BE49-F238E27FC236}">
                  <a16:creationId xmlns="" xmlns:a16="http://schemas.microsoft.com/office/drawing/2014/main" id="{CB355D7B-01DB-4A26-B088-5D0176ECA1C8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</a:t>
              </a:r>
            </a:p>
          </p:txBody>
        </p:sp>
        <p:sp>
          <p:nvSpPr>
            <p:cNvPr id="719" name="TextBox 718">
              <a:extLst>
                <a:ext uri="{FF2B5EF4-FFF2-40B4-BE49-F238E27FC236}">
                  <a16:creationId xmlns="" xmlns:a16="http://schemas.microsoft.com/office/drawing/2014/main" id="{49A4E0E2-7C96-46D6-ABAA-EF9FE79A73B7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8</a:t>
              </a:r>
            </a:p>
          </p:txBody>
        </p:sp>
        <p:sp>
          <p:nvSpPr>
            <p:cNvPr id="720" name="TextBox 719">
              <a:extLst>
                <a:ext uri="{FF2B5EF4-FFF2-40B4-BE49-F238E27FC236}">
                  <a16:creationId xmlns="" xmlns:a16="http://schemas.microsoft.com/office/drawing/2014/main" id="{C6C7BEE3-30CE-42C8-8773-93A5CD1F3372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9</a:t>
              </a:r>
            </a:p>
          </p:txBody>
        </p:sp>
        <p:cxnSp>
          <p:nvCxnSpPr>
            <p:cNvPr id="721" name="Straight Connector 720">
              <a:extLst>
                <a:ext uri="{FF2B5EF4-FFF2-40B4-BE49-F238E27FC236}">
                  <a16:creationId xmlns="" xmlns:a16="http://schemas.microsoft.com/office/drawing/2014/main" id="{3E2EDC9B-28E8-4CEA-BBC1-1DB7FABA46CD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2" name="Straight Connector 721">
              <a:extLst>
                <a:ext uri="{FF2B5EF4-FFF2-40B4-BE49-F238E27FC236}">
                  <a16:creationId xmlns="" xmlns:a16="http://schemas.microsoft.com/office/drawing/2014/main" id="{065F0D7B-9740-42A9-9F79-6ED7E7293C78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3" name="Straight Connector 722">
              <a:extLst>
                <a:ext uri="{FF2B5EF4-FFF2-40B4-BE49-F238E27FC236}">
                  <a16:creationId xmlns="" xmlns:a16="http://schemas.microsoft.com/office/drawing/2014/main" id="{12B7D370-84B5-45D8-A885-750AE43A13C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4" name="TextBox 723">
              <a:extLst>
                <a:ext uri="{FF2B5EF4-FFF2-40B4-BE49-F238E27FC236}">
                  <a16:creationId xmlns="" xmlns:a16="http://schemas.microsoft.com/office/drawing/2014/main" id="{31309F42-0A4C-4771-A7D0-B8D9C9051036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725" name="TextBox 724">
              <a:extLst>
                <a:ext uri="{FF2B5EF4-FFF2-40B4-BE49-F238E27FC236}">
                  <a16:creationId xmlns="" xmlns:a16="http://schemas.microsoft.com/office/drawing/2014/main" id="{6EA2E852-81A6-4347-B044-74F964BDECAB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726" name="TextBox 725">
              <a:extLst>
                <a:ext uri="{FF2B5EF4-FFF2-40B4-BE49-F238E27FC236}">
                  <a16:creationId xmlns="" xmlns:a16="http://schemas.microsoft.com/office/drawing/2014/main" id="{9FF7AEFE-D0CB-4AE3-B939-F608C53CD687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12</a:t>
              </a:r>
            </a:p>
          </p:txBody>
        </p:sp>
        <p:sp>
          <p:nvSpPr>
            <p:cNvPr id="727" name="TextBox 726">
              <a:extLst>
                <a:ext uri="{FF2B5EF4-FFF2-40B4-BE49-F238E27FC236}">
                  <a16:creationId xmlns="" xmlns:a16="http://schemas.microsoft.com/office/drawing/2014/main" id="{D2376944-BEF2-47BE-8F2A-36E7F6942294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12</a:t>
              </a:r>
            </a:p>
          </p:txBody>
        </p:sp>
        <p:sp>
          <p:nvSpPr>
            <p:cNvPr id="728" name="TextBox 727">
              <a:extLst>
                <a:ext uri="{FF2B5EF4-FFF2-40B4-BE49-F238E27FC236}">
                  <a16:creationId xmlns="" xmlns:a16="http://schemas.microsoft.com/office/drawing/2014/main" id="{BB9FB8FF-3201-4593-8DF7-7EEB962105F2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12</a:t>
              </a:r>
            </a:p>
          </p:txBody>
        </p:sp>
        <p:sp>
          <p:nvSpPr>
            <p:cNvPr id="729" name="TextBox 728">
              <a:extLst>
                <a:ext uri="{FF2B5EF4-FFF2-40B4-BE49-F238E27FC236}">
                  <a16:creationId xmlns="" xmlns:a16="http://schemas.microsoft.com/office/drawing/2014/main" id="{477AE720-450B-4382-9AEC-9A3A556864C4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12</a:t>
              </a:r>
            </a:p>
          </p:txBody>
        </p:sp>
        <p:sp>
          <p:nvSpPr>
            <p:cNvPr id="730" name="TextBox 729">
              <a:extLst>
                <a:ext uri="{FF2B5EF4-FFF2-40B4-BE49-F238E27FC236}">
                  <a16:creationId xmlns="" xmlns:a16="http://schemas.microsoft.com/office/drawing/2014/main" id="{CB58A94A-3B9C-44F7-AC64-6416BFA003C1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</a:t>
              </a:r>
            </a:p>
          </p:txBody>
        </p:sp>
      </p:grpSp>
      <p:grpSp>
        <p:nvGrpSpPr>
          <p:cNvPr id="739" name="Group 738">
            <a:extLst>
              <a:ext uri="{FF2B5EF4-FFF2-40B4-BE49-F238E27FC236}">
                <a16:creationId xmlns="" xmlns:a16="http://schemas.microsoft.com/office/drawing/2014/main" id="{47409A75-6600-47CE-AB0A-99A5B66F7DAF}"/>
              </a:ext>
            </a:extLst>
          </p:cNvPr>
          <p:cNvGrpSpPr/>
          <p:nvPr/>
        </p:nvGrpSpPr>
        <p:grpSpPr>
          <a:xfrm>
            <a:off x="2949441" y="972183"/>
            <a:ext cx="569480" cy="793030"/>
            <a:chOff x="4268478" y="1648459"/>
            <a:chExt cx="569480" cy="793030"/>
          </a:xfrm>
        </p:grpSpPr>
        <p:grpSp>
          <p:nvGrpSpPr>
            <p:cNvPr id="740" name="Group 739">
              <a:extLst>
                <a:ext uri="{FF2B5EF4-FFF2-40B4-BE49-F238E27FC236}">
                  <a16:creationId xmlns="" xmlns:a16="http://schemas.microsoft.com/office/drawing/2014/main" id="{52C7A22A-8C28-4EFD-BCAF-1F9143A1291C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758" name="Straight Connector 757">
                <a:extLst>
                  <a:ext uri="{FF2B5EF4-FFF2-40B4-BE49-F238E27FC236}">
                    <a16:creationId xmlns="" xmlns:a16="http://schemas.microsoft.com/office/drawing/2014/main" id="{71BA125A-76D9-4D8F-B1D5-ECB5560C5C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9" name="Straight Connector 758">
                <a:extLst>
                  <a:ext uri="{FF2B5EF4-FFF2-40B4-BE49-F238E27FC236}">
                    <a16:creationId xmlns="" xmlns:a16="http://schemas.microsoft.com/office/drawing/2014/main" id="{245AD7A5-3203-4BFE-A914-2A6EB283D3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0" name="Straight Connector 759">
                <a:extLst>
                  <a:ext uri="{FF2B5EF4-FFF2-40B4-BE49-F238E27FC236}">
                    <a16:creationId xmlns="" xmlns:a16="http://schemas.microsoft.com/office/drawing/2014/main" id="{A45F13AF-6E13-487C-94B0-4C990B3BFB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1" name="Straight Connector 760">
                <a:extLst>
                  <a:ext uri="{FF2B5EF4-FFF2-40B4-BE49-F238E27FC236}">
                    <a16:creationId xmlns="" xmlns:a16="http://schemas.microsoft.com/office/drawing/2014/main" id="{8C1EE532-C7CE-4FBB-AC0B-0ECC34A0A8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2" name="Straight Connector 761">
                <a:extLst>
                  <a:ext uri="{FF2B5EF4-FFF2-40B4-BE49-F238E27FC236}">
                    <a16:creationId xmlns="" xmlns:a16="http://schemas.microsoft.com/office/drawing/2014/main" id="{52D82A56-B4AA-4486-B7C6-A98A260E2E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3" name="Straight Connector 762">
                <a:extLst>
                  <a:ext uri="{FF2B5EF4-FFF2-40B4-BE49-F238E27FC236}">
                    <a16:creationId xmlns="" xmlns:a16="http://schemas.microsoft.com/office/drawing/2014/main" id="{8CB96649-E619-4F23-9415-5D49BFB6B4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4" name="Straight Connector 763">
                <a:extLst>
                  <a:ext uri="{FF2B5EF4-FFF2-40B4-BE49-F238E27FC236}">
                    <a16:creationId xmlns="" xmlns:a16="http://schemas.microsoft.com/office/drawing/2014/main" id="{C46CBC44-BF16-48AA-B159-2CBAFA2C4D9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5" name="Straight Connector 764">
                <a:extLst>
                  <a:ext uri="{FF2B5EF4-FFF2-40B4-BE49-F238E27FC236}">
                    <a16:creationId xmlns="" xmlns:a16="http://schemas.microsoft.com/office/drawing/2014/main" id="{BD151963-A31E-4302-B1E3-E3C109076E1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41" name="Oval 740">
              <a:extLst>
                <a:ext uri="{FF2B5EF4-FFF2-40B4-BE49-F238E27FC236}">
                  <a16:creationId xmlns="" xmlns:a16="http://schemas.microsoft.com/office/drawing/2014/main" id="{2ADAE37A-4CC8-494F-85CD-0432AAD6C671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2" name="Oval 741">
              <a:extLst>
                <a:ext uri="{FF2B5EF4-FFF2-40B4-BE49-F238E27FC236}">
                  <a16:creationId xmlns="" xmlns:a16="http://schemas.microsoft.com/office/drawing/2014/main" id="{3EAD8B71-563F-43EF-AC52-A3F1CB1A2B82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3" name="Oval 742">
              <a:extLst>
                <a:ext uri="{FF2B5EF4-FFF2-40B4-BE49-F238E27FC236}">
                  <a16:creationId xmlns="" xmlns:a16="http://schemas.microsoft.com/office/drawing/2014/main" id="{0AB9C936-279A-49A6-B5D6-F4DD5E36F8B7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4" name="Oval 743">
              <a:extLst>
                <a:ext uri="{FF2B5EF4-FFF2-40B4-BE49-F238E27FC236}">
                  <a16:creationId xmlns="" xmlns:a16="http://schemas.microsoft.com/office/drawing/2014/main" id="{0310F236-E9D3-401D-BDB1-AFF17102A8E3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45" name="TextBox 744">
              <a:extLst>
                <a:ext uri="{FF2B5EF4-FFF2-40B4-BE49-F238E27FC236}">
                  <a16:creationId xmlns="" xmlns:a16="http://schemas.microsoft.com/office/drawing/2014/main" id="{5B343544-42E9-4A82-AD3A-A63EE6DB73C8}"/>
                </a:ext>
              </a:extLst>
            </p:cNvPr>
            <p:cNvSpPr txBox="1"/>
            <p:nvPr/>
          </p:nvSpPr>
          <p:spPr>
            <a:xfrm>
              <a:off x="4543026" y="180685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8</a:t>
              </a:r>
            </a:p>
          </p:txBody>
        </p:sp>
        <p:sp>
          <p:nvSpPr>
            <p:cNvPr id="746" name="TextBox 745">
              <a:extLst>
                <a:ext uri="{FF2B5EF4-FFF2-40B4-BE49-F238E27FC236}">
                  <a16:creationId xmlns="" xmlns:a16="http://schemas.microsoft.com/office/drawing/2014/main" id="{5EFA3783-92B1-413F-BDBA-681925C0769F}"/>
                </a:ext>
              </a:extLst>
            </p:cNvPr>
            <p:cNvSpPr txBox="1"/>
            <p:nvPr/>
          </p:nvSpPr>
          <p:spPr>
            <a:xfrm>
              <a:off x="4517072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747" name="TextBox 746">
              <a:extLst>
                <a:ext uri="{FF2B5EF4-FFF2-40B4-BE49-F238E27FC236}">
                  <a16:creationId xmlns="" xmlns:a16="http://schemas.microsoft.com/office/drawing/2014/main" id="{B4ACA5D7-4E07-4191-A227-AE11B4713BA5}"/>
                </a:ext>
              </a:extLst>
            </p:cNvPr>
            <p:cNvSpPr txBox="1"/>
            <p:nvPr/>
          </p:nvSpPr>
          <p:spPr>
            <a:xfrm>
              <a:off x="4515583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  <p:cxnSp>
          <p:nvCxnSpPr>
            <p:cNvPr id="748" name="Straight Connector 747">
              <a:extLst>
                <a:ext uri="{FF2B5EF4-FFF2-40B4-BE49-F238E27FC236}">
                  <a16:creationId xmlns="" xmlns:a16="http://schemas.microsoft.com/office/drawing/2014/main" id="{6E7CF2FB-9F38-45A9-BE6A-D40310602C47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9" name="Straight Connector 748">
              <a:extLst>
                <a:ext uri="{FF2B5EF4-FFF2-40B4-BE49-F238E27FC236}">
                  <a16:creationId xmlns="" xmlns:a16="http://schemas.microsoft.com/office/drawing/2014/main" id="{E99062A4-0A66-4C88-AB3E-4759A459E45D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0" name="Straight Connector 749">
              <a:extLst>
                <a:ext uri="{FF2B5EF4-FFF2-40B4-BE49-F238E27FC236}">
                  <a16:creationId xmlns="" xmlns:a16="http://schemas.microsoft.com/office/drawing/2014/main" id="{A2C198DA-53AD-47EB-A158-42252787DD1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1" name="TextBox 750">
              <a:extLst>
                <a:ext uri="{FF2B5EF4-FFF2-40B4-BE49-F238E27FC236}">
                  <a16:creationId xmlns="" xmlns:a16="http://schemas.microsoft.com/office/drawing/2014/main" id="{0901495E-558C-4C7E-87FD-E9CD15BBF649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752" name="TextBox 751">
              <a:extLst>
                <a:ext uri="{FF2B5EF4-FFF2-40B4-BE49-F238E27FC236}">
                  <a16:creationId xmlns="" xmlns:a16="http://schemas.microsoft.com/office/drawing/2014/main" id="{2A9D4DD0-85C5-4E58-8C12-A0A207531477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753" name="TextBox 752">
              <a:extLst>
                <a:ext uri="{FF2B5EF4-FFF2-40B4-BE49-F238E27FC236}">
                  <a16:creationId xmlns="" xmlns:a16="http://schemas.microsoft.com/office/drawing/2014/main" id="{1814E047-D4D7-4ED0-A95D-DCB6BCB3A647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754" name="TextBox 753">
              <a:extLst>
                <a:ext uri="{FF2B5EF4-FFF2-40B4-BE49-F238E27FC236}">
                  <a16:creationId xmlns="" xmlns:a16="http://schemas.microsoft.com/office/drawing/2014/main" id="{238DD9AC-9BD6-4A76-83A0-F716BEC0DF7C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755" name="TextBox 754">
              <a:extLst>
                <a:ext uri="{FF2B5EF4-FFF2-40B4-BE49-F238E27FC236}">
                  <a16:creationId xmlns="" xmlns:a16="http://schemas.microsoft.com/office/drawing/2014/main" id="{3E6D0183-9F02-472B-8414-C8D017AC40F7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756" name="TextBox 755">
              <a:extLst>
                <a:ext uri="{FF2B5EF4-FFF2-40B4-BE49-F238E27FC236}">
                  <a16:creationId xmlns="" xmlns:a16="http://schemas.microsoft.com/office/drawing/2014/main" id="{A4DD7CDC-A2E0-4F08-B33C-32103895DBC8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757" name="TextBox 756">
              <a:extLst>
                <a:ext uri="{FF2B5EF4-FFF2-40B4-BE49-F238E27FC236}">
                  <a16:creationId xmlns="" xmlns:a16="http://schemas.microsoft.com/office/drawing/2014/main" id="{A5EC6680-4713-434B-9558-2509A66A6A29}"/>
                </a:ext>
              </a:extLst>
            </p:cNvPr>
            <p:cNvSpPr txBox="1"/>
            <p:nvPr/>
          </p:nvSpPr>
          <p:spPr>
            <a:xfrm>
              <a:off x="4511677" y="1950941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</p:grpSp>
      <p:grpSp>
        <p:nvGrpSpPr>
          <p:cNvPr id="766" name="Group 765">
            <a:extLst>
              <a:ext uri="{FF2B5EF4-FFF2-40B4-BE49-F238E27FC236}">
                <a16:creationId xmlns="" xmlns:a16="http://schemas.microsoft.com/office/drawing/2014/main" id="{8E1C5A18-C51A-4A6F-AB0A-8B76D08D70EE}"/>
              </a:ext>
            </a:extLst>
          </p:cNvPr>
          <p:cNvGrpSpPr/>
          <p:nvPr/>
        </p:nvGrpSpPr>
        <p:grpSpPr>
          <a:xfrm>
            <a:off x="3705879" y="974408"/>
            <a:ext cx="553762" cy="793030"/>
            <a:chOff x="4268478" y="1648459"/>
            <a:chExt cx="553762" cy="793030"/>
          </a:xfrm>
        </p:grpSpPr>
        <p:grpSp>
          <p:nvGrpSpPr>
            <p:cNvPr id="767" name="Group 766">
              <a:extLst>
                <a:ext uri="{FF2B5EF4-FFF2-40B4-BE49-F238E27FC236}">
                  <a16:creationId xmlns="" xmlns:a16="http://schemas.microsoft.com/office/drawing/2014/main" id="{D804A9C4-C4B2-4396-B976-115145605638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785" name="Straight Connector 784">
                <a:extLst>
                  <a:ext uri="{FF2B5EF4-FFF2-40B4-BE49-F238E27FC236}">
                    <a16:creationId xmlns="" xmlns:a16="http://schemas.microsoft.com/office/drawing/2014/main" id="{105752D7-25B7-42A6-8F38-885EC2E530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6" name="Straight Connector 785">
                <a:extLst>
                  <a:ext uri="{FF2B5EF4-FFF2-40B4-BE49-F238E27FC236}">
                    <a16:creationId xmlns="" xmlns:a16="http://schemas.microsoft.com/office/drawing/2014/main" id="{4EBB300D-C9B6-43E6-9D26-CC371F0A2FB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7" name="Straight Connector 786">
                <a:extLst>
                  <a:ext uri="{FF2B5EF4-FFF2-40B4-BE49-F238E27FC236}">
                    <a16:creationId xmlns="" xmlns:a16="http://schemas.microsoft.com/office/drawing/2014/main" id="{192F6A62-31DB-4CE9-998A-673A9F0390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8" name="Straight Connector 787">
                <a:extLst>
                  <a:ext uri="{FF2B5EF4-FFF2-40B4-BE49-F238E27FC236}">
                    <a16:creationId xmlns="" xmlns:a16="http://schemas.microsoft.com/office/drawing/2014/main" id="{B78B0AB1-0519-48E4-A615-B55E8C6619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9" name="Straight Connector 788">
                <a:extLst>
                  <a:ext uri="{FF2B5EF4-FFF2-40B4-BE49-F238E27FC236}">
                    <a16:creationId xmlns="" xmlns:a16="http://schemas.microsoft.com/office/drawing/2014/main" id="{04BF2489-6FA1-447D-8371-221F14095D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0" name="Straight Connector 789">
                <a:extLst>
                  <a:ext uri="{FF2B5EF4-FFF2-40B4-BE49-F238E27FC236}">
                    <a16:creationId xmlns="" xmlns:a16="http://schemas.microsoft.com/office/drawing/2014/main" id="{D3695195-9D6E-416A-8ABD-E55420DD05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1" name="Straight Connector 790">
                <a:extLst>
                  <a:ext uri="{FF2B5EF4-FFF2-40B4-BE49-F238E27FC236}">
                    <a16:creationId xmlns="" xmlns:a16="http://schemas.microsoft.com/office/drawing/2014/main" id="{A9836C3E-6F70-420B-94B9-AFD7045C21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2" name="Straight Connector 791">
                <a:extLst>
                  <a:ext uri="{FF2B5EF4-FFF2-40B4-BE49-F238E27FC236}">
                    <a16:creationId xmlns="" xmlns:a16="http://schemas.microsoft.com/office/drawing/2014/main" id="{F372AC1D-6A04-4191-8C7B-DE886700E8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68" name="Oval 767">
              <a:extLst>
                <a:ext uri="{FF2B5EF4-FFF2-40B4-BE49-F238E27FC236}">
                  <a16:creationId xmlns="" xmlns:a16="http://schemas.microsoft.com/office/drawing/2014/main" id="{9236BF68-8CAE-4A95-9CAB-896157F61D9F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69" name="Oval 768">
              <a:extLst>
                <a:ext uri="{FF2B5EF4-FFF2-40B4-BE49-F238E27FC236}">
                  <a16:creationId xmlns="" xmlns:a16="http://schemas.microsoft.com/office/drawing/2014/main" id="{2C62675A-3D1C-454C-AA88-28AA8A3C3DB0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70" name="Oval 769">
              <a:extLst>
                <a:ext uri="{FF2B5EF4-FFF2-40B4-BE49-F238E27FC236}">
                  <a16:creationId xmlns="" xmlns:a16="http://schemas.microsoft.com/office/drawing/2014/main" id="{283787F3-A112-4530-8A14-B0DA486554B7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71" name="Oval 770">
              <a:extLst>
                <a:ext uri="{FF2B5EF4-FFF2-40B4-BE49-F238E27FC236}">
                  <a16:creationId xmlns="" xmlns:a16="http://schemas.microsoft.com/office/drawing/2014/main" id="{5F1F142E-EE75-4E0A-B5B9-F4AE4CD5F28B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72" name="TextBox 771">
              <a:extLst>
                <a:ext uri="{FF2B5EF4-FFF2-40B4-BE49-F238E27FC236}">
                  <a16:creationId xmlns="" xmlns:a16="http://schemas.microsoft.com/office/drawing/2014/main" id="{23AAEEB5-CB74-4DBF-B467-BFEAD62909F4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18</a:t>
              </a:r>
            </a:p>
          </p:txBody>
        </p:sp>
        <p:sp>
          <p:nvSpPr>
            <p:cNvPr id="773" name="TextBox 772">
              <a:extLst>
                <a:ext uri="{FF2B5EF4-FFF2-40B4-BE49-F238E27FC236}">
                  <a16:creationId xmlns="" xmlns:a16="http://schemas.microsoft.com/office/drawing/2014/main" id="{D872C4DB-9C29-4F9A-8505-8743FAB6177E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</a:t>
              </a:r>
            </a:p>
          </p:txBody>
        </p:sp>
        <p:sp>
          <p:nvSpPr>
            <p:cNvPr id="774" name="TextBox 773">
              <a:extLst>
                <a:ext uri="{FF2B5EF4-FFF2-40B4-BE49-F238E27FC236}">
                  <a16:creationId xmlns="" xmlns:a16="http://schemas.microsoft.com/office/drawing/2014/main" id="{488C11D3-1B8B-4A4E-B0E6-D1A733726EF5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  <p:cxnSp>
          <p:nvCxnSpPr>
            <p:cNvPr id="775" name="Straight Connector 774">
              <a:extLst>
                <a:ext uri="{FF2B5EF4-FFF2-40B4-BE49-F238E27FC236}">
                  <a16:creationId xmlns="" xmlns:a16="http://schemas.microsoft.com/office/drawing/2014/main" id="{6356A986-750A-4168-8A6F-BE50B2A7ED0F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6" name="Straight Connector 775">
              <a:extLst>
                <a:ext uri="{FF2B5EF4-FFF2-40B4-BE49-F238E27FC236}">
                  <a16:creationId xmlns="" xmlns:a16="http://schemas.microsoft.com/office/drawing/2014/main" id="{94B31601-447E-40B3-8526-F63D0EE279D0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7" name="Straight Connector 776">
              <a:extLst>
                <a:ext uri="{FF2B5EF4-FFF2-40B4-BE49-F238E27FC236}">
                  <a16:creationId xmlns="" xmlns:a16="http://schemas.microsoft.com/office/drawing/2014/main" id="{BCB30ADE-21AC-4562-97FB-5E83D6FA52B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8" name="TextBox 777">
              <a:extLst>
                <a:ext uri="{FF2B5EF4-FFF2-40B4-BE49-F238E27FC236}">
                  <a16:creationId xmlns="" xmlns:a16="http://schemas.microsoft.com/office/drawing/2014/main" id="{404AE232-1B7D-4834-B4BC-ABA82FE5E567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779" name="TextBox 778">
              <a:extLst>
                <a:ext uri="{FF2B5EF4-FFF2-40B4-BE49-F238E27FC236}">
                  <a16:creationId xmlns="" xmlns:a16="http://schemas.microsoft.com/office/drawing/2014/main" id="{2D402EE3-F46C-4C05-A2BD-D565ACF8FA5F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780" name="TextBox 779">
              <a:extLst>
                <a:ext uri="{FF2B5EF4-FFF2-40B4-BE49-F238E27FC236}">
                  <a16:creationId xmlns="" xmlns:a16="http://schemas.microsoft.com/office/drawing/2014/main" id="{4859FE0F-DB8F-4B94-9990-B8AAF80F1FC6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18</a:t>
              </a:r>
            </a:p>
          </p:txBody>
        </p:sp>
        <p:sp>
          <p:nvSpPr>
            <p:cNvPr id="781" name="TextBox 780">
              <a:extLst>
                <a:ext uri="{FF2B5EF4-FFF2-40B4-BE49-F238E27FC236}">
                  <a16:creationId xmlns="" xmlns:a16="http://schemas.microsoft.com/office/drawing/2014/main" id="{17D7AD5D-ABF4-4BC5-BC7C-DB7DE2441BC7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18</a:t>
              </a:r>
            </a:p>
          </p:txBody>
        </p:sp>
        <p:sp>
          <p:nvSpPr>
            <p:cNvPr id="782" name="TextBox 781">
              <a:extLst>
                <a:ext uri="{FF2B5EF4-FFF2-40B4-BE49-F238E27FC236}">
                  <a16:creationId xmlns="" xmlns:a16="http://schemas.microsoft.com/office/drawing/2014/main" id="{B3E7D9B5-5303-4918-AACF-6168A607756A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18</a:t>
              </a:r>
            </a:p>
          </p:txBody>
        </p:sp>
        <p:sp>
          <p:nvSpPr>
            <p:cNvPr id="783" name="TextBox 782">
              <a:extLst>
                <a:ext uri="{FF2B5EF4-FFF2-40B4-BE49-F238E27FC236}">
                  <a16:creationId xmlns="" xmlns:a16="http://schemas.microsoft.com/office/drawing/2014/main" id="{FA449742-AE9C-410B-94BB-077AB32C16DA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18</a:t>
              </a:r>
            </a:p>
          </p:txBody>
        </p:sp>
        <p:sp>
          <p:nvSpPr>
            <p:cNvPr id="784" name="TextBox 783">
              <a:extLst>
                <a:ext uri="{FF2B5EF4-FFF2-40B4-BE49-F238E27FC236}">
                  <a16:creationId xmlns="" xmlns:a16="http://schemas.microsoft.com/office/drawing/2014/main" id="{B86CB77D-6899-4228-B06E-F378DF183879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16</a:t>
              </a:r>
            </a:p>
          </p:txBody>
        </p:sp>
      </p:grpSp>
      <p:grpSp>
        <p:nvGrpSpPr>
          <p:cNvPr id="793" name="Group 792">
            <a:extLst>
              <a:ext uri="{FF2B5EF4-FFF2-40B4-BE49-F238E27FC236}">
                <a16:creationId xmlns="" xmlns:a16="http://schemas.microsoft.com/office/drawing/2014/main" id="{562AEB76-A430-489A-8B85-5AADC6B81B86}"/>
              </a:ext>
            </a:extLst>
          </p:cNvPr>
          <p:cNvGrpSpPr/>
          <p:nvPr/>
        </p:nvGrpSpPr>
        <p:grpSpPr>
          <a:xfrm>
            <a:off x="4382223" y="976633"/>
            <a:ext cx="572892" cy="793030"/>
            <a:chOff x="4268478" y="1648459"/>
            <a:chExt cx="572892" cy="793030"/>
          </a:xfrm>
        </p:grpSpPr>
        <p:grpSp>
          <p:nvGrpSpPr>
            <p:cNvPr id="794" name="Group 793">
              <a:extLst>
                <a:ext uri="{FF2B5EF4-FFF2-40B4-BE49-F238E27FC236}">
                  <a16:creationId xmlns="" xmlns:a16="http://schemas.microsoft.com/office/drawing/2014/main" id="{C62FC7C6-1A42-4091-A33C-9E68DEED95C1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812" name="Straight Connector 811">
                <a:extLst>
                  <a:ext uri="{FF2B5EF4-FFF2-40B4-BE49-F238E27FC236}">
                    <a16:creationId xmlns="" xmlns:a16="http://schemas.microsoft.com/office/drawing/2014/main" id="{55178CB3-08F1-4ABC-9251-C1208EA7D1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3" name="Straight Connector 812">
                <a:extLst>
                  <a:ext uri="{FF2B5EF4-FFF2-40B4-BE49-F238E27FC236}">
                    <a16:creationId xmlns="" xmlns:a16="http://schemas.microsoft.com/office/drawing/2014/main" id="{6525FF39-3035-4CC3-B001-41A440F965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4" name="Straight Connector 813">
                <a:extLst>
                  <a:ext uri="{FF2B5EF4-FFF2-40B4-BE49-F238E27FC236}">
                    <a16:creationId xmlns="" xmlns:a16="http://schemas.microsoft.com/office/drawing/2014/main" id="{03A7B9DF-E184-4E77-A32F-23C3F7A9C1B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5" name="Straight Connector 814">
                <a:extLst>
                  <a:ext uri="{FF2B5EF4-FFF2-40B4-BE49-F238E27FC236}">
                    <a16:creationId xmlns="" xmlns:a16="http://schemas.microsoft.com/office/drawing/2014/main" id="{707F7C80-9C87-4627-9234-A3BDCD3D64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6" name="Straight Connector 815">
                <a:extLst>
                  <a:ext uri="{FF2B5EF4-FFF2-40B4-BE49-F238E27FC236}">
                    <a16:creationId xmlns="" xmlns:a16="http://schemas.microsoft.com/office/drawing/2014/main" id="{2ECCFAFF-7969-45AB-BBF4-9084B94C34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7" name="Straight Connector 816">
                <a:extLst>
                  <a:ext uri="{FF2B5EF4-FFF2-40B4-BE49-F238E27FC236}">
                    <a16:creationId xmlns="" xmlns:a16="http://schemas.microsoft.com/office/drawing/2014/main" id="{C09D645F-A429-4503-AE3E-9A2476B6D0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8" name="Straight Connector 817">
                <a:extLst>
                  <a:ext uri="{FF2B5EF4-FFF2-40B4-BE49-F238E27FC236}">
                    <a16:creationId xmlns="" xmlns:a16="http://schemas.microsoft.com/office/drawing/2014/main" id="{A446F976-0E36-42D7-81F7-08038CB323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9" name="Straight Connector 818">
                <a:extLst>
                  <a:ext uri="{FF2B5EF4-FFF2-40B4-BE49-F238E27FC236}">
                    <a16:creationId xmlns="" xmlns:a16="http://schemas.microsoft.com/office/drawing/2014/main" id="{C8595754-BA06-472A-83F0-176E6FE591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95" name="Oval 794">
              <a:extLst>
                <a:ext uri="{FF2B5EF4-FFF2-40B4-BE49-F238E27FC236}">
                  <a16:creationId xmlns="" xmlns:a16="http://schemas.microsoft.com/office/drawing/2014/main" id="{87912BE8-590B-4C9F-A6F2-0FD7E54C6D84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6" name="Oval 795">
              <a:extLst>
                <a:ext uri="{FF2B5EF4-FFF2-40B4-BE49-F238E27FC236}">
                  <a16:creationId xmlns="" xmlns:a16="http://schemas.microsoft.com/office/drawing/2014/main" id="{14239B99-9CCF-42D6-9FC6-687A17159EF7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7" name="Oval 796">
              <a:extLst>
                <a:ext uri="{FF2B5EF4-FFF2-40B4-BE49-F238E27FC236}">
                  <a16:creationId xmlns="" xmlns:a16="http://schemas.microsoft.com/office/drawing/2014/main" id="{B02F5A54-8257-4BB2-939D-09FA1B258453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8" name="Oval 797">
              <a:extLst>
                <a:ext uri="{FF2B5EF4-FFF2-40B4-BE49-F238E27FC236}">
                  <a16:creationId xmlns="" xmlns:a16="http://schemas.microsoft.com/office/drawing/2014/main" id="{08080C37-AF9D-44EE-9670-CF4426AA9C07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99" name="TextBox 798">
              <a:extLst>
                <a:ext uri="{FF2B5EF4-FFF2-40B4-BE49-F238E27FC236}">
                  <a16:creationId xmlns="" xmlns:a16="http://schemas.microsoft.com/office/drawing/2014/main" id="{01872196-B733-4D20-8E90-C67ED834CD25}"/>
                </a:ext>
              </a:extLst>
            </p:cNvPr>
            <p:cNvSpPr txBox="1"/>
            <p:nvPr/>
          </p:nvSpPr>
          <p:spPr>
            <a:xfrm>
              <a:off x="4546438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8</a:t>
              </a:r>
            </a:p>
          </p:txBody>
        </p:sp>
        <p:sp>
          <p:nvSpPr>
            <p:cNvPr id="800" name="TextBox 799">
              <a:extLst>
                <a:ext uri="{FF2B5EF4-FFF2-40B4-BE49-F238E27FC236}">
                  <a16:creationId xmlns="" xmlns:a16="http://schemas.microsoft.com/office/drawing/2014/main" id="{0B357644-19F0-4C18-8EC9-A7F8718B52A4}"/>
                </a:ext>
              </a:extLst>
            </p:cNvPr>
            <p:cNvSpPr txBox="1"/>
            <p:nvPr/>
          </p:nvSpPr>
          <p:spPr>
            <a:xfrm>
              <a:off x="451024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801" name="TextBox 800">
              <a:extLst>
                <a:ext uri="{FF2B5EF4-FFF2-40B4-BE49-F238E27FC236}">
                  <a16:creationId xmlns="" xmlns:a16="http://schemas.microsoft.com/office/drawing/2014/main" id="{200C8AF2-2FFE-47A9-9BAB-140929F3EA06}"/>
                </a:ext>
              </a:extLst>
            </p:cNvPr>
            <p:cNvSpPr txBox="1"/>
            <p:nvPr/>
          </p:nvSpPr>
          <p:spPr>
            <a:xfrm>
              <a:off x="4508759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cxnSp>
          <p:nvCxnSpPr>
            <p:cNvPr id="802" name="Straight Connector 801">
              <a:extLst>
                <a:ext uri="{FF2B5EF4-FFF2-40B4-BE49-F238E27FC236}">
                  <a16:creationId xmlns="" xmlns:a16="http://schemas.microsoft.com/office/drawing/2014/main" id="{B40813CF-5B03-4662-AE48-4FFB6FB3764A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3" name="Straight Connector 802">
              <a:extLst>
                <a:ext uri="{FF2B5EF4-FFF2-40B4-BE49-F238E27FC236}">
                  <a16:creationId xmlns="" xmlns:a16="http://schemas.microsoft.com/office/drawing/2014/main" id="{68D50561-5185-4513-B5EE-90E5141BEF96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4" name="Straight Connector 803">
              <a:extLst>
                <a:ext uri="{FF2B5EF4-FFF2-40B4-BE49-F238E27FC236}">
                  <a16:creationId xmlns="" xmlns:a16="http://schemas.microsoft.com/office/drawing/2014/main" id="{AA12743C-6436-4A7C-AC32-E36055D595B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5" name="TextBox 804">
              <a:extLst>
                <a:ext uri="{FF2B5EF4-FFF2-40B4-BE49-F238E27FC236}">
                  <a16:creationId xmlns="" xmlns:a16="http://schemas.microsoft.com/office/drawing/2014/main" id="{EE42B211-E9C1-4F38-9E21-78DEFE92FBD1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806" name="TextBox 805">
              <a:extLst>
                <a:ext uri="{FF2B5EF4-FFF2-40B4-BE49-F238E27FC236}">
                  <a16:creationId xmlns="" xmlns:a16="http://schemas.microsoft.com/office/drawing/2014/main" id="{6196838F-C3CA-4F56-ACA4-0E23EDFC1750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807" name="TextBox 806">
              <a:extLst>
                <a:ext uri="{FF2B5EF4-FFF2-40B4-BE49-F238E27FC236}">
                  <a16:creationId xmlns="" xmlns:a16="http://schemas.microsoft.com/office/drawing/2014/main" id="{90459C29-37F3-4016-9FC1-1E9143EDCE4B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808" name="TextBox 807">
              <a:extLst>
                <a:ext uri="{FF2B5EF4-FFF2-40B4-BE49-F238E27FC236}">
                  <a16:creationId xmlns="" xmlns:a16="http://schemas.microsoft.com/office/drawing/2014/main" id="{4F74758B-E220-492E-B8B9-6F58C57A0DC3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809" name="TextBox 808">
              <a:extLst>
                <a:ext uri="{FF2B5EF4-FFF2-40B4-BE49-F238E27FC236}">
                  <a16:creationId xmlns="" xmlns:a16="http://schemas.microsoft.com/office/drawing/2014/main" id="{011273CE-6C67-4D37-8DD9-30AA2AE1B73F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810" name="TextBox 809">
              <a:extLst>
                <a:ext uri="{FF2B5EF4-FFF2-40B4-BE49-F238E27FC236}">
                  <a16:creationId xmlns="" xmlns:a16="http://schemas.microsoft.com/office/drawing/2014/main" id="{B8F839D6-1384-4988-A32E-91C25C3CC36A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811" name="TextBox 810">
              <a:extLst>
                <a:ext uri="{FF2B5EF4-FFF2-40B4-BE49-F238E27FC236}">
                  <a16:creationId xmlns="" xmlns:a16="http://schemas.microsoft.com/office/drawing/2014/main" id="{3DA0F578-73E9-4D0B-BF54-F33A6374F435}"/>
                </a:ext>
              </a:extLst>
            </p:cNvPr>
            <p:cNvSpPr txBox="1"/>
            <p:nvPr/>
          </p:nvSpPr>
          <p:spPr>
            <a:xfrm>
              <a:off x="4511677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</p:grpSp>
      <p:grpSp>
        <p:nvGrpSpPr>
          <p:cNvPr id="820" name="Group 819">
            <a:extLst>
              <a:ext uri="{FF2B5EF4-FFF2-40B4-BE49-F238E27FC236}">
                <a16:creationId xmlns="" xmlns:a16="http://schemas.microsoft.com/office/drawing/2014/main" id="{AEF8EACF-509A-41A2-A930-BBBFB1BC0011}"/>
              </a:ext>
            </a:extLst>
          </p:cNvPr>
          <p:cNvGrpSpPr/>
          <p:nvPr/>
        </p:nvGrpSpPr>
        <p:grpSpPr>
          <a:xfrm>
            <a:off x="5048556" y="978858"/>
            <a:ext cx="584470" cy="793030"/>
            <a:chOff x="4268478" y="1648459"/>
            <a:chExt cx="584470" cy="793030"/>
          </a:xfrm>
        </p:grpSpPr>
        <p:grpSp>
          <p:nvGrpSpPr>
            <p:cNvPr id="821" name="Group 820">
              <a:extLst>
                <a:ext uri="{FF2B5EF4-FFF2-40B4-BE49-F238E27FC236}">
                  <a16:creationId xmlns="" xmlns:a16="http://schemas.microsoft.com/office/drawing/2014/main" id="{DCC936E7-D3B2-41D8-B86C-CB6B11E3A809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839" name="Straight Connector 838">
                <a:extLst>
                  <a:ext uri="{FF2B5EF4-FFF2-40B4-BE49-F238E27FC236}">
                    <a16:creationId xmlns="" xmlns:a16="http://schemas.microsoft.com/office/drawing/2014/main" id="{D552B900-B12C-4E0A-920F-A8095B8992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0" name="Straight Connector 839">
                <a:extLst>
                  <a:ext uri="{FF2B5EF4-FFF2-40B4-BE49-F238E27FC236}">
                    <a16:creationId xmlns="" xmlns:a16="http://schemas.microsoft.com/office/drawing/2014/main" id="{A08B8661-3632-4B90-B585-873954D409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1" name="Straight Connector 840">
                <a:extLst>
                  <a:ext uri="{FF2B5EF4-FFF2-40B4-BE49-F238E27FC236}">
                    <a16:creationId xmlns="" xmlns:a16="http://schemas.microsoft.com/office/drawing/2014/main" id="{A8F165D7-8716-467F-BD21-C1E3669773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2" name="Straight Connector 841">
                <a:extLst>
                  <a:ext uri="{FF2B5EF4-FFF2-40B4-BE49-F238E27FC236}">
                    <a16:creationId xmlns="" xmlns:a16="http://schemas.microsoft.com/office/drawing/2014/main" id="{153A397F-03F3-44AF-82D1-EF030B1CA1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3" name="Straight Connector 842">
                <a:extLst>
                  <a:ext uri="{FF2B5EF4-FFF2-40B4-BE49-F238E27FC236}">
                    <a16:creationId xmlns="" xmlns:a16="http://schemas.microsoft.com/office/drawing/2014/main" id="{E64C56AD-5739-404C-BB0A-F15F13B146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4" name="Straight Connector 843">
                <a:extLst>
                  <a:ext uri="{FF2B5EF4-FFF2-40B4-BE49-F238E27FC236}">
                    <a16:creationId xmlns="" xmlns:a16="http://schemas.microsoft.com/office/drawing/2014/main" id="{C901C03E-CACE-4D40-8D00-59A7A9FF95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5" name="Straight Connector 844">
                <a:extLst>
                  <a:ext uri="{FF2B5EF4-FFF2-40B4-BE49-F238E27FC236}">
                    <a16:creationId xmlns="" xmlns:a16="http://schemas.microsoft.com/office/drawing/2014/main" id="{C439D997-E304-4143-9EC9-98CC30367DB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6" name="Straight Connector 845">
                <a:extLst>
                  <a:ext uri="{FF2B5EF4-FFF2-40B4-BE49-F238E27FC236}">
                    <a16:creationId xmlns="" xmlns:a16="http://schemas.microsoft.com/office/drawing/2014/main" id="{900695BA-2F61-45BA-A070-4B9050D0BB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22" name="Oval 821">
              <a:extLst>
                <a:ext uri="{FF2B5EF4-FFF2-40B4-BE49-F238E27FC236}">
                  <a16:creationId xmlns="" xmlns:a16="http://schemas.microsoft.com/office/drawing/2014/main" id="{BC70978F-DD93-436F-9124-74D5E0599D22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3" name="Oval 822">
              <a:extLst>
                <a:ext uri="{FF2B5EF4-FFF2-40B4-BE49-F238E27FC236}">
                  <a16:creationId xmlns="" xmlns:a16="http://schemas.microsoft.com/office/drawing/2014/main" id="{3B539FA9-988E-4955-9882-6A6531B9B85D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4" name="Oval 823">
              <a:extLst>
                <a:ext uri="{FF2B5EF4-FFF2-40B4-BE49-F238E27FC236}">
                  <a16:creationId xmlns="" xmlns:a16="http://schemas.microsoft.com/office/drawing/2014/main" id="{D818D697-7354-454C-ACC0-7CF66852901E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5" name="Oval 824">
              <a:extLst>
                <a:ext uri="{FF2B5EF4-FFF2-40B4-BE49-F238E27FC236}">
                  <a16:creationId xmlns="" xmlns:a16="http://schemas.microsoft.com/office/drawing/2014/main" id="{A2864ABF-CE69-469C-A062-75FD98158615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26" name="TextBox 825">
              <a:extLst>
                <a:ext uri="{FF2B5EF4-FFF2-40B4-BE49-F238E27FC236}">
                  <a16:creationId xmlns="" xmlns:a16="http://schemas.microsoft.com/office/drawing/2014/main" id="{62BCED32-CD61-48AA-88DB-A80A737139DA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15</a:t>
              </a:r>
            </a:p>
          </p:txBody>
        </p:sp>
        <p:sp>
          <p:nvSpPr>
            <p:cNvPr id="827" name="TextBox 826">
              <a:extLst>
                <a:ext uri="{FF2B5EF4-FFF2-40B4-BE49-F238E27FC236}">
                  <a16:creationId xmlns="" xmlns:a16="http://schemas.microsoft.com/office/drawing/2014/main" id="{6467A60C-E50B-4AE2-8F8A-E56DCB34CF3B}"/>
                </a:ext>
              </a:extLst>
            </p:cNvPr>
            <p:cNvSpPr txBox="1"/>
            <p:nvPr/>
          </p:nvSpPr>
          <p:spPr>
            <a:xfrm>
              <a:off x="4558016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7</a:t>
              </a:r>
            </a:p>
          </p:txBody>
        </p:sp>
        <p:sp>
          <p:nvSpPr>
            <p:cNvPr id="828" name="TextBox 827">
              <a:extLst>
                <a:ext uri="{FF2B5EF4-FFF2-40B4-BE49-F238E27FC236}">
                  <a16:creationId xmlns="" xmlns:a16="http://schemas.microsoft.com/office/drawing/2014/main" id="{06732F2C-7B2B-47CE-BE9B-FF4AF46DD5B4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cxnSp>
          <p:nvCxnSpPr>
            <p:cNvPr id="829" name="Straight Connector 828">
              <a:extLst>
                <a:ext uri="{FF2B5EF4-FFF2-40B4-BE49-F238E27FC236}">
                  <a16:creationId xmlns="" xmlns:a16="http://schemas.microsoft.com/office/drawing/2014/main" id="{34604E8E-C868-4EF3-9644-9B5C73BABCED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0" name="Straight Connector 829">
              <a:extLst>
                <a:ext uri="{FF2B5EF4-FFF2-40B4-BE49-F238E27FC236}">
                  <a16:creationId xmlns="" xmlns:a16="http://schemas.microsoft.com/office/drawing/2014/main" id="{9EE3F90F-E5F6-4815-81E5-A4E010BAA668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1" name="Straight Connector 830">
              <a:extLst>
                <a:ext uri="{FF2B5EF4-FFF2-40B4-BE49-F238E27FC236}">
                  <a16:creationId xmlns="" xmlns:a16="http://schemas.microsoft.com/office/drawing/2014/main" id="{5F649D96-07C7-45D5-8C2B-477162023E3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2" name="TextBox 831">
              <a:extLst>
                <a:ext uri="{FF2B5EF4-FFF2-40B4-BE49-F238E27FC236}">
                  <a16:creationId xmlns="" xmlns:a16="http://schemas.microsoft.com/office/drawing/2014/main" id="{B1E0B0C9-58B0-48DC-8CD3-0FD61ABA2CB1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833" name="TextBox 832">
              <a:extLst>
                <a:ext uri="{FF2B5EF4-FFF2-40B4-BE49-F238E27FC236}">
                  <a16:creationId xmlns="" xmlns:a16="http://schemas.microsoft.com/office/drawing/2014/main" id="{1AFCE14A-B1BD-4A64-A00B-0E2485ACC60F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834" name="TextBox 833">
              <a:extLst>
                <a:ext uri="{FF2B5EF4-FFF2-40B4-BE49-F238E27FC236}">
                  <a16:creationId xmlns="" xmlns:a16="http://schemas.microsoft.com/office/drawing/2014/main" id="{1DCADB00-A6C1-4BFD-8B53-7D25CD556475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15</a:t>
              </a:r>
            </a:p>
          </p:txBody>
        </p:sp>
        <p:sp>
          <p:nvSpPr>
            <p:cNvPr id="835" name="TextBox 834">
              <a:extLst>
                <a:ext uri="{FF2B5EF4-FFF2-40B4-BE49-F238E27FC236}">
                  <a16:creationId xmlns="" xmlns:a16="http://schemas.microsoft.com/office/drawing/2014/main" id="{0C0F2720-5D89-4E60-824C-F0082F214832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15</a:t>
              </a:r>
            </a:p>
          </p:txBody>
        </p:sp>
        <p:sp>
          <p:nvSpPr>
            <p:cNvPr id="836" name="TextBox 835">
              <a:extLst>
                <a:ext uri="{FF2B5EF4-FFF2-40B4-BE49-F238E27FC236}">
                  <a16:creationId xmlns="" xmlns:a16="http://schemas.microsoft.com/office/drawing/2014/main" id="{FECFCE16-D14D-46E5-AC3A-B883C0B019C2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15</a:t>
              </a:r>
            </a:p>
          </p:txBody>
        </p:sp>
        <p:sp>
          <p:nvSpPr>
            <p:cNvPr id="837" name="TextBox 836">
              <a:extLst>
                <a:ext uri="{FF2B5EF4-FFF2-40B4-BE49-F238E27FC236}">
                  <a16:creationId xmlns="" xmlns:a16="http://schemas.microsoft.com/office/drawing/2014/main" id="{3234026B-9A38-4F18-9D78-9DD548D35C27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15</a:t>
              </a:r>
            </a:p>
          </p:txBody>
        </p:sp>
        <p:sp>
          <p:nvSpPr>
            <p:cNvPr id="838" name="TextBox 837">
              <a:extLst>
                <a:ext uri="{FF2B5EF4-FFF2-40B4-BE49-F238E27FC236}">
                  <a16:creationId xmlns="" xmlns:a16="http://schemas.microsoft.com/office/drawing/2014/main" id="{04EE893A-EC2B-43FA-AB39-560C4437E9F8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</p:grpSp>
      <p:grpSp>
        <p:nvGrpSpPr>
          <p:cNvPr id="847" name="Group 846">
            <a:extLst>
              <a:ext uri="{FF2B5EF4-FFF2-40B4-BE49-F238E27FC236}">
                <a16:creationId xmlns="" xmlns:a16="http://schemas.microsoft.com/office/drawing/2014/main" id="{AC8A329C-BC71-488A-B19A-6C810C92FDF6}"/>
              </a:ext>
            </a:extLst>
          </p:cNvPr>
          <p:cNvGrpSpPr/>
          <p:nvPr/>
        </p:nvGrpSpPr>
        <p:grpSpPr>
          <a:xfrm>
            <a:off x="5708214" y="981083"/>
            <a:ext cx="553762" cy="793030"/>
            <a:chOff x="4268478" y="1648459"/>
            <a:chExt cx="553762" cy="793030"/>
          </a:xfrm>
        </p:grpSpPr>
        <p:grpSp>
          <p:nvGrpSpPr>
            <p:cNvPr id="848" name="Group 847">
              <a:extLst>
                <a:ext uri="{FF2B5EF4-FFF2-40B4-BE49-F238E27FC236}">
                  <a16:creationId xmlns="" xmlns:a16="http://schemas.microsoft.com/office/drawing/2014/main" id="{885C121D-D48C-4AD2-83E3-879EB6039CFA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866" name="Straight Connector 865">
                <a:extLst>
                  <a:ext uri="{FF2B5EF4-FFF2-40B4-BE49-F238E27FC236}">
                    <a16:creationId xmlns="" xmlns:a16="http://schemas.microsoft.com/office/drawing/2014/main" id="{A3452E39-F85B-45DE-8587-19977675F5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7" name="Straight Connector 866">
                <a:extLst>
                  <a:ext uri="{FF2B5EF4-FFF2-40B4-BE49-F238E27FC236}">
                    <a16:creationId xmlns="" xmlns:a16="http://schemas.microsoft.com/office/drawing/2014/main" id="{78BDE99E-9A4B-49CD-A63C-AFD12C43BF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8" name="Straight Connector 867">
                <a:extLst>
                  <a:ext uri="{FF2B5EF4-FFF2-40B4-BE49-F238E27FC236}">
                    <a16:creationId xmlns="" xmlns:a16="http://schemas.microsoft.com/office/drawing/2014/main" id="{E6F2EC4A-A3F3-47FF-A61E-6F5DD8CC6C2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9" name="Straight Connector 868">
                <a:extLst>
                  <a:ext uri="{FF2B5EF4-FFF2-40B4-BE49-F238E27FC236}">
                    <a16:creationId xmlns="" xmlns:a16="http://schemas.microsoft.com/office/drawing/2014/main" id="{3785A148-0980-447B-ABEB-6DB9ED409F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0" name="Straight Connector 869">
                <a:extLst>
                  <a:ext uri="{FF2B5EF4-FFF2-40B4-BE49-F238E27FC236}">
                    <a16:creationId xmlns="" xmlns:a16="http://schemas.microsoft.com/office/drawing/2014/main" id="{D7D0F670-D70E-4BE0-86BB-8578838CE7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1" name="Straight Connector 870">
                <a:extLst>
                  <a:ext uri="{FF2B5EF4-FFF2-40B4-BE49-F238E27FC236}">
                    <a16:creationId xmlns="" xmlns:a16="http://schemas.microsoft.com/office/drawing/2014/main" id="{9546A4C8-DF7F-429E-AD72-6A20F36077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2" name="Straight Connector 871">
                <a:extLst>
                  <a:ext uri="{FF2B5EF4-FFF2-40B4-BE49-F238E27FC236}">
                    <a16:creationId xmlns="" xmlns:a16="http://schemas.microsoft.com/office/drawing/2014/main" id="{8677932D-767B-429F-A759-4C29589970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3" name="Straight Connector 872">
                <a:extLst>
                  <a:ext uri="{FF2B5EF4-FFF2-40B4-BE49-F238E27FC236}">
                    <a16:creationId xmlns="" xmlns:a16="http://schemas.microsoft.com/office/drawing/2014/main" id="{00E67461-0BDC-4F05-BAC8-E163BD1BB3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49" name="Oval 848">
              <a:extLst>
                <a:ext uri="{FF2B5EF4-FFF2-40B4-BE49-F238E27FC236}">
                  <a16:creationId xmlns="" xmlns:a16="http://schemas.microsoft.com/office/drawing/2014/main" id="{F8823240-3041-4B37-B97E-404D78757828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0" name="Oval 849">
              <a:extLst>
                <a:ext uri="{FF2B5EF4-FFF2-40B4-BE49-F238E27FC236}">
                  <a16:creationId xmlns="" xmlns:a16="http://schemas.microsoft.com/office/drawing/2014/main" id="{8C6851FE-54BF-4225-BA9C-9B1B99CE98F1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1" name="Oval 850">
              <a:extLst>
                <a:ext uri="{FF2B5EF4-FFF2-40B4-BE49-F238E27FC236}">
                  <a16:creationId xmlns="" xmlns:a16="http://schemas.microsoft.com/office/drawing/2014/main" id="{79EC24BC-E6B1-4909-A3D6-1BA0522BF12D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2" name="Oval 851">
              <a:extLst>
                <a:ext uri="{FF2B5EF4-FFF2-40B4-BE49-F238E27FC236}">
                  <a16:creationId xmlns="" xmlns:a16="http://schemas.microsoft.com/office/drawing/2014/main" id="{8EE67CE1-0E2E-4C06-B407-F00C4A1914B1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53" name="TextBox 852">
              <a:extLst>
                <a:ext uri="{FF2B5EF4-FFF2-40B4-BE49-F238E27FC236}">
                  <a16:creationId xmlns="" xmlns:a16="http://schemas.microsoft.com/office/drawing/2014/main" id="{A92B4DD0-4278-474C-87A3-78FABA2782E5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15</a:t>
              </a:r>
            </a:p>
          </p:txBody>
        </p:sp>
        <p:sp>
          <p:nvSpPr>
            <p:cNvPr id="854" name="TextBox 853">
              <a:extLst>
                <a:ext uri="{FF2B5EF4-FFF2-40B4-BE49-F238E27FC236}">
                  <a16:creationId xmlns="" xmlns:a16="http://schemas.microsoft.com/office/drawing/2014/main" id="{0BF71B06-C2B0-45D4-BD2A-C0E329E11521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7</a:t>
              </a:r>
            </a:p>
          </p:txBody>
        </p:sp>
        <p:sp>
          <p:nvSpPr>
            <p:cNvPr id="855" name="TextBox 854">
              <a:extLst>
                <a:ext uri="{FF2B5EF4-FFF2-40B4-BE49-F238E27FC236}">
                  <a16:creationId xmlns="" xmlns:a16="http://schemas.microsoft.com/office/drawing/2014/main" id="{638D17B9-A083-4728-A95D-2A41B900DA40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cxnSp>
          <p:nvCxnSpPr>
            <p:cNvPr id="856" name="Straight Connector 855">
              <a:extLst>
                <a:ext uri="{FF2B5EF4-FFF2-40B4-BE49-F238E27FC236}">
                  <a16:creationId xmlns="" xmlns:a16="http://schemas.microsoft.com/office/drawing/2014/main" id="{C2564BDC-13B8-44E4-98FF-9E148D35EA47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7" name="Straight Connector 856">
              <a:extLst>
                <a:ext uri="{FF2B5EF4-FFF2-40B4-BE49-F238E27FC236}">
                  <a16:creationId xmlns="" xmlns:a16="http://schemas.microsoft.com/office/drawing/2014/main" id="{0E829646-4087-462A-9CD6-A989339340E6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8" name="Straight Connector 857">
              <a:extLst>
                <a:ext uri="{FF2B5EF4-FFF2-40B4-BE49-F238E27FC236}">
                  <a16:creationId xmlns="" xmlns:a16="http://schemas.microsoft.com/office/drawing/2014/main" id="{315C0B81-F8B7-4B03-856A-D25201F3C00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9" name="TextBox 858">
              <a:extLst>
                <a:ext uri="{FF2B5EF4-FFF2-40B4-BE49-F238E27FC236}">
                  <a16:creationId xmlns="" xmlns:a16="http://schemas.microsoft.com/office/drawing/2014/main" id="{18C181FC-DE06-4194-9E0F-E7ABD4F17DB5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860" name="TextBox 859">
              <a:extLst>
                <a:ext uri="{FF2B5EF4-FFF2-40B4-BE49-F238E27FC236}">
                  <a16:creationId xmlns="" xmlns:a16="http://schemas.microsoft.com/office/drawing/2014/main" id="{EB6ACA31-BFD7-487E-8B54-2EBF530223E9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861" name="TextBox 860">
              <a:extLst>
                <a:ext uri="{FF2B5EF4-FFF2-40B4-BE49-F238E27FC236}">
                  <a16:creationId xmlns="" xmlns:a16="http://schemas.microsoft.com/office/drawing/2014/main" id="{234F41A7-E858-4609-BB99-6EB3FD4C95AA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15</a:t>
              </a:r>
            </a:p>
          </p:txBody>
        </p:sp>
        <p:sp>
          <p:nvSpPr>
            <p:cNvPr id="862" name="TextBox 861">
              <a:extLst>
                <a:ext uri="{FF2B5EF4-FFF2-40B4-BE49-F238E27FC236}">
                  <a16:creationId xmlns="" xmlns:a16="http://schemas.microsoft.com/office/drawing/2014/main" id="{C237A921-2B93-4CE0-BF8D-01418C1C03A9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15</a:t>
              </a:r>
            </a:p>
          </p:txBody>
        </p:sp>
        <p:sp>
          <p:nvSpPr>
            <p:cNvPr id="863" name="TextBox 862">
              <a:extLst>
                <a:ext uri="{FF2B5EF4-FFF2-40B4-BE49-F238E27FC236}">
                  <a16:creationId xmlns="" xmlns:a16="http://schemas.microsoft.com/office/drawing/2014/main" id="{E70E41A5-D8A9-4FC3-A7C1-77EA09F626C3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15</a:t>
              </a:r>
            </a:p>
          </p:txBody>
        </p:sp>
        <p:sp>
          <p:nvSpPr>
            <p:cNvPr id="864" name="TextBox 863">
              <a:extLst>
                <a:ext uri="{FF2B5EF4-FFF2-40B4-BE49-F238E27FC236}">
                  <a16:creationId xmlns="" xmlns:a16="http://schemas.microsoft.com/office/drawing/2014/main" id="{F2F77AAB-EBAD-4384-A551-989642F0BC86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15</a:t>
              </a:r>
            </a:p>
          </p:txBody>
        </p:sp>
        <p:sp>
          <p:nvSpPr>
            <p:cNvPr id="865" name="TextBox 864">
              <a:extLst>
                <a:ext uri="{FF2B5EF4-FFF2-40B4-BE49-F238E27FC236}">
                  <a16:creationId xmlns="" xmlns:a16="http://schemas.microsoft.com/office/drawing/2014/main" id="{B137BBDF-4B78-4705-96DD-9C145891CD96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</a:t>
              </a:r>
            </a:p>
          </p:txBody>
        </p:sp>
      </p:grpSp>
      <p:grpSp>
        <p:nvGrpSpPr>
          <p:cNvPr id="874" name="Group 873">
            <a:extLst>
              <a:ext uri="{FF2B5EF4-FFF2-40B4-BE49-F238E27FC236}">
                <a16:creationId xmlns="" xmlns:a16="http://schemas.microsoft.com/office/drawing/2014/main" id="{A1050BCE-E843-4D86-B1D8-8B472C247BB1}"/>
              </a:ext>
            </a:extLst>
          </p:cNvPr>
          <p:cNvGrpSpPr/>
          <p:nvPr/>
        </p:nvGrpSpPr>
        <p:grpSpPr>
          <a:xfrm>
            <a:off x="6384559" y="976633"/>
            <a:ext cx="553762" cy="793030"/>
            <a:chOff x="4268478" y="1648459"/>
            <a:chExt cx="553762" cy="793030"/>
          </a:xfrm>
        </p:grpSpPr>
        <p:grpSp>
          <p:nvGrpSpPr>
            <p:cNvPr id="875" name="Group 874">
              <a:extLst>
                <a:ext uri="{FF2B5EF4-FFF2-40B4-BE49-F238E27FC236}">
                  <a16:creationId xmlns="" xmlns:a16="http://schemas.microsoft.com/office/drawing/2014/main" id="{94C736D7-C85C-479D-8EFA-072FF9FE047B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893" name="Straight Connector 892">
                <a:extLst>
                  <a:ext uri="{FF2B5EF4-FFF2-40B4-BE49-F238E27FC236}">
                    <a16:creationId xmlns="" xmlns:a16="http://schemas.microsoft.com/office/drawing/2014/main" id="{12D11706-8783-4FC7-A93A-50E953FCB4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4" name="Straight Connector 893">
                <a:extLst>
                  <a:ext uri="{FF2B5EF4-FFF2-40B4-BE49-F238E27FC236}">
                    <a16:creationId xmlns="" xmlns:a16="http://schemas.microsoft.com/office/drawing/2014/main" id="{633FE1B9-8650-470E-9BE2-1D5F2810C7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5" name="Straight Connector 894">
                <a:extLst>
                  <a:ext uri="{FF2B5EF4-FFF2-40B4-BE49-F238E27FC236}">
                    <a16:creationId xmlns="" xmlns:a16="http://schemas.microsoft.com/office/drawing/2014/main" id="{8C05D888-BFF1-431B-8C82-3E4F825765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6" name="Straight Connector 895">
                <a:extLst>
                  <a:ext uri="{FF2B5EF4-FFF2-40B4-BE49-F238E27FC236}">
                    <a16:creationId xmlns="" xmlns:a16="http://schemas.microsoft.com/office/drawing/2014/main" id="{0B127E2C-706A-4C57-867E-6F0E06E21BA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7" name="Straight Connector 896">
                <a:extLst>
                  <a:ext uri="{FF2B5EF4-FFF2-40B4-BE49-F238E27FC236}">
                    <a16:creationId xmlns="" xmlns:a16="http://schemas.microsoft.com/office/drawing/2014/main" id="{86A4D2CB-258B-4496-8875-5ACE9D93B9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8" name="Straight Connector 897">
                <a:extLst>
                  <a:ext uri="{FF2B5EF4-FFF2-40B4-BE49-F238E27FC236}">
                    <a16:creationId xmlns="" xmlns:a16="http://schemas.microsoft.com/office/drawing/2014/main" id="{05E32D06-BAC7-4403-B4CA-9C81792CCB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9" name="Straight Connector 898">
                <a:extLst>
                  <a:ext uri="{FF2B5EF4-FFF2-40B4-BE49-F238E27FC236}">
                    <a16:creationId xmlns="" xmlns:a16="http://schemas.microsoft.com/office/drawing/2014/main" id="{226C740A-EDBF-4538-80F9-FE32A3F4EC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0" name="Straight Connector 899">
                <a:extLst>
                  <a:ext uri="{FF2B5EF4-FFF2-40B4-BE49-F238E27FC236}">
                    <a16:creationId xmlns="" xmlns:a16="http://schemas.microsoft.com/office/drawing/2014/main" id="{56B3B855-8048-41E5-90D0-3190F5083E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76" name="Oval 875">
              <a:extLst>
                <a:ext uri="{FF2B5EF4-FFF2-40B4-BE49-F238E27FC236}">
                  <a16:creationId xmlns="" xmlns:a16="http://schemas.microsoft.com/office/drawing/2014/main" id="{1FC4FB1A-8768-4651-99FE-CC885F30A333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77" name="Oval 876">
              <a:extLst>
                <a:ext uri="{FF2B5EF4-FFF2-40B4-BE49-F238E27FC236}">
                  <a16:creationId xmlns="" xmlns:a16="http://schemas.microsoft.com/office/drawing/2014/main" id="{D680975D-D4BB-4BC7-B603-500F8AA1CF6A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78" name="Oval 877">
              <a:extLst>
                <a:ext uri="{FF2B5EF4-FFF2-40B4-BE49-F238E27FC236}">
                  <a16:creationId xmlns="" xmlns:a16="http://schemas.microsoft.com/office/drawing/2014/main" id="{7E5F467F-6813-4B3E-8B57-7116EAE02589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79" name="Oval 878">
              <a:extLst>
                <a:ext uri="{FF2B5EF4-FFF2-40B4-BE49-F238E27FC236}">
                  <a16:creationId xmlns="" xmlns:a16="http://schemas.microsoft.com/office/drawing/2014/main" id="{D9213475-B889-4098-9C7B-5889F5C934F4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80" name="TextBox 879">
              <a:extLst>
                <a:ext uri="{FF2B5EF4-FFF2-40B4-BE49-F238E27FC236}">
                  <a16:creationId xmlns="" xmlns:a16="http://schemas.microsoft.com/office/drawing/2014/main" id="{600F6D6B-7D9E-46B1-B59F-C7876E47B3D2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  <p:sp>
          <p:nvSpPr>
            <p:cNvPr id="881" name="TextBox 880">
              <a:extLst>
                <a:ext uri="{FF2B5EF4-FFF2-40B4-BE49-F238E27FC236}">
                  <a16:creationId xmlns="" xmlns:a16="http://schemas.microsoft.com/office/drawing/2014/main" id="{A441AFF4-F72F-4FC7-B492-80F92F29D2E6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  <p:sp>
          <p:nvSpPr>
            <p:cNvPr id="882" name="TextBox 881">
              <a:extLst>
                <a:ext uri="{FF2B5EF4-FFF2-40B4-BE49-F238E27FC236}">
                  <a16:creationId xmlns="" xmlns:a16="http://schemas.microsoft.com/office/drawing/2014/main" id="{6046C698-43B9-446D-AFDA-FA9B95B43B73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</a:t>
              </a:r>
            </a:p>
          </p:txBody>
        </p:sp>
        <p:cxnSp>
          <p:nvCxnSpPr>
            <p:cNvPr id="883" name="Straight Connector 882">
              <a:extLst>
                <a:ext uri="{FF2B5EF4-FFF2-40B4-BE49-F238E27FC236}">
                  <a16:creationId xmlns="" xmlns:a16="http://schemas.microsoft.com/office/drawing/2014/main" id="{05855B83-9016-45B9-84EC-3A20D51CCCF6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Straight Connector 883">
              <a:extLst>
                <a:ext uri="{FF2B5EF4-FFF2-40B4-BE49-F238E27FC236}">
                  <a16:creationId xmlns="" xmlns:a16="http://schemas.microsoft.com/office/drawing/2014/main" id="{01C99C82-BCC3-4336-BD7A-C079EAEDA3AA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Straight Connector 884">
              <a:extLst>
                <a:ext uri="{FF2B5EF4-FFF2-40B4-BE49-F238E27FC236}">
                  <a16:creationId xmlns="" xmlns:a16="http://schemas.microsoft.com/office/drawing/2014/main" id="{68DE3435-7DBC-4ED3-98F9-872180E3A53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6" name="TextBox 885">
              <a:extLst>
                <a:ext uri="{FF2B5EF4-FFF2-40B4-BE49-F238E27FC236}">
                  <a16:creationId xmlns="" xmlns:a16="http://schemas.microsoft.com/office/drawing/2014/main" id="{9542EBCA-E51A-48D6-9A69-B2E2A5D7B7EB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887" name="TextBox 886">
              <a:extLst>
                <a:ext uri="{FF2B5EF4-FFF2-40B4-BE49-F238E27FC236}">
                  <a16:creationId xmlns="" xmlns:a16="http://schemas.microsoft.com/office/drawing/2014/main" id="{480BFA79-EB53-463B-B0CF-60ED4DBA93A3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888" name="TextBox 887">
              <a:extLst>
                <a:ext uri="{FF2B5EF4-FFF2-40B4-BE49-F238E27FC236}">
                  <a16:creationId xmlns="" xmlns:a16="http://schemas.microsoft.com/office/drawing/2014/main" id="{8B6893F9-3FBC-42CF-A980-18D0946BB2BD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889" name="TextBox 888">
              <a:extLst>
                <a:ext uri="{FF2B5EF4-FFF2-40B4-BE49-F238E27FC236}">
                  <a16:creationId xmlns="" xmlns:a16="http://schemas.microsoft.com/office/drawing/2014/main" id="{280B91DC-5599-4E77-905A-DE9931BB8432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890" name="TextBox 889">
              <a:extLst>
                <a:ext uri="{FF2B5EF4-FFF2-40B4-BE49-F238E27FC236}">
                  <a16:creationId xmlns="" xmlns:a16="http://schemas.microsoft.com/office/drawing/2014/main" id="{4ECCE032-D104-494D-BD3A-51CBCE772AAA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891" name="TextBox 890">
              <a:extLst>
                <a:ext uri="{FF2B5EF4-FFF2-40B4-BE49-F238E27FC236}">
                  <a16:creationId xmlns="" xmlns:a16="http://schemas.microsoft.com/office/drawing/2014/main" id="{B1270C39-0303-45DC-9F64-5A957CA6C610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892" name="TextBox 891">
              <a:extLst>
                <a:ext uri="{FF2B5EF4-FFF2-40B4-BE49-F238E27FC236}">
                  <a16:creationId xmlns="" xmlns:a16="http://schemas.microsoft.com/office/drawing/2014/main" id="{66AD4734-2E6D-424B-8FF1-029F28C800E2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</a:t>
              </a:r>
            </a:p>
          </p:txBody>
        </p:sp>
      </p:grpSp>
      <p:grpSp>
        <p:nvGrpSpPr>
          <p:cNvPr id="901" name="Group 900">
            <a:extLst>
              <a:ext uri="{FF2B5EF4-FFF2-40B4-BE49-F238E27FC236}">
                <a16:creationId xmlns="" xmlns:a16="http://schemas.microsoft.com/office/drawing/2014/main" id="{9EB53CCF-3F8E-4880-AC6A-3E2737170AE5}"/>
              </a:ext>
            </a:extLst>
          </p:cNvPr>
          <p:cNvGrpSpPr/>
          <p:nvPr/>
        </p:nvGrpSpPr>
        <p:grpSpPr>
          <a:xfrm>
            <a:off x="7090939" y="982195"/>
            <a:ext cx="540114" cy="793030"/>
            <a:chOff x="4268478" y="1648459"/>
            <a:chExt cx="540114" cy="793030"/>
          </a:xfrm>
        </p:grpSpPr>
        <p:grpSp>
          <p:nvGrpSpPr>
            <p:cNvPr id="902" name="Group 901">
              <a:extLst>
                <a:ext uri="{FF2B5EF4-FFF2-40B4-BE49-F238E27FC236}">
                  <a16:creationId xmlns="" xmlns:a16="http://schemas.microsoft.com/office/drawing/2014/main" id="{B4C1A89E-298E-444E-9B21-EE3C8BC7A9F1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920" name="Straight Connector 919">
                <a:extLst>
                  <a:ext uri="{FF2B5EF4-FFF2-40B4-BE49-F238E27FC236}">
                    <a16:creationId xmlns="" xmlns:a16="http://schemas.microsoft.com/office/drawing/2014/main" id="{18431400-C9F4-48AE-809E-4B554424A3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1" name="Straight Connector 920">
                <a:extLst>
                  <a:ext uri="{FF2B5EF4-FFF2-40B4-BE49-F238E27FC236}">
                    <a16:creationId xmlns="" xmlns:a16="http://schemas.microsoft.com/office/drawing/2014/main" id="{A9464693-2F3B-4D7B-A6B2-7987D7656A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2" name="Straight Connector 921">
                <a:extLst>
                  <a:ext uri="{FF2B5EF4-FFF2-40B4-BE49-F238E27FC236}">
                    <a16:creationId xmlns="" xmlns:a16="http://schemas.microsoft.com/office/drawing/2014/main" id="{074EEF11-30F8-4DF6-B881-D2C2D092E6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3" name="Straight Connector 922">
                <a:extLst>
                  <a:ext uri="{FF2B5EF4-FFF2-40B4-BE49-F238E27FC236}">
                    <a16:creationId xmlns="" xmlns:a16="http://schemas.microsoft.com/office/drawing/2014/main" id="{B498833C-01A6-4E0B-A13F-54F79F9F34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4" name="Straight Connector 923">
                <a:extLst>
                  <a:ext uri="{FF2B5EF4-FFF2-40B4-BE49-F238E27FC236}">
                    <a16:creationId xmlns="" xmlns:a16="http://schemas.microsoft.com/office/drawing/2014/main" id="{FD793E4A-2B2A-4548-ABAA-E5577E52AC9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5" name="Straight Connector 924">
                <a:extLst>
                  <a:ext uri="{FF2B5EF4-FFF2-40B4-BE49-F238E27FC236}">
                    <a16:creationId xmlns="" xmlns:a16="http://schemas.microsoft.com/office/drawing/2014/main" id="{50290F81-47C1-4195-9F2C-A7E7E8964B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6" name="Straight Connector 925">
                <a:extLst>
                  <a:ext uri="{FF2B5EF4-FFF2-40B4-BE49-F238E27FC236}">
                    <a16:creationId xmlns="" xmlns:a16="http://schemas.microsoft.com/office/drawing/2014/main" id="{FD220A95-DD13-4249-806F-85D52D3F4D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7" name="Straight Connector 926">
                <a:extLst>
                  <a:ext uri="{FF2B5EF4-FFF2-40B4-BE49-F238E27FC236}">
                    <a16:creationId xmlns="" xmlns:a16="http://schemas.microsoft.com/office/drawing/2014/main" id="{73D056C4-0FBE-4130-A92C-42BDAC0C74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03" name="Oval 902">
              <a:extLst>
                <a:ext uri="{FF2B5EF4-FFF2-40B4-BE49-F238E27FC236}">
                  <a16:creationId xmlns="" xmlns:a16="http://schemas.microsoft.com/office/drawing/2014/main" id="{D37B2D29-72EE-4CC8-8AE8-2656412C7E98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04" name="Oval 903">
              <a:extLst>
                <a:ext uri="{FF2B5EF4-FFF2-40B4-BE49-F238E27FC236}">
                  <a16:creationId xmlns="" xmlns:a16="http://schemas.microsoft.com/office/drawing/2014/main" id="{B4E81B19-185C-4747-A7C1-FF046009856A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05" name="Oval 904">
              <a:extLst>
                <a:ext uri="{FF2B5EF4-FFF2-40B4-BE49-F238E27FC236}">
                  <a16:creationId xmlns="" xmlns:a16="http://schemas.microsoft.com/office/drawing/2014/main" id="{6EE3DD1E-B360-4D63-9AC7-5B85BC31AA63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06" name="Oval 905">
              <a:extLst>
                <a:ext uri="{FF2B5EF4-FFF2-40B4-BE49-F238E27FC236}">
                  <a16:creationId xmlns="" xmlns:a16="http://schemas.microsoft.com/office/drawing/2014/main" id="{A016DA76-CAA6-444C-B88B-4A08B6FB8282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07" name="TextBox 906">
              <a:extLst>
                <a:ext uri="{FF2B5EF4-FFF2-40B4-BE49-F238E27FC236}">
                  <a16:creationId xmlns="" xmlns:a16="http://schemas.microsoft.com/office/drawing/2014/main" id="{7F55B449-7546-413C-A934-65A307DBE171}"/>
                </a:ext>
              </a:extLst>
            </p:cNvPr>
            <p:cNvSpPr txBox="1"/>
            <p:nvPr/>
          </p:nvSpPr>
          <p:spPr>
            <a:xfrm>
              <a:off x="4505494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908" name="TextBox 907">
              <a:extLst>
                <a:ext uri="{FF2B5EF4-FFF2-40B4-BE49-F238E27FC236}">
                  <a16:creationId xmlns="" xmlns:a16="http://schemas.microsoft.com/office/drawing/2014/main" id="{A21A8B34-4CA0-4D8F-B558-865DE4640375}"/>
                </a:ext>
              </a:extLst>
            </p:cNvPr>
            <p:cNvSpPr txBox="1"/>
            <p:nvPr/>
          </p:nvSpPr>
          <p:spPr>
            <a:xfrm>
              <a:off x="4513660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</a:t>
              </a:r>
            </a:p>
          </p:txBody>
        </p:sp>
        <p:sp>
          <p:nvSpPr>
            <p:cNvPr id="909" name="TextBox 908">
              <a:extLst>
                <a:ext uri="{FF2B5EF4-FFF2-40B4-BE49-F238E27FC236}">
                  <a16:creationId xmlns="" xmlns:a16="http://schemas.microsoft.com/office/drawing/2014/main" id="{A0515EBC-3C2D-4FAB-88A3-F7C2BD6AE6B3}"/>
                </a:ext>
              </a:extLst>
            </p:cNvPr>
            <p:cNvSpPr txBox="1"/>
            <p:nvPr/>
          </p:nvSpPr>
          <p:spPr>
            <a:xfrm>
              <a:off x="4505347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</a:t>
              </a:r>
            </a:p>
          </p:txBody>
        </p:sp>
        <p:cxnSp>
          <p:nvCxnSpPr>
            <p:cNvPr id="910" name="Straight Connector 909">
              <a:extLst>
                <a:ext uri="{FF2B5EF4-FFF2-40B4-BE49-F238E27FC236}">
                  <a16:creationId xmlns="" xmlns:a16="http://schemas.microsoft.com/office/drawing/2014/main" id="{F25425DB-B9C5-4FB5-9CB5-7F6B85044937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Straight Connector 910">
              <a:extLst>
                <a:ext uri="{FF2B5EF4-FFF2-40B4-BE49-F238E27FC236}">
                  <a16:creationId xmlns="" xmlns:a16="http://schemas.microsoft.com/office/drawing/2014/main" id="{CEC253AB-0F8D-4BE6-8C87-08429D09A7E8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Straight Connector 911">
              <a:extLst>
                <a:ext uri="{FF2B5EF4-FFF2-40B4-BE49-F238E27FC236}">
                  <a16:creationId xmlns="" xmlns:a16="http://schemas.microsoft.com/office/drawing/2014/main" id="{B16CA95C-7EF6-4480-8C57-CB4ED78FC6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3" name="TextBox 912">
              <a:extLst>
                <a:ext uri="{FF2B5EF4-FFF2-40B4-BE49-F238E27FC236}">
                  <a16:creationId xmlns="" xmlns:a16="http://schemas.microsoft.com/office/drawing/2014/main" id="{E9DA9CD8-F2B2-4543-9A3F-1BFC542CD2AE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914" name="TextBox 913">
              <a:extLst>
                <a:ext uri="{FF2B5EF4-FFF2-40B4-BE49-F238E27FC236}">
                  <a16:creationId xmlns="" xmlns:a16="http://schemas.microsoft.com/office/drawing/2014/main" id="{DC73B178-EFE4-42D6-AF33-29EBB04F71BE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915" name="TextBox 914">
              <a:extLst>
                <a:ext uri="{FF2B5EF4-FFF2-40B4-BE49-F238E27FC236}">
                  <a16:creationId xmlns="" xmlns:a16="http://schemas.microsoft.com/office/drawing/2014/main" id="{E4E98F4C-94A0-4A2F-B06D-A48875C98D60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916" name="TextBox 915">
              <a:extLst>
                <a:ext uri="{FF2B5EF4-FFF2-40B4-BE49-F238E27FC236}">
                  <a16:creationId xmlns="" xmlns:a16="http://schemas.microsoft.com/office/drawing/2014/main" id="{887B155C-94C6-4818-8D09-95325789C9C4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917" name="TextBox 916">
              <a:extLst>
                <a:ext uri="{FF2B5EF4-FFF2-40B4-BE49-F238E27FC236}">
                  <a16:creationId xmlns="" xmlns:a16="http://schemas.microsoft.com/office/drawing/2014/main" id="{B44F70CE-84B3-421A-B353-184CCC6BC305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918" name="TextBox 917">
              <a:extLst>
                <a:ext uri="{FF2B5EF4-FFF2-40B4-BE49-F238E27FC236}">
                  <a16:creationId xmlns="" xmlns:a16="http://schemas.microsoft.com/office/drawing/2014/main" id="{5B13DA1A-8E15-4BCB-9F2C-A2D06157228B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919" name="TextBox 918">
              <a:extLst>
                <a:ext uri="{FF2B5EF4-FFF2-40B4-BE49-F238E27FC236}">
                  <a16:creationId xmlns="" xmlns:a16="http://schemas.microsoft.com/office/drawing/2014/main" id="{9AC61484-1584-4C65-AD6A-F256D0842D68}"/>
                </a:ext>
              </a:extLst>
            </p:cNvPr>
            <p:cNvSpPr txBox="1"/>
            <p:nvPr/>
          </p:nvSpPr>
          <p:spPr>
            <a:xfrm>
              <a:off x="4508265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5</a:t>
              </a:r>
            </a:p>
          </p:txBody>
        </p:sp>
      </p:grpSp>
      <p:grpSp>
        <p:nvGrpSpPr>
          <p:cNvPr id="928" name="Group 927">
            <a:extLst>
              <a:ext uri="{FF2B5EF4-FFF2-40B4-BE49-F238E27FC236}">
                <a16:creationId xmlns="" xmlns:a16="http://schemas.microsoft.com/office/drawing/2014/main" id="{84FFD194-3EED-4F60-9925-3E294AC5F892}"/>
              </a:ext>
            </a:extLst>
          </p:cNvPr>
          <p:cNvGrpSpPr/>
          <p:nvPr/>
        </p:nvGrpSpPr>
        <p:grpSpPr>
          <a:xfrm>
            <a:off x="7797318" y="977745"/>
            <a:ext cx="553762" cy="793030"/>
            <a:chOff x="4268478" y="1648459"/>
            <a:chExt cx="553762" cy="793030"/>
          </a:xfrm>
        </p:grpSpPr>
        <p:grpSp>
          <p:nvGrpSpPr>
            <p:cNvPr id="929" name="Group 928">
              <a:extLst>
                <a:ext uri="{FF2B5EF4-FFF2-40B4-BE49-F238E27FC236}">
                  <a16:creationId xmlns="" xmlns:a16="http://schemas.microsoft.com/office/drawing/2014/main" id="{E16B029A-3B29-4400-9CF1-5988DC9D97EB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947" name="Straight Connector 946">
                <a:extLst>
                  <a:ext uri="{FF2B5EF4-FFF2-40B4-BE49-F238E27FC236}">
                    <a16:creationId xmlns="" xmlns:a16="http://schemas.microsoft.com/office/drawing/2014/main" id="{D34710D6-9383-4EE5-B9E6-C41A8FAF04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8" name="Straight Connector 947">
                <a:extLst>
                  <a:ext uri="{FF2B5EF4-FFF2-40B4-BE49-F238E27FC236}">
                    <a16:creationId xmlns="" xmlns:a16="http://schemas.microsoft.com/office/drawing/2014/main" id="{A671EF03-927A-48C4-A9E6-8FD45734CC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9" name="Straight Connector 948">
                <a:extLst>
                  <a:ext uri="{FF2B5EF4-FFF2-40B4-BE49-F238E27FC236}">
                    <a16:creationId xmlns="" xmlns:a16="http://schemas.microsoft.com/office/drawing/2014/main" id="{62F1DD73-9D31-4D2C-9855-DF6CF739BD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0" name="Straight Connector 949">
                <a:extLst>
                  <a:ext uri="{FF2B5EF4-FFF2-40B4-BE49-F238E27FC236}">
                    <a16:creationId xmlns="" xmlns:a16="http://schemas.microsoft.com/office/drawing/2014/main" id="{0EDEA78A-E89B-4DD5-B281-FC7FBB2264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1" name="Straight Connector 950">
                <a:extLst>
                  <a:ext uri="{FF2B5EF4-FFF2-40B4-BE49-F238E27FC236}">
                    <a16:creationId xmlns="" xmlns:a16="http://schemas.microsoft.com/office/drawing/2014/main" id="{C7E02640-58E8-4995-9197-0FF0F62E53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2" name="Straight Connector 951">
                <a:extLst>
                  <a:ext uri="{FF2B5EF4-FFF2-40B4-BE49-F238E27FC236}">
                    <a16:creationId xmlns="" xmlns:a16="http://schemas.microsoft.com/office/drawing/2014/main" id="{947C10A8-0B5C-47C5-8B24-0B14DDBAC0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3" name="Straight Connector 952">
                <a:extLst>
                  <a:ext uri="{FF2B5EF4-FFF2-40B4-BE49-F238E27FC236}">
                    <a16:creationId xmlns="" xmlns:a16="http://schemas.microsoft.com/office/drawing/2014/main" id="{EC0B7C7E-37DF-440E-B76D-80C6CF1039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4" name="Straight Connector 953">
                <a:extLst>
                  <a:ext uri="{FF2B5EF4-FFF2-40B4-BE49-F238E27FC236}">
                    <a16:creationId xmlns="" xmlns:a16="http://schemas.microsoft.com/office/drawing/2014/main" id="{F08524EC-D208-46A4-84E7-2FC6C99FE58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30" name="Oval 929">
              <a:extLst>
                <a:ext uri="{FF2B5EF4-FFF2-40B4-BE49-F238E27FC236}">
                  <a16:creationId xmlns="" xmlns:a16="http://schemas.microsoft.com/office/drawing/2014/main" id="{8D44F198-D1FF-478C-A32A-D45B308E7CCB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1" name="Oval 930">
              <a:extLst>
                <a:ext uri="{FF2B5EF4-FFF2-40B4-BE49-F238E27FC236}">
                  <a16:creationId xmlns="" xmlns:a16="http://schemas.microsoft.com/office/drawing/2014/main" id="{FC4C20AE-B547-48A5-9609-6AC7DEF380E4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2" name="Oval 931">
              <a:extLst>
                <a:ext uri="{FF2B5EF4-FFF2-40B4-BE49-F238E27FC236}">
                  <a16:creationId xmlns="" xmlns:a16="http://schemas.microsoft.com/office/drawing/2014/main" id="{3DCA1B73-A4C5-4ABA-998C-B7B7A13AA6CD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3" name="Oval 932">
              <a:extLst>
                <a:ext uri="{FF2B5EF4-FFF2-40B4-BE49-F238E27FC236}">
                  <a16:creationId xmlns="" xmlns:a16="http://schemas.microsoft.com/office/drawing/2014/main" id="{F086B328-0656-4A56-8A7E-DFBE1D325F62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34" name="TextBox 933">
              <a:extLst>
                <a:ext uri="{FF2B5EF4-FFF2-40B4-BE49-F238E27FC236}">
                  <a16:creationId xmlns="" xmlns:a16="http://schemas.microsoft.com/office/drawing/2014/main" id="{D3C4107B-5BEE-4F03-9A18-F562D6DA8879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sp>
          <p:nvSpPr>
            <p:cNvPr id="935" name="TextBox 934">
              <a:extLst>
                <a:ext uri="{FF2B5EF4-FFF2-40B4-BE49-F238E27FC236}">
                  <a16:creationId xmlns="" xmlns:a16="http://schemas.microsoft.com/office/drawing/2014/main" id="{C9518E50-4C71-42D9-9657-7C9BDE8E4C4C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</a:t>
              </a:r>
            </a:p>
          </p:txBody>
        </p:sp>
        <p:sp>
          <p:nvSpPr>
            <p:cNvPr id="936" name="TextBox 935">
              <a:extLst>
                <a:ext uri="{FF2B5EF4-FFF2-40B4-BE49-F238E27FC236}">
                  <a16:creationId xmlns="" xmlns:a16="http://schemas.microsoft.com/office/drawing/2014/main" id="{DC15D690-28F5-47F4-9DF4-5EA422DC11B6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  <p:cxnSp>
          <p:nvCxnSpPr>
            <p:cNvPr id="937" name="Straight Connector 936">
              <a:extLst>
                <a:ext uri="{FF2B5EF4-FFF2-40B4-BE49-F238E27FC236}">
                  <a16:creationId xmlns="" xmlns:a16="http://schemas.microsoft.com/office/drawing/2014/main" id="{E4F31535-2C73-41FC-9329-2B316B588A4E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8" name="Straight Connector 937">
              <a:extLst>
                <a:ext uri="{FF2B5EF4-FFF2-40B4-BE49-F238E27FC236}">
                  <a16:creationId xmlns="" xmlns:a16="http://schemas.microsoft.com/office/drawing/2014/main" id="{C9A07034-FFB1-4D63-A4C6-E5B92602C238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" name="Straight Connector 938">
              <a:extLst>
                <a:ext uri="{FF2B5EF4-FFF2-40B4-BE49-F238E27FC236}">
                  <a16:creationId xmlns="" xmlns:a16="http://schemas.microsoft.com/office/drawing/2014/main" id="{98341E96-698E-40C7-87B2-877C86B7EAC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0" name="TextBox 939">
              <a:extLst>
                <a:ext uri="{FF2B5EF4-FFF2-40B4-BE49-F238E27FC236}">
                  <a16:creationId xmlns="" xmlns:a16="http://schemas.microsoft.com/office/drawing/2014/main" id="{02D024ED-C0B8-4CCB-AAC7-0A1232300646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941" name="TextBox 940">
              <a:extLst>
                <a:ext uri="{FF2B5EF4-FFF2-40B4-BE49-F238E27FC236}">
                  <a16:creationId xmlns="" xmlns:a16="http://schemas.microsoft.com/office/drawing/2014/main" id="{FD56E8B5-6120-4CB9-9455-56FF85D13001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942" name="TextBox 941">
              <a:extLst>
                <a:ext uri="{FF2B5EF4-FFF2-40B4-BE49-F238E27FC236}">
                  <a16:creationId xmlns="" xmlns:a16="http://schemas.microsoft.com/office/drawing/2014/main" id="{2F68CDF8-3421-4FF0-8FFF-8B2B8C033960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943" name="TextBox 942">
              <a:extLst>
                <a:ext uri="{FF2B5EF4-FFF2-40B4-BE49-F238E27FC236}">
                  <a16:creationId xmlns="" xmlns:a16="http://schemas.microsoft.com/office/drawing/2014/main" id="{E77E491E-3468-4904-B5F9-F90FB47FA3D3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944" name="TextBox 943">
              <a:extLst>
                <a:ext uri="{FF2B5EF4-FFF2-40B4-BE49-F238E27FC236}">
                  <a16:creationId xmlns="" xmlns:a16="http://schemas.microsoft.com/office/drawing/2014/main" id="{B6943459-4BA6-4D0A-9703-0BD57DA72AC3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945" name="TextBox 944">
              <a:extLst>
                <a:ext uri="{FF2B5EF4-FFF2-40B4-BE49-F238E27FC236}">
                  <a16:creationId xmlns="" xmlns:a16="http://schemas.microsoft.com/office/drawing/2014/main" id="{1DE4D337-DF9D-4BB2-8E08-E8A9D5746DA4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946" name="TextBox 945">
              <a:extLst>
                <a:ext uri="{FF2B5EF4-FFF2-40B4-BE49-F238E27FC236}">
                  <a16:creationId xmlns="" xmlns:a16="http://schemas.microsoft.com/office/drawing/2014/main" id="{065B03D2-C0B9-47AE-816E-3BB3C6046CE2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</p:grpSp>
      <p:grpSp>
        <p:nvGrpSpPr>
          <p:cNvPr id="955" name="Group 954">
            <a:extLst>
              <a:ext uri="{FF2B5EF4-FFF2-40B4-BE49-F238E27FC236}">
                <a16:creationId xmlns="" xmlns:a16="http://schemas.microsoft.com/office/drawing/2014/main" id="{F4AA3CD1-E36A-4626-AFF0-B208DBE6E71F}"/>
              </a:ext>
            </a:extLst>
          </p:cNvPr>
          <p:cNvGrpSpPr/>
          <p:nvPr/>
        </p:nvGrpSpPr>
        <p:grpSpPr>
          <a:xfrm>
            <a:off x="8497023" y="983307"/>
            <a:ext cx="553762" cy="793030"/>
            <a:chOff x="4268478" y="1648459"/>
            <a:chExt cx="553762" cy="793030"/>
          </a:xfrm>
        </p:grpSpPr>
        <p:grpSp>
          <p:nvGrpSpPr>
            <p:cNvPr id="956" name="Group 955">
              <a:extLst>
                <a:ext uri="{FF2B5EF4-FFF2-40B4-BE49-F238E27FC236}">
                  <a16:creationId xmlns="" xmlns:a16="http://schemas.microsoft.com/office/drawing/2014/main" id="{86F8DDA4-4B40-47F5-A3AD-C3C149BA41FC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974" name="Straight Connector 973">
                <a:extLst>
                  <a:ext uri="{FF2B5EF4-FFF2-40B4-BE49-F238E27FC236}">
                    <a16:creationId xmlns="" xmlns:a16="http://schemas.microsoft.com/office/drawing/2014/main" id="{808CF63D-84E2-4608-9663-6733E74CA6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5" name="Straight Connector 974">
                <a:extLst>
                  <a:ext uri="{FF2B5EF4-FFF2-40B4-BE49-F238E27FC236}">
                    <a16:creationId xmlns="" xmlns:a16="http://schemas.microsoft.com/office/drawing/2014/main" id="{956A6657-367D-4C20-907C-61469B66BB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6" name="Straight Connector 975">
                <a:extLst>
                  <a:ext uri="{FF2B5EF4-FFF2-40B4-BE49-F238E27FC236}">
                    <a16:creationId xmlns="" xmlns:a16="http://schemas.microsoft.com/office/drawing/2014/main" id="{5B3489A1-42E4-465E-B41B-DB51CCC8B7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7" name="Straight Connector 976">
                <a:extLst>
                  <a:ext uri="{FF2B5EF4-FFF2-40B4-BE49-F238E27FC236}">
                    <a16:creationId xmlns="" xmlns:a16="http://schemas.microsoft.com/office/drawing/2014/main" id="{E11E2FB0-140E-4E54-B482-7B7779C272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8" name="Straight Connector 977">
                <a:extLst>
                  <a:ext uri="{FF2B5EF4-FFF2-40B4-BE49-F238E27FC236}">
                    <a16:creationId xmlns="" xmlns:a16="http://schemas.microsoft.com/office/drawing/2014/main" id="{1F2B8EC4-2D1D-4A95-A7B1-CCB3F6A605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9" name="Straight Connector 978">
                <a:extLst>
                  <a:ext uri="{FF2B5EF4-FFF2-40B4-BE49-F238E27FC236}">
                    <a16:creationId xmlns="" xmlns:a16="http://schemas.microsoft.com/office/drawing/2014/main" id="{E47B88AD-B976-41D7-A8EE-1D40BE8D29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0" name="Straight Connector 979">
                <a:extLst>
                  <a:ext uri="{FF2B5EF4-FFF2-40B4-BE49-F238E27FC236}">
                    <a16:creationId xmlns="" xmlns:a16="http://schemas.microsoft.com/office/drawing/2014/main" id="{6AFD331D-BD14-4853-B19C-7DEF0E48A7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1" name="Straight Connector 980">
                <a:extLst>
                  <a:ext uri="{FF2B5EF4-FFF2-40B4-BE49-F238E27FC236}">
                    <a16:creationId xmlns="" xmlns:a16="http://schemas.microsoft.com/office/drawing/2014/main" id="{847DA966-7E05-4588-A055-99B14547A9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57" name="Oval 956">
              <a:extLst>
                <a:ext uri="{FF2B5EF4-FFF2-40B4-BE49-F238E27FC236}">
                  <a16:creationId xmlns="" xmlns:a16="http://schemas.microsoft.com/office/drawing/2014/main" id="{315A5664-A68D-4DA2-9D27-180E686C499B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8" name="Oval 957">
              <a:extLst>
                <a:ext uri="{FF2B5EF4-FFF2-40B4-BE49-F238E27FC236}">
                  <a16:creationId xmlns="" xmlns:a16="http://schemas.microsoft.com/office/drawing/2014/main" id="{BCCBFB9E-12C1-4279-9AF9-E3348FDC3982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59" name="Oval 958">
              <a:extLst>
                <a:ext uri="{FF2B5EF4-FFF2-40B4-BE49-F238E27FC236}">
                  <a16:creationId xmlns="" xmlns:a16="http://schemas.microsoft.com/office/drawing/2014/main" id="{501B439C-5411-4BEA-A444-1DDDF524E807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0" name="Oval 959">
              <a:extLst>
                <a:ext uri="{FF2B5EF4-FFF2-40B4-BE49-F238E27FC236}">
                  <a16:creationId xmlns="" xmlns:a16="http://schemas.microsoft.com/office/drawing/2014/main" id="{F2B7B7AF-7BF9-4F44-B12F-FFF9A5D00DFF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61" name="TextBox 960">
              <a:extLst>
                <a:ext uri="{FF2B5EF4-FFF2-40B4-BE49-F238E27FC236}">
                  <a16:creationId xmlns="" xmlns:a16="http://schemas.microsoft.com/office/drawing/2014/main" id="{0BB7926D-36F4-416F-8B08-2F0E9D870FB3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  <p:sp>
          <p:nvSpPr>
            <p:cNvPr id="962" name="TextBox 961">
              <a:extLst>
                <a:ext uri="{FF2B5EF4-FFF2-40B4-BE49-F238E27FC236}">
                  <a16:creationId xmlns="" xmlns:a16="http://schemas.microsoft.com/office/drawing/2014/main" id="{8F3A7B74-D8BB-4FA2-9B7C-A5B1EF154FF1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9</a:t>
              </a:r>
            </a:p>
          </p:txBody>
        </p:sp>
        <p:sp>
          <p:nvSpPr>
            <p:cNvPr id="963" name="TextBox 962">
              <a:extLst>
                <a:ext uri="{FF2B5EF4-FFF2-40B4-BE49-F238E27FC236}">
                  <a16:creationId xmlns="" xmlns:a16="http://schemas.microsoft.com/office/drawing/2014/main" id="{C3A02772-49B9-4642-8351-D473BE12A4EE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cxnSp>
          <p:nvCxnSpPr>
            <p:cNvPr id="964" name="Straight Connector 963">
              <a:extLst>
                <a:ext uri="{FF2B5EF4-FFF2-40B4-BE49-F238E27FC236}">
                  <a16:creationId xmlns="" xmlns:a16="http://schemas.microsoft.com/office/drawing/2014/main" id="{D7A8F41D-5468-409B-A6DA-51B6319E0EFC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5" name="Straight Connector 964">
              <a:extLst>
                <a:ext uri="{FF2B5EF4-FFF2-40B4-BE49-F238E27FC236}">
                  <a16:creationId xmlns="" xmlns:a16="http://schemas.microsoft.com/office/drawing/2014/main" id="{A1CA963C-BF8D-4A38-9273-1309C02B4EEB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6" name="Straight Connector 965">
              <a:extLst>
                <a:ext uri="{FF2B5EF4-FFF2-40B4-BE49-F238E27FC236}">
                  <a16:creationId xmlns="" xmlns:a16="http://schemas.microsoft.com/office/drawing/2014/main" id="{B60D7E21-AB85-4931-9C67-F0C9C0E03FF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7" name="TextBox 966">
              <a:extLst>
                <a:ext uri="{FF2B5EF4-FFF2-40B4-BE49-F238E27FC236}">
                  <a16:creationId xmlns="" xmlns:a16="http://schemas.microsoft.com/office/drawing/2014/main" id="{02EEDBBB-732F-42E2-B2CB-A08072438AA5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968" name="TextBox 967">
              <a:extLst>
                <a:ext uri="{FF2B5EF4-FFF2-40B4-BE49-F238E27FC236}">
                  <a16:creationId xmlns="" xmlns:a16="http://schemas.microsoft.com/office/drawing/2014/main" id="{0810B850-9412-4158-A261-F041E9739A7C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969" name="TextBox 968">
              <a:extLst>
                <a:ext uri="{FF2B5EF4-FFF2-40B4-BE49-F238E27FC236}">
                  <a16:creationId xmlns="" xmlns:a16="http://schemas.microsoft.com/office/drawing/2014/main" id="{3C479791-E0AA-4546-A92D-A80BCC76C68C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970" name="TextBox 969">
              <a:extLst>
                <a:ext uri="{FF2B5EF4-FFF2-40B4-BE49-F238E27FC236}">
                  <a16:creationId xmlns="" xmlns:a16="http://schemas.microsoft.com/office/drawing/2014/main" id="{1A7868A0-E33B-4A86-AD33-319BD171113C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971" name="TextBox 970">
              <a:extLst>
                <a:ext uri="{FF2B5EF4-FFF2-40B4-BE49-F238E27FC236}">
                  <a16:creationId xmlns="" xmlns:a16="http://schemas.microsoft.com/office/drawing/2014/main" id="{B5D1CFBB-6C5C-4311-AAEC-5E5A4F77B6C8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972" name="TextBox 971">
              <a:extLst>
                <a:ext uri="{FF2B5EF4-FFF2-40B4-BE49-F238E27FC236}">
                  <a16:creationId xmlns="" xmlns:a16="http://schemas.microsoft.com/office/drawing/2014/main" id="{B9C4BD40-12B6-4F6B-9ACC-D2258A68DBDD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973" name="TextBox 972">
              <a:extLst>
                <a:ext uri="{FF2B5EF4-FFF2-40B4-BE49-F238E27FC236}">
                  <a16:creationId xmlns="" xmlns:a16="http://schemas.microsoft.com/office/drawing/2014/main" id="{048BB425-13D2-4A7C-A3CB-F06D89CA32B7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</a:t>
              </a:r>
            </a:p>
          </p:txBody>
        </p:sp>
      </p:grpSp>
      <p:grpSp>
        <p:nvGrpSpPr>
          <p:cNvPr id="982" name="Group 981">
            <a:extLst>
              <a:ext uri="{FF2B5EF4-FFF2-40B4-BE49-F238E27FC236}">
                <a16:creationId xmlns="" xmlns:a16="http://schemas.microsoft.com/office/drawing/2014/main" id="{3A9C07C7-807A-4C7A-8250-4EAEBFF5EFBB}"/>
              </a:ext>
            </a:extLst>
          </p:cNvPr>
          <p:cNvGrpSpPr/>
          <p:nvPr/>
        </p:nvGrpSpPr>
        <p:grpSpPr>
          <a:xfrm>
            <a:off x="9170030" y="982194"/>
            <a:ext cx="545596" cy="793030"/>
            <a:chOff x="4268478" y="1648459"/>
            <a:chExt cx="545596" cy="793030"/>
          </a:xfrm>
        </p:grpSpPr>
        <p:grpSp>
          <p:nvGrpSpPr>
            <p:cNvPr id="983" name="Group 982">
              <a:extLst>
                <a:ext uri="{FF2B5EF4-FFF2-40B4-BE49-F238E27FC236}">
                  <a16:creationId xmlns="" xmlns:a16="http://schemas.microsoft.com/office/drawing/2014/main" id="{5DBDBCB8-5EEB-45DA-8737-C973028A1CF1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004" name="Straight Connector 1003">
                <a:extLst>
                  <a:ext uri="{FF2B5EF4-FFF2-40B4-BE49-F238E27FC236}">
                    <a16:creationId xmlns="" xmlns:a16="http://schemas.microsoft.com/office/drawing/2014/main" id="{449DD28C-66D2-492B-8135-7D6E426D56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5" name="Straight Connector 1004">
                <a:extLst>
                  <a:ext uri="{FF2B5EF4-FFF2-40B4-BE49-F238E27FC236}">
                    <a16:creationId xmlns="" xmlns:a16="http://schemas.microsoft.com/office/drawing/2014/main" id="{55E1CF8F-33E0-4347-9BCD-BE6D235ADC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6" name="Straight Connector 1005">
                <a:extLst>
                  <a:ext uri="{FF2B5EF4-FFF2-40B4-BE49-F238E27FC236}">
                    <a16:creationId xmlns="" xmlns:a16="http://schemas.microsoft.com/office/drawing/2014/main" id="{159B826D-500D-4E14-AFA2-82C11DC807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8" name="Straight Connector 1007">
                <a:extLst>
                  <a:ext uri="{FF2B5EF4-FFF2-40B4-BE49-F238E27FC236}">
                    <a16:creationId xmlns="" xmlns:a16="http://schemas.microsoft.com/office/drawing/2014/main" id="{EF9C9BBA-AB53-4E88-8201-4C985202E3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9" name="Straight Connector 1008">
                <a:extLst>
                  <a:ext uri="{FF2B5EF4-FFF2-40B4-BE49-F238E27FC236}">
                    <a16:creationId xmlns="" xmlns:a16="http://schemas.microsoft.com/office/drawing/2014/main" id="{E626F5B1-153F-4571-92D0-A29F5A8CBC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0" name="Straight Connector 1009">
                <a:extLst>
                  <a:ext uri="{FF2B5EF4-FFF2-40B4-BE49-F238E27FC236}">
                    <a16:creationId xmlns="" xmlns:a16="http://schemas.microsoft.com/office/drawing/2014/main" id="{8E47FFE2-0111-4BCA-AE83-F45FCDECFB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1" name="Straight Connector 1010">
                <a:extLst>
                  <a:ext uri="{FF2B5EF4-FFF2-40B4-BE49-F238E27FC236}">
                    <a16:creationId xmlns="" xmlns:a16="http://schemas.microsoft.com/office/drawing/2014/main" id="{0BEA98A3-7FDD-437D-A058-A7290AB0CF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3" name="Straight Connector 1012">
                <a:extLst>
                  <a:ext uri="{FF2B5EF4-FFF2-40B4-BE49-F238E27FC236}">
                    <a16:creationId xmlns="" xmlns:a16="http://schemas.microsoft.com/office/drawing/2014/main" id="{BFFB1DA5-9D50-4CA8-BDE0-39AB15D32E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84" name="Oval 983">
              <a:extLst>
                <a:ext uri="{FF2B5EF4-FFF2-40B4-BE49-F238E27FC236}">
                  <a16:creationId xmlns="" xmlns:a16="http://schemas.microsoft.com/office/drawing/2014/main" id="{13DF944F-2A2A-4279-8AE8-2CDB5414C19C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5" name="Oval 984">
              <a:extLst>
                <a:ext uri="{FF2B5EF4-FFF2-40B4-BE49-F238E27FC236}">
                  <a16:creationId xmlns="" xmlns:a16="http://schemas.microsoft.com/office/drawing/2014/main" id="{771DEE20-DF05-47E7-B9CA-AEA3AFE30B16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6" name="Oval 985">
              <a:extLst>
                <a:ext uri="{FF2B5EF4-FFF2-40B4-BE49-F238E27FC236}">
                  <a16:creationId xmlns="" xmlns:a16="http://schemas.microsoft.com/office/drawing/2014/main" id="{D3AB75C3-3E49-4A52-8329-FCF9C966E876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7" name="Oval 986">
              <a:extLst>
                <a:ext uri="{FF2B5EF4-FFF2-40B4-BE49-F238E27FC236}">
                  <a16:creationId xmlns="" xmlns:a16="http://schemas.microsoft.com/office/drawing/2014/main" id="{2356D0DB-E46B-4DCD-A3CE-64BB21F8A93B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88" name="TextBox 987">
              <a:extLst>
                <a:ext uri="{FF2B5EF4-FFF2-40B4-BE49-F238E27FC236}">
                  <a16:creationId xmlns="" xmlns:a16="http://schemas.microsoft.com/office/drawing/2014/main" id="{CCB8ADCC-888F-4928-946F-C7ECCCD463EC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989" name="TextBox 988">
              <a:extLst>
                <a:ext uri="{FF2B5EF4-FFF2-40B4-BE49-F238E27FC236}">
                  <a16:creationId xmlns="" xmlns:a16="http://schemas.microsoft.com/office/drawing/2014/main" id="{B9F46EDB-01E5-476B-B389-800E974F93D9}"/>
                </a:ext>
              </a:extLst>
            </p:cNvPr>
            <p:cNvSpPr txBox="1"/>
            <p:nvPr/>
          </p:nvSpPr>
          <p:spPr>
            <a:xfrm>
              <a:off x="4517072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  <p:sp>
          <p:nvSpPr>
            <p:cNvPr id="991" name="TextBox 990">
              <a:extLst>
                <a:ext uri="{FF2B5EF4-FFF2-40B4-BE49-F238E27FC236}">
                  <a16:creationId xmlns="" xmlns:a16="http://schemas.microsoft.com/office/drawing/2014/main" id="{15785E99-15B2-42B2-AB4B-3C0207B6821F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</a:t>
              </a:r>
            </a:p>
          </p:txBody>
        </p:sp>
        <p:cxnSp>
          <p:nvCxnSpPr>
            <p:cNvPr id="992" name="Straight Connector 991">
              <a:extLst>
                <a:ext uri="{FF2B5EF4-FFF2-40B4-BE49-F238E27FC236}">
                  <a16:creationId xmlns="" xmlns:a16="http://schemas.microsoft.com/office/drawing/2014/main" id="{A3D4EB3F-5E99-4E31-940D-3CE406E3CCDB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3" name="Straight Connector 992">
              <a:extLst>
                <a:ext uri="{FF2B5EF4-FFF2-40B4-BE49-F238E27FC236}">
                  <a16:creationId xmlns="" xmlns:a16="http://schemas.microsoft.com/office/drawing/2014/main" id="{0EA72EC3-87AB-4364-A514-0B24DFEA35DE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Straight Connector 994">
              <a:extLst>
                <a:ext uri="{FF2B5EF4-FFF2-40B4-BE49-F238E27FC236}">
                  <a16:creationId xmlns="" xmlns:a16="http://schemas.microsoft.com/office/drawing/2014/main" id="{358D6496-7A40-4C03-8362-69A882E6188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96" name="TextBox 995">
              <a:extLst>
                <a:ext uri="{FF2B5EF4-FFF2-40B4-BE49-F238E27FC236}">
                  <a16:creationId xmlns="" xmlns:a16="http://schemas.microsoft.com/office/drawing/2014/main" id="{C6E747CA-6F91-49E7-9A41-A6F4E4E0AC7F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997" name="TextBox 996">
              <a:extLst>
                <a:ext uri="{FF2B5EF4-FFF2-40B4-BE49-F238E27FC236}">
                  <a16:creationId xmlns="" xmlns:a16="http://schemas.microsoft.com/office/drawing/2014/main" id="{B1210BAB-708F-488E-9883-B59A5AC1C1FC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999" name="TextBox 998">
              <a:extLst>
                <a:ext uri="{FF2B5EF4-FFF2-40B4-BE49-F238E27FC236}">
                  <a16:creationId xmlns="" xmlns:a16="http://schemas.microsoft.com/office/drawing/2014/main" id="{D313A58A-3B2D-4B40-89AD-437E281ECC30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000" name="TextBox 999">
              <a:extLst>
                <a:ext uri="{FF2B5EF4-FFF2-40B4-BE49-F238E27FC236}">
                  <a16:creationId xmlns="" xmlns:a16="http://schemas.microsoft.com/office/drawing/2014/main" id="{291E7338-F070-47A0-BE4D-CC933AF2E884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001" name="TextBox 1000">
              <a:extLst>
                <a:ext uri="{FF2B5EF4-FFF2-40B4-BE49-F238E27FC236}">
                  <a16:creationId xmlns="" xmlns:a16="http://schemas.microsoft.com/office/drawing/2014/main" id="{4BA4BCC0-662B-460C-B746-8137088D43D8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002" name="TextBox 1001">
              <a:extLst>
                <a:ext uri="{FF2B5EF4-FFF2-40B4-BE49-F238E27FC236}">
                  <a16:creationId xmlns="" xmlns:a16="http://schemas.microsoft.com/office/drawing/2014/main" id="{357204EB-1597-4B77-A207-470370530599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003" name="TextBox 1002">
              <a:extLst>
                <a:ext uri="{FF2B5EF4-FFF2-40B4-BE49-F238E27FC236}">
                  <a16:creationId xmlns="" xmlns:a16="http://schemas.microsoft.com/office/drawing/2014/main" id="{E1BAE497-A77E-4212-90A8-748E3CDBB4C7}"/>
                </a:ext>
              </a:extLst>
            </p:cNvPr>
            <p:cNvSpPr txBox="1"/>
            <p:nvPr/>
          </p:nvSpPr>
          <p:spPr>
            <a:xfrm>
              <a:off x="4518501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</p:grpSp>
      <p:grpSp>
        <p:nvGrpSpPr>
          <p:cNvPr id="1014" name="Group 1013">
            <a:extLst>
              <a:ext uri="{FF2B5EF4-FFF2-40B4-BE49-F238E27FC236}">
                <a16:creationId xmlns="" xmlns:a16="http://schemas.microsoft.com/office/drawing/2014/main" id="{BB3D1C31-A7B4-400F-851B-D23699DF198B}"/>
              </a:ext>
            </a:extLst>
          </p:cNvPr>
          <p:cNvGrpSpPr/>
          <p:nvPr/>
        </p:nvGrpSpPr>
        <p:grpSpPr>
          <a:xfrm>
            <a:off x="9846375" y="981082"/>
            <a:ext cx="553762" cy="793030"/>
            <a:chOff x="4268478" y="1648459"/>
            <a:chExt cx="553762" cy="793030"/>
          </a:xfrm>
        </p:grpSpPr>
        <p:grpSp>
          <p:nvGrpSpPr>
            <p:cNvPr id="1015" name="Group 1014">
              <a:extLst>
                <a:ext uri="{FF2B5EF4-FFF2-40B4-BE49-F238E27FC236}">
                  <a16:creationId xmlns="" xmlns:a16="http://schemas.microsoft.com/office/drawing/2014/main" id="{D8DC9BB5-0FEE-42DD-A3DD-9C721A58C75C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037" name="Straight Connector 1036">
                <a:extLst>
                  <a:ext uri="{FF2B5EF4-FFF2-40B4-BE49-F238E27FC236}">
                    <a16:creationId xmlns="" xmlns:a16="http://schemas.microsoft.com/office/drawing/2014/main" id="{4FF25A64-846B-43D2-ACF9-FB2D1EB2FC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9" name="Straight Connector 1038">
                <a:extLst>
                  <a:ext uri="{FF2B5EF4-FFF2-40B4-BE49-F238E27FC236}">
                    <a16:creationId xmlns="" xmlns:a16="http://schemas.microsoft.com/office/drawing/2014/main" id="{23DCF5BD-EDB5-47AA-986E-A822D2037C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0" name="Straight Connector 1039">
                <a:extLst>
                  <a:ext uri="{FF2B5EF4-FFF2-40B4-BE49-F238E27FC236}">
                    <a16:creationId xmlns="" xmlns:a16="http://schemas.microsoft.com/office/drawing/2014/main" id="{6A70FAC1-625A-48F9-B050-DA18D07786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1" name="Straight Connector 1040">
                <a:extLst>
                  <a:ext uri="{FF2B5EF4-FFF2-40B4-BE49-F238E27FC236}">
                    <a16:creationId xmlns="" xmlns:a16="http://schemas.microsoft.com/office/drawing/2014/main" id="{5BC8075B-2363-419A-9F87-77BEFEB75F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2" name="Straight Connector 1041">
                <a:extLst>
                  <a:ext uri="{FF2B5EF4-FFF2-40B4-BE49-F238E27FC236}">
                    <a16:creationId xmlns="" xmlns:a16="http://schemas.microsoft.com/office/drawing/2014/main" id="{9DF9AE76-E01B-4D03-B365-E5F594EF1B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3" name="Straight Connector 1042">
                <a:extLst>
                  <a:ext uri="{FF2B5EF4-FFF2-40B4-BE49-F238E27FC236}">
                    <a16:creationId xmlns="" xmlns:a16="http://schemas.microsoft.com/office/drawing/2014/main" id="{900E354B-4A5B-449B-B0AE-97E5466262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5" name="Straight Connector 1044">
                <a:extLst>
                  <a:ext uri="{FF2B5EF4-FFF2-40B4-BE49-F238E27FC236}">
                    <a16:creationId xmlns="" xmlns:a16="http://schemas.microsoft.com/office/drawing/2014/main" id="{B5D4A7EB-C2A8-4575-A073-BE2BD83C58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6" name="Straight Connector 1045">
                <a:extLst>
                  <a:ext uri="{FF2B5EF4-FFF2-40B4-BE49-F238E27FC236}">
                    <a16:creationId xmlns="" xmlns:a16="http://schemas.microsoft.com/office/drawing/2014/main" id="{2C09E266-32A6-4754-81B1-928D14C87E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16" name="Oval 1015">
              <a:extLst>
                <a:ext uri="{FF2B5EF4-FFF2-40B4-BE49-F238E27FC236}">
                  <a16:creationId xmlns="" xmlns:a16="http://schemas.microsoft.com/office/drawing/2014/main" id="{5B4F2E49-C347-45DD-A2A4-2EB05F2B0340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17" name="Oval 1016">
              <a:extLst>
                <a:ext uri="{FF2B5EF4-FFF2-40B4-BE49-F238E27FC236}">
                  <a16:creationId xmlns="" xmlns:a16="http://schemas.microsoft.com/office/drawing/2014/main" id="{08430DA9-8D1C-47BE-BB1D-1076194826C5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18" name="Oval 1017">
              <a:extLst>
                <a:ext uri="{FF2B5EF4-FFF2-40B4-BE49-F238E27FC236}">
                  <a16:creationId xmlns="" xmlns:a16="http://schemas.microsoft.com/office/drawing/2014/main" id="{331A671B-9966-41DD-AD1B-383A0869CDA0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19" name="Oval 1018">
              <a:extLst>
                <a:ext uri="{FF2B5EF4-FFF2-40B4-BE49-F238E27FC236}">
                  <a16:creationId xmlns="" xmlns:a16="http://schemas.microsoft.com/office/drawing/2014/main" id="{38FD44B8-E121-44BF-B2A8-0B12192E3403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20" name="TextBox 1019">
              <a:extLst>
                <a:ext uri="{FF2B5EF4-FFF2-40B4-BE49-F238E27FC236}">
                  <a16:creationId xmlns="" xmlns:a16="http://schemas.microsoft.com/office/drawing/2014/main" id="{22491D88-FA8F-444B-B269-A5C7D7D07D68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16</a:t>
              </a:r>
            </a:p>
          </p:txBody>
        </p:sp>
        <p:sp>
          <p:nvSpPr>
            <p:cNvPr id="1022" name="TextBox 1021">
              <a:extLst>
                <a:ext uri="{FF2B5EF4-FFF2-40B4-BE49-F238E27FC236}">
                  <a16:creationId xmlns="" xmlns:a16="http://schemas.microsoft.com/office/drawing/2014/main" id="{91838929-F5E5-4E83-A508-EDD717E810B5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  <p:sp>
          <p:nvSpPr>
            <p:cNvPr id="1023" name="TextBox 1022">
              <a:extLst>
                <a:ext uri="{FF2B5EF4-FFF2-40B4-BE49-F238E27FC236}">
                  <a16:creationId xmlns="" xmlns:a16="http://schemas.microsoft.com/office/drawing/2014/main" id="{0D0297EF-1ADE-499F-ABF2-EE9C4435C2CF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cxnSp>
          <p:nvCxnSpPr>
            <p:cNvPr id="1024" name="Straight Connector 1023">
              <a:extLst>
                <a:ext uri="{FF2B5EF4-FFF2-40B4-BE49-F238E27FC236}">
                  <a16:creationId xmlns="" xmlns:a16="http://schemas.microsoft.com/office/drawing/2014/main" id="{A2C9A801-F99B-4BE4-9624-111AAB10F23B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6" name="Straight Connector 1025">
              <a:extLst>
                <a:ext uri="{FF2B5EF4-FFF2-40B4-BE49-F238E27FC236}">
                  <a16:creationId xmlns="" xmlns:a16="http://schemas.microsoft.com/office/drawing/2014/main" id="{2A0DD712-9626-41AD-A653-98D8F3665993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" name="Straight Connector 1026">
              <a:extLst>
                <a:ext uri="{FF2B5EF4-FFF2-40B4-BE49-F238E27FC236}">
                  <a16:creationId xmlns="" xmlns:a16="http://schemas.microsoft.com/office/drawing/2014/main" id="{431ECEF7-9895-4E40-92D8-39CFD5657B4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8" name="TextBox 1027">
              <a:extLst>
                <a:ext uri="{FF2B5EF4-FFF2-40B4-BE49-F238E27FC236}">
                  <a16:creationId xmlns="" xmlns:a16="http://schemas.microsoft.com/office/drawing/2014/main" id="{8EA4F7BD-DA36-4D9E-9A54-E3B1543F7EE5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029" name="TextBox 1028">
              <a:extLst>
                <a:ext uri="{FF2B5EF4-FFF2-40B4-BE49-F238E27FC236}">
                  <a16:creationId xmlns="" xmlns:a16="http://schemas.microsoft.com/office/drawing/2014/main" id="{55452034-71CC-41D5-A4C4-B845A33C3FF5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030" name="TextBox 1029">
              <a:extLst>
                <a:ext uri="{FF2B5EF4-FFF2-40B4-BE49-F238E27FC236}">
                  <a16:creationId xmlns="" xmlns:a16="http://schemas.microsoft.com/office/drawing/2014/main" id="{852C40AD-F7B4-48D4-AA2D-B6669D4091C1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16</a:t>
              </a:r>
            </a:p>
          </p:txBody>
        </p:sp>
        <p:sp>
          <p:nvSpPr>
            <p:cNvPr id="1032" name="TextBox 1031">
              <a:extLst>
                <a:ext uri="{FF2B5EF4-FFF2-40B4-BE49-F238E27FC236}">
                  <a16:creationId xmlns="" xmlns:a16="http://schemas.microsoft.com/office/drawing/2014/main" id="{CC84E094-C8F0-4D5D-93DB-6A41CAE3C90C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16</a:t>
              </a:r>
            </a:p>
          </p:txBody>
        </p:sp>
        <p:sp>
          <p:nvSpPr>
            <p:cNvPr id="1033" name="TextBox 1032">
              <a:extLst>
                <a:ext uri="{FF2B5EF4-FFF2-40B4-BE49-F238E27FC236}">
                  <a16:creationId xmlns="" xmlns:a16="http://schemas.microsoft.com/office/drawing/2014/main" id="{C8D865DE-C287-4F40-A31C-A1B293350F08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16</a:t>
              </a:r>
            </a:p>
          </p:txBody>
        </p:sp>
        <p:sp>
          <p:nvSpPr>
            <p:cNvPr id="1034" name="TextBox 1033">
              <a:extLst>
                <a:ext uri="{FF2B5EF4-FFF2-40B4-BE49-F238E27FC236}">
                  <a16:creationId xmlns="" xmlns:a16="http://schemas.microsoft.com/office/drawing/2014/main" id="{A5520810-53B8-4623-9A18-F2D5BC8C32FC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16</a:t>
              </a:r>
            </a:p>
          </p:txBody>
        </p:sp>
        <p:sp>
          <p:nvSpPr>
            <p:cNvPr id="1036" name="TextBox 1035">
              <a:extLst>
                <a:ext uri="{FF2B5EF4-FFF2-40B4-BE49-F238E27FC236}">
                  <a16:creationId xmlns="" xmlns:a16="http://schemas.microsoft.com/office/drawing/2014/main" id="{90D50459-3CD5-4043-A881-D06FBA4A6720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</p:grpSp>
      <p:grpSp>
        <p:nvGrpSpPr>
          <p:cNvPr id="1048" name="Group 1047">
            <a:extLst>
              <a:ext uri="{FF2B5EF4-FFF2-40B4-BE49-F238E27FC236}">
                <a16:creationId xmlns="" xmlns:a16="http://schemas.microsoft.com/office/drawing/2014/main" id="{581DA691-DAE6-4586-B55A-704BACF19D30}"/>
              </a:ext>
            </a:extLst>
          </p:cNvPr>
          <p:cNvGrpSpPr/>
          <p:nvPr/>
        </p:nvGrpSpPr>
        <p:grpSpPr>
          <a:xfrm>
            <a:off x="10539405" y="983307"/>
            <a:ext cx="545596" cy="793030"/>
            <a:chOff x="4268478" y="1648459"/>
            <a:chExt cx="545596" cy="793030"/>
          </a:xfrm>
        </p:grpSpPr>
        <p:grpSp>
          <p:nvGrpSpPr>
            <p:cNvPr id="1049" name="Group 1048">
              <a:extLst>
                <a:ext uri="{FF2B5EF4-FFF2-40B4-BE49-F238E27FC236}">
                  <a16:creationId xmlns="" xmlns:a16="http://schemas.microsoft.com/office/drawing/2014/main" id="{8E603647-5D6B-441E-9F15-C7BF2117EC0D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072" name="Straight Connector 1071">
                <a:extLst>
                  <a:ext uri="{FF2B5EF4-FFF2-40B4-BE49-F238E27FC236}">
                    <a16:creationId xmlns="" xmlns:a16="http://schemas.microsoft.com/office/drawing/2014/main" id="{4ACB5A1F-32E7-43C6-9BD9-082EC5299E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3" name="Straight Connector 1072">
                <a:extLst>
                  <a:ext uri="{FF2B5EF4-FFF2-40B4-BE49-F238E27FC236}">
                    <a16:creationId xmlns="" xmlns:a16="http://schemas.microsoft.com/office/drawing/2014/main" id="{2B1D2827-2158-4446-82C3-403FC86BC8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4" name="Straight Connector 1073">
                <a:extLst>
                  <a:ext uri="{FF2B5EF4-FFF2-40B4-BE49-F238E27FC236}">
                    <a16:creationId xmlns="" xmlns:a16="http://schemas.microsoft.com/office/drawing/2014/main" id="{61F73B5A-6908-47DF-B116-8A5B8F9DFB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5" name="Straight Connector 1074">
                <a:extLst>
                  <a:ext uri="{FF2B5EF4-FFF2-40B4-BE49-F238E27FC236}">
                    <a16:creationId xmlns="" xmlns:a16="http://schemas.microsoft.com/office/drawing/2014/main" id="{C8C104D7-7F60-428C-BD28-3BB66B2742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6" name="Straight Connector 1075">
                <a:extLst>
                  <a:ext uri="{FF2B5EF4-FFF2-40B4-BE49-F238E27FC236}">
                    <a16:creationId xmlns="" xmlns:a16="http://schemas.microsoft.com/office/drawing/2014/main" id="{EC1D9AD0-4D9E-4EB1-AC28-949962A1C0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7" name="Straight Connector 1076">
                <a:extLst>
                  <a:ext uri="{FF2B5EF4-FFF2-40B4-BE49-F238E27FC236}">
                    <a16:creationId xmlns="" xmlns:a16="http://schemas.microsoft.com/office/drawing/2014/main" id="{EB60A69B-E3E0-4AE4-AC33-36B7420559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8" name="Straight Connector 1077">
                <a:extLst>
                  <a:ext uri="{FF2B5EF4-FFF2-40B4-BE49-F238E27FC236}">
                    <a16:creationId xmlns="" xmlns:a16="http://schemas.microsoft.com/office/drawing/2014/main" id="{9BA8370C-82E9-4164-9A1A-99D08CAF1F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9" name="Straight Connector 1078">
                <a:extLst>
                  <a:ext uri="{FF2B5EF4-FFF2-40B4-BE49-F238E27FC236}">
                    <a16:creationId xmlns="" xmlns:a16="http://schemas.microsoft.com/office/drawing/2014/main" id="{EA6A31BD-9411-42DF-A3ED-AEDD9B5F80B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50" name="Oval 1049">
              <a:extLst>
                <a:ext uri="{FF2B5EF4-FFF2-40B4-BE49-F238E27FC236}">
                  <a16:creationId xmlns="" xmlns:a16="http://schemas.microsoft.com/office/drawing/2014/main" id="{D32CD519-92DE-47F5-AC0A-388E86610198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51" name="Oval 1050">
              <a:extLst>
                <a:ext uri="{FF2B5EF4-FFF2-40B4-BE49-F238E27FC236}">
                  <a16:creationId xmlns="" xmlns:a16="http://schemas.microsoft.com/office/drawing/2014/main" id="{140ED7B9-A217-4A98-BEDD-77FF6FF013A0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53" name="Oval 1052">
              <a:extLst>
                <a:ext uri="{FF2B5EF4-FFF2-40B4-BE49-F238E27FC236}">
                  <a16:creationId xmlns="" xmlns:a16="http://schemas.microsoft.com/office/drawing/2014/main" id="{F382F547-13A6-42B8-BEC7-B2448E7CD323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54" name="Oval 1053">
              <a:extLst>
                <a:ext uri="{FF2B5EF4-FFF2-40B4-BE49-F238E27FC236}">
                  <a16:creationId xmlns="" xmlns:a16="http://schemas.microsoft.com/office/drawing/2014/main" id="{EBB70646-9E31-44C4-8AF8-A3A32F85A994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56" name="TextBox 1055">
              <a:extLst>
                <a:ext uri="{FF2B5EF4-FFF2-40B4-BE49-F238E27FC236}">
                  <a16:creationId xmlns="" xmlns:a16="http://schemas.microsoft.com/office/drawing/2014/main" id="{9F0149BB-1BA7-4BB9-A238-B92F17A28EAD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sp>
          <p:nvSpPr>
            <p:cNvPr id="1057" name="TextBox 1056">
              <a:extLst>
                <a:ext uri="{FF2B5EF4-FFF2-40B4-BE49-F238E27FC236}">
                  <a16:creationId xmlns="" xmlns:a16="http://schemas.microsoft.com/office/drawing/2014/main" id="{B6F48726-5391-4B26-8DF3-DDB4BBF939DA}"/>
                </a:ext>
              </a:extLst>
            </p:cNvPr>
            <p:cNvSpPr txBox="1"/>
            <p:nvPr/>
          </p:nvSpPr>
          <p:spPr>
            <a:xfrm>
              <a:off x="4517072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</a:t>
              </a:r>
            </a:p>
          </p:txBody>
        </p:sp>
        <p:sp>
          <p:nvSpPr>
            <p:cNvPr id="1058" name="TextBox 1057">
              <a:extLst>
                <a:ext uri="{FF2B5EF4-FFF2-40B4-BE49-F238E27FC236}">
                  <a16:creationId xmlns="" xmlns:a16="http://schemas.microsoft.com/office/drawing/2014/main" id="{53096C98-A61C-4955-B1EC-711B75D4D0E5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  <p:cxnSp>
          <p:nvCxnSpPr>
            <p:cNvPr id="1059" name="Straight Connector 1058">
              <a:extLst>
                <a:ext uri="{FF2B5EF4-FFF2-40B4-BE49-F238E27FC236}">
                  <a16:creationId xmlns="" xmlns:a16="http://schemas.microsoft.com/office/drawing/2014/main" id="{6C71AAD7-AC4D-4721-92F4-BBE5DF14DC75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0" name="Straight Connector 1059">
              <a:extLst>
                <a:ext uri="{FF2B5EF4-FFF2-40B4-BE49-F238E27FC236}">
                  <a16:creationId xmlns="" xmlns:a16="http://schemas.microsoft.com/office/drawing/2014/main" id="{35A39388-F327-4FE0-9F1A-32B916C07625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2" name="Straight Connector 1061">
              <a:extLst>
                <a:ext uri="{FF2B5EF4-FFF2-40B4-BE49-F238E27FC236}">
                  <a16:creationId xmlns="" xmlns:a16="http://schemas.microsoft.com/office/drawing/2014/main" id="{6BA7AF18-C205-46A2-B2AC-26E5BC2E1F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3" name="TextBox 1062">
              <a:extLst>
                <a:ext uri="{FF2B5EF4-FFF2-40B4-BE49-F238E27FC236}">
                  <a16:creationId xmlns="" xmlns:a16="http://schemas.microsoft.com/office/drawing/2014/main" id="{DD9FA589-0F9F-418A-8745-3338D9EB1BE8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064" name="TextBox 1063">
              <a:extLst>
                <a:ext uri="{FF2B5EF4-FFF2-40B4-BE49-F238E27FC236}">
                  <a16:creationId xmlns="" xmlns:a16="http://schemas.microsoft.com/office/drawing/2014/main" id="{8115321F-BA04-416B-A4C9-13F8FA5F53D4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066" name="TextBox 1065">
              <a:extLst>
                <a:ext uri="{FF2B5EF4-FFF2-40B4-BE49-F238E27FC236}">
                  <a16:creationId xmlns="" xmlns:a16="http://schemas.microsoft.com/office/drawing/2014/main" id="{6A2524FD-42AA-43A8-8BB9-3ECDF8A6D9C9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067" name="TextBox 1066">
              <a:extLst>
                <a:ext uri="{FF2B5EF4-FFF2-40B4-BE49-F238E27FC236}">
                  <a16:creationId xmlns="" xmlns:a16="http://schemas.microsoft.com/office/drawing/2014/main" id="{27F5D853-A4A9-4C09-8F7E-793DB060E898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069" name="TextBox 1068">
              <a:extLst>
                <a:ext uri="{FF2B5EF4-FFF2-40B4-BE49-F238E27FC236}">
                  <a16:creationId xmlns="" xmlns:a16="http://schemas.microsoft.com/office/drawing/2014/main" id="{B6A4F7AF-A8BF-41E7-879C-3DA1C86D0F22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070" name="TextBox 1069">
              <a:extLst>
                <a:ext uri="{FF2B5EF4-FFF2-40B4-BE49-F238E27FC236}">
                  <a16:creationId xmlns="" xmlns:a16="http://schemas.microsoft.com/office/drawing/2014/main" id="{54C32C35-9631-4CFD-BBCA-29F6C499F8A9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071" name="TextBox 1070">
              <a:extLst>
                <a:ext uri="{FF2B5EF4-FFF2-40B4-BE49-F238E27FC236}">
                  <a16:creationId xmlns="" xmlns:a16="http://schemas.microsoft.com/office/drawing/2014/main" id="{E79B3BB7-F075-4879-B902-41EEC0602DEE}"/>
                </a:ext>
              </a:extLst>
            </p:cNvPr>
            <p:cNvSpPr txBox="1"/>
            <p:nvPr/>
          </p:nvSpPr>
          <p:spPr>
            <a:xfrm>
              <a:off x="4511677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</p:grpSp>
      <p:grpSp>
        <p:nvGrpSpPr>
          <p:cNvPr id="1080" name="Group 1079">
            <a:extLst>
              <a:ext uri="{FF2B5EF4-FFF2-40B4-BE49-F238E27FC236}">
                <a16:creationId xmlns="" xmlns:a16="http://schemas.microsoft.com/office/drawing/2014/main" id="{AF4DE72D-C652-48DE-AB8D-7CAB5C842C8C}"/>
              </a:ext>
            </a:extLst>
          </p:cNvPr>
          <p:cNvGrpSpPr/>
          <p:nvPr/>
        </p:nvGrpSpPr>
        <p:grpSpPr>
          <a:xfrm>
            <a:off x="11212856" y="982194"/>
            <a:ext cx="545596" cy="793030"/>
            <a:chOff x="4268478" y="1648459"/>
            <a:chExt cx="545596" cy="793030"/>
          </a:xfrm>
        </p:grpSpPr>
        <p:grpSp>
          <p:nvGrpSpPr>
            <p:cNvPr id="1081" name="Group 1080">
              <a:extLst>
                <a:ext uri="{FF2B5EF4-FFF2-40B4-BE49-F238E27FC236}">
                  <a16:creationId xmlns="" xmlns:a16="http://schemas.microsoft.com/office/drawing/2014/main" id="{9DFD32D5-135E-4E19-8EED-51E875756B8D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102" name="Straight Connector 1101">
                <a:extLst>
                  <a:ext uri="{FF2B5EF4-FFF2-40B4-BE49-F238E27FC236}">
                    <a16:creationId xmlns="" xmlns:a16="http://schemas.microsoft.com/office/drawing/2014/main" id="{44E7271E-A124-4F78-9909-2E04764172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3" name="Straight Connector 1102">
                <a:extLst>
                  <a:ext uri="{FF2B5EF4-FFF2-40B4-BE49-F238E27FC236}">
                    <a16:creationId xmlns="" xmlns:a16="http://schemas.microsoft.com/office/drawing/2014/main" id="{3C05AD96-B602-4B9E-B21E-B3CD35DBFC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4" name="Straight Connector 1103">
                <a:extLst>
                  <a:ext uri="{FF2B5EF4-FFF2-40B4-BE49-F238E27FC236}">
                    <a16:creationId xmlns="" xmlns:a16="http://schemas.microsoft.com/office/drawing/2014/main" id="{922EFB54-B208-4D2A-838D-FDCFF28D24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5" name="Straight Connector 1104">
                <a:extLst>
                  <a:ext uri="{FF2B5EF4-FFF2-40B4-BE49-F238E27FC236}">
                    <a16:creationId xmlns="" xmlns:a16="http://schemas.microsoft.com/office/drawing/2014/main" id="{607CF640-4149-4C8B-8879-6ABE96B633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6" name="Straight Connector 1105">
                <a:extLst>
                  <a:ext uri="{FF2B5EF4-FFF2-40B4-BE49-F238E27FC236}">
                    <a16:creationId xmlns="" xmlns:a16="http://schemas.microsoft.com/office/drawing/2014/main" id="{46E5D753-315C-47C9-A2C4-CD8BFDE8D3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7" name="Straight Connector 1106">
                <a:extLst>
                  <a:ext uri="{FF2B5EF4-FFF2-40B4-BE49-F238E27FC236}">
                    <a16:creationId xmlns="" xmlns:a16="http://schemas.microsoft.com/office/drawing/2014/main" id="{63FBE8E3-CAE2-4C3A-9A27-9066064C12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9" name="Straight Connector 1108">
                <a:extLst>
                  <a:ext uri="{FF2B5EF4-FFF2-40B4-BE49-F238E27FC236}">
                    <a16:creationId xmlns="" xmlns:a16="http://schemas.microsoft.com/office/drawing/2014/main" id="{A29FE21A-8358-462B-9A3E-7FFD626FA1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0" name="Straight Connector 1109">
                <a:extLst>
                  <a:ext uri="{FF2B5EF4-FFF2-40B4-BE49-F238E27FC236}">
                    <a16:creationId xmlns="" xmlns:a16="http://schemas.microsoft.com/office/drawing/2014/main" id="{58FE2617-EA48-42AD-9BE6-DF705E07CD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82" name="Oval 1081">
              <a:extLst>
                <a:ext uri="{FF2B5EF4-FFF2-40B4-BE49-F238E27FC236}">
                  <a16:creationId xmlns="" xmlns:a16="http://schemas.microsoft.com/office/drawing/2014/main" id="{64785BE7-5E22-439C-918E-70FE4C709AEF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83" name="Oval 1082">
              <a:extLst>
                <a:ext uri="{FF2B5EF4-FFF2-40B4-BE49-F238E27FC236}">
                  <a16:creationId xmlns="" xmlns:a16="http://schemas.microsoft.com/office/drawing/2014/main" id="{605FC2E2-D663-45CC-B5CA-2D8EE5672867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84" name="Oval 1083">
              <a:extLst>
                <a:ext uri="{FF2B5EF4-FFF2-40B4-BE49-F238E27FC236}">
                  <a16:creationId xmlns="" xmlns:a16="http://schemas.microsoft.com/office/drawing/2014/main" id="{BEB52521-6CF5-4E6C-9817-F65AB57FA75A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85" name="Oval 1084">
              <a:extLst>
                <a:ext uri="{FF2B5EF4-FFF2-40B4-BE49-F238E27FC236}">
                  <a16:creationId xmlns="" xmlns:a16="http://schemas.microsoft.com/office/drawing/2014/main" id="{3AB27357-65AA-4F52-84E4-70B3A1F727F5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86" name="TextBox 1085">
              <a:extLst>
                <a:ext uri="{FF2B5EF4-FFF2-40B4-BE49-F238E27FC236}">
                  <a16:creationId xmlns="" xmlns:a16="http://schemas.microsoft.com/office/drawing/2014/main" id="{493793C0-EDF2-4519-AD6F-63813A10B1FD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  <p:sp>
          <p:nvSpPr>
            <p:cNvPr id="1088" name="TextBox 1087">
              <a:extLst>
                <a:ext uri="{FF2B5EF4-FFF2-40B4-BE49-F238E27FC236}">
                  <a16:creationId xmlns="" xmlns:a16="http://schemas.microsoft.com/office/drawing/2014/main" id="{F65386AB-3B52-4605-9EC4-CC44A6254697}"/>
                </a:ext>
              </a:extLst>
            </p:cNvPr>
            <p:cNvSpPr txBox="1"/>
            <p:nvPr/>
          </p:nvSpPr>
          <p:spPr>
            <a:xfrm>
              <a:off x="4517072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  <p:sp>
          <p:nvSpPr>
            <p:cNvPr id="1089" name="TextBox 1088">
              <a:extLst>
                <a:ext uri="{FF2B5EF4-FFF2-40B4-BE49-F238E27FC236}">
                  <a16:creationId xmlns="" xmlns:a16="http://schemas.microsoft.com/office/drawing/2014/main" id="{495081CF-D6F7-4861-B12A-6015AA5BCF01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</a:t>
              </a:r>
            </a:p>
          </p:txBody>
        </p:sp>
        <p:cxnSp>
          <p:nvCxnSpPr>
            <p:cNvPr id="1090" name="Straight Connector 1089">
              <a:extLst>
                <a:ext uri="{FF2B5EF4-FFF2-40B4-BE49-F238E27FC236}">
                  <a16:creationId xmlns="" xmlns:a16="http://schemas.microsoft.com/office/drawing/2014/main" id="{EDEA3412-121C-41A4-8AF9-DC2AE35382BE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Straight Connector 1091">
              <a:extLst>
                <a:ext uri="{FF2B5EF4-FFF2-40B4-BE49-F238E27FC236}">
                  <a16:creationId xmlns="" xmlns:a16="http://schemas.microsoft.com/office/drawing/2014/main" id="{DE13505E-7862-4407-9D0E-C7818054D97B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Straight Connector 1092">
              <a:extLst>
                <a:ext uri="{FF2B5EF4-FFF2-40B4-BE49-F238E27FC236}">
                  <a16:creationId xmlns="" xmlns:a16="http://schemas.microsoft.com/office/drawing/2014/main" id="{768EDA17-7E2B-49F1-8F79-5A784173690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4" name="TextBox 1093">
              <a:extLst>
                <a:ext uri="{FF2B5EF4-FFF2-40B4-BE49-F238E27FC236}">
                  <a16:creationId xmlns="" xmlns:a16="http://schemas.microsoft.com/office/drawing/2014/main" id="{312E38B7-4CB6-45EA-8BA0-D2D432E8C63B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095" name="TextBox 1094">
              <a:extLst>
                <a:ext uri="{FF2B5EF4-FFF2-40B4-BE49-F238E27FC236}">
                  <a16:creationId xmlns="" xmlns:a16="http://schemas.microsoft.com/office/drawing/2014/main" id="{58669970-02B4-4854-9820-84662CC16CAA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096" name="TextBox 1095">
              <a:extLst>
                <a:ext uri="{FF2B5EF4-FFF2-40B4-BE49-F238E27FC236}">
                  <a16:creationId xmlns="" xmlns:a16="http://schemas.microsoft.com/office/drawing/2014/main" id="{28A4FCC8-F3C3-4178-B8C3-74B40F6E31A7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1097" name="TextBox 1096">
              <a:extLst>
                <a:ext uri="{FF2B5EF4-FFF2-40B4-BE49-F238E27FC236}">
                  <a16:creationId xmlns="" xmlns:a16="http://schemas.microsoft.com/office/drawing/2014/main" id="{536D69C9-5925-4ACB-BECC-9FE0C42982B5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1098" name="TextBox 1097">
              <a:extLst>
                <a:ext uri="{FF2B5EF4-FFF2-40B4-BE49-F238E27FC236}">
                  <a16:creationId xmlns="" xmlns:a16="http://schemas.microsoft.com/office/drawing/2014/main" id="{09948BAC-AF57-4843-AF78-D91378F1F99A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1099" name="TextBox 1098">
              <a:extLst>
                <a:ext uri="{FF2B5EF4-FFF2-40B4-BE49-F238E27FC236}">
                  <a16:creationId xmlns="" xmlns:a16="http://schemas.microsoft.com/office/drawing/2014/main" id="{C4618264-AEFA-40C0-A50F-0C547471639A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14</a:t>
              </a:r>
            </a:p>
          </p:txBody>
        </p:sp>
        <p:sp>
          <p:nvSpPr>
            <p:cNvPr id="1100" name="TextBox 1099">
              <a:extLst>
                <a:ext uri="{FF2B5EF4-FFF2-40B4-BE49-F238E27FC236}">
                  <a16:creationId xmlns="" xmlns:a16="http://schemas.microsoft.com/office/drawing/2014/main" id="{5689995A-5F1C-482C-B788-25C4DEBC0CC4}"/>
                </a:ext>
              </a:extLst>
            </p:cNvPr>
            <p:cNvSpPr txBox="1"/>
            <p:nvPr/>
          </p:nvSpPr>
          <p:spPr>
            <a:xfrm>
              <a:off x="4518501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</p:grpSp>
      <p:grpSp>
        <p:nvGrpSpPr>
          <p:cNvPr id="1111" name="Group 1110">
            <a:extLst>
              <a:ext uri="{FF2B5EF4-FFF2-40B4-BE49-F238E27FC236}">
                <a16:creationId xmlns="" xmlns:a16="http://schemas.microsoft.com/office/drawing/2014/main" id="{C028B331-2151-4C36-B880-66EBFEB311DF}"/>
              </a:ext>
            </a:extLst>
          </p:cNvPr>
          <p:cNvGrpSpPr/>
          <p:nvPr/>
        </p:nvGrpSpPr>
        <p:grpSpPr>
          <a:xfrm>
            <a:off x="1045177" y="4593914"/>
            <a:ext cx="548367" cy="793030"/>
            <a:chOff x="4268478" y="1648459"/>
            <a:chExt cx="548367" cy="793030"/>
          </a:xfrm>
        </p:grpSpPr>
        <p:grpSp>
          <p:nvGrpSpPr>
            <p:cNvPr id="1112" name="Group 1111">
              <a:extLst>
                <a:ext uri="{FF2B5EF4-FFF2-40B4-BE49-F238E27FC236}">
                  <a16:creationId xmlns="" xmlns:a16="http://schemas.microsoft.com/office/drawing/2014/main" id="{027E9C0A-3369-4619-A6CF-8A946CFC0BDF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136" name="Straight Connector 1135">
                <a:extLst>
                  <a:ext uri="{FF2B5EF4-FFF2-40B4-BE49-F238E27FC236}">
                    <a16:creationId xmlns="" xmlns:a16="http://schemas.microsoft.com/office/drawing/2014/main" id="{34D1E8FF-1F73-4815-ACD1-7B3D783199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7" name="Straight Connector 1136">
                <a:extLst>
                  <a:ext uri="{FF2B5EF4-FFF2-40B4-BE49-F238E27FC236}">
                    <a16:creationId xmlns="" xmlns:a16="http://schemas.microsoft.com/office/drawing/2014/main" id="{D1795819-BA6A-47AE-888A-05AB7F8FA2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8" name="Straight Connector 1137">
                <a:extLst>
                  <a:ext uri="{FF2B5EF4-FFF2-40B4-BE49-F238E27FC236}">
                    <a16:creationId xmlns="" xmlns:a16="http://schemas.microsoft.com/office/drawing/2014/main" id="{D12CFDCF-955B-495F-8467-7EB4F1F8C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9" name="Straight Connector 1138">
                <a:extLst>
                  <a:ext uri="{FF2B5EF4-FFF2-40B4-BE49-F238E27FC236}">
                    <a16:creationId xmlns="" xmlns:a16="http://schemas.microsoft.com/office/drawing/2014/main" id="{10CC96AD-7FA1-4895-A9F6-467BC369C2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0" name="Straight Connector 1139">
                <a:extLst>
                  <a:ext uri="{FF2B5EF4-FFF2-40B4-BE49-F238E27FC236}">
                    <a16:creationId xmlns="" xmlns:a16="http://schemas.microsoft.com/office/drawing/2014/main" id="{B98FD13B-E909-4407-81A6-44F3C20497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1" name="Straight Connector 1140">
                <a:extLst>
                  <a:ext uri="{FF2B5EF4-FFF2-40B4-BE49-F238E27FC236}">
                    <a16:creationId xmlns="" xmlns:a16="http://schemas.microsoft.com/office/drawing/2014/main" id="{869D99F2-7ED9-4651-B66E-CE262AF6C7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3" name="Straight Connector 1142">
                <a:extLst>
                  <a:ext uri="{FF2B5EF4-FFF2-40B4-BE49-F238E27FC236}">
                    <a16:creationId xmlns="" xmlns:a16="http://schemas.microsoft.com/office/drawing/2014/main" id="{4147E11C-834C-4FDA-AB95-2DF57D41D3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4" name="Straight Connector 1143">
                <a:extLst>
                  <a:ext uri="{FF2B5EF4-FFF2-40B4-BE49-F238E27FC236}">
                    <a16:creationId xmlns="" xmlns:a16="http://schemas.microsoft.com/office/drawing/2014/main" id="{30951AAB-1D14-40B5-85C8-45ECB18B9B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13" name="Oval 1112">
              <a:extLst>
                <a:ext uri="{FF2B5EF4-FFF2-40B4-BE49-F238E27FC236}">
                  <a16:creationId xmlns="" xmlns:a16="http://schemas.microsoft.com/office/drawing/2014/main" id="{6DEEC07E-F9D4-4C45-BB83-67ECB7150C2C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4" name="Oval 1113">
              <a:extLst>
                <a:ext uri="{FF2B5EF4-FFF2-40B4-BE49-F238E27FC236}">
                  <a16:creationId xmlns="" xmlns:a16="http://schemas.microsoft.com/office/drawing/2014/main" id="{DC255449-C0D5-43F4-BB14-CC75A683457F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5" name="Oval 1114">
              <a:extLst>
                <a:ext uri="{FF2B5EF4-FFF2-40B4-BE49-F238E27FC236}">
                  <a16:creationId xmlns="" xmlns:a16="http://schemas.microsoft.com/office/drawing/2014/main" id="{46CDB990-88F8-4B58-85E2-E394BDEEF113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7" name="Oval 1116">
              <a:extLst>
                <a:ext uri="{FF2B5EF4-FFF2-40B4-BE49-F238E27FC236}">
                  <a16:creationId xmlns="" xmlns:a16="http://schemas.microsoft.com/office/drawing/2014/main" id="{C3D27ED2-6874-4306-972B-B956AA78E1A9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18" name="TextBox 1117">
              <a:extLst>
                <a:ext uri="{FF2B5EF4-FFF2-40B4-BE49-F238E27FC236}">
                  <a16:creationId xmlns="" xmlns:a16="http://schemas.microsoft.com/office/drawing/2014/main" id="{4F7975B8-5626-4F90-BCD7-1609883CBFAF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sp>
          <p:nvSpPr>
            <p:cNvPr id="1119" name="TextBox 1118">
              <a:extLst>
                <a:ext uri="{FF2B5EF4-FFF2-40B4-BE49-F238E27FC236}">
                  <a16:creationId xmlns="" xmlns:a16="http://schemas.microsoft.com/office/drawing/2014/main" id="{9CD1D205-3E33-4B79-A13B-F5512CBC66CF}"/>
                </a:ext>
              </a:extLst>
            </p:cNvPr>
            <p:cNvSpPr txBox="1"/>
            <p:nvPr/>
          </p:nvSpPr>
          <p:spPr>
            <a:xfrm>
              <a:off x="451024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120" name="TextBox 1119">
              <a:extLst>
                <a:ext uri="{FF2B5EF4-FFF2-40B4-BE49-F238E27FC236}">
                  <a16:creationId xmlns="" xmlns:a16="http://schemas.microsoft.com/office/drawing/2014/main" id="{0C4A719E-B682-4D51-BD91-C16BFDC32607}"/>
                </a:ext>
              </a:extLst>
            </p:cNvPr>
            <p:cNvSpPr txBox="1"/>
            <p:nvPr/>
          </p:nvSpPr>
          <p:spPr>
            <a:xfrm>
              <a:off x="4512171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cxnSp>
          <p:nvCxnSpPr>
            <p:cNvPr id="1122" name="Straight Connector 1121">
              <a:extLst>
                <a:ext uri="{FF2B5EF4-FFF2-40B4-BE49-F238E27FC236}">
                  <a16:creationId xmlns="" xmlns:a16="http://schemas.microsoft.com/office/drawing/2014/main" id="{1F78A136-95CA-464D-9FAC-666BDA4CBC02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3" name="Straight Connector 1122">
              <a:extLst>
                <a:ext uri="{FF2B5EF4-FFF2-40B4-BE49-F238E27FC236}">
                  <a16:creationId xmlns="" xmlns:a16="http://schemas.microsoft.com/office/drawing/2014/main" id="{F9982D5A-7635-415F-A398-785C1917710B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4" name="Straight Connector 1123">
              <a:extLst>
                <a:ext uri="{FF2B5EF4-FFF2-40B4-BE49-F238E27FC236}">
                  <a16:creationId xmlns="" xmlns:a16="http://schemas.microsoft.com/office/drawing/2014/main" id="{2CA62717-0EDE-4A20-984C-0A30C4F5F78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6" name="TextBox 1125">
              <a:extLst>
                <a:ext uri="{FF2B5EF4-FFF2-40B4-BE49-F238E27FC236}">
                  <a16:creationId xmlns="" xmlns:a16="http://schemas.microsoft.com/office/drawing/2014/main" id="{4E81CFC8-1C73-4921-B810-206E2077AD09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128" name="TextBox 1127">
              <a:extLst>
                <a:ext uri="{FF2B5EF4-FFF2-40B4-BE49-F238E27FC236}">
                  <a16:creationId xmlns="" xmlns:a16="http://schemas.microsoft.com/office/drawing/2014/main" id="{D0FDFB0B-EF64-4329-809D-C519F23A1005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129" name="TextBox 1128">
              <a:extLst>
                <a:ext uri="{FF2B5EF4-FFF2-40B4-BE49-F238E27FC236}">
                  <a16:creationId xmlns="" xmlns:a16="http://schemas.microsoft.com/office/drawing/2014/main" id="{417BC4F5-1F27-4B20-82D3-B437959149AB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131" name="TextBox 1130">
              <a:extLst>
                <a:ext uri="{FF2B5EF4-FFF2-40B4-BE49-F238E27FC236}">
                  <a16:creationId xmlns="" xmlns:a16="http://schemas.microsoft.com/office/drawing/2014/main" id="{C7663C00-068D-47D3-A433-F41B9D63330C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132" name="TextBox 1131">
              <a:extLst>
                <a:ext uri="{FF2B5EF4-FFF2-40B4-BE49-F238E27FC236}">
                  <a16:creationId xmlns="" xmlns:a16="http://schemas.microsoft.com/office/drawing/2014/main" id="{B2FDE527-0B61-42CC-B555-F61068048305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133" name="TextBox 1132">
              <a:extLst>
                <a:ext uri="{FF2B5EF4-FFF2-40B4-BE49-F238E27FC236}">
                  <a16:creationId xmlns="" xmlns:a16="http://schemas.microsoft.com/office/drawing/2014/main" id="{4D142723-BA23-4302-9490-5932FED5BC38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134" name="TextBox 1133">
              <a:extLst>
                <a:ext uri="{FF2B5EF4-FFF2-40B4-BE49-F238E27FC236}">
                  <a16:creationId xmlns="" xmlns:a16="http://schemas.microsoft.com/office/drawing/2014/main" id="{11D25F2A-350D-4E29-B276-F74234343A99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</p:grpSp>
      <p:grpSp>
        <p:nvGrpSpPr>
          <p:cNvPr id="1146" name="Group 1145">
            <a:extLst>
              <a:ext uri="{FF2B5EF4-FFF2-40B4-BE49-F238E27FC236}">
                <a16:creationId xmlns="" xmlns:a16="http://schemas.microsoft.com/office/drawing/2014/main" id="{71453D75-BF90-48D2-904D-39EBD188C351}"/>
              </a:ext>
            </a:extLst>
          </p:cNvPr>
          <p:cNvGrpSpPr/>
          <p:nvPr/>
        </p:nvGrpSpPr>
        <p:grpSpPr>
          <a:xfrm>
            <a:off x="1732599" y="4590672"/>
            <a:ext cx="553762" cy="793030"/>
            <a:chOff x="4268478" y="1648459"/>
            <a:chExt cx="553762" cy="793030"/>
          </a:xfrm>
        </p:grpSpPr>
        <p:grpSp>
          <p:nvGrpSpPr>
            <p:cNvPr id="1148" name="Group 1147">
              <a:extLst>
                <a:ext uri="{FF2B5EF4-FFF2-40B4-BE49-F238E27FC236}">
                  <a16:creationId xmlns="" xmlns:a16="http://schemas.microsoft.com/office/drawing/2014/main" id="{A4712FFA-7DD2-40E2-9A13-46295E4122E3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171" name="Straight Connector 1170">
                <a:extLst>
                  <a:ext uri="{FF2B5EF4-FFF2-40B4-BE49-F238E27FC236}">
                    <a16:creationId xmlns="" xmlns:a16="http://schemas.microsoft.com/office/drawing/2014/main" id="{302FC7FE-5946-4300-9842-CF3BA3E0489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3" name="Straight Connector 1172">
                <a:extLst>
                  <a:ext uri="{FF2B5EF4-FFF2-40B4-BE49-F238E27FC236}">
                    <a16:creationId xmlns="" xmlns:a16="http://schemas.microsoft.com/office/drawing/2014/main" id="{39010506-9C0D-4465-89AF-7CC3678FA3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5" name="Straight Connector 1174">
                <a:extLst>
                  <a:ext uri="{FF2B5EF4-FFF2-40B4-BE49-F238E27FC236}">
                    <a16:creationId xmlns="" xmlns:a16="http://schemas.microsoft.com/office/drawing/2014/main" id="{2CB054CB-7CB5-45ED-8466-3AAE96F7C8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6" name="Straight Connector 1175">
                <a:extLst>
                  <a:ext uri="{FF2B5EF4-FFF2-40B4-BE49-F238E27FC236}">
                    <a16:creationId xmlns="" xmlns:a16="http://schemas.microsoft.com/office/drawing/2014/main" id="{2322310E-0695-442A-8666-6BFB929239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8" name="Straight Connector 1177">
                <a:extLst>
                  <a:ext uri="{FF2B5EF4-FFF2-40B4-BE49-F238E27FC236}">
                    <a16:creationId xmlns="" xmlns:a16="http://schemas.microsoft.com/office/drawing/2014/main" id="{E8C07EE6-4C36-437C-837C-9C3ACC2455B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9" name="Straight Connector 1178">
                <a:extLst>
                  <a:ext uri="{FF2B5EF4-FFF2-40B4-BE49-F238E27FC236}">
                    <a16:creationId xmlns="" xmlns:a16="http://schemas.microsoft.com/office/drawing/2014/main" id="{2C2D35A5-49A6-4473-94F7-7C2DA38AB4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0" name="Straight Connector 1179">
                <a:extLst>
                  <a:ext uri="{FF2B5EF4-FFF2-40B4-BE49-F238E27FC236}">
                    <a16:creationId xmlns="" xmlns:a16="http://schemas.microsoft.com/office/drawing/2014/main" id="{97C739E3-0FF5-4582-A376-CCC27CD800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1" name="Straight Connector 1180">
                <a:extLst>
                  <a:ext uri="{FF2B5EF4-FFF2-40B4-BE49-F238E27FC236}">
                    <a16:creationId xmlns="" xmlns:a16="http://schemas.microsoft.com/office/drawing/2014/main" id="{808C6B9C-8C34-4ECB-B587-2B79601DF1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49" name="Oval 1148">
              <a:extLst>
                <a:ext uri="{FF2B5EF4-FFF2-40B4-BE49-F238E27FC236}">
                  <a16:creationId xmlns="" xmlns:a16="http://schemas.microsoft.com/office/drawing/2014/main" id="{CCF074EA-5FBB-4671-A396-D658239F72CF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0" name="Oval 1149">
              <a:extLst>
                <a:ext uri="{FF2B5EF4-FFF2-40B4-BE49-F238E27FC236}">
                  <a16:creationId xmlns="" xmlns:a16="http://schemas.microsoft.com/office/drawing/2014/main" id="{DCBFFFF9-F210-414E-9E17-ECFD031B86F4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2" name="Oval 1151">
              <a:extLst>
                <a:ext uri="{FF2B5EF4-FFF2-40B4-BE49-F238E27FC236}">
                  <a16:creationId xmlns="" xmlns:a16="http://schemas.microsoft.com/office/drawing/2014/main" id="{6A0914E4-3744-4F01-B78B-BEF9F90EF9F8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3" name="Oval 1152">
              <a:extLst>
                <a:ext uri="{FF2B5EF4-FFF2-40B4-BE49-F238E27FC236}">
                  <a16:creationId xmlns="" xmlns:a16="http://schemas.microsoft.com/office/drawing/2014/main" id="{910987AD-1F90-4473-B823-5CC061515975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54" name="TextBox 1153">
              <a:extLst>
                <a:ext uri="{FF2B5EF4-FFF2-40B4-BE49-F238E27FC236}">
                  <a16:creationId xmlns="" xmlns:a16="http://schemas.microsoft.com/office/drawing/2014/main" id="{A280C66D-F658-4035-A754-7267A3DF1270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16</a:t>
              </a:r>
            </a:p>
          </p:txBody>
        </p:sp>
        <p:sp>
          <p:nvSpPr>
            <p:cNvPr id="1155" name="TextBox 1154">
              <a:extLst>
                <a:ext uri="{FF2B5EF4-FFF2-40B4-BE49-F238E27FC236}">
                  <a16:creationId xmlns="" xmlns:a16="http://schemas.microsoft.com/office/drawing/2014/main" id="{F77B941D-0A1B-4640-A78D-B1D854A780B4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sp>
          <p:nvSpPr>
            <p:cNvPr id="1156" name="TextBox 1155">
              <a:extLst>
                <a:ext uri="{FF2B5EF4-FFF2-40B4-BE49-F238E27FC236}">
                  <a16:creationId xmlns="" xmlns:a16="http://schemas.microsoft.com/office/drawing/2014/main" id="{CB11440A-267A-4E1D-BB48-090A4A7CD20C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</a:t>
              </a:r>
            </a:p>
          </p:txBody>
        </p:sp>
        <p:cxnSp>
          <p:nvCxnSpPr>
            <p:cNvPr id="1158" name="Straight Connector 1157">
              <a:extLst>
                <a:ext uri="{FF2B5EF4-FFF2-40B4-BE49-F238E27FC236}">
                  <a16:creationId xmlns="" xmlns:a16="http://schemas.microsoft.com/office/drawing/2014/main" id="{DE806EC9-C24D-457C-9A32-7C32907E0FBF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Straight Connector 1158">
              <a:extLst>
                <a:ext uri="{FF2B5EF4-FFF2-40B4-BE49-F238E27FC236}">
                  <a16:creationId xmlns="" xmlns:a16="http://schemas.microsoft.com/office/drawing/2014/main" id="{B75577CB-EB63-4941-99A8-357BF5C50ABD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Straight Connector 1160">
              <a:extLst>
                <a:ext uri="{FF2B5EF4-FFF2-40B4-BE49-F238E27FC236}">
                  <a16:creationId xmlns="" xmlns:a16="http://schemas.microsoft.com/office/drawing/2014/main" id="{F4F50CF0-9A21-4E9A-97C6-762B8629C4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2" name="TextBox 1161">
              <a:extLst>
                <a:ext uri="{FF2B5EF4-FFF2-40B4-BE49-F238E27FC236}">
                  <a16:creationId xmlns="" xmlns:a16="http://schemas.microsoft.com/office/drawing/2014/main" id="{2F757686-8C17-4DE4-BFF3-B579E6C0239B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164" name="TextBox 1163">
              <a:extLst>
                <a:ext uri="{FF2B5EF4-FFF2-40B4-BE49-F238E27FC236}">
                  <a16:creationId xmlns="" xmlns:a16="http://schemas.microsoft.com/office/drawing/2014/main" id="{8E60797C-9F6C-42E3-990F-3D85087B1B83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165" name="TextBox 1164">
              <a:extLst>
                <a:ext uri="{FF2B5EF4-FFF2-40B4-BE49-F238E27FC236}">
                  <a16:creationId xmlns="" xmlns:a16="http://schemas.microsoft.com/office/drawing/2014/main" id="{FC01A3B2-B510-4B72-AC9D-C2E06E70C6AE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16</a:t>
              </a:r>
            </a:p>
          </p:txBody>
        </p:sp>
        <p:sp>
          <p:nvSpPr>
            <p:cNvPr id="1167" name="TextBox 1166">
              <a:extLst>
                <a:ext uri="{FF2B5EF4-FFF2-40B4-BE49-F238E27FC236}">
                  <a16:creationId xmlns="" xmlns:a16="http://schemas.microsoft.com/office/drawing/2014/main" id="{94BC44E1-67EC-48D9-8085-C857E66128C5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16</a:t>
              </a:r>
            </a:p>
          </p:txBody>
        </p:sp>
        <p:sp>
          <p:nvSpPr>
            <p:cNvPr id="1168" name="TextBox 1167">
              <a:extLst>
                <a:ext uri="{FF2B5EF4-FFF2-40B4-BE49-F238E27FC236}">
                  <a16:creationId xmlns="" xmlns:a16="http://schemas.microsoft.com/office/drawing/2014/main" id="{D92E13FF-0613-4A03-A5C8-3F20727C01AA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16</a:t>
              </a:r>
            </a:p>
          </p:txBody>
        </p:sp>
        <p:sp>
          <p:nvSpPr>
            <p:cNvPr id="1169" name="TextBox 1168">
              <a:extLst>
                <a:ext uri="{FF2B5EF4-FFF2-40B4-BE49-F238E27FC236}">
                  <a16:creationId xmlns="" xmlns:a16="http://schemas.microsoft.com/office/drawing/2014/main" id="{A4D2AA9C-2DB3-4A8A-AF38-92A937BB7D17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16</a:t>
              </a:r>
            </a:p>
          </p:txBody>
        </p:sp>
        <p:sp>
          <p:nvSpPr>
            <p:cNvPr id="1170" name="TextBox 1169">
              <a:extLst>
                <a:ext uri="{FF2B5EF4-FFF2-40B4-BE49-F238E27FC236}">
                  <a16:creationId xmlns="" xmlns:a16="http://schemas.microsoft.com/office/drawing/2014/main" id="{7B9337E5-9F92-4D78-A702-0056CB495D0E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16</a:t>
              </a:r>
            </a:p>
          </p:txBody>
        </p:sp>
      </p:grpSp>
      <p:grpSp>
        <p:nvGrpSpPr>
          <p:cNvPr id="1182" name="Group 1181">
            <a:extLst>
              <a:ext uri="{FF2B5EF4-FFF2-40B4-BE49-F238E27FC236}">
                <a16:creationId xmlns="" xmlns:a16="http://schemas.microsoft.com/office/drawing/2014/main" id="{04AA7BB3-360B-43E4-B45B-AD1ABE2FE49C}"/>
              </a:ext>
            </a:extLst>
          </p:cNvPr>
          <p:cNvGrpSpPr/>
          <p:nvPr/>
        </p:nvGrpSpPr>
        <p:grpSpPr>
          <a:xfrm>
            <a:off x="2424884" y="4592293"/>
            <a:ext cx="545449" cy="793030"/>
            <a:chOff x="4268478" y="1648459"/>
            <a:chExt cx="545449" cy="793030"/>
          </a:xfrm>
        </p:grpSpPr>
        <p:grpSp>
          <p:nvGrpSpPr>
            <p:cNvPr id="1183" name="Group 1182">
              <a:extLst>
                <a:ext uri="{FF2B5EF4-FFF2-40B4-BE49-F238E27FC236}">
                  <a16:creationId xmlns="" xmlns:a16="http://schemas.microsoft.com/office/drawing/2014/main" id="{36FC437E-E6D9-4AA7-96BF-2EDABAB3A506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209" name="Straight Connector 1208">
                <a:extLst>
                  <a:ext uri="{FF2B5EF4-FFF2-40B4-BE49-F238E27FC236}">
                    <a16:creationId xmlns="" xmlns:a16="http://schemas.microsoft.com/office/drawing/2014/main" id="{9A4EC281-6017-4815-B975-1FD06951B9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0" name="Straight Connector 1209">
                <a:extLst>
                  <a:ext uri="{FF2B5EF4-FFF2-40B4-BE49-F238E27FC236}">
                    <a16:creationId xmlns="" xmlns:a16="http://schemas.microsoft.com/office/drawing/2014/main" id="{A4D1D30B-1237-40FE-BFD0-5410CF5707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2" name="Straight Connector 1211">
                <a:extLst>
                  <a:ext uri="{FF2B5EF4-FFF2-40B4-BE49-F238E27FC236}">
                    <a16:creationId xmlns="" xmlns:a16="http://schemas.microsoft.com/office/drawing/2014/main" id="{E2D2EE51-90E9-478A-9FCE-B22F2A9ADE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3" name="Straight Connector 1212">
                <a:extLst>
                  <a:ext uri="{FF2B5EF4-FFF2-40B4-BE49-F238E27FC236}">
                    <a16:creationId xmlns="" xmlns:a16="http://schemas.microsoft.com/office/drawing/2014/main" id="{3FDEBE71-A84B-466C-81C4-9AFEE6DA01D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4" name="Straight Connector 1213">
                <a:extLst>
                  <a:ext uri="{FF2B5EF4-FFF2-40B4-BE49-F238E27FC236}">
                    <a16:creationId xmlns="" xmlns:a16="http://schemas.microsoft.com/office/drawing/2014/main" id="{9AD56B31-0CF0-4B66-8B5A-53E38734F0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5" name="Straight Connector 1214">
                <a:extLst>
                  <a:ext uri="{FF2B5EF4-FFF2-40B4-BE49-F238E27FC236}">
                    <a16:creationId xmlns="" xmlns:a16="http://schemas.microsoft.com/office/drawing/2014/main" id="{1C20CC8A-0F32-4514-A3E4-9DB2C802E4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6" name="Straight Connector 1215">
                <a:extLst>
                  <a:ext uri="{FF2B5EF4-FFF2-40B4-BE49-F238E27FC236}">
                    <a16:creationId xmlns="" xmlns:a16="http://schemas.microsoft.com/office/drawing/2014/main" id="{00F4411C-18F0-4E2F-B575-DEFBB366F7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8" name="Straight Connector 1217">
                <a:extLst>
                  <a:ext uri="{FF2B5EF4-FFF2-40B4-BE49-F238E27FC236}">
                    <a16:creationId xmlns="" xmlns:a16="http://schemas.microsoft.com/office/drawing/2014/main" id="{A0C29D04-98E8-4C54-B8E9-CCFF8AD1B9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85" name="Oval 1184">
              <a:extLst>
                <a:ext uri="{FF2B5EF4-FFF2-40B4-BE49-F238E27FC236}">
                  <a16:creationId xmlns="" xmlns:a16="http://schemas.microsoft.com/office/drawing/2014/main" id="{755DC77B-4C00-4482-B4E3-6FAC76B1797E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86" name="Oval 1185">
              <a:extLst>
                <a:ext uri="{FF2B5EF4-FFF2-40B4-BE49-F238E27FC236}">
                  <a16:creationId xmlns="" xmlns:a16="http://schemas.microsoft.com/office/drawing/2014/main" id="{289A965A-EC93-4138-AC7D-2CE6C4CE6CD5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88" name="Oval 1187">
              <a:extLst>
                <a:ext uri="{FF2B5EF4-FFF2-40B4-BE49-F238E27FC236}">
                  <a16:creationId xmlns="" xmlns:a16="http://schemas.microsoft.com/office/drawing/2014/main" id="{D349EDE9-905F-4490-B92D-56472C816C39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89" name="Oval 1188">
              <a:extLst>
                <a:ext uri="{FF2B5EF4-FFF2-40B4-BE49-F238E27FC236}">
                  <a16:creationId xmlns="" xmlns:a16="http://schemas.microsoft.com/office/drawing/2014/main" id="{92C7342C-E9BC-4A73-B24B-E874EAFB7F04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191" name="TextBox 1190">
              <a:extLst>
                <a:ext uri="{FF2B5EF4-FFF2-40B4-BE49-F238E27FC236}">
                  <a16:creationId xmlns="" xmlns:a16="http://schemas.microsoft.com/office/drawing/2014/main" id="{B4AACD9D-5CCC-468A-936B-23197953DFFC}"/>
                </a:ext>
              </a:extLst>
            </p:cNvPr>
            <p:cNvSpPr txBox="1"/>
            <p:nvPr/>
          </p:nvSpPr>
          <p:spPr>
            <a:xfrm>
              <a:off x="4508906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sp>
          <p:nvSpPr>
            <p:cNvPr id="1192" name="TextBox 1191">
              <a:extLst>
                <a:ext uri="{FF2B5EF4-FFF2-40B4-BE49-F238E27FC236}">
                  <a16:creationId xmlns="" xmlns:a16="http://schemas.microsoft.com/office/drawing/2014/main" id="{CC52B65D-8F26-4611-AEE1-BF10D9633187}"/>
                </a:ext>
              </a:extLst>
            </p:cNvPr>
            <p:cNvSpPr txBox="1"/>
            <p:nvPr/>
          </p:nvSpPr>
          <p:spPr>
            <a:xfrm>
              <a:off x="4517072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sp>
          <p:nvSpPr>
            <p:cNvPr id="1193" name="TextBox 1192">
              <a:extLst>
                <a:ext uri="{FF2B5EF4-FFF2-40B4-BE49-F238E27FC236}">
                  <a16:creationId xmlns="" xmlns:a16="http://schemas.microsoft.com/office/drawing/2014/main" id="{1D75FB2C-B465-4D6B-A1DC-E453216AF3EA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cxnSp>
          <p:nvCxnSpPr>
            <p:cNvPr id="1195" name="Straight Connector 1194">
              <a:extLst>
                <a:ext uri="{FF2B5EF4-FFF2-40B4-BE49-F238E27FC236}">
                  <a16:creationId xmlns="" xmlns:a16="http://schemas.microsoft.com/office/drawing/2014/main" id="{DBE74B99-67F6-4B82-AAD4-008B02415394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6" name="Straight Connector 1195">
              <a:extLst>
                <a:ext uri="{FF2B5EF4-FFF2-40B4-BE49-F238E27FC236}">
                  <a16:creationId xmlns="" xmlns:a16="http://schemas.microsoft.com/office/drawing/2014/main" id="{0646775E-59AA-4719-9F81-9D7D33EEBB70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8" name="Straight Connector 1197">
              <a:extLst>
                <a:ext uri="{FF2B5EF4-FFF2-40B4-BE49-F238E27FC236}">
                  <a16:creationId xmlns="" xmlns:a16="http://schemas.microsoft.com/office/drawing/2014/main" id="{469C1EB4-3EDD-4400-BE6B-7037128649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00" name="TextBox 1199">
              <a:extLst>
                <a:ext uri="{FF2B5EF4-FFF2-40B4-BE49-F238E27FC236}">
                  <a16:creationId xmlns="" xmlns:a16="http://schemas.microsoft.com/office/drawing/2014/main" id="{5DBCC9BF-D22F-44B5-A736-745190D87EC1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201" name="TextBox 1200">
              <a:extLst>
                <a:ext uri="{FF2B5EF4-FFF2-40B4-BE49-F238E27FC236}">
                  <a16:creationId xmlns="" xmlns:a16="http://schemas.microsoft.com/office/drawing/2014/main" id="{7941BD8D-28EF-4CE3-82A8-E60E2CDE5CBD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203" name="TextBox 1202">
              <a:extLst>
                <a:ext uri="{FF2B5EF4-FFF2-40B4-BE49-F238E27FC236}">
                  <a16:creationId xmlns="" xmlns:a16="http://schemas.microsoft.com/office/drawing/2014/main" id="{E5B6CC21-8010-4247-9DEB-53A9ADF3CEF5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sp>
          <p:nvSpPr>
            <p:cNvPr id="1204" name="TextBox 1203">
              <a:extLst>
                <a:ext uri="{FF2B5EF4-FFF2-40B4-BE49-F238E27FC236}">
                  <a16:creationId xmlns="" xmlns:a16="http://schemas.microsoft.com/office/drawing/2014/main" id="{84A4CF51-C59F-4EEB-8EBA-408442CB81D8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sp>
          <p:nvSpPr>
            <p:cNvPr id="1205" name="TextBox 1204">
              <a:extLst>
                <a:ext uri="{FF2B5EF4-FFF2-40B4-BE49-F238E27FC236}">
                  <a16:creationId xmlns="" xmlns:a16="http://schemas.microsoft.com/office/drawing/2014/main" id="{CF2E9D1C-0752-4356-8613-8F7F1D57DA29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sp>
          <p:nvSpPr>
            <p:cNvPr id="1206" name="TextBox 1205">
              <a:extLst>
                <a:ext uri="{FF2B5EF4-FFF2-40B4-BE49-F238E27FC236}">
                  <a16:creationId xmlns="" xmlns:a16="http://schemas.microsoft.com/office/drawing/2014/main" id="{B5967035-C525-456E-B6AC-9F32B1158A95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sp>
          <p:nvSpPr>
            <p:cNvPr id="1207" name="TextBox 1206">
              <a:extLst>
                <a:ext uri="{FF2B5EF4-FFF2-40B4-BE49-F238E27FC236}">
                  <a16:creationId xmlns="" xmlns:a16="http://schemas.microsoft.com/office/drawing/2014/main" id="{436F3F44-6B93-45BE-826E-A3E6099EEC8D}"/>
                </a:ext>
              </a:extLst>
            </p:cNvPr>
            <p:cNvSpPr txBox="1"/>
            <p:nvPr/>
          </p:nvSpPr>
          <p:spPr>
            <a:xfrm>
              <a:off x="4511677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</p:grpSp>
      <p:grpSp>
        <p:nvGrpSpPr>
          <p:cNvPr id="1219" name="Group 1218">
            <a:extLst>
              <a:ext uri="{FF2B5EF4-FFF2-40B4-BE49-F238E27FC236}">
                <a16:creationId xmlns="" xmlns:a16="http://schemas.microsoft.com/office/drawing/2014/main" id="{6ECE3212-E2CF-4427-9CC9-6E8612CA1DE4}"/>
              </a:ext>
            </a:extLst>
          </p:cNvPr>
          <p:cNvGrpSpPr/>
          <p:nvPr/>
        </p:nvGrpSpPr>
        <p:grpSpPr>
          <a:xfrm>
            <a:off x="3117169" y="4593914"/>
            <a:ext cx="545449" cy="793030"/>
            <a:chOff x="4268478" y="1648459"/>
            <a:chExt cx="545449" cy="793030"/>
          </a:xfrm>
        </p:grpSpPr>
        <p:grpSp>
          <p:nvGrpSpPr>
            <p:cNvPr id="1220" name="Group 1219">
              <a:extLst>
                <a:ext uri="{FF2B5EF4-FFF2-40B4-BE49-F238E27FC236}">
                  <a16:creationId xmlns="" xmlns:a16="http://schemas.microsoft.com/office/drawing/2014/main" id="{3436341A-BC14-489A-9E51-AA03E98254FC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238" name="Straight Connector 1237">
                <a:extLst>
                  <a:ext uri="{FF2B5EF4-FFF2-40B4-BE49-F238E27FC236}">
                    <a16:creationId xmlns="" xmlns:a16="http://schemas.microsoft.com/office/drawing/2014/main" id="{2810EA31-5B3F-4DD8-8B49-C40FF7FC76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9" name="Straight Connector 1238">
                <a:extLst>
                  <a:ext uri="{FF2B5EF4-FFF2-40B4-BE49-F238E27FC236}">
                    <a16:creationId xmlns="" xmlns:a16="http://schemas.microsoft.com/office/drawing/2014/main" id="{826774EB-46BD-411B-AE18-F675212325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0" name="Straight Connector 1239">
                <a:extLst>
                  <a:ext uri="{FF2B5EF4-FFF2-40B4-BE49-F238E27FC236}">
                    <a16:creationId xmlns="" xmlns:a16="http://schemas.microsoft.com/office/drawing/2014/main" id="{9559BF78-B745-4138-BF73-DA4ACE85F7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1" name="Straight Connector 1240">
                <a:extLst>
                  <a:ext uri="{FF2B5EF4-FFF2-40B4-BE49-F238E27FC236}">
                    <a16:creationId xmlns="" xmlns:a16="http://schemas.microsoft.com/office/drawing/2014/main" id="{3BE81D69-4221-46A4-82CF-C507EDB0A6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2" name="Straight Connector 1241">
                <a:extLst>
                  <a:ext uri="{FF2B5EF4-FFF2-40B4-BE49-F238E27FC236}">
                    <a16:creationId xmlns="" xmlns:a16="http://schemas.microsoft.com/office/drawing/2014/main" id="{98C974C2-485C-49C3-A12A-06EE74AF82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3" name="Straight Connector 1242">
                <a:extLst>
                  <a:ext uri="{FF2B5EF4-FFF2-40B4-BE49-F238E27FC236}">
                    <a16:creationId xmlns="" xmlns:a16="http://schemas.microsoft.com/office/drawing/2014/main" id="{CE9F5600-33C8-40B2-877F-26A93ED036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4" name="Straight Connector 1243">
                <a:extLst>
                  <a:ext uri="{FF2B5EF4-FFF2-40B4-BE49-F238E27FC236}">
                    <a16:creationId xmlns="" xmlns:a16="http://schemas.microsoft.com/office/drawing/2014/main" id="{E043F358-14B9-4C07-BAC2-CEA51D283A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5" name="Straight Connector 1244">
                <a:extLst>
                  <a:ext uri="{FF2B5EF4-FFF2-40B4-BE49-F238E27FC236}">
                    <a16:creationId xmlns="" xmlns:a16="http://schemas.microsoft.com/office/drawing/2014/main" id="{0C87FB19-EB43-4779-B636-83C4492DBC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21" name="Oval 1220">
              <a:extLst>
                <a:ext uri="{FF2B5EF4-FFF2-40B4-BE49-F238E27FC236}">
                  <a16:creationId xmlns="" xmlns:a16="http://schemas.microsoft.com/office/drawing/2014/main" id="{A6C5CBE4-DCCD-47FA-B5EF-181090284747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22" name="Oval 1221">
              <a:extLst>
                <a:ext uri="{FF2B5EF4-FFF2-40B4-BE49-F238E27FC236}">
                  <a16:creationId xmlns="" xmlns:a16="http://schemas.microsoft.com/office/drawing/2014/main" id="{BE08CDEC-91E2-47DC-B237-C04805AABDF8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23" name="Oval 1222">
              <a:extLst>
                <a:ext uri="{FF2B5EF4-FFF2-40B4-BE49-F238E27FC236}">
                  <a16:creationId xmlns="" xmlns:a16="http://schemas.microsoft.com/office/drawing/2014/main" id="{0328FE7E-112C-4648-ACD3-410D6680067C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24" name="Oval 1223">
              <a:extLst>
                <a:ext uri="{FF2B5EF4-FFF2-40B4-BE49-F238E27FC236}">
                  <a16:creationId xmlns="" xmlns:a16="http://schemas.microsoft.com/office/drawing/2014/main" id="{5B484A3E-205F-4EEC-8F61-692E605C3DE7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25" name="TextBox 1224">
              <a:extLst>
                <a:ext uri="{FF2B5EF4-FFF2-40B4-BE49-F238E27FC236}">
                  <a16:creationId xmlns="" xmlns:a16="http://schemas.microsoft.com/office/drawing/2014/main" id="{9E0AE88D-2237-4659-A007-738CFE76A236}"/>
                </a:ext>
              </a:extLst>
            </p:cNvPr>
            <p:cNvSpPr txBox="1"/>
            <p:nvPr/>
          </p:nvSpPr>
          <p:spPr>
            <a:xfrm>
              <a:off x="4505494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226" name="TextBox 1225">
              <a:extLst>
                <a:ext uri="{FF2B5EF4-FFF2-40B4-BE49-F238E27FC236}">
                  <a16:creationId xmlns="" xmlns:a16="http://schemas.microsoft.com/office/drawing/2014/main" id="{4FEBC4F7-FA0F-4CA1-AA98-2E2419178BD3}"/>
                </a:ext>
              </a:extLst>
            </p:cNvPr>
            <p:cNvSpPr txBox="1"/>
            <p:nvPr/>
          </p:nvSpPr>
          <p:spPr>
            <a:xfrm>
              <a:off x="4513660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227" name="TextBox 1226">
              <a:extLst>
                <a:ext uri="{FF2B5EF4-FFF2-40B4-BE49-F238E27FC236}">
                  <a16:creationId xmlns="" xmlns:a16="http://schemas.microsoft.com/office/drawing/2014/main" id="{E3DC9FA8-5C73-4E98-8CBD-AD1BD6CF9F81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</a:t>
              </a:r>
            </a:p>
          </p:txBody>
        </p:sp>
        <p:cxnSp>
          <p:nvCxnSpPr>
            <p:cNvPr id="1228" name="Straight Connector 1227">
              <a:extLst>
                <a:ext uri="{FF2B5EF4-FFF2-40B4-BE49-F238E27FC236}">
                  <a16:creationId xmlns="" xmlns:a16="http://schemas.microsoft.com/office/drawing/2014/main" id="{20E1B296-1C9C-44A6-8D36-F055D30154E6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9" name="Straight Connector 1228">
              <a:extLst>
                <a:ext uri="{FF2B5EF4-FFF2-40B4-BE49-F238E27FC236}">
                  <a16:creationId xmlns="" xmlns:a16="http://schemas.microsoft.com/office/drawing/2014/main" id="{69E1767E-AF6E-419B-8CB4-80D8FE896C41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Straight Connector 1229">
              <a:extLst>
                <a:ext uri="{FF2B5EF4-FFF2-40B4-BE49-F238E27FC236}">
                  <a16:creationId xmlns="" xmlns:a16="http://schemas.microsoft.com/office/drawing/2014/main" id="{A14CFA9B-C7DC-4ED3-83CC-92AA006BD93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1" name="TextBox 1230">
              <a:extLst>
                <a:ext uri="{FF2B5EF4-FFF2-40B4-BE49-F238E27FC236}">
                  <a16:creationId xmlns="" xmlns:a16="http://schemas.microsoft.com/office/drawing/2014/main" id="{79828F66-848B-4FCA-9BEB-9E8DD9CFE7F8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232" name="TextBox 1231">
              <a:extLst>
                <a:ext uri="{FF2B5EF4-FFF2-40B4-BE49-F238E27FC236}">
                  <a16:creationId xmlns="" xmlns:a16="http://schemas.microsoft.com/office/drawing/2014/main" id="{4A11D6BC-9F7D-48B8-9040-89C3BF4E6ED3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233" name="TextBox 1232">
              <a:extLst>
                <a:ext uri="{FF2B5EF4-FFF2-40B4-BE49-F238E27FC236}">
                  <a16:creationId xmlns="" xmlns:a16="http://schemas.microsoft.com/office/drawing/2014/main" id="{87E6FCE4-9F0C-4CE1-B207-B9968A4C4BCE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234" name="TextBox 1233">
              <a:extLst>
                <a:ext uri="{FF2B5EF4-FFF2-40B4-BE49-F238E27FC236}">
                  <a16:creationId xmlns="" xmlns:a16="http://schemas.microsoft.com/office/drawing/2014/main" id="{D14F5FFB-5022-413A-909B-89A96B94E811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235" name="TextBox 1234">
              <a:extLst>
                <a:ext uri="{FF2B5EF4-FFF2-40B4-BE49-F238E27FC236}">
                  <a16:creationId xmlns="" xmlns:a16="http://schemas.microsoft.com/office/drawing/2014/main" id="{095DF0BE-EBD9-4703-96E8-7AB9BBAC3EA1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236" name="TextBox 1235">
              <a:extLst>
                <a:ext uri="{FF2B5EF4-FFF2-40B4-BE49-F238E27FC236}">
                  <a16:creationId xmlns="" xmlns:a16="http://schemas.microsoft.com/office/drawing/2014/main" id="{7EA2AE97-EE1B-4139-861F-936223FA571F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237" name="TextBox 1236">
              <a:extLst>
                <a:ext uri="{FF2B5EF4-FFF2-40B4-BE49-F238E27FC236}">
                  <a16:creationId xmlns="" xmlns:a16="http://schemas.microsoft.com/office/drawing/2014/main" id="{81FA7460-34EE-4780-9A17-6E092816B06D}"/>
                </a:ext>
              </a:extLst>
            </p:cNvPr>
            <p:cNvSpPr txBox="1"/>
            <p:nvPr/>
          </p:nvSpPr>
          <p:spPr>
            <a:xfrm>
              <a:off x="4508265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</p:grpSp>
      <p:grpSp>
        <p:nvGrpSpPr>
          <p:cNvPr id="1246" name="Group 1245">
            <a:extLst>
              <a:ext uri="{FF2B5EF4-FFF2-40B4-BE49-F238E27FC236}">
                <a16:creationId xmlns="" xmlns:a16="http://schemas.microsoft.com/office/drawing/2014/main" id="{E51FE02E-204E-472E-B56E-356484DE0F1B}"/>
              </a:ext>
            </a:extLst>
          </p:cNvPr>
          <p:cNvGrpSpPr/>
          <p:nvPr/>
        </p:nvGrpSpPr>
        <p:grpSpPr>
          <a:xfrm>
            <a:off x="3867820" y="4590672"/>
            <a:ext cx="550350" cy="793030"/>
            <a:chOff x="4268478" y="1648459"/>
            <a:chExt cx="550350" cy="793030"/>
          </a:xfrm>
        </p:grpSpPr>
        <p:grpSp>
          <p:nvGrpSpPr>
            <p:cNvPr id="1247" name="Group 1246">
              <a:extLst>
                <a:ext uri="{FF2B5EF4-FFF2-40B4-BE49-F238E27FC236}">
                  <a16:creationId xmlns="" xmlns:a16="http://schemas.microsoft.com/office/drawing/2014/main" id="{588C81DD-452A-4B8C-ACAB-96709ADEDF2F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267" name="Straight Connector 1266">
                <a:extLst>
                  <a:ext uri="{FF2B5EF4-FFF2-40B4-BE49-F238E27FC236}">
                    <a16:creationId xmlns="" xmlns:a16="http://schemas.microsoft.com/office/drawing/2014/main" id="{28E3E9BC-E0FE-4043-BE55-04EB7FAC0C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8" name="Straight Connector 1267">
                <a:extLst>
                  <a:ext uri="{FF2B5EF4-FFF2-40B4-BE49-F238E27FC236}">
                    <a16:creationId xmlns="" xmlns:a16="http://schemas.microsoft.com/office/drawing/2014/main" id="{3198FA9D-A554-4934-B64F-5C49C472366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9" name="Straight Connector 1268">
                <a:extLst>
                  <a:ext uri="{FF2B5EF4-FFF2-40B4-BE49-F238E27FC236}">
                    <a16:creationId xmlns="" xmlns:a16="http://schemas.microsoft.com/office/drawing/2014/main" id="{FA58EACE-AF0F-427E-982E-7479C365B7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0" name="Straight Connector 1269">
                <a:extLst>
                  <a:ext uri="{FF2B5EF4-FFF2-40B4-BE49-F238E27FC236}">
                    <a16:creationId xmlns="" xmlns:a16="http://schemas.microsoft.com/office/drawing/2014/main" id="{79923714-907B-46B8-876D-FDCC104470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1" name="Straight Connector 1270">
                <a:extLst>
                  <a:ext uri="{FF2B5EF4-FFF2-40B4-BE49-F238E27FC236}">
                    <a16:creationId xmlns="" xmlns:a16="http://schemas.microsoft.com/office/drawing/2014/main" id="{6C5C391F-C3A3-45BE-ABCB-C22D2589CA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2" name="Straight Connector 1271">
                <a:extLst>
                  <a:ext uri="{FF2B5EF4-FFF2-40B4-BE49-F238E27FC236}">
                    <a16:creationId xmlns="" xmlns:a16="http://schemas.microsoft.com/office/drawing/2014/main" id="{8C0C7745-A0A2-4EEB-AD99-61A8D52CA4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3" name="Straight Connector 1272">
                <a:extLst>
                  <a:ext uri="{FF2B5EF4-FFF2-40B4-BE49-F238E27FC236}">
                    <a16:creationId xmlns="" xmlns:a16="http://schemas.microsoft.com/office/drawing/2014/main" id="{57405BA9-C193-4F03-89BF-A92D0F2CC7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4" name="Straight Connector 1273">
                <a:extLst>
                  <a:ext uri="{FF2B5EF4-FFF2-40B4-BE49-F238E27FC236}">
                    <a16:creationId xmlns="" xmlns:a16="http://schemas.microsoft.com/office/drawing/2014/main" id="{372BA3C8-E501-43B9-AE1A-B4F6F725F8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48" name="Oval 1247">
              <a:extLst>
                <a:ext uri="{FF2B5EF4-FFF2-40B4-BE49-F238E27FC236}">
                  <a16:creationId xmlns="" xmlns:a16="http://schemas.microsoft.com/office/drawing/2014/main" id="{30DD4618-A98E-4541-957F-9329E07DA29D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49" name="Oval 1248">
              <a:extLst>
                <a:ext uri="{FF2B5EF4-FFF2-40B4-BE49-F238E27FC236}">
                  <a16:creationId xmlns="" xmlns:a16="http://schemas.microsoft.com/office/drawing/2014/main" id="{1D6D2435-44C8-4333-AC52-ACA85687B71B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50" name="Oval 1249">
              <a:extLst>
                <a:ext uri="{FF2B5EF4-FFF2-40B4-BE49-F238E27FC236}">
                  <a16:creationId xmlns="" xmlns:a16="http://schemas.microsoft.com/office/drawing/2014/main" id="{B3096CF5-1085-473A-9EE7-268510989454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51" name="Oval 1250">
              <a:extLst>
                <a:ext uri="{FF2B5EF4-FFF2-40B4-BE49-F238E27FC236}">
                  <a16:creationId xmlns="" xmlns:a16="http://schemas.microsoft.com/office/drawing/2014/main" id="{A7B17729-3F88-4A63-970C-BBF5E65D1BE7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52" name="TextBox 1251">
              <a:extLst>
                <a:ext uri="{FF2B5EF4-FFF2-40B4-BE49-F238E27FC236}">
                  <a16:creationId xmlns="" xmlns:a16="http://schemas.microsoft.com/office/drawing/2014/main" id="{2BF24818-A3DC-4E6E-97C8-6461DF74AA53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28</a:t>
              </a:r>
            </a:p>
          </p:txBody>
        </p:sp>
        <p:sp>
          <p:nvSpPr>
            <p:cNvPr id="1253" name="TextBox 1252">
              <a:extLst>
                <a:ext uri="{FF2B5EF4-FFF2-40B4-BE49-F238E27FC236}">
                  <a16:creationId xmlns="" xmlns:a16="http://schemas.microsoft.com/office/drawing/2014/main" id="{D070F618-A5CD-4079-A5C0-C69E9AC555AE}"/>
                </a:ext>
              </a:extLst>
            </p:cNvPr>
            <p:cNvSpPr txBox="1"/>
            <p:nvPr/>
          </p:nvSpPr>
          <p:spPr>
            <a:xfrm>
              <a:off x="4523896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20</a:t>
              </a:r>
            </a:p>
          </p:txBody>
        </p:sp>
        <p:sp>
          <p:nvSpPr>
            <p:cNvPr id="1254" name="TextBox 1253">
              <a:extLst>
                <a:ext uri="{FF2B5EF4-FFF2-40B4-BE49-F238E27FC236}">
                  <a16:creationId xmlns="" xmlns:a16="http://schemas.microsoft.com/office/drawing/2014/main" id="{5232AD73-DCD2-4ED5-9611-04684BEBBA44}"/>
                </a:ext>
              </a:extLst>
            </p:cNvPr>
            <p:cNvSpPr txBox="1"/>
            <p:nvPr/>
          </p:nvSpPr>
          <p:spPr>
            <a:xfrm>
              <a:off x="4522407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28</a:t>
              </a:r>
            </a:p>
          </p:txBody>
        </p:sp>
        <p:cxnSp>
          <p:nvCxnSpPr>
            <p:cNvPr id="1255" name="Straight Connector 1254">
              <a:extLst>
                <a:ext uri="{FF2B5EF4-FFF2-40B4-BE49-F238E27FC236}">
                  <a16:creationId xmlns="" xmlns:a16="http://schemas.microsoft.com/office/drawing/2014/main" id="{03D17C07-361A-4742-841C-9FA890FCD401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6" name="Straight Connector 1255">
              <a:extLst>
                <a:ext uri="{FF2B5EF4-FFF2-40B4-BE49-F238E27FC236}">
                  <a16:creationId xmlns="" xmlns:a16="http://schemas.microsoft.com/office/drawing/2014/main" id="{8011A73A-BCF9-41A4-B9F5-561377C7829B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7" name="Straight Connector 1256">
              <a:extLst>
                <a:ext uri="{FF2B5EF4-FFF2-40B4-BE49-F238E27FC236}">
                  <a16:creationId xmlns="" xmlns:a16="http://schemas.microsoft.com/office/drawing/2014/main" id="{474B390E-28A3-4867-8A43-EA33F3F39E3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8" name="TextBox 1257">
              <a:extLst>
                <a:ext uri="{FF2B5EF4-FFF2-40B4-BE49-F238E27FC236}">
                  <a16:creationId xmlns="" xmlns:a16="http://schemas.microsoft.com/office/drawing/2014/main" id="{623DCC0D-FD03-4FA9-A0E9-4F8474A88C9B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259" name="TextBox 1258">
              <a:extLst>
                <a:ext uri="{FF2B5EF4-FFF2-40B4-BE49-F238E27FC236}">
                  <a16:creationId xmlns="" xmlns:a16="http://schemas.microsoft.com/office/drawing/2014/main" id="{02DCD627-2A18-43C7-B7BC-A9564E586EF6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260" name="TextBox 1259">
              <a:extLst>
                <a:ext uri="{FF2B5EF4-FFF2-40B4-BE49-F238E27FC236}">
                  <a16:creationId xmlns="" xmlns:a16="http://schemas.microsoft.com/office/drawing/2014/main" id="{23FC2D7E-E5A4-4A0C-B104-F40607FE1743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28</a:t>
              </a:r>
            </a:p>
          </p:txBody>
        </p:sp>
        <p:sp>
          <p:nvSpPr>
            <p:cNvPr id="1261" name="TextBox 1260">
              <a:extLst>
                <a:ext uri="{FF2B5EF4-FFF2-40B4-BE49-F238E27FC236}">
                  <a16:creationId xmlns="" xmlns:a16="http://schemas.microsoft.com/office/drawing/2014/main" id="{0A932E27-22CF-43A1-8127-102A0619D803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28</a:t>
              </a:r>
            </a:p>
          </p:txBody>
        </p:sp>
        <p:sp>
          <p:nvSpPr>
            <p:cNvPr id="1264" name="TextBox 1263">
              <a:extLst>
                <a:ext uri="{FF2B5EF4-FFF2-40B4-BE49-F238E27FC236}">
                  <a16:creationId xmlns="" xmlns:a16="http://schemas.microsoft.com/office/drawing/2014/main" id="{DD31B438-C0BA-4243-BF5C-8919C3D68A5A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28</a:t>
              </a:r>
            </a:p>
          </p:txBody>
        </p:sp>
        <p:sp>
          <p:nvSpPr>
            <p:cNvPr id="1265" name="TextBox 1264">
              <a:extLst>
                <a:ext uri="{FF2B5EF4-FFF2-40B4-BE49-F238E27FC236}">
                  <a16:creationId xmlns="" xmlns:a16="http://schemas.microsoft.com/office/drawing/2014/main" id="{268FD9D1-EBB4-4BD0-8FCC-57EFEEA22F01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28</a:t>
              </a:r>
            </a:p>
          </p:txBody>
        </p:sp>
        <p:sp>
          <p:nvSpPr>
            <p:cNvPr id="1266" name="TextBox 1265">
              <a:extLst>
                <a:ext uri="{FF2B5EF4-FFF2-40B4-BE49-F238E27FC236}">
                  <a16:creationId xmlns="" xmlns:a16="http://schemas.microsoft.com/office/drawing/2014/main" id="{B8988106-BF1B-4054-B2B1-BF21C6D528CC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28</a:t>
              </a:r>
            </a:p>
          </p:txBody>
        </p:sp>
      </p:grpSp>
      <p:grpSp>
        <p:nvGrpSpPr>
          <p:cNvPr id="1275" name="Group 1274">
            <a:extLst>
              <a:ext uri="{FF2B5EF4-FFF2-40B4-BE49-F238E27FC236}">
                <a16:creationId xmlns="" xmlns:a16="http://schemas.microsoft.com/office/drawing/2014/main" id="{D54D1A7B-8929-4C9A-ACFD-6FD1232CB1A0}"/>
              </a:ext>
            </a:extLst>
          </p:cNvPr>
          <p:cNvGrpSpPr/>
          <p:nvPr/>
        </p:nvGrpSpPr>
        <p:grpSpPr>
          <a:xfrm>
            <a:off x="4555242" y="4587429"/>
            <a:ext cx="553762" cy="793030"/>
            <a:chOff x="4268478" y="1648459"/>
            <a:chExt cx="553762" cy="793030"/>
          </a:xfrm>
        </p:grpSpPr>
        <p:grpSp>
          <p:nvGrpSpPr>
            <p:cNvPr id="1276" name="Group 1275">
              <a:extLst>
                <a:ext uri="{FF2B5EF4-FFF2-40B4-BE49-F238E27FC236}">
                  <a16:creationId xmlns="" xmlns:a16="http://schemas.microsoft.com/office/drawing/2014/main" id="{EB32E75B-B918-4410-A819-1004FC885115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294" name="Straight Connector 1293">
                <a:extLst>
                  <a:ext uri="{FF2B5EF4-FFF2-40B4-BE49-F238E27FC236}">
                    <a16:creationId xmlns="" xmlns:a16="http://schemas.microsoft.com/office/drawing/2014/main" id="{00980BA0-B8DB-44FF-A25A-681CED3C25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5" name="Straight Connector 1294">
                <a:extLst>
                  <a:ext uri="{FF2B5EF4-FFF2-40B4-BE49-F238E27FC236}">
                    <a16:creationId xmlns="" xmlns:a16="http://schemas.microsoft.com/office/drawing/2014/main" id="{38FC073F-CB2A-4659-B866-CDA4A4D41C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6" name="Straight Connector 1295">
                <a:extLst>
                  <a:ext uri="{FF2B5EF4-FFF2-40B4-BE49-F238E27FC236}">
                    <a16:creationId xmlns="" xmlns:a16="http://schemas.microsoft.com/office/drawing/2014/main" id="{8373649D-F61B-4E60-B648-ED163E86B4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7" name="Straight Connector 1296">
                <a:extLst>
                  <a:ext uri="{FF2B5EF4-FFF2-40B4-BE49-F238E27FC236}">
                    <a16:creationId xmlns="" xmlns:a16="http://schemas.microsoft.com/office/drawing/2014/main" id="{58D879C7-534E-4BED-BC21-54B40FC496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8" name="Straight Connector 1297">
                <a:extLst>
                  <a:ext uri="{FF2B5EF4-FFF2-40B4-BE49-F238E27FC236}">
                    <a16:creationId xmlns="" xmlns:a16="http://schemas.microsoft.com/office/drawing/2014/main" id="{54716DAB-6318-4633-A72F-5C08CFC31B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9" name="Straight Connector 1298">
                <a:extLst>
                  <a:ext uri="{FF2B5EF4-FFF2-40B4-BE49-F238E27FC236}">
                    <a16:creationId xmlns="" xmlns:a16="http://schemas.microsoft.com/office/drawing/2014/main" id="{98E1219A-DBD2-4EEA-8405-211952992E8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0" name="Straight Connector 1299">
                <a:extLst>
                  <a:ext uri="{FF2B5EF4-FFF2-40B4-BE49-F238E27FC236}">
                    <a16:creationId xmlns="" xmlns:a16="http://schemas.microsoft.com/office/drawing/2014/main" id="{E47DE150-307B-4F54-9F39-C57D83AEEBC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1" name="Straight Connector 1300">
                <a:extLst>
                  <a:ext uri="{FF2B5EF4-FFF2-40B4-BE49-F238E27FC236}">
                    <a16:creationId xmlns="" xmlns:a16="http://schemas.microsoft.com/office/drawing/2014/main" id="{4B104215-E573-4F9A-B2B5-079EA2723F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77" name="Oval 1276">
              <a:extLst>
                <a:ext uri="{FF2B5EF4-FFF2-40B4-BE49-F238E27FC236}">
                  <a16:creationId xmlns="" xmlns:a16="http://schemas.microsoft.com/office/drawing/2014/main" id="{B1D25165-DFBF-4776-A8E6-70A56F0356F2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78" name="Oval 1277">
              <a:extLst>
                <a:ext uri="{FF2B5EF4-FFF2-40B4-BE49-F238E27FC236}">
                  <a16:creationId xmlns="" xmlns:a16="http://schemas.microsoft.com/office/drawing/2014/main" id="{3CD72E64-DCA2-4B10-86D5-4485F24F9105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79" name="Oval 1278">
              <a:extLst>
                <a:ext uri="{FF2B5EF4-FFF2-40B4-BE49-F238E27FC236}">
                  <a16:creationId xmlns="" xmlns:a16="http://schemas.microsoft.com/office/drawing/2014/main" id="{80BF98C1-5388-4BCE-A59A-3364817DE7E4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80" name="Oval 1279">
              <a:extLst>
                <a:ext uri="{FF2B5EF4-FFF2-40B4-BE49-F238E27FC236}">
                  <a16:creationId xmlns="" xmlns:a16="http://schemas.microsoft.com/office/drawing/2014/main" id="{219EEF9D-9DA1-470C-A269-7E2F97BF1383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81" name="TextBox 1280">
              <a:extLst>
                <a:ext uri="{FF2B5EF4-FFF2-40B4-BE49-F238E27FC236}">
                  <a16:creationId xmlns="" xmlns:a16="http://schemas.microsoft.com/office/drawing/2014/main" id="{51A10FCF-7D76-4E9B-999B-25596A3C5DCD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36</a:t>
              </a:r>
            </a:p>
          </p:txBody>
        </p:sp>
        <p:sp>
          <p:nvSpPr>
            <p:cNvPr id="1282" name="TextBox 1281">
              <a:extLst>
                <a:ext uri="{FF2B5EF4-FFF2-40B4-BE49-F238E27FC236}">
                  <a16:creationId xmlns="" xmlns:a16="http://schemas.microsoft.com/office/drawing/2014/main" id="{B3395A39-55E3-4851-9105-DBA8203BB251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35</a:t>
              </a:r>
            </a:p>
          </p:txBody>
        </p:sp>
        <p:sp>
          <p:nvSpPr>
            <p:cNvPr id="1283" name="TextBox 1282">
              <a:extLst>
                <a:ext uri="{FF2B5EF4-FFF2-40B4-BE49-F238E27FC236}">
                  <a16:creationId xmlns="" xmlns:a16="http://schemas.microsoft.com/office/drawing/2014/main" id="{4759030B-F142-4D9F-9E19-30BCEBA97DC0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36</a:t>
              </a:r>
            </a:p>
          </p:txBody>
        </p:sp>
        <p:cxnSp>
          <p:nvCxnSpPr>
            <p:cNvPr id="1284" name="Straight Connector 1283">
              <a:extLst>
                <a:ext uri="{FF2B5EF4-FFF2-40B4-BE49-F238E27FC236}">
                  <a16:creationId xmlns="" xmlns:a16="http://schemas.microsoft.com/office/drawing/2014/main" id="{885829CD-083E-4A14-A22A-78B8F7A82B18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5" name="Straight Connector 1284">
              <a:extLst>
                <a:ext uri="{FF2B5EF4-FFF2-40B4-BE49-F238E27FC236}">
                  <a16:creationId xmlns="" xmlns:a16="http://schemas.microsoft.com/office/drawing/2014/main" id="{8DA57249-0AA1-441C-A762-E5C7A04F8895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6" name="Straight Connector 1285">
              <a:extLst>
                <a:ext uri="{FF2B5EF4-FFF2-40B4-BE49-F238E27FC236}">
                  <a16:creationId xmlns="" xmlns:a16="http://schemas.microsoft.com/office/drawing/2014/main" id="{0D97C842-A911-47EF-B049-048B59D4219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7" name="TextBox 1286">
              <a:extLst>
                <a:ext uri="{FF2B5EF4-FFF2-40B4-BE49-F238E27FC236}">
                  <a16:creationId xmlns="" xmlns:a16="http://schemas.microsoft.com/office/drawing/2014/main" id="{4192E0F3-7141-40B1-8BD3-FE159716F685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288" name="TextBox 1287">
              <a:extLst>
                <a:ext uri="{FF2B5EF4-FFF2-40B4-BE49-F238E27FC236}">
                  <a16:creationId xmlns="" xmlns:a16="http://schemas.microsoft.com/office/drawing/2014/main" id="{3F601315-1967-45E7-B07B-F8D9E975BFA4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289" name="TextBox 1288">
              <a:extLst>
                <a:ext uri="{FF2B5EF4-FFF2-40B4-BE49-F238E27FC236}">
                  <a16:creationId xmlns="" xmlns:a16="http://schemas.microsoft.com/office/drawing/2014/main" id="{673532D3-C206-448D-87AA-CBD3E4266A20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36</a:t>
              </a:r>
            </a:p>
          </p:txBody>
        </p:sp>
        <p:sp>
          <p:nvSpPr>
            <p:cNvPr id="1290" name="TextBox 1289">
              <a:extLst>
                <a:ext uri="{FF2B5EF4-FFF2-40B4-BE49-F238E27FC236}">
                  <a16:creationId xmlns="" xmlns:a16="http://schemas.microsoft.com/office/drawing/2014/main" id="{F5AFB4E1-D8E4-4A4F-BB7E-A6E609F13DA4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36</a:t>
              </a:r>
            </a:p>
          </p:txBody>
        </p:sp>
        <p:sp>
          <p:nvSpPr>
            <p:cNvPr id="1291" name="TextBox 1290">
              <a:extLst>
                <a:ext uri="{FF2B5EF4-FFF2-40B4-BE49-F238E27FC236}">
                  <a16:creationId xmlns="" xmlns:a16="http://schemas.microsoft.com/office/drawing/2014/main" id="{BB94EA06-A95E-4244-9233-3739F89B8C8B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36</a:t>
              </a:r>
            </a:p>
          </p:txBody>
        </p:sp>
        <p:sp>
          <p:nvSpPr>
            <p:cNvPr id="1292" name="TextBox 1291">
              <a:extLst>
                <a:ext uri="{FF2B5EF4-FFF2-40B4-BE49-F238E27FC236}">
                  <a16:creationId xmlns="" xmlns:a16="http://schemas.microsoft.com/office/drawing/2014/main" id="{98841DEC-2587-4440-A53C-FB98CC2F8631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36</a:t>
              </a:r>
            </a:p>
          </p:txBody>
        </p:sp>
        <p:sp>
          <p:nvSpPr>
            <p:cNvPr id="1293" name="TextBox 1292">
              <a:extLst>
                <a:ext uri="{FF2B5EF4-FFF2-40B4-BE49-F238E27FC236}">
                  <a16:creationId xmlns="" xmlns:a16="http://schemas.microsoft.com/office/drawing/2014/main" id="{A4599AA7-81EB-45B8-9FDC-3B8F933CB15F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36</a:t>
              </a:r>
            </a:p>
          </p:txBody>
        </p:sp>
      </p:grpSp>
      <p:grpSp>
        <p:nvGrpSpPr>
          <p:cNvPr id="1302" name="Group 1301">
            <a:extLst>
              <a:ext uri="{FF2B5EF4-FFF2-40B4-BE49-F238E27FC236}">
                <a16:creationId xmlns="" xmlns:a16="http://schemas.microsoft.com/office/drawing/2014/main" id="{6F720215-DC31-4B73-A6D0-71E371CAB073}"/>
              </a:ext>
            </a:extLst>
          </p:cNvPr>
          <p:cNvGrpSpPr/>
          <p:nvPr/>
        </p:nvGrpSpPr>
        <p:grpSpPr>
          <a:xfrm>
            <a:off x="5223208" y="4589051"/>
            <a:ext cx="545449" cy="793030"/>
            <a:chOff x="4268478" y="1648459"/>
            <a:chExt cx="545449" cy="793030"/>
          </a:xfrm>
        </p:grpSpPr>
        <p:grpSp>
          <p:nvGrpSpPr>
            <p:cNvPr id="1303" name="Group 1302">
              <a:extLst>
                <a:ext uri="{FF2B5EF4-FFF2-40B4-BE49-F238E27FC236}">
                  <a16:creationId xmlns="" xmlns:a16="http://schemas.microsoft.com/office/drawing/2014/main" id="{D9830011-A41A-4D23-954D-5C8BAC97CD14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321" name="Straight Connector 1320">
                <a:extLst>
                  <a:ext uri="{FF2B5EF4-FFF2-40B4-BE49-F238E27FC236}">
                    <a16:creationId xmlns="" xmlns:a16="http://schemas.microsoft.com/office/drawing/2014/main" id="{7657F59E-310C-4920-8810-3083C2700C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2" name="Straight Connector 1321">
                <a:extLst>
                  <a:ext uri="{FF2B5EF4-FFF2-40B4-BE49-F238E27FC236}">
                    <a16:creationId xmlns="" xmlns:a16="http://schemas.microsoft.com/office/drawing/2014/main" id="{96BF5EAA-B5FD-4505-AC8E-0B7936C45F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3" name="Straight Connector 1322">
                <a:extLst>
                  <a:ext uri="{FF2B5EF4-FFF2-40B4-BE49-F238E27FC236}">
                    <a16:creationId xmlns="" xmlns:a16="http://schemas.microsoft.com/office/drawing/2014/main" id="{702959AA-5F14-4C1E-8B9E-2F6BC92272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4" name="Straight Connector 1323">
                <a:extLst>
                  <a:ext uri="{FF2B5EF4-FFF2-40B4-BE49-F238E27FC236}">
                    <a16:creationId xmlns="" xmlns:a16="http://schemas.microsoft.com/office/drawing/2014/main" id="{17D13613-41C5-4BEA-8A45-AC0EAC2577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5" name="Straight Connector 1324">
                <a:extLst>
                  <a:ext uri="{FF2B5EF4-FFF2-40B4-BE49-F238E27FC236}">
                    <a16:creationId xmlns="" xmlns:a16="http://schemas.microsoft.com/office/drawing/2014/main" id="{A420A253-3FAF-4804-85FF-A165C55CCE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6" name="Straight Connector 1325">
                <a:extLst>
                  <a:ext uri="{FF2B5EF4-FFF2-40B4-BE49-F238E27FC236}">
                    <a16:creationId xmlns="" xmlns:a16="http://schemas.microsoft.com/office/drawing/2014/main" id="{8CD1A2B0-83E7-4424-875B-6FA169D77D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9" name="Straight Connector 1328">
                <a:extLst>
                  <a:ext uri="{FF2B5EF4-FFF2-40B4-BE49-F238E27FC236}">
                    <a16:creationId xmlns="" xmlns:a16="http://schemas.microsoft.com/office/drawing/2014/main" id="{4CE7826B-4EEB-4721-A65C-416613F423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0" name="Straight Connector 1329">
                <a:extLst>
                  <a:ext uri="{FF2B5EF4-FFF2-40B4-BE49-F238E27FC236}">
                    <a16:creationId xmlns="" xmlns:a16="http://schemas.microsoft.com/office/drawing/2014/main" id="{17309A1F-5966-47B3-8B30-1A4ECD25BE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04" name="Oval 1303">
              <a:extLst>
                <a:ext uri="{FF2B5EF4-FFF2-40B4-BE49-F238E27FC236}">
                  <a16:creationId xmlns="" xmlns:a16="http://schemas.microsoft.com/office/drawing/2014/main" id="{D748D009-B6F4-48FD-8F4C-C7200359EDB7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05" name="Oval 1304">
              <a:extLst>
                <a:ext uri="{FF2B5EF4-FFF2-40B4-BE49-F238E27FC236}">
                  <a16:creationId xmlns="" xmlns:a16="http://schemas.microsoft.com/office/drawing/2014/main" id="{A8C67325-3023-4773-8884-25AE4AEFD0DA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06" name="Oval 1305">
              <a:extLst>
                <a:ext uri="{FF2B5EF4-FFF2-40B4-BE49-F238E27FC236}">
                  <a16:creationId xmlns="" xmlns:a16="http://schemas.microsoft.com/office/drawing/2014/main" id="{70C7ADAA-7D0D-4F7A-8B93-260FAC97FC68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07" name="Oval 1306">
              <a:extLst>
                <a:ext uri="{FF2B5EF4-FFF2-40B4-BE49-F238E27FC236}">
                  <a16:creationId xmlns="" xmlns:a16="http://schemas.microsoft.com/office/drawing/2014/main" id="{4C22CC50-98B2-45E6-A38E-600FC4C488E1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08" name="TextBox 1307">
              <a:extLst>
                <a:ext uri="{FF2B5EF4-FFF2-40B4-BE49-F238E27FC236}">
                  <a16:creationId xmlns="" xmlns:a16="http://schemas.microsoft.com/office/drawing/2014/main" id="{F3184493-0E30-424F-9B62-149992BE1A1F}"/>
                </a:ext>
              </a:extLst>
            </p:cNvPr>
            <p:cNvSpPr txBox="1"/>
            <p:nvPr/>
          </p:nvSpPr>
          <p:spPr>
            <a:xfrm>
              <a:off x="4508906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1309" name="TextBox 1308">
              <a:extLst>
                <a:ext uri="{FF2B5EF4-FFF2-40B4-BE49-F238E27FC236}">
                  <a16:creationId xmlns="" xmlns:a16="http://schemas.microsoft.com/office/drawing/2014/main" id="{72A24B63-6775-426E-9464-D744E5E965E5}"/>
                </a:ext>
              </a:extLst>
            </p:cNvPr>
            <p:cNvSpPr txBox="1"/>
            <p:nvPr/>
          </p:nvSpPr>
          <p:spPr>
            <a:xfrm>
              <a:off x="4513660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1310" name="TextBox 1309">
              <a:extLst>
                <a:ext uri="{FF2B5EF4-FFF2-40B4-BE49-F238E27FC236}">
                  <a16:creationId xmlns="" xmlns:a16="http://schemas.microsoft.com/office/drawing/2014/main" id="{D52B0619-6131-4CD4-BCB0-E65FCC3453FD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cxnSp>
          <p:nvCxnSpPr>
            <p:cNvPr id="1311" name="Straight Connector 1310">
              <a:extLst>
                <a:ext uri="{FF2B5EF4-FFF2-40B4-BE49-F238E27FC236}">
                  <a16:creationId xmlns="" xmlns:a16="http://schemas.microsoft.com/office/drawing/2014/main" id="{63973317-79BB-466C-A903-2B833E950FCD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2" name="Straight Connector 1311">
              <a:extLst>
                <a:ext uri="{FF2B5EF4-FFF2-40B4-BE49-F238E27FC236}">
                  <a16:creationId xmlns="" xmlns:a16="http://schemas.microsoft.com/office/drawing/2014/main" id="{1877AA8D-0FA9-4D7C-91C4-DAB10D8C3EA2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13" name="Straight Connector 1312">
              <a:extLst>
                <a:ext uri="{FF2B5EF4-FFF2-40B4-BE49-F238E27FC236}">
                  <a16:creationId xmlns="" xmlns:a16="http://schemas.microsoft.com/office/drawing/2014/main" id="{3FD669B7-2A97-4972-9EA5-BE11D76A47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14" name="TextBox 1313">
              <a:extLst>
                <a:ext uri="{FF2B5EF4-FFF2-40B4-BE49-F238E27FC236}">
                  <a16:creationId xmlns="" xmlns:a16="http://schemas.microsoft.com/office/drawing/2014/main" id="{60AA62F5-E5FF-4647-A31A-7E7314C7B3A8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315" name="TextBox 1314">
              <a:extLst>
                <a:ext uri="{FF2B5EF4-FFF2-40B4-BE49-F238E27FC236}">
                  <a16:creationId xmlns="" xmlns:a16="http://schemas.microsoft.com/office/drawing/2014/main" id="{16647453-E70F-4BB6-8272-2F4BCFC32DB0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316" name="TextBox 1315">
              <a:extLst>
                <a:ext uri="{FF2B5EF4-FFF2-40B4-BE49-F238E27FC236}">
                  <a16:creationId xmlns="" xmlns:a16="http://schemas.microsoft.com/office/drawing/2014/main" id="{E894354A-1D0C-46A2-A37E-720A50F3750A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1317" name="TextBox 1316">
              <a:extLst>
                <a:ext uri="{FF2B5EF4-FFF2-40B4-BE49-F238E27FC236}">
                  <a16:creationId xmlns="" xmlns:a16="http://schemas.microsoft.com/office/drawing/2014/main" id="{F9C32CFC-312B-4F6A-B8CE-F3613053DDE5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1318" name="TextBox 1317">
              <a:extLst>
                <a:ext uri="{FF2B5EF4-FFF2-40B4-BE49-F238E27FC236}">
                  <a16:creationId xmlns="" xmlns:a16="http://schemas.microsoft.com/office/drawing/2014/main" id="{2D33E161-5E0F-40F6-AEFD-31033C26E24A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1319" name="TextBox 1318">
              <a:extLst>
                <a:ext uri="{FF2B5EF4-FFF2-40B4-BE49-F238E27FC236}">
                  <a16:creationId xmlns="" xmlns:a16="http://schemas.microsoft.com/office/drawing/2014/main" id="{AADD0C23-A416-453E-92A0-86B02D2CF84E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1320" name="TextBox 1319">
              <a:extLst>
                <a:ext uri="{FF2B5EF4-FFF2-40B4-BE49-F238E27FC236}">
                  <a16:creationId xmlns="" xmlns:a16="http://schemas.microsoft.com/office/drawing/2014/main" id="{4575ACB0-2F1C-4C52-BD91-C29B69CACB41}"/>
                </a:ext>
              </a:extLst>
            </p:cNvPr>
            <p:cNvSpPr txBox="1"/>
            <p:nvPr/>
          </p:nvSpPr>
          <p:spPr>
            <a:xfrm>
              <a:off x="4511677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</p:grpSp>
      <p:grpSp>
        <p:nvGrpSpPr>
          <p:cNvPr id="1331" name="Group 1330">
            <a:extLst>
              <a:ext uri="{FF2B5EF4-FFF2-40B4-BE49-F238E27FC236}">
                <a16:creationId xmlns="" xmlns:a16="http://schemas.microsoft.com/office/drawing/2014/main" id="{7922591C-4D74-4E4D-B31D-2D0420A008AB}"/>
              </a:ext>
            </a:extLst>
          </p:cNvPr>
          <p:cNvGrpSpPr/>
          <p:nvPr/>
        </p:nvGrpSpPr>
        <p:grpSpPr>
          <a:xfrm>
            <a:off x="5964131" y="4590672"/>
            <a:ext cx="553762" cy="793030"/>
            <a:chOff x="4268478" y="1648459"/>
            <a:chExt cx="553762" cy="793030"/>
          </a:xfrm>
        </p:grpSpPr>
        <p:grpSp>
          <p:nvGrpSpPr>
            <p:cNvPr id="1332" name="Group 1331">
              <a:extLst>
                <a:ext uri="{FF2B5EF4-FFF2-40B4-BE49-F238E27FC236}">
                  <a16:creationId xmlns="" xmlns:a16="http://schemas.microsoft.com/office/drawing/2014/main" id="{B603D10E-8E88-4E1C-802A-B53772E60629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350" name="Straight Connector 1349">
                <a:extLst>
                  <a:ext uri="{FF2B5EF4-FFF2-40B4-BE49-F238E27FC236}">
                    <a16:creationId xmlns="" xmlns:a16="http://schemas.microsoft.com/office/drawing/2014/main" id="{20202A45-4354-4059-8AF5-331BD6F8F4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1" name="Straight Connector 1350">
                <a:extLst>
                  <a:ext uri="{FF2B5EF4-FFF2-40B4-BE49-F238E27FC236}">
                    <a16:creationId xmlns="" xmlns:a16="http://schemas.microsoft.com/office/drawing/2014/main" id="{99A6E3D6-E804-45E8-B3D8-496275EF07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2" name="Straight Connector 1351">
                <a:extLst>
                  <a:ext uri="{FF2B5EF4-FFF2-40B4-BE49-F238E27FC236}">
                    <a16:creationId xmlns="" xmlns:a16="http://schemas.microsoft.com/office/drawing/2014/main" id="{8658DF10-FCD8-4DA6-94AB-6C544CFD1F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3" name="Straight Connector 1352">
                <a:extLst>
                  <a:ext uri="{FF2B5EF4-FFF2-40B4-BE49-F238E27FC236}">
                    <a16:creationId xmlns="" xmlns:a16="http://schemas.microsoft.com/office/drawing/2014/main" id="{263C1AB1-DA51-4F0B-B595-91F042222D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4" name="Straight Connector 1353">
                <a:extLst>
                  <a:ext uri="{FF2B5EF4-FFF2-40B4-BE49-F238E27FC236}">
                    <a16:creationId xmlns="" xmlns:a16="http://schemas.microsoft.com/office/drawing/2014/main" id="{40E70993-CE38-484E-AB2A-9A30ABDE66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5" name="Straight Connector 1354">
                <a:extLst>
                  <a:ext uri="{FF2B5EF4-FFF2-40B4-BE49-F238E27FC236}">
                    <a16:creationId xmlns="" xmlns:a16="http://schemas.microsoft.com/office/drawing/2014/main" id="{D922BA06-1747-4E0E-8B32-FAC454FB58A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6" name="Straight Connector 1355">
                <a:extLst>
                  <a:ext uri="{FF2B5EF4-FFF2-40B4-BE49-F238E27FC236}">
                    <a16:creationId xmlns="" xmlns:a16="http://schemas.microsoft.com/office/drawing/2014/main" id="{ADC649DD-9F13-4959-A0DE-A92FAA14E0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7" name="Straight Connector 1356">
                <a:extLst>
                  <a:ext uri="{FF2B5EF4-FFF2-40B4-BE49-F238E27FC236}">
                    <a16:creationId xmlns="" xmlns:a16="http://schemas.microsoft.com/office/drawing/2014/main" id="{5B9B6F13-1EAE-4081-9D40-FF51BD110EA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33" name="Oval 1332">
              <a:extLst>
                <a:ext uri="{FF2B5EF4-FFF2-40B4-BE49-F238E27FC236}">
                  <a16:creationId xmlns="" xmlns:a16="http://schemas.microsoft.com/office/drawing/2014/main" id="{501FF20A-BA04-4437-8E19-2614D9CEC775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34" name="Oval 1333">
              <a:extLst>
                <a:ext uri="{FF2B5EF4-FFF2-40B4-BE49-F238E27FC236}">
                  <a16:creationId xmlns="" xmlns:a16="http://schemas.microsoft.com/office/drawing/2014/main" id="{0C08763D-57E6-4C8B-B3AF-857F002F5521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35" name="Oval 1334">
              <a:extLst>
                <a:ext uri="{FF2B5EF4-FFF2-40B4-BE49-F238E27FC236}">
                  <a16:creationId xmlns="" xmlns:a16="http://schemas.microsoft.com/office/drawing/2014/main" id="{EBF7D218-A8F8-484D-8670-37E75A1BF1C7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36" name="Oval 1335">
              <a:extLst>
                <a:ext uri="{FF2B5EF4-FFF2-40B4-BE49-F238E27FC236}">
                  <a16:creationId xmlns="" xmlns:a16="http://schemas.microsoft.com/office/drawing/2014/main" id="{3E153A26-9A55-4943-B31C-CC0A4313C10B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37" name="TextBox 1336">
              <a:extLst>
                <a:ext uri="{FF2B5EF4-FFF2-40B4-BE49-F238E27FC236}">
                  <a16:creationId xmlns="" xmlns:a16="http://schemas.microsoft.com/office/drawing/2014/main" id="{C72B24D9-55F3-4748-AD26-A94182A60847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39</a:t>
              </a:r>
            </a:p>
          </p:txBody>
        </p:sp>
        <p:sp>
          <p:nvSpPr>
            <p:cNvPr id="1338" name="TextBox 1337">
              <a:extLst>
                <a:ext uri="{FF2B5EF4-FFF2-40B4-BE49-F238E27FC236}">
                  <a16:creationId xmlns="" xmlns:a16="http://schemas.microsoft.com/office/drawing/2014/main" id="{6BEF711C-DD91-4372-B343-B19E63C80E91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30</a:t>
              </a:r>
            </a:p>
          </p:txBody>
        </p:sp>
        <p:sp>
          <p:nvSpPr>
            <p:cNvPr id="1339" name="TextBox 1338">
              <a:extLst>
                <a:ext uri="{FF2B5EF4-FFF2-40B4-BE49-F238E27FC236}">
                  <a16:creationId xmlns="" xmlns:a16="http://schemas.microsoft.com/office/drawing/2014/main" id="{A60EAC9E-8D02-4824-B2AD-7A9C5A9E35D6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39</a:t>
              </a:r>
            </a:p>
          </p:txBody>
        </p:sp>
        <p:cxnSp>
          <p:nvCxnSpPr>
            <p:cNvPr id="1340" name="Straight Connector 1339">
              <a:extLst>
                <a:ext uri="{FF2B5EF4-FFF2-40B4-BE49-F238E27FC236}">
                  <a16:creationId xmlns="" xmlns:a16="http://schemas.microsoft.com/office/drawing/2014/main" id="{63C0D4FD-FDC1-467B-A533-07BD3534254B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1" name="Straight Connector 1340">
              <a:extLst>
                <a:ext uri="{FF2B5EF4-FFF2-40B4-BE49-F238E27FC236}">
                  <a16:creationId xmlns="" xmlns:a16="http://schemas.microsoft.com/office/drawing/2014/main" id="{AEC5C4AC-A06C-40AE-A186-3D4D5037C8F6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42" name="Straight Connector 1341">
              <a:extLst>
                <a:ext uri="{FF2B5EF4-FFF2-40B4-BE49-F238E27FC236}">
                  <a16:creationId xmlns="" xmlns:a16="http://schemas.microsoft.com/office/drawing/2014/main" id="{991E77DC-59C4-4E3B-8546-4ADAB20B88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43" name="TextBox 1342">
              <a:extLst>
                <a:ext uri="{FF2B5EF4-FFF2-40B4-BE49-F238E27FC236}">
                  <a16:creationId xmlns="" xmlns:a16="http://schemas.microsoft.com/office/drawing/2014/main" id="{40987879-29BB-47BF-BC2D-9DEA57E16FB4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344" name="TextBox 1343">
              <a:extLst>
                <a:ext uri="{FF2B5EF4-FFF2-40B4-BE49-F238E27FC236}">
                  <a16:creationId xmlns="" xmlns:a16="http://schemas.microsoft.com/office/drawing/2014/main" id="{688A944C-2812-4F0D-958A-255DE3662CBD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345" name="TextBox 1344">
              <a:extLst>
                <a:ext uri="{FF2B5EF4-FFF2-40B4-BE49-F238E27FC236}">
                  <a16:creationId xmlns="" xmlns:a16="http://schemas.microsoft.com/office/drawing/2014/main" id="{F1A8CDE1-F09A-4981-A2B6-4268552C3F45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39</a:t>
              </a:r>
            </a:p>
          </p:txBody>
        </p:sp>
        <p:sp>
          <p:nvSpPr>
            <p:cNvPr id="1346" name="TextBox 1345">
              <a:extLst>
                <a:ext uri="{FF2B5EF4-FFF2-40B4-BE49-F238E27FC236}">
                  <a16:creationId xmlns="" xmlns:a16="http://schemas.microsoft.com/office/drawing/2014/main" id="{C054A48C-D75F-47AF-BDE0-5F02B0F6C8B2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39</a:t>
              </a:r>
            </a:p>
          </p:txBody>
        </p:sp>
        <p:sp>
          <p:nvSpPr>
            <p:cNvPr id="1347" name="TextBox 1346">
              <a:extLst>
                <a:ext uri="{FF2B5EF4-FFF2-40B4-BE49-F238E27FC236}">
                  <a16:creationId xmlns="" xmlns:a16="http://schemas.microsoft.com/office/drawing/2014/main" id="{82AEC932-3558-4D61-9BC8-48A956E11371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39</a:t>
              </a:r>
            </a:p>
          </p:txBody>
        </p:sp>
        <p:sp>
          <p:nvSpPr>
            <p:cNvPr id="1348" name="TextBox 1347">
              <a:extLst>
                <a:ext uri="{FF2B5EF4-FFF2-40B4-BE49-F238E27FC236}">
                  <a16:creationId xmlns="" xmlns:a16="http://schemas.microsoft.com/office/drawing/2014/main" id="{A06CD549-987C-446D-A81B-9313D7A664E8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39</a:t>
              </a:r>
            </a:p>
          </p:txBody>
        </p:sp>
        <p:sp>
          <p:nvSpPr>
            <p:cNvPr id="1349" name="TextBox 1348">
              <a:extLst>
                <a:ext uri="{FF2B5EF4-FFF2-40B4-BE49-F238E27FC236}">
                  <a16:creationId xmlns="" xmlns:a16="http://schemas.microsoft.com/office/drawing/2014/main" id="{C607467F-1B30-4F75-8818-9A00EE4E8CBF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33</a:t>
              </a:r>
            </a:p>
          </p:txBody>
        </p:sp>
      </p:grpSp>
      <p:grpSp>
        <p:nvGrpSpPr>
          <p:cNvPr id="1358" name="Group 1357">
            <a:extLst>
              <a:ext uri="{FF2B5EF4-FFF2-40B4-BE49-F238E27FC236}">
                <a16:creationId xmlns="" xmlns:a16="http://schemas.microsoft.com/office/drawing/2014/main" id="{8DFDDA0D-851D-4032-BA4C-90F69AB935D1}"/>
              </a:ext>
            </a:extLst>
          </p:cNvPr>
          <p:cNvGrpSpPr/>
          <p:nvPr/>
        </p:nvGrpSpPr>
        <p:grpSpPr>
          <a:xfrm>
            <a:off x="6602914" y="4592293"/>
            <a:ext cx="545596" cy="793030"/>
            <a:chOff x="4268478" y="1648459"/>
            <a:chExt cx="545596" cy="793030"/>
          </a:xfrm>
        </p:grpSpPr>
        <p:grpSp>
          <p:nvGrpSpPr>
            <p:cNvPr id="1359" name="Group 1358">
              <a:extLst>
                <a:ext uri="{FF2B5EF4-FFF2-40B4-BE49-F238E27FC236}">
                  <a16:creationId xmlns="" xmlns:a16="http://schemas.microsoft.com/office/drawing/2014/main" id="{CA059FF1-65D8-4F07-913D-00E01168E744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377" name="Straight Connector 1376">
                <a:extLst>
                  <a:ext uri="{FF2B5EF4-FFF2-40B4-BE49-F238E27FC236}">
                    <a16:creationId xmlns="" xmlns:a16="http://schemas.microsoft.com/office/drawing/2014/main" id="{80039386-70D6-40F9-8115-EE05CA59C3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8" name="Straight Connector 1377">
                <a:extLst>
                  <a:ext uri="{FF2B5EF4-FFF2-40B4-BE49-F238E27FC236}">
                    <a16:creationId xmlns="" xmlns:a16="http://schemas.microsoft.com/office/drawing/2014/main" id="{18D51EF7-E14F-4E61-B26B-A1A3C6EC74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9" name="Straight Connector 1378">
                <a:extLst>
                  <a:ext uri="{FF2B5EF4-FFF2-40B4-BE49-F238E27FC236}">
                    <a16:creationId xmlns="" xmlns:a16="http://schemas.microsoft.com/office/drawing/2014/main" id="{624B55C6-4B30-4F6D-8359-3CF3833E87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0" name="Straight Connector 1379">
                <a:extLst>
                  <a:ext uri="{FF2B5EF4-FFF2-40B4-BE49-F238E27FC236}">
                    <a16:creationId xmlns="" xmlns:a16="http://schemas.microsoft.com/office/drawing/2014/main" id="{4804DCED-5362-491E-B05C-75EE610192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1" name="Straight Connector 1380">
                <a:extLst>
                  <a:ext uri="{FF2B5EF4-FFF2-40B4-BE49-F238E27FC236}">
                    <a16:creationId xmlns="" xmlns:a16="http://schemas.microsoft.com/office/drawing/2014/main" id="{CFAD3029-17BD-4377-BD9D-2C4DE2725E7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2" name="Straight Connector 1381">
                <a:extLst>
                  <a:ext uri="{FF2B5EF4-FFF2-40B4-BE49-F238E27FC236}">
                    <a16:creationId xmlns="" xmlns:a16="http://schemas.microsoft.com/office/drawing/2014/main" id="{E76380A2-6BF8-4C9E-A5A6-7F59606FE9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3" name="Straight Connector 1382">
                <a:extLst>
                  <a:ext uri="{FF2B5EF4-FFF2-40B4-BE49-F238E27FC236}">
                    <a16:creationId xmlns="" xmlns:a16="http://schemas.microsoft.com/office/drawing/2014/main" id="{599FA3E1-5225-433E-A00D-3D56A928E2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84" name="Straight Connector 1383">
                <a:extLst>
                  <a:ext uri="{FF2B5EF4-FFF2-40B4-BE49-F238E27FC236}">
                    <a16:creationId xmlns="" xmlns:a16="http://schemas.microsoft.com/office/drawing/2014/main" id="{D9585D7D-2EA2-4BC4-B71D-E384F4EFC8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60" name="Oval 1359">
              <a:extLst>
                <a:ext uri="{FF2B5EF4-FFF2-40B4-BE49-F238E27FC236}">
                  <a16:creationId xmlns="" xmlns:a16="http://schemas.microsoft.com/office/drawing/2014/main" id="{1D0520D5-F397-48F4-B225-4D037B208391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61" name="Oval 1360">
              <a:extLst>
                <a:ext uri="{FF2B5EF4-FFF2-40B4-BE49-F238E27FC236}">
                  <a16:creationId xmlns="" xmlns:a16="http://schemas.microsoft.com/office/drawing/2014/main" id="{5F33F87F-CFD5-41A9-9582-20E24E9613B2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62" name="Oval 1361">
              <a:extLst>
                <a:ext uri="{FF2B5EF4-FFF2-40B4-BE49-F238E27FC236}">
                  <a16:creationId xmlns="" xmlns:a16="http://schemas.microsoft.com/office/drawing/2014/main" id="{2277AEB3-C3DC-4D1F-BEE6-7BCD6E1E197A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63" name="Oval 1362">
              <a:extLst>
                <a:ext uri="{FF2B5EF4-FFF2-40B4-BE49-F238E27FC236}">
                  <a16:creationId xmlns="" xmlns:a16="http://schemas.microsoft.com/office/drawing/2014/main" id="{70084C50-5F49-460A-84C6-D53C60340299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64" name="TextBox 1363">
              <a:extLst>
                <a:ext uri="{FF2B5EF4-FFF2-40B4-BE49-F238E27FC236}">
                  <a16:creationId xmlns="" xmlns:a16="http://schemas.microsoft.com/office/drawing/2014/main" id="{9DBE6091-5794-4A46-BD96-CB60A3AEE52A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  <p:sp>
          <p:nvSpPr>
            <p:cNvPr id="1365" name="TextBox 1364">
              <a:extLst>
                <a:ext uri="{FF2B5EF4-FFF2-40B4-BE49-F238E27FC236}">
                  <a16:creationId xmlns="" xmlns:a16="http://schemas.microsoft.com/office/drawing/2014/main" id="{B6E32865-EFFB-49D6-AB38-9EB1FAC6171C}"/>
                </a:ext>
              </a:extLst>
            </p:cNvPr>
            <p:cNvSpPr txBox="1"/>
            <p:nvPr/>
          </p:nvSpPr>
          <p:spPr>
            <a:xfrm>
              <a:off x="4517072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366" name="TextBox 1365">
              <a:extLst>
                <a:ext uri="{FF2B5EF4-FFF2-40B4-BE49-F238E27FC236}">
                  <a16:creationId xmlns="" xmlns:a16="http://schemas.microsoft.com/office/drawing/2014/main" id="{13AADB7D-EC0A-4232-BADB-ED467D51BF39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  <p:cxnSp>
          <p:nvCxnSpPr>
            <p:cNvPr id="1367" name="Straight Connector 1366">
              <a:extLst>
                <a:ext uri="{FF2B5EF4-FFF2-40B4-BE49-F238E27FC236}">
                  <a16:creationId xmlns="" xmlns:a16="http://schemas.microsoft.com/office/drawing/2014/main" id="{41CFF031-6908-4A9D-AAE8-4DA6E7CFDDD3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8" name="Straight Connector 1367">
              <a:extLst>
                <a:ext uri="{FF2B5EF4-FFF2-40B4-BE49-F238E27FC236}">
                  <a16:creationId xmlns="" xmlns:a16="http://schemas.microsoft.com/office/drawing/2014/main" id="{4EF35B5D-7F10-4303-8B6B-4E3147974162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69" name="Straight Connector 1368">
              <a:extLst>
                <a:ext uri="{FF2B5EF4-FFF2-40B4-BE49-F238E27FC236}">
                  <a16:creationId xmlns="" xmlns:a16="http://schemas.microsoft.com/office/drawing/2014/main" id="{985CFEF3-9969-4231-A24A-7107FFA4556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0" name="TextBox 1369">
              <a:extLst>
                <a:ext uri="{FF2B5EF4-FFF2-40B4-BE49-F238E27FC236}">
                  <a16:creationId xmlns="" xmlns:a16="http://schemas.microsoft.com/office/drawing/2014/main" id="{870D2935-02CF-4810-86CD-79DD8155F893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371" name="TextBox 1370">
              <a:extLst>
                <a:ext uri="{FF2B5EF4-FFF2-40B4-BE49-F238E27FC236}">
                  <a16:creationId xmlns="" xmlns:a16="http://schemas.microsoft.com/office/drawing/2014/main" id="{1BF14022-DAB8-412D-A925-BF7DEB51DE20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372" name="TextBox 1371">
              <a:extLst>
                <a:ext uri="{FF2B5EF4-FFF2-40B4-BE49-F238E27FC236}">
                  <a16:creationId xmlns="" xmlns:a16="http://schemas.microsoft.com/office/drawing/2014/main" id="{8FDC92ED-7B58-4A8E-A970-480BD4C0F55E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10</a:t>
              </a:r>
            </a:p>
          </p:txBody>
        </p:sp>
        <p:sp>
          <p:nvSpPr>
            <p:cNvPr id="1373" name="TextBox 1372">
              <a:extLst>
                <a:ext uri="{FF2B5EF4-FFF2-40B4-BE49-F238E27FC236}">
                  <a16:creationId xmlns="" xmlns:a16="http://schemas.microsoft.com/office/drawing/2014/main" id="{69BBC3DF-1399-4477-83AD-5949CC0A0A87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10</a:t>
              </a:r>
            </a:p>
          </p:txBody>
        </p:sp>
        <p:sp>
          <p:nvSpPr>
            <p:cNvPr id="1374" name="TextBox 1373">
              <a:extLst>
                <a:ext uri="{FF2B5EF4-FFF2-40B4-BE49-F238E27FC236}">
                  <a16:creationId xmlns="" xmlns:a16="http://schemas.microsoft.com/office/drawing/2014/main" id="{4102625B-D3AB-4EEF-BE01-35136A935464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10</a:t>
              </a:r>
            </a:p>
          </p:txBody>
        </p:sp>
        <p:sp>
          <p:nvSpPr>
            <p:cNvPr id="1375" name="TextBox 1374">
              <a:extLst>
                <a:ext uri="{FF2B5EF4-FFF2-40B4-BE49-F238E27FC236}">
                  <a16:creationId xmlns="" xmlns:a16="http://schemas.microsoft.com/office/drawing/2014/main" id="{58D813C3-3103-43AE-A0A2-91CBD3F42422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10</a:t>
              </a:r>
            </a:p>
          </p:txBody>
        </p:sp>
        <p:sp>
          <p:nvSpPr>
            <p:cNvPr id="1376" name="TextBox 1375">
              <a:extLst>
                <a:ext uri="{FF2B5EF4-FFF2-40B4-BE49-F238E27FC236}">
                  <a16:creationId xmlns="" xmlns:a16="http://schemas.microsoft.com/office/drawing/2014/main" id="{EB0A2482-E2A3-48E0-9DB2-72824DD54BB6}"/>
                </a:ext>
              </a:extLst>
            </p:cNvPr>
            <p:cNvSpPr txBox="1"/>
            <p:nvPr/>
          </p:nvSpPr>
          <p:spPr>
            <a:xfrm>
              <a:off x="4511677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</p:grpSp>
      <p:grpSp>
        <p:nvGrpSpPr>
          <p:cNvPr id="1385" name="Group 1384">
            <a:extLst>
              <a:ext uri="{FF2B5EF4-FFF2-40B4-BE49-F238E27FC236}">
                <a16:creationId xmlns="" xmlns:a16="http://schemas.microsoft.com/office/drawing/2014/main" id="{3279267D-AD86-4EFF-819D-336BFDBB31AF}"/>
              </a:ext>
            </a:extLst>
          </p:cNvPr>
          <p:cNvGrpSpPr/>
          <p:nvPr/>
        </p:nvGrpSpPr>
        <p:grpSpPr>
          <a:xfrm>
            <a:off x="7280608" y="4598779"/>
            <a:ext cx="570822" cy="793030"/>
            <a:chOff x="4268478" y="1648459"/>
            <a:chExt cx="570822" cy="793030"/>
          </a:xfrm>
        </p:grpSpPr>
        <p:grpSp>
          <p:nvGrpSpPr>
            <p:cNvPr id="1386" name="Group 1385">
              <a:extLst>
                <a:ext uri="{FF2B5EF4-FFF2-40B4-BE49-F238E27FC236}">
                  <a16:creationId xmlns="" xmlns:a16="http://schemas.microsoft.com/office/drawing/2014/main" id="{65D8DC98-3059-4399-93F9-2A7FD18AA1D7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404" name="Straight Connector 1403">
                <a:extLst>
                  <a:ext uri="{FF2B5EF4-FFF2-40B4-BE49-F238E27FC236}">
                    <a16:creationId xmlns="" xmlns:a16="http://schemas.microsoft.com/office/drawing/2014/main" id="{E3A93571-E5E3-4B96-878D-D647935A6C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5" name="Straight Connector 1404">
                <a:extLst>
                  <a:ext uri="{FF2B5EF4-FFF2-40B4-BE49-F238E27FC236}">
                    <a16:creationId xmlns="" xmlns:a16="http://schemas.microsoft.com/office/drawing/2014/main" id="{223FB1D7-6F94-4AC8-826B-5CBF2D7A9C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6" name="Straight Connector 1405">
                <a:extLst>
                  <a:ext uri="{FF2B5EF4-FFF2-40B4-BE49-F238E27FC236}">
                    <a16:creationId xmlns="" xmlns:a16="http://schemas.microsoft.com/office/drawing/2014/main" id="{D939EB71-A5A4-45FF-B3DD-AC6BE8593A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7" name="Straight Connector 1406">
                <a:extLst>
                  <a:ext uri="{FF2B5EF4-FFF2-40B4-BE49-F238E27FC236}">
                    <a16:creationId xmlns="" xmlns:a16="http://schemas.microsoft.com/office/drawing/2014/main" id="{1C5B4B8E-2C46-404A-90D6-B7D1DF0145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8" name="Straight Connector 1407">
                <a:extLst>
                  <a:ext uri="{FF2B5EF4-FFF2-40B4-BE49-F238E27FC236}">
                    <a16:creationId xmlns="" xmlns:a16="http://schemas.microsoft.com/office/drawing/2014/main" id="{749474FA-EAA5-4515-910C-0480958E6A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9" name="Straight Connector 1408">
                <a:extLst>
                  <a:ext uri="{FF2B5EF4-FFF2-40B4-BE49-F238E27FC236}">
                    <a16:creationId xmlns="" xmlns:a16="http://schemas.microsoft.com/office/drawing/2014/main" id="{DE166F70-F9F5-41D7-8A94-40A045CF71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0" name="Straight Connector 1409">
                <a:extLst>
                  <a:ext uri="{FF2B5EF4-FFF2-40B4-BE49-F238E27FC236}">
                    <a16:creationId xmlns="" xmlns:a16="http://schemas.microsoft.com/office/drawing/2014/main" id="{016F1AEC-3BC0-4546-97D8-AB01A46206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1" name="Straight Connector 1410">
                <a:extLst>
                  <a:ext uri="{FF2B5EF4-FFF2-40B4-BE49-F238E27FC236}">
                    <a16:creationId xmlns="" xmlns:a16="http://schemas.microsoft.com/office/drawing/2014/main" id="{91405FCF-5D2A-48B0-937E-23EE6B9F18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87" name="Oval 1386">
              <a:extLst>
                <a:ext uri="{FF2B5EF4-FFF2-40B4-BE49-F238E27FC236}">
                  <a16:creationId xmlns="" xmlns:a16="http://schemas.microsoft.com/office/drawing/2014/main" id="{CFE8EBE1-A451-4F71-A2FF-24E7491E972B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88" name="Oval 1387">
              <a:extLst>
                <a:ext uri="{FF2B5EF4-FFF2-40B4-BE49-F238E27FC236}">
                  <a16:creationId xmlns="" xmlns:a16="http://schemas.microsoft.com/office/drawing/2014/main" id="{9D50C698-C840-470D-9616-A9E541D3D604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89" name="Oval 1388">
              <a:extLst>
                <a:ext uri="{FF2B5EF4-FFF2-40B4-BE49-F238E27FC236}">
                  <a16:creationId xmlns="" xmlns:a16="http://schemas.microsoft.com/office/drawing/2014/main" id="{49889022-F1C6-41DB-9179-110A313C6CD4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90" name="Oval 1389">
              <a:extLst>
                <a:ext uri="{FF2B5EF4-FFF2-40B4-BE49-F238E27FC236}">
                  <a16:creationId xmlns="" xmlns:a16="http://schemas.microsoft.com/office/drawing/2014/main" id="{0472B047-8B8A-4AF7-871D-5AA6155B44A7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91" name="TextBox 1390">
              <a:extLst>
                <a:ext uri="{FF2B5EF4-FFF2-40B4-BE49-F238E27FC236}">
                  <a16:creationId xmlns="" xmlns:a16="http://schemas.microsoft.com/office/drawing/2014/main" id="{7B41982A-B316-4167-823F-AA41F25DEB10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sp>
          <p:nvSpPr>
            <p:cNvPr id="1392" name="TextBox 1391">
              <a:extLst>
                <a:ext uri="{FF2B5EF4-FFF2-40B4-BE49-F238E27FC236}">
                  <a16:creationId xmlns="" xmlns:a16="http://schemas.microsoft.com/office/drawing/2014/main" id="{9292F277-521E-458A-BD36-16F2AB96765A}"/>
                </a:ext>
              </a:extLst>
            </p:cNvPr>
            <p:cNvSpPr txBox="1"/>
            <p:nvPr/>
          </p:nvSpPr>
          <p:spPr>
            <a:xfrm>
              <a:off x="454436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7</a:t>
              </a:r>
            </a:p>
          </p:txBody>
        </p:sp>
        <p:sp>
          <p:nvSpPr>
            <p:cNvPr id="1393" name="TextBox 1392">
              <a:extLst>
                <a:ext uri="{FF2B5EF4-FFF2-40B4-BE49-F238E27FC236}">
                  <a16:creationId xmlns="" xmlns:a16="http://schemas.microsoft.com/office/drawing/2014/main" id="{C868D0FD-38E3-4A06-A1BA-D8ACC0DAF494}"/>
                </a:ext>
              </a:extLst>
            </p:cNvPr>
            <p:cNvSpPr txBox="1"/>
            <p:nvPr/>
          </p:nvSpPr>
          <p:spPr>
            <a:xfrm>
              <a:off x="4539467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</a:t>
              </a:r>
            </a:p>
          </p:txBody>
        </p:sp>
        <p:cxnSp>
          <p:nvCxnSpPr>
            <p:cNvPr id="1394" name="Straight Connector 1393">
              <a:extLst>
                <a:ext uri="{FF2B5EF4-FFF2-40B4-BE49-F238E27FC236}">
                  <a16:creationId xmlns="" xmlns:a16="http://schemas.microsoft.com/office/drawing/2014/main" id="{BA2E87AA-7995-481A-A185-445E833D4538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5" name="Straight Connector 1394">
              <a:extLst>
                <a:ext uri="{FF2B5EF4-FFF2-40B4-BE49-F238E27FC236}">
                  <a16:creationId xmlns="" xmlns:a16="http://schemas.microsoft.com/office/drawing/2014/main" id="{6118C577-CB6D-49C2-B270-F660A478A847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6" name="Straight Connector 1395">
              <a:extLst>
                <a:ext uri="{FF2B5EF4-FFF2-40B4-BE49-F238E27FC236}">
                  <a16:creationId xmlns="" xmlns:a16="http://schemas.microsoft.com/office/drawing/2014/main" id="{465C2CF7-7782-4E39-9228-183DF0CF960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97" name="TextBox 1396">
              <a:extLst>
                <a:ext uri="{FF2B5EF4-FFF2-40B4-BE49-F238E27FC236}">
                  <a16:creationId xmlns="" xmlns:a16="http://schemas.microsoft.com/office/drawing/2014/main" id="{1A91A03C-5BDB-414B-8FA3-68D555C4BD40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398" name="TextBox 1397">
              <a:extLst>
                <a:ext uri="{FF2B5EF4-FFF2-40B4-BE49-F238E27FC236}">
                  <a16:creationId xmlns="" xmlns:a16="http://schemas.microsoft.com/office/drawing/2014/main" id="{69523F68-0904-4C94-A965-9C7E5A96C177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399" name="TextBox 1398">
              <a:extLst>
                <a:ext uri="{FF2B5EF4-FFF2-40B4-BE49-F238E27FC236}">
                  <a16:creationId xmlns="" xmlns:a16="http://schemas.microsoft.com/office/drawing/2014/main" id="{E3C0D4D8-D9A5-49F1-B297-7EF22DC00951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400" name="TextBox 1399">
              <a:extLst>
                <a:ext uri="{FF2B5EF4-FFF2-40B4-BE49-F238E27FC236}">
                  <a16:creationId xmlns="" xmlns:a16="http://schemas.microsoft.com/office/drawing/2014/main" id="{C5642C7D-3290-4660-BBDD-9BE285FCF9A5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401" name="TextBox 1400">
              <a:extLst>
                <a:ext uri="{FF2B5EF4-FFF2-40B4-BE49-F238E27FC236}">
                  <a16:creationId xmlns="" xmlns:a16="http://schemas.microsoft.com/office/drawing/2014/main" id="{2DF52D9B-1C2D-4CB8-97FA-3BED3AF772A0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402" name="TextBox 1401">
              <a:extLst>
                <a:ext uri="{FF2B5EF4-FFF2-40B4-BE49-F238E27FC236}">
                  <a16:creationId xmlns="" xmlns:a16="http://schemas.microsoft.com/office/drawing/2014/main" id="{162DD0E8-42D8-4D8F-BD15-164EB11640D1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  <p:sp>
          <p:nvSpPr>
            <p:cNvPr id="1403" name="TextBox 1402">
              <a:extLst>
                <a:ext uri="{FF2B5EF4-FFF2-40B4-BE49-F238E27FC236}">
                  <a16:creationId xmlns="" xmlns:a16="http://schemas.microsoft.com/office/drawing/2014/main" id="{24876FC2-2B0E-4904-B63D-CFB7E0B89178}"/>
                </a:ext>
              </a:extLst>
            </p:cNvPr>
            <p:cNvSpPr txBox="1"/>
            <p:nvPr/>
          </p:nvSpPr>
          <p:spPr>
            <a:xfrm>
              <a:off x="4508265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</p:grpSp>
      <p:grpSp>
        <p:nvGrpSpPr>
          <p:cNvPr id="1412" name="Group 1411">
            <a:extLst>
              <a:ext uri="{FF2B5EF4-FFF2-40B4-BE49-F238E27FC236}">
                <a16:creationId xmlns="" xmlns:a16="http://schemas.microsoft.com/office/drawing/2014/main" id="{9D791837-844D-4537-A825-0204D25FA91B}"/>
              </a:ext>
            </a:extLst>
          </p:cNvPr>
          <p:cNvGrpSpPr/>
          <p:nvPr/>
        </p:nvGrpSpPr>
        <p:grpSpPr>
          <a:xfrm>
            <a:off x="7968029" y="4590673"/>
            <a:ext cx="548367" cy="793030"/>
            <a:chOff x="4268478" y="1648459"/>
            <a:chExt cx="548367" cy="793030"/>
          </a:xfrm>
        </p:grpSpPr>
        <p:grpSp>
          <p:nvGrpSpPr>
            <p:cNvPr id="1413" name="Group 1412">
              <a:extLst>
                <a:ext uri="{FF2B5EF4-FFF2-40B4-BE49-F238E27FC236}">
                  <a16:creationId xmlns="" xmlns:a16="http://schemas.microsoft.com/office/drawing/2014/main" id="{B3048BE8-8BBA-4ACB-AAEC-141A06317444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431" name="Straight Connector 1430">
                <a:extLst>
                  <a:ext uri="{FF2B5EF4-FFF2-40B4-BE49-F238E27FC236}">
                    <a16:creationId xmlns="" xmlns:a16="http://schemas.microsoft.com/office/drawing/2014/main" id="{F64CD2F6-9B10-4D4E-8B6A-F47B98FAA4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2" name="Straight Connector 1431">
                <a:extLst>
                  <a:ext uri="{FF2B5EF4-FFF2-40B4-BE49-F238E27FC236}">
                    <a16:creationId xmlns="" xmlns:a16="http://schemas.microsoft.com/office/drawing/2014/main" id="{2D9FF672-C4E4-4D28-8A3E-52AE406CEA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3" name="Straight Connector 1432">
                <a:extLst>
                  <a:ext uri="{FF2B5EF4-FFF2-40B4-BE49-F238E27FC236}">
                    <a16:creationId xmlns="" xmlns:a16="http://schemas.microsoft.com/office/drawing/2014/main" id="{2A3B9C55-8FE7-4406-8851-7A149CF7ED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4" name="Straight Connector 1433">
                <a:extLst>
                  <a:ext uri="{FF2B5EF4-FFF2-40B4-BE49-F238E27FC236}">
                    <a16:creationId xmlns="" xmlns:a16="http://schemas.microsoft.com/office/drawing/2014/main" id="{FC1AD37E-ADA2-4DC1-9C9C-A5AAC01E00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5" name="Straight Connector 1434">
                <a:extLst>
                  <a:ext uri="{FF2B5EF4-FFF2-40B4-BE49-F238E27FC236}">
                    <a16:creationId xmlns="" xmlns:a16="http://schemas.microsoft.com/office/drawing/2014/main" id="{2188EE25-9BC9-45D5-BC0C-2DD5B6913B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6" name="Straight Connector 1435">
                <a:extLst>
                  <a:ext uri="{FF2B5EF4-FFF2-40B4-BE49-F238E27FC236}">
                    <a16:creationId xmlns="" xmlns:a16="http://schemas.microsoft.com/office/drawing/2014/main" id="{0659AC79-A7E3-4672-9C48-E74125265E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7" name="Straight Connector 1436">
                <a:extLst>
                  <a:ext uri="{FF2B5EF4-FFF2-40B4-BE49-F238E27FC236}">
                    <a16:creationId xmlns="" xmlns:a16="http://schemas.microsoft.com/office/drawing/2014/main" id="{5D98208A-89F8-4D32-8FCA-14905370EA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8" name="Straight Connector 1437">
                <a:extLst>
                  <a:ext uri="{FF2B5EF4-FFF2-40B4-BE49-F238E27FC236}">
                    <a16:creationId xmlns="" xmlns:a16="http://schemas.microsoft.com/office/drawing/2014/main" id="{3DEC3C53-8DFB-4998-AF28-43893D7C90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14" name="Oval 1413">
              <a:extLst>
                <a:ext uri="{FF2B5EF4-FFF2-40B4-BE49-F238E27FC236}">
                  <a16:creationId xmlns="" xmlns:a16="http://schemas.microsoft.com/office/drawing/2014/main" id="{E3C09456-318F-4F6F-BAE4-2F018350BA91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15" name="Oval 1414">
              <a:extLst>
                <a:ext uri="{FF2B5EF4-FFF2-40B4-BE49-F238E27FC236}">
                  <a16:creationId xmlns="" xmlns:a16="http://schemas.microsoft.com/office/drawing/2014/main" id="{36F1E454-115A-4B15-8532-56352D04A744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16" name="Oval 1415">
              <a:extLst>
                <a:ext uri="{FF2B5EF4-FFF2-40B4-BE49-F238E27FC236}">
                  <a16:creationId xmlns="" xmlns:a16="http://schemas.microsoft.com/office/drawing/2014/main" id="{CEC73F6C-B99B-46BA-8B51-FBA9E7548F4B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17" name="Oval 1416">
              <a:extLst>
                <a:ext uri="{FF2B5EF4-FFF2-40B4-BE49-F238E27FC236}">
                  <a16:creationId xmlns="" xmlns:a16="http://schemas.microsoft.com/office/drawing/2014/main" id="{4E9DC88E-01A2-4D27-B5E4-1AF056862E61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18" name="TextBox 1417">
              <a:extLst>
                <a:ext uri="{FF2B5EF4-FFF2-40B4-BE49-F238E27FC236}">
                  <a16:creationId xmlns="" xmlns:a16="http://schemas.microsoft.com/office/drawing/2014/main" id="{494B330F-714F-4168-961D-0D92747B9579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23</a:t>
              </a:r>
            </a:p>
          </p:txBody>
        </p:sp>
        <p:sp>
          <p:nvSpPr>
            <p:cNvPr id="1419" name="TextBox 1418">
              <a:extLst>
                <a:ext uri="{FF2B5EF4-FFF2-40B4-BE49-F238E27FC236}">
                  <a16:creationId xmlns="" xmlns:a16="http://schemas.microsoft.com/office/drawing/2014/main" id="{071EE55D-3EC1-4AA5-B2E4-BA0BD63FEFBC}"/>
                </a:ext>
              </a:extLst>
            </p:cNvPr>
            <p:cNvSpPr txBox="1"/>
            <p:nvPr/>
          </p:nvSpPr>
          <p:spPr>
            <a:xfrm>
              <a:off x="4513660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10</a:t>
              </a:r>
            </a:p>
          </p:txBody>
        </p:sp>
        <p:sp>
          <p:nvSpPr>
            <p:cNvPr id="1420" name="TextBox 1419">
              <a:extLst>
                <a:ext uri="{FF2B5EF4-FFF2-40B4-BE49-F238E27FC236}">
                  <a16:creationId xmlns="" xmlns:a16="http://schemas.microsoft.com/office/drawing/2014/main" id="{52C9A54B-3CF7-4559-9376-B1474562117E}"/>
                </a:ext>
              </a:extLst>
            </p:cNvPr>
            <p:cNvSpPr txBox="1"/>
            <p:nvPr/>
          </p:nvSpPr>
          <p:spPr>
            <a:xfrm>
              <a:off x="4512171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cxnSp>
          <p:nvCxnSpPr>
            <p:cNvPr id="1421" name="Straight Connector 1420">
              <a:extLst>
                <a:ext uri="{FF2B5EF4-FFF2-40B4-BE49-F238E27FC236}">
                  <a16:creationId xmlns="" xmlns:a16="http://schemas.microsoft.com/office/drawing/2014/main" id="{84D31FAF-B3AA-4B22-A7C6-206AFF139868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2" name="Straight Connector 1421">
              <a:extLst>
                <a:ext uri="{FF2B5EF4-FFF2-40B4-BE49-F238E27FC236}">
                  <a16:creationId xmlns="" xmlns:a16="http://schemas.microsoft.com/office/drawing/2014/main" id="{A1CC4F23-40E1-4DA6-BC4C-4AD6EF294DAA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3" name="Straight Connector 1422">
              <a:extLst>
                <a:ext uri="{FF2B5EF4-FFF2-40B4-BE49-F238E27FC236}">
                  <a16:creationId xmlns="" xmlns:a16="http://schemas.microsoft.com/office/drawing/2014/main" id="{5111F491-5233-4A03-AB6B-E852EAF63C0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4" name="TextBox 1423">
              <a:extLst>
                <a:ext uri="{FF2B5EF4-FFF2-40B4-BE49-F238E27FC236}">
                  <a16:creationId xmlns="" xmlns:a16="http://schemas.microsoft.com/office/drawing/2014/main" id="{85FB97D4-CED6-446E-A5A7-F15C968C441A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425" name="TextBox 1424">
              <a:extLst>
                <a:ext uri="{FF2B5EF4-FFF2-40B4-BE49-F238E27FC236}">
                  <a16:creationId xmlns="" xmlns:a16="http://schemas.microsoft.com/office/drawing/2014/main" id="{816F124F-9E1E-4677-BE48-D6FC17852A3D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426" name="TextBox 1425">
              <a:extLst>
                <a:ext uri="{FF2B5EF4-FFF2-40B4-BE49-F238E27FC236}">
                  <a16:creationId xmlns="" xmlns:a16="http://schemas.microsoft.com/office/drawing/2014/main" id="{6AF01378-AE82-4035-A0C5-27870DAD6082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23</a:t>
              </a:r>
            </a:p>
          </p:txBody>
        </p:sp>
        <p:sp>
          <p:nvSpPr>
            <p:cNvPr id="1427" name="TextBox 1426">
              <a:extLst>
                <a:ext uri="{FF2B5EF4-FFF2-40B4-BE49-F238E27FC236}">
                  <a16:creationId xmlns="" xmlns:a16="http://schemas.microsoft.com/office/drawing/2014/main" id="{1CCFDF6B-8991-4087-A064-638FC03BC9EF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23</a:t>
              </a:r>
            </a:p>
          </p:txBody>
        </p:sp>
        <p:sp>
          <p:nvSpPr>
            <p:cNvPr id="1428" name="TextBox 1427">
              <a:extLst>
                <a:ext uri="{FF2B5EF4-FFF2-40B4-BE49-F238E27FC236}">
                  <a16:creationId xmlns="" xmlns:a16="http://schemas.microsoft.com/office/drawing/2014/main" id="{7E3DC92F-7BDA-47B3-82D0-6327C157502A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23</a:t>
              </a:r>
            </a:p>
          </p:txBody>
        </p:sp>
        <p:sp>
          <p:nvSpPr>
            <p:cNvPr id="1429" name="TextBox 1428">
              <a:extLst>
                <a:ext uri="{FF2B5EF4-FFF2-40B4-BE49-F238E27FC236}">
                  <a16:creationId xmlns="" xmlns:a16="http://schemas.microsoft.com/office/drawing/2014/main" id="{4CE461C4-789B-452B-8296-2BD2F2933182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23</a:t>
              </a:r>
            </a:p>
          </p:txBody>
        </p:sp>
        <p:sp>
          <p:nvSpPr>
            <p:cNvPr id="1430" name="TextBox 1429">
              <a:extLst>
                <a:ext uri="{FF2B5EF4-FFF2-40B4-BE49-F238E27FC236}">
                  <a16:creationId xmlns="" xmlns:a16="http://schemas.microsoft.com/office/drawing/2014/main" id="{F3CB83FA-C35A-400F-9A8E-2A31EB920D0C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</p:grpSp>
      <p:grpSp>
        <p:nvGrpSpPr>
          <p:cNvPr id="1439" name="Group 1438">
            <a:extLst>
              <a:ext uri="{FF2B5EF4-FFF2-40B4-BE49-F238E27FC236}">
                <a16:creationId xmlns="" xmlns:a16="http://schemas.microsoft.com/office/drawing/2014/main" id="{761F6E7D-158C-4D1A-8246-538A7CFB447A}"/>
              </a:ext>
            </a:extLst>
          </p:cNvPr>
          <p:cNvGrpSpPr/>
          <p:nvPr/>
        </p:nvGrpSpPr>
        <p:grpSpPr>
          <a:xfrm>
            <a:off x="8655450" y="4592294"/>
            <a:ext cx="545449" cy="793030"/>
            <a:chOff x="4268478" y="1648459"/>
            <a:chExt cx="545449" cy="793030"/>
          </a:xfrm>
        </p:grpSpPr>
        <p:grpSp>
          <p:nvGrpSpPr>
            <p:cNvPr id="1440" name="Group 1439">
              <a:extLst>
                <a:ext uri="{FF2B5EF4-FFF2-40B4-BE49-F238E27FC236}">
                  <a16:creationId xmlns="" xmlns:a16="http://schemas.microsoft.com/office/drawing/2014/main" id="{4CFA7C47-77FB-4BA2-B569-D6D476FCB6C3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458" name="Straight Connector 1457">
                <a:extLst>
                  <a:ext uri="{FF2B5EF4-FFF2-40B4-BE49-F238E27FC236}">
                    <a16:creationId xmlns="" xmlns:a16="http://schemas.microsoft.com/office/drawing/2014/main" id="{56A86039-64D6-4519-9AF3-39F25DB636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9" name="Straight Connector 1458">
                <a:extLst>
                  <a:ext uri="{FF2B5EF4-FFF2-40B4-BE49-F238E27FC236}">
                    <a16:creationId xmlns="" xmlns:a16="http://schemas.microsoft.com/office/drawing/2014/main" id="{42BD8C0C-7B2C-446E-93B6-6D75CD30D0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0" name="Straight Connector 1459">
                <a:extLst>
                  <a:ext uri="{FF2B5EF4-FFF2-40B4-BE49-F238E27FC236}">
                    <a16:creationId xmlns="" xmlns:a16="http://schemas.microsoft.com/office/drawing/2014/main" id="{B4BB9B89-7440-4E3E-A230-52761D0377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1" name="Straight Connector 1460">
                <a:extLst>
                  <a:ext uri="{FF2B5EF4-FFF2-40B4-BE49-F238E27FC236}">
                    <a16:creationId xmlns="" xmlns:a16="http://schemas.microsoft.com/office/drawing/2014/main" id="{BD9660D9-18AA-4763-88D3-BF8355998EA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2" name="Straight Connector 1461">
                <a:extLst>
                  <a:ext uri="{FF2B5EF4-FFF2-40B4-BE49-F238E27FC236}">
                    <a16:creationId xmlns="" xmlns:a16="http://schemas.microsoft.com/office/drawing/2014/main" id="{6AEEF3E2-3901-40F9-82BB-57AF0998B6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3" name="Straight Connector 1462">
                <a:extLst>
                  <a:ext uri="{FF2B5EF4-FFF2-40B4-BE49-F238E27FC236}">
                    <a16:creationId xmlns="" xmlns:a16="http://schemas.microsoft.com/office/drawing/2014/main" id="{026BB83F-CFDC-4E98-8D61-0AFAAD5566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4" name="Straight Connector 1463">
                <a:extLst>
                  <a:ext uri="{FF2B5EF4-FFF2-40B4-BE49-F238E27FC236}">
                    <a16:creationId xmlns="" xmlns:a16="http://schemas.microsoft.com/office/drawing/2014/main" id="{C05DEEC5-6DCA-4CBA-B361-C7599636E2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5" name="Straight Connector 1464">
                <a:extLst>
                  <a:ext uri="{FF2B5EF4-FFF2-40B4-BE49-F238E27FC236}">
                    <a16:creationId xmlns="" xmlns:a16="http://schemas.microsoft.com/office/drawing/2014/main" id="{83E0CAFB-8425-4D32-8E6E-DC91599C4C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41" name="Oval 1440">
              <a:extLst>
                <a:ext uri="{FF2B5EF4-FFF2-40B4-BE49-F238E27FC236}">
                  <a16:creationId xmlns="" xmlns:a16="http://schemas.microsoft.com/office/drawing/2014/main" id="{168F0079-3630-4221-870E-1A9A41D209C9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42" name="Oval 1441">
              <a:extLst>
                <a:ext uri="{FF2B5EF4-FFF2-40B4-BE49-F238E27FC236}">
                  <a16:creationId xmlns="" xmlns:a16="http://schemas.microsoft.com/office/drawing/2014/main" id="{0F6C7011-B6CD-4ADA-A8F6-85BA8E9A1702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43" name="Oval 1442">
              <a:extLst>
                <a:ext uri="{FF2B5EF4-FFF2-40B4-BE49-F238E27FC236}">
                  <a16:creationId xmlns="" xmlns:a16="http://schemas.microsoft.com/office/drawing/2014/main" id="{F81B569F-FF10-4012-8D7F-3656BE52D707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44" name="Oval 1443">
              <a:extLst>
                <a:ext uri="{FF2B5EF4-FFF2-40B4-BE49-F238E27FC236}">
                  <a16:creationId xmlns="" xmlns:a16="http://schemas.microsoft.com/office/drawing/2014/main" id="{18223B93-85F9-4C82-9E2E-BA83C1BE2A8F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45" name="TextBox 1444">
              <a:extLst>
                <a:ext uri="{FF2B5EF4-FFF2-40B4-BE49-F238E27FC236}">
                  <a16:creationId xmlns="" xmlns:a16="http://schemas.microsoft.com/office/drawing/2014/main" id="{B69832FF-CD58-4B1C-BECB-C2FB1B1A3BE7}"/>
                </a:ext>
              </a:extLst>
            </p:cNvPr>
            <p:cNvSpPr txBox="1"/>
            <p:nvPr/>
          </p:nvSpPr>
          <p:spPr>
            <a:xfrm>
              <a:off x="4508906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446" name="TextBox 1445">
              <a:extLst>
                <a:ext uri="{FF2B5EF4-FFF2-40B4-BE49-F238E27FC236}">
                  <a16:creationId xmlns="" xmlns:a16="http://schemas.microsoft.com/office/drawing/2014/main" id="{C42CB840-1DA0-4563-975E-222849991B5A}"/>
                </a:ext>
              </a:extLst>
            </p:cNvPr>
            <p:cNvSpPr txBox="1"/>
            <p:nvPr/>
          </p:nvSpPr>
          <p:spPr>
            <a:xfrm>
              <a:off x="4517072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  <p:sp>
          <p:nvSpPr>
            <p:cNvPr id="1447" name="TextBox 1446">
              <a:extLst>
                <a:ext uri="{FF2B5EF4-FFF2-40B4-BE49-F238E27FC236}">
                  <a16:creationId xmlns="" xmlns:a16="http://schemas.microsoft.com/office/drawing/2014/main" id="{C135E7EE-7828-4C6A-A428-02D05D973A17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  <p:cxnSp>
          <p:nvCxnSpPr>
            <p:cNvPr id="1448" name="Straight Connector 1447">
              <a:extLst>
                <a:ext uri="{FF2B5EF4-FFF2-40B4-BE49-F238E27FC236}">
                  <a16:creationId xmlns="" xmlns:a16="http://schemas.microsoft.com/office/drawing/2014/main" id="{4D1F76F5-2FC3-4567-B0DD-AEA5634AF903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49" name="Straight Connector 1448">
              <a:extLst>
                <a:ext uri="{FF2B5EF4-FFF2-40B4-BE49-F238E27FC236}">
                  <a16:creationId xmlns="" xmlns:a16="http://schemas.microsoft.com/office/drawing/2014/main" id="{780C14D9-D3A6-4A8F-9729-F4BBB12BF898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0" name="Straight Connector 1449">
              <a:extLst>
                <a:ext uri="{FF2B5EF4-FFF2-40B4-BE49-F238E27FC236}">
                  <a16:creationId xmlns="" xmlns:a16="http://schemas.microsoft.com/office/drawing/2014/main" id="{4D347693-4128-44F7-940D-DFD4F3462AB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51" name="TextBox 1450">
              <a:extLst>
                <a:ext uri="{FF2B5EF4-FFF2-40B4-BE49-F238E27FC236}">
                  <a16:creationId xmlns="" xmlns:a16="http://schemas.microsoft.com/office/drawing/2014/main" id="{139D8E64-75CE-4BDF-B185-507F4082300A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452" name="TextBox 1451">
              <a:extLst>
                <a:ext uri="{FF2B5EF4-FFF2-40B4-BE49-F238E27FC236}">
                  <a16:creationId xmlns="" xmlns:a16="http://schemas.microsoft.com/office/drawing/2014/main" id="{07D5CEF5-16C8-4073-9A7D-832969597EFD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453" name="TextBox 1452">
              <a:extLst>
                <a:ext uri="{FF2B5EF4-FFF2-40B4-BE49-F238E27FC236}">
                  <a16:creationId xmlns="" xmlns:a16="http://schemas.microsoft.com/office/drawing/2014/main" id="{6239FE48-D8DB-4A51-AD55-21816242729D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454" name="TextBox 1453">
              <a:extLst>
                <a:ext uri="{FF2B5EF4-FFF2-40B4-BE49-F238E27FC236}">
                  <a16:creationId xmlns="" xmlns:a16="http://schemas.microsoft.com/office/drawing/2014/main" id="{4DFF6919-F728-4368-B9CF-EE6C0E9FFA52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455" name="TextBox 1454">
              <a:extLst>
                <a:ext uri="{FF2B5EF4-FFF2-40B4-BE49-F238E27FC236}">
                  <a16:creationId xmlns="" xmlns:a16="http://schemas.microsoft.com/office/drawing/2014/main" id="{B25D3359-6C49-489E-861C-F108D81D7CFD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456" name="TextBox 1455">
              <a:extLst>
                <a:ext uri="{FF2B5EF4-FFF2-40B4-BE49-F238E27FC236}">
                  <a16:creationId xmlns="" xmlns:a16="http://schemas.microsoft.com/office/drawing/2014/main" id="{01CA849E-CAA0-4897-9F04-54BCF8A2B039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457" name="TextBox 1456">
              <a:extLst>
                <a:ext uri="{FF2B5EF4-FFF2-40B4-BE49-F238E27FC236}">
                  <a16:creationId xmlns="" xmlns:a16="http://schemas.microsoft.com/office/drawing/2014/main" id="{91D06BFB-DCDB-4CD6-9408-701C6E2953A2}"/>
                </a:ext>
              </a:extLst>
            </p:cNvPr>
            <p:cNvSpPr txBox="1"/>
            <p:nvPr/>
          </p:nvSpPr>
          <p:spPr>
            <a:xfrm>
              <a:off x="4511677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</p:grpSp>
      <p:grpSp>
        <p:nvGrpSpPr>
          <p:cNvPr id="1466" name="Group 1465">
            <a:extLst>
              <a:ext uri="{FF2B5EF4-FFF2-40B4-BE49-F238E27FC236}">
                <a16:creationId xmlns="" xmlns:a16="http://schemas.microsoft.com/office/drawing/2014/main" id="{6952AF99-CEDF-4AA8-8676-96F59029D2FF}"/>
              </a:ext>
            </a:extLst>
          </p:cNvPr>
          <p:cNvGrpSpPr/>
          <p:nvPr/>
        </p:nvGrpSpPr>
        <p:grpSpPr>
          <a:xfrm>
            <a:off x="9372054" y="4593915"/>
            <a:ext cx="553762" cy="793030"/>
            <a:chOff x="4268478" y="1648459"/>
            <a:chExt cx="553762" cy="793030"/>
          </a:xfrm>
        </p:grpSpPr>
        <p:grpSp>
          <p:nvGrpSpPr>
            <p:cNvPr id="1467" name="Group 1466">
              <a:extLst>
                <a:ext uri="{FF2B5EF4-FFF2-40B4-BE49-F238E27FC236}">
                  <a16:creationId xmlns="" xmlns:a16="http://schemas.microsoft.com/office/drawing/2014/main" id="{F6C78B76-0571-4BC7-BE53-11A77B5EA6EA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486" name="Straight Connector 1485">
                <a:extLst>
                  <a:ext uri="{FF2B5EF4-FFF2-40B4-BE49-F238E27FC236}">
                    <a16:creationId xmlns="" xmlns:a16="http://schemas.microsoft.com/office/drawing/2014/main" id="{5959787D-A429-43EE-9F29-7C823A217E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7" name="Straight Connector 1486">
                <a:extLst>
                  <a:ext uri="{FF2B5EF4-FFF2-40B4-BE49-F238E27FC236}">
                    <a16:creationId xmlns="" xmlns:a16="http://schemas.microsoft.com/office/drawing/2014/main" id="{0CE2336B-38DB-40D0-837B-96E94B5390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8" name="Straight Connector 1487">
                <a:extLst>
                  <a:ext uri="{FF2B5EF4-FFF2-40B4-BE49-F238E27FC236}">
                    <a16:creationId xmlns="" xmlns:a16="http://schemas.microsoft.com/office/drawing/2014/main" id="{44ED0085-ED3A-4A21-952B-168F2D3B19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9" name="Straight Connector 1488">
                <a:extLst>
                  <a:ext uri="{FF2B5EF4-FFF2-40B4-BE49-F238E27FC236}">
                    <a16:creationId xmlns="" xmlns:a16="http://schemas.microsoft.com/office/drawing/2014/main" id="{C7463A92-7A7A-4F1C-9261-0B6E8C9B62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0" name="Straight Connector 1489">
                <a:extLst>
                  <a:ext uri="{FF2B5EF4-FFF2-40B4-BE49-F238E27FC236}">
                    <a16:creationId xmlns="" xmlns:a16="http://schemas.microsoft.com/office/drawing/2014/main" id="{D075A41F-DC96-46D0-A59A-9DFFBCC713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1" name="Straight Connector 1490">
                <a:extLst>
                  <a:ext uri="{FF2B5EF4-FFF2-40B4-BE49-F238E27FC236}">
                    <a16:creationId xmlns="" xmlns:a16="http://schemas.microsoft.com/office/drawing/2014/main" id="{E342B6D6-DF3B-4436-98FF-5D85D5A658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2" name="Straight Connector 1491">
                <a:extLst>
                  <a:ext uri="{FF2B5EF4-FFF2-40B4-BE49-F238E27FC236}">
                    <a16:creationId xmlns="" xmlns:a16="http://schemas.microsoft.com/office/drawing/2014/main" id="{3182D8F6-79B1-4095-B9E6-BD16AF7537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3" name="Straight Connector 1492">
                <a:extLst>
                  <a:ext uri="{FF2B5EF4-FFF2-40B4-BE49-F238E27FC236}">
                    <a16:creationId xmlns="" xmlns:a16="http://schemas.microsoft.com/office/drawing/2014/main" id="{98E7E1AB-4857-48C6-9856-329139C1AA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68" name="Oval 1467">
              <a:extLst>
                <a:ext uri="{FF2B5EF4-FFF2-40B4-BE49-F238E27FC236}">
                  <a16:creationId xmlns="" xmlns:a16="http://schemas.microsoft.com/office/drawing/2014/main" id="{3944DAF9-44C6-4656-B12F-34A7DDC2644F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69" name="Oval 1468">
              <a:extLst>
                <a:ext uri="{FF2B5EF4-FFF2-40B4-BE49-F238E27FC236}">
                  <a16:creationId xmlns="" xmlns:a16="http://schemas.microsoft.com/office/drawing/2014/main" id="{018DD69C-1299-4EC7-BCCF-9F604BBC8E57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70" name="Oval 1469">
              <a:extLst>
                <a:ext uri="{FF2B5EF4-FFF2-40B4-BE49-F238E27FC236}">
                  <a16:creationId xmlns="" xmlns:a16="http://schemas.microsoft.com/office/drawing/2014/main" id="{DBA2198E-66BA-4944-B3ED-01447032995C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71" name="Oval 1470">
              <a:extLst>
                <a:ext uri="{FF2B5EF4-FFF2-40B4-BE49-F238E27FC236}">
                  <a16:creationId xmlns="" xmlns:a16="http://schemas.microsoft.com/office/drawing/2014/main" id="{F61969C7-FBB8-4682-A8F6-B0E109CC4DFF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72" name="TextBox 1471">
              <a:extLst>
                <a:ext uri="{FF2B5EF4-FFF2-40B4-BE49-F238E27FC236}">
                  <a16:creationId xmlns="" xmlns:a16="http://schemas.microsoft.com/office/drawing/2014/main" id="{C83A32B8-11A2-4D1F-82CA-2A8E41250909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25</a:t>
              </a:r>
            </a:p>
          </p:txBody>
        </p:sp>
        <p:sp>
          <p:nvSpPr>
            <p:cNvPr id="1473" name="TextBox 1472">
              <a:extLst>
                <a:ext uri="{FF2B5EF4-FFF2-40B4-BE49-F238E27FC236}">
                  <a16:creationId xmlns="" xmlns:a16="http://schemas.microsoft.com/office/drawing/2014/main" id="{115F4C01-A5C5-4707-B8C2-4E28E9BD1E3F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19</a:t>
              </a:r>
            </a:p>
          </p:txBody>
        </p:sp>
        <p:sp>
          <p:nvSpPr>
            <p:cNvPr id="1474" name="TextBox 1473">
              <a:extLst>
                <a:ext uri="{FF2B5EF4-FFF2-40B4-BE49-F238E27FC236}">
                  <a16:creationId xmlns="" xmlns:a16="http://schemas.microsoft.com/office/drawing/2014/main" id="{F45E197E-3EC6-4629-8616-E2993EC3DAF8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18</a:t>
              </a:r>
            </a:p>
          </p:txBody>
        </p:sp>
        <p:cxnSp>
          <p:nvCxnSpPr>
            <p:cNvPr id="1475" name="Straight Connector 1474">
              <a:extLst>
                <a:ext uri="{FF2B5EF4-FFF2-40B4-BE49-F238E27FC236}">
                  <a16:creationId xmlns="" xmlns:a16="http://schemas.microsoft.com/office/drawing/2014/main" id="{A33C9104-8C7E-4707-846D-56BF9EA904E2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6" name="Straight Connector 1475">
              <a:extLst>
                <a:ext uri="{FF2B5EF4-FFF2-40B4-BE49-F238E27FC236}">
                  <a16:creationId xmlns="" xmlns:a16="http://schemas.microsoft.com/office/drawing/2014/main" id="{6AB6478D-DB50-481E-B444-7753629A97F8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7" name="Straight Connector 1476">
              <a:extLst>
                <a:ext uri="{FF2B5EF4-FFF2-40B4-BE49-F238E27FC236}">
                  <a16:creationId xmlns="" xmlns:a16="http://schemas.microsoft.com/office/drawing/2014/main" id="{FB60BE32-70B2-4541-935E-7F40D00DC41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78" name="TextBox 1477">
              <a:extLst>
                <a:ext uri="{FF2B5EF4-FFF2-40B4-BE49-F238E27FC236}">
                  <a16:creationId xmlns="" xmlns:a16="http://schemas.microsoft.com/office/drawing/2014/main" id="{962C9348-8275-467C-AA84-EAE6672AF24E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479" name="TextBox 1478">
              <a:extLst>
                <a:ext uri="{FF2B5EF4-FFF2-40B4-BE49-F238E27FC236}">
                  <a16:creationId xmlns="" xmlns:a16="http://schemas.microsoft.com/office/drawing/2014/main" id="{B1F23F23-3A37-4138-A978-46E1441A156F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480" name="TextBox 1479">
              <a:extLst>
                <a:ext uri="{FF2B5EF4-FFF2-40B4-BE49-F238E27FC236}">
                  <a16:creationId xmlns="" xmlns:a16="http://schemas.microsoft.com/office/drawing/2014/main" id="{4929EAA4-5289-4428-9D0B-7B29BB20F964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25</a:t>
              </a:r>
            </a:p>
          </p:txBody>
        </p:sp>
        <p:sp>
          <p:nvSpPr>
            <p:cNvPr id="1482" name="TextBox 1481">
              <a:extLst>
                <a:ext uri="{FF2B5EF4-FFF2-40B4-BE49-F238E27FC236}">
                  <a16:creationId xmlns="" xmlns:a16="http://schemas.microsoft.com/office/drawing/2014/main" id="{E5C4074E-B726-42AE-A1D1-C311EEBDA2DC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25</a:t>
              </a:r>
            </a:p>
          </p:txBody>
        </p:sp>
        <p:sp>
          <p:nvSpPr>
            <p:cNvPr id="1483" name="TextBox 1482">
              <a:extLst>
                <a:ext uri="{FF2B5EF4-FFF2-40B4-BE49-F238E27FC236}">
                  <a16:creationId xmlns="" xmlns:a16="http://schemas.microsoft.com/office/drawing/2014/main" id="{8D9BA5E9-314F-4CC8-B953-BD156FD6AA9C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25</a:t>
              </a:r>
            </a:p>
          </p:txBody>
        </p:sp>
        <p:sp>
          <p:nvSpPr>
            <p:cNvPr id="1484" name="TextBox 1483">
              <a:extLst>
                <a:ext uri="{FF2B5EF4-FFF2-40B4-BE49-F238E27FC236}">
                  <a16:creationId xmlns="" xmlns:a16="http://schemas.microsoft.com/office/drawing/2014/main" id="{9CB3B88B-C8A3-4E6E-88FA-B851523278AA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25</a:t>
              </a:r>
            </a:p>
          </p:txBody>
        </p:sp>
        <p:sp>
          <p:nvSpPr>
            <p:cNvPr id="1485" name="TextBox 1484">
              <a:extLst>
                <a:ext uri="{FF2B5EF4-FFF2-40B4-BE49-F238E27FC236}">
                  <a16:creationId xmlns="" xmlns:a16="http://schemas.microsoft.com/office/drawing/2014/main" id="{44FFD5C0-2239-43ED-A162-EE53AAF8AE6C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18</a:t>
              </a:r>
            </a:p>
          </p:txBody>
        </p:sp>
      </p:grpSp>
      <p:grpSp>
        <p:nvGrpSpPr>
          <p:cNvPr id="1494" name="Group 1493">
            <a:extLst>
              <a:ext uri="{FF2B5EF4-FFF2-40B4-BE49-F238E27FC236}">
                <a16:creationId xmlns="" xmlns:a16="http://schemas.microsoft.com/office/drawing/2014/main" id="{D5238FA4-BE9A-457E-B8E3-1603567C934A}"/>
              </a:ext>
            </a:extLst>
          </p:cNvPr>
          <p:cNvGrpSpPr/>
          <p:nvPr/>
        </p:nvGrpSpPr>
        <p:grpSpPr>
          <a:xfrm>
            <a:off x="10074067" y="4585808"/>
            <a:ext cx="553762" cy="793030"/>
            <a:chOff x="4268478" y="1648459"/>
            <a:chExt cx="553762" cy="793030"/>
          </a:xfrm>
        </p:grpSpPr>
        <p:grpSp>
          <p:nvGrpSpPr>
            <p:cNvPr id="1495" name="Group 1494">
              <a:extLst>
                <a:ext uri="{FF2B5EF4-FFF2-40B4-BE49-F238E27FC236}">
                  <a16:creationId xmlns="" xmlns:a16="http://schemas.microsoft.com/office/drawing/2014/main" id="{EF965EED-56E8-4073-B6D2-174FB1999A8B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513" name="Straight Connector 1512">
                <a:extLst>
                  <a:ext uri="{FF2B5EF4-FFF2-40B4-BE49-F238E27FC236}">
                    <a16:creationId xmlns="" xmlns:a16="http://schemas.microsoft.com/office/drawing/2014/main" id="{901C21DD-D0ED-4AC5-B4FB-8B25C40CD9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4" name="Straight Connector 1513">
                <a:extLst>
                  <a:ext uri="{FF2B5EF4-FFF2-40B4-BE49-F238E27FC236}">
                    <a16:creationId xmlns="" xmlns:a16="http://schemas.microsoft.com/office/drawing/2014/main" id="{6C72DE4C-D2F8-4690-94BD-4A72E04C1A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5" name="Straight Connector 1514">
                <a:extLst>
                  <a:ext uri="{FF2B5EF4-FFF2-40B4-BE49-F238E27FC236}">
                    <a16:creationId xmlns="" xmlns:a16="http://schemas.microsoft.com/office/drawing/2014/main" id="{CE2A5F2D-DD80-4F8A-95AC-50FC8F55E8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6" name="Straight Connector 1515">
                <a:extLst>
                  <a:ext uri="{FF2B5EF4-FFF2-40B4-BE49-F238E27FC236}">
                    <a16:creationId xmlns="" xmlns:a16="http://schemas.microsoft.com/office/drawing/2014/main" id="{8825B8CB-D5DE-4776-BFE8-5476CCC942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7" name="Straight Connector 1516">
                <a:extLst>
                  <a:ext uri="{FF2B5EF4-FFF2-40B4-BE49-F238E27FC236}">
                    <a16:creationId xmlns="" xmlns:a16="http://schemas.microsoft.com/office/drawing/2014/main" id="{C41AC9E8-155F-4B1B-B895-22E9C99478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8" name="Straight Connector 1517">
                <a:extLst>
                  <a:ext uri="{FF2B5EF4-FFF2-40B4-BE49-F238E27FC236}">
                    <a16:creationId xmlns="" xmlns:a16="http://schemas.microsoft.com/office/drawing/2014/main" id="{BBF4AA39-D0DC-4A05-A8D0-6892E91EE6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9" name="Straight Connector 1518">
                <a:extLst>
                  <a:ext uri="{FF2B5EF4-FFF2-40B4-BE49-F238E27FC236}">
                    <a16:creationId xmlns="" xmlns:a16="http://schemas.microsoft.com/office/drawing/2014/main" id="{420E80EE-6894-4379-97A7-AB0A12504D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0" name="Straight Connector 1519">
                <a:extLst>
                  <a:ext uri="{FF2B5EF4-FFF2-40B4-BE49-F238E27FC236}">
                    <a16:creationId xmlns="" xmlns:a16="http://schemas.microsoft.com/office/drawing/2014/main" id="{CDDB9160-07DB-445B-8BBE-8FBC93C6C0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96" name="Oval 1495">
              <a:extLst>
                <a:ext uri="{FF2B5EF4-FFF2-40B4-BE49-F238E27FC236}">
                  <a16:creationId xmlns="" xmlns:a16="http://schemas.microsoft.com/office/drawing/2014/main" id="{A1E7C248-AF4B-4197-B61D-79228EB984AE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97" name="Oval 1496">
              <a:extLst>
                <a:ext uri="{FF2B5EF4-FFF2-40B4-BE49-F238E27FC236}">
                  <a16:creationId xmlns="" xmlns:a16="http://schemas.microsoft.com/office/drawing/2014/main" id="{C1938F2E-B3B3-4933-B4E8-B51621F0A441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98" name="Oval 1497">
              <a:extLst>
                <a:ext uri="{FF2B5EF4-FFF2-40B4-BE49-F238E27FC236}">
                  <a16:creationId xmlns="" xmlns:a16="http://schemas.microsoft.com/office/drawing/2014/main" id="{9B1E75EF-4332-424A-A9F8-D35F19F0DB32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99" name="Oval 1498">
              <a:extLst>
                <a:ext uri="{FF2B5EF4-FFF2-40B4-BE49-F238E27FC236}">
                  <a16:creationId xmlns="" xmlns:a16="http://schemas.microsoft.com/office/drawing/2014/main" id="{CDEFB622-F2BE-4F22-A0EF-D5FDD6949834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00" name="TextBox 1499">
              <a:extLst>
                <a:ext uri="{FF2B5EF4-FFF2-40B4-BE49-F238E27FC236}">
                  <a16:creationId xmlns="" xmlns:a16="http://schemas.microsoft.com/office/drawing/2014/main" id="{5AE168C5-A09B-4187-989F-E36BDE1B248C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18</a:t>
              </a:r>
            </a:p>
          </p:txBody>
        </p:sp>
        <p:sp>
          <p:nvSpPr>
            <p:cNvPr id="1501" name="TextBox 1500">
              <a:extLst>
                <a:ext uri="{FF2B5EF4-FFF2-40B4-BE49-F238E27FC236}">
                  <a16:creationId xmlns="" xmlns:a16="http://schemas.microsoft.com/office/drawing/2014/main" id="{30B90CBB-CE04-4AB6-96B0-AB61D2D968B8}"/>
                </a:ext>
              </a:extLst>
            </p:cNvPr>
            <p:cNvSpPr txBox="1"/>
            <p:nvPr/>
          </p:nvSpPr>
          <p:spPr>
            <a:xfrm>
              <a:off x="452730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10</a:t>
              </a:r>
            </a:p>
          </p:txBody>
        </p:sp>
        <p:sp>
          <p:nvSpPr>
            <p:cNvPr id="1502" name="TextBox 1501">
              <a:extLst>
                <a:ext uri="{FF2B5EF4-FFF2-40B4-BE49-F238E27FC236}">
                  <a16:creationId xmlns="" xmlns:a16="http://schemas.microsoft.com/office/drawing/2014/main" id="{B5622FD6-158C-48DA-8F87-64E5E8451644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</a:t>
              </a:r>
            </a:p>
          </p:txBody>
        </p:sp>
        <p:cxnSp>
          <p:nvCxnSpPr>
            <p:cNvPr id="1503" name="Straight Connector 1502">
              <a:extLst>
                <a:ext uri="{FF2B5EF4-FFF2-40B4-BE49-F238E27FC236}">
                  <a16:creationId xmlns="" xmlns:a16="http://schemas.microsoft.com/office/drawing/2014/main" id="{839A81DD-E575-4CE4-8F73-4A65269960B8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4" name="Straight Connector 1503">
              <a:extLst>
                <a:ext uri="{FF2B5EF4-FFF2-40B4-BE49-F238E27FC236}">
                  <a16:creationId xmlns="" xmlns:a16="http://schemas.microsoft.com/office/drawing/2014/main" id="{646B993A-44F2-48DD-A656-571315E0DCA9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5" name="Straight Connector 1504">
              <a:extLst>
                <a:ext uri="{FF2B5EF4-FFF2-40B4-BE49-F238E27FC236}">
                  <a16:creationId xmlns="" xmlns:a16="http://schemas.microsoft.com/office/drawing/2014/main" id="{DF797342-34BA-4838-A363-703C67C6A65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06" name="TextBox 1505">
              <a:extLst>
                <a:ext uri="{FF2B5EF4-FFF2-40B4-BE49-F238E27FC236}">
                  <a16:creationId xmlns="" xmlns:a16="http://schemas.microsoft.com/office/drawing/2014/main" id="{AD0A19CF-E46F-4EB7-AE2E-2628EF7971CE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507" name="TextBox 1506">
              <a:extLst>
                <a:ext uri="{FF2B5EF4-FFF2-40B4-BE49-F238E27FC236}">
                  <a16:creationId xmlns="" xmlns:a16="http://schemas.microsoft.com/office/drawing/2014/main" id="{7B768F67-433E-4330-B1BC-9A895D2817B6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508" name="TextBox 1507">
              <a:extLst>
                <a:ext uri="{FF2B5EF4-FFF2-40B4-BE49-F238E27FC236}">
                  <a16:creationId xmlns="" xmlns:a16="http://schemas.microsoft.com/office/drawing/2014/main" id="{87A2835A-0C5C-478E-A7AC-BFCA68F50B5C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18</a:t>
              </a:r>
            </a:p>
          </p:txBody>
        </p:sp>
        <p:sp>
          <p:nvSpPr>
            <p:cNvPr id="1509" name="TextBox 1508">
              <a:extLst>
                <a:ext uri="{FF2B5EF4-FFF2-40B4-BE49-F238E27FC236}">
                  <a16:creationId xmlns="" xmlns:a16="http://schemas.microsoft.com/office/drawing/2014/main" id="{BF2304E9-B5B1-4AF0-9C80-B16D53A309F1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18</a:t>
              </a:r>
            </a:p>
          </p:txBody>
        </p:sp>
        <p:sp>
          <p:nvSpPr>
            <p:cNvPr id="1510" name="TextBox 1509">
              <a:extLst>
                <a:ext uri="{FF2B5EF4-FFF2-40B4-BE49-F238E27FC236}">
                  <a16:creationId xmlns="" xmlns:a16="http://schemas.microsoft.com/office/drawing/2014/main" id="{0E3CB167-38A9-4106-9393-D0560F3BC3B3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18</a:t>
              </a:r>
            </a:p>
          </p:txBody>
        </p:sp>
        <p:sp>
          <p:nvSpPr>
            <p:cNvPr id="1511" name="TextBox 1510">
              <a:extLst>
                <a:ext uri="{FF2B5EF4-FFF2-40B4-BE49-F238E27FC236}">
                  <a16:creationId xmlns="" xmlns:a16="http://schemas.microsoft.com/office/drawing/2014/main" id="{E4935B4B-A910-4123-A1AB-CD4778099648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18</a:t>
              </a:r>
            </a:p>
          </p:txBody>
        </p:sp>
        <p:sp>
          <p:nvSpPr>
            <p:cNvPr id="1512" name="TextBox 1511">
              <a:extLst>
                <a:ext uri="{FF2B5EF4-FFF2-40B4-BE49-F238E27FC236}">
                  <a16:creationId xmlns="" xmlns:a16="http://schemas.microsoft.com/office/drawing/2014/main" id="{CBF82262-4128-4125-82A2-8896F8647418}"/>
                </a:ext>
              </a:extLst>
            </p:cNvPr>
            <p:cNvSpPr txBox="1"/>
            <p:nvPr/>
          </p:nvSpPr>
          <p:spPr>
            <a:xfrm>
              <a:off x="452191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</p:grpSp>
      <p:grpSp>
        <p:nvGrpSpPr>
          <p:cNvPr id="1521" name="Group 1520">
            <a:extLst>
              <a:ext uri="{FF2B5EF4-FFF2-40B4-BE49-F238E27FC236}">
                <a16:creationId xmlns="" xmlns:a16="http://schemas.microsoft.com/office/drawing/2014/main" id="{A16D8CCA-B17F-442F-91A9-AE586C1933A6}"/>
              </a:ext>
            </a:extLst>
          </p:cNvPr>
          <p:cNvGrpSpPr/>
          <p:nvPr/>
        </p:nvGrpSpPr>
        <p:grpSpPr>
          <a:xfrm>
            <a:off x="10737169" y="4587429"/>
            <a:ext cx="545596" cy="793030"/>
            <a:chOff x="4268478" y="1648459"/>
            <a:chExt cx="545596" cy="793030"/>
          </a:xfrm>
        </p:grpSpPr>
        <p:grpSp>
          <p:nvGrpSpPr>
            <p:cNvPr id="1522" name="Group 1521">
              <a:extLst>
                <a:ext uri="{FF2B5EF4-FFF2-40B4-BE49-F238E27FC236}">
                  <a16:creationId xmlns="" xmlns:a16="http://schemas.microsoft.com/office/drawing/2014/main" id="{1CFD8185-2F11-4F15-BAD6-343AC314A923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540" name="Straight Connector 1539">
                <a:extLst>
                  <a:ext uri="{FF2B5EF4-FFF2-40B4-BE49-F238E27FC236}">
                    <a16:creationId xmlns="" xmlns:a16="http://schemas.microsoft.com/office/drawing/2014/main" id="{A8A87F30-06B4-4A75-A2A4-2BC382D7E8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1" name="Straight Connector 1540">
                <a:extLst>
                  <a:ext uri="{FF2B5EF4-FFF2-40B4-BE49-F238E27FC236}">
                    <a16:creationId xmlns="" xmlns:a16="http://schemas.microsoft.com/office/drawing/2014/main" id="{0A231F87-5B73-4880-B267-D63739EEF8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2" name="Straight Connector 1541">
                <a:extLst>
                  <a:ext uri="{FF2B5EF4-FFF2-40B4-BE49-F238E27FC236}">
                    <a16:creationId xmlns="" xmlns:a16="http://schemas.microsoft.com/office/drawing/2014/main" id="{675C72D7-DB24-4CB2-9069-9A313DF280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3" name="Straight Connector 1542">
                <a:extLst>
                  <a:ext uri="{FF2B5EF4-FFF2-40B4-BE49-F238E27FC236}">
                    <a16:creationId xmlns="" xmlns:a16="http://schemas.microsoft.com/office/drawing/2014/main" id="{8DB1C116-4D40-4994-A00C-D481323A1D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4" name="Straight Connector 1543">
                <a:extLst>
                  <a:ext uri="{FF2B5EF4-FFF2-40B4-BE49-F238E27FC236}">
                    <a16:creationId xmlns="" xmlns:a16="http://schemas.microsoft.com/office/drawing/2014/main" id="{1669C370-0DB6-4352-AF3E-3DCBC53DFA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5" name="Straight Connector 1544">
                <a:extLst>
                  <a:ext uri="{FF2B5EF4-FFF2-40B4-BE49-F238E27FC236}">
                    <a16:creationId xmlns="" xmlns:a16="http://schemas.microsoft.com/office/drawing/2014/main" id="{502315D2-7311-40CA-B26F-0C6A20361B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6" name="Straight Connector 1545">
                <a:extLst>
                  <a:ext uri="{FF2B5EF4-FFF2-40B4-BE49-F238E27FC236}">
                    <a16:creationId xmlns="" xmlns:a16="http://schemas.microsoft.com/office/drawing/2014/main" id="{8BCD3C6E-02C3-4114-B0CA-943406B9B2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7" name="Straight Connector 1546">
                <a:extLst>
                  <a:ext uri="{FF2B5EF4-FFF2-40B4-BE49-F238E27FC236}">
                    <a16:creationId xmlns="" xmlns:a16="http://schemas.microsoft.com/office/drawing/2014/main" id="{121AFA06-12F9-4147-8D49-5D3ED7ECDC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23" name="Oval 1522">
              <a:extLst>
                <a:ext uri="{FF2B5EF4-FFF2-40B4-BE49-F238E27FC236}">
                  <a16:creationId xmlns="" xmlns:a16="http://schemas.microsoft.com/office/drawing/2014/main" id="{FEE96199-EF0B-4F3A-B2DD-0C59691F6E4E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24" name="Oval 1523">
              <a:extLst>
                <a:ext uri="{FF2B5EF4-FFF2-40B4-BE49-F238E27FC236}">
                  <a16:creationId xmlns="" xmlns:a16="http://schemas.microsoft.com/office/drawing/2014/main" id="{419C71ED-7B87-4A44-BDEB-B4556A134339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25" name="Oval 1524">
              <a:extLst>
                <a:ext uri="{FF2B5EF4-FFF2-40B4-BE49-F238E27FC236}">
                  <a16:creationId xmlns="" xmlns:a16="http://schemas.microsoft.com/office/drawing/2014/main" id="{B107D182-3C19-4AAE-9DEC-C456EC95B63D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26" name="Oval 1525">
              <a:extLst>
                <a:ext uri="{FF2B5EF4-FFF2-40B4-BE49-F238E27FC236}">
                  <a16:creationId xmlns="" xmlns:a16="http://schemas.microsoft.com/office/drawing/2014/main" id="{678BE3B8-08AB-4FF7-A051-6D67656B9DE2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27" name="TextBox 1526">
              <a:extLst>
                <a:ext uri="{FF2B5EF4-FFF2-40B4-BE49-F238E27FC236}">
                  <a16:creationId xmlns="" xmlns:a16="http://schemas.microsoft.com/office/drawing/2014/main" id="{77DEDC23-7B23-4A6D-B3CC-1FFE8F5192BE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</a:t>
              </a:r>
            </a:p>
          </p:txBody>
        </p:sp>
        <p:sp>
          <p:nvSpPr>
            <p:cNvPr id="1528" name="TextBox 1527">
              <a:extLst>
                <a:ext uri="{FF2B5EF4-FFF2-40B4-BE49-F238E27FC236}">
                  <a16:creationId xmlns="" xmlns:a16="http://schemas.microsoft.com/office/drawing/2014/main" id="{6F45A2C2-5B9E-464B-A39F-E6F33F9519E3}"/>
                </a:ext>
              </a:extLst>
            </p:cNvPr>
            <p:cNvSpPr txBox="1"/>
            <p:nvPr/>
          </p:nvSpPr>
          <p:spPr>
            <a:xfrm>
              <a:off x="4513660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1529" name="TextBox 1528">
              <a:extLst>
                <a:ext uri="{FF2B5EF4-FFF2-40B4-BE49-F238E27FC236}">
                  <a16:creationId xmlns="" xmlns:a16="http://schemas.microsoft.com/office/drawing/2014/main" id="{4FE2E724-FE58-4039-A68E-C0C8A9D50A45}"/>
                </a:ext>
              </a:extLst>
            </p:cNvPr>
            <p:cNvSpPr txBox="1"/>
            <p:nvPr/>
          </p:nvSpPr>
          <p:spPr>
            <a:xfrm>
              <a:off x="4518995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5</a:t>
              </a:r>
            </a:p>
          </p:txBody>
        </p:sp>
        <p:cxnSp>
          <p:nvCxnSpPr>
            <p:cNvPr id="1530" name="Straight Connector 1529">
              <a:extLst>
                <a:ext uri="{FF2B5EF4-FFF2-40B4-BE49-F238E27FC236}">
                  <a16:creationId xmlns="" xmlns:a16="http://schemas.microsoft.com/office/drawing/2014/main" id="{676A487C-00E5-42AF-9EFC-39120041BBDB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1" name="Straight Connector 1530">
              <a:extLst>
                <a:ext uri="{FF2B5EF4-FFF2-40B4-BE49-F238E27FC236}">
                  <a16:creationId xmlns="" xmlns:a16="http://schemas.microsoft.com/office/drawing/2014/main" id="{0501F311-6B38-4C24-A52F-3E801ED07885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2" name="Straight Connector 1531">
              <a:extLst>
                <a:ext uri="{FF2B5EF4-FFF2-40B4-BE49-F238E27FC236}">
                  <a16:creationId xmlns="" xmlns:a16="http://schemas.microsoft.com/office/drawing/2014/main" id="{0EC67986-8C58-428F-93B5-487C15FBF6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33" name="TextBox 1532">
              <a:extLst>
                <a:ext uri="{FF2B5EF4-FFF2-40B4-BE49-F238E27FC236}">
                  <a16:creationId xmlns="" xmlns:a16="http://schemas.microsoft.com/office/drawing/2014/main" id="{C80808A1-322E-4EE1-992C-9B60208DEF5C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534" name="TextBox 1533">
              <a:extLst>
                <a:ext uri="{FF2B5EF4-FFF2-40B4-BE49-F238E27FC236}">
                  <a16:creationId xmlns="" xmlns:a16="http://schemas.microsoft.com/office/drawing/2014/main" id="{D2D607EF-50EF-4940-85BF-B9AF4ACDBB02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535" name="TextBox 1534">
              <a:extLst>
                <a:ext uri="{FF2B5EF4-FFF2-40B4-BE49-F238E27FC236}">
                  <a16:creationId xmlns="" xmlns:a16="http://schemas.microsoft.com/office/drawing/2014/main" id="{1994C543-8EE7-49A2-A77A-D9E3B90C8F24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12</a:t>
              </a:r>
            </a:p>
          </p:txBody>
        </p:sp>
        <p:sp>
          <p:nvSpPr>
            <p:cNvPr id="1536" name="TextBox 1535">
              <a:extLst>
                <a:ext uri="{FF2B5EF4-FFF2-40B4-BE49-F238E27FC236}">
                  <a16:creationId xmlns="" xmlns:a16="http://schemas.microsoft.com/office/drawing/2014/main" id="{87D3E19A-454B-471A-A393-BB4FA9409C39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12</a:t>
              </a:r>
            </a:p>
          </p:txBody>
        </p:sp>
        <p:sp>
          <p:nvSpPr>
            <p:cNvPr id="1537" name="TextBox 1536">
              <a:extLst>
                <a:ext uri="{FF2B5EF4-FFF2-40B4-BE49-F238E27FC236}">
                  <a16:creationId xmlns="" xmlns:a16="http://schemas.microsoft.com/office/drawing/2014/main" id="{6BB15004-019D-4EDB-ABFC-68849460DDC6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12</a:t>
              </a:r>
            </a:p>
          </p:txBody>
        </p:sp>
        <p:sp>
          <p:nvSpPr>
            <p:cNvPr id="1538" name="TextBox 1537">
              <a:extLst>
                <a:ext uri="{FF2B5EF4-FFF2-40B4-BE49-F238E27FC236}">
                  <a16:creationId xmlns="" xmlns:a16="http://schemas.microsoft.com/office/drawing/2014/main" id="{1AB48791-CB0E-4684-9F88-70DFAD324AF1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12</a:t>
              </a:r>
            </a:p>
          </p:txBody>
        </p:sp>
        <p:sp>
          <p:nvSpPr>
            <p:cNvPr id="1539" name="TextBox 1538">
              <a:extLst>
                <a:ext uri="{FF2B5EF4-FFF2-40B4-BE49-F238E27FC236}">
                  <a16:creationId xmlns="" xmlns:a16="http://schemas.microsoft.com/office/drawing/2014/main" id="{4A65E69B-0291-4680-8F40-3F7ADA5E332B}"/>
                </a:ext>
              </a:extLst>
            </p:cNvPr>
            <p:cNvSpPr txBox="1"/>
            <p:nvPr/>
          </p:nvSpPr>
          <p:spPr>
            <a:xfrm>
              <a:off x="4508265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</p:grpSp>
      <p:grpSp>
        <p:nvGrpSpPr>
          <p:cNvPr id="1575" name="Group 1574">
            <a:extLst>
              <a:ext uri="{FF2B5EF4-FFF2-40B4-BE49-F238E27FC236}">
                <a16:creationId xmlns="" xmlns:a16="http://schemas.microsoft.com/office/drawing/2014/main" id="{F6281071-0071-4F7E-A385-A325571386EC}"/>
              </a:ext>
            </a:extLst>
          </p:cNvPr>
          <p:cNvGrpSpPr/>
          <p:nvPr/>
        </p:nvGrpSpPr>
        <p:grpSpPr>
          <a:xfrm>
            <a:off x="11413444" y="4587429"/>
            <a:ext cx="574024" cy="793030"/>
            <a:chOff x="4268478" y="1648459"/>
            <a:chExt cx="574024" cy="793030"/>
          </a:xfrm>
        </p:grpSpPr>
        <p:grpSp>
          <p:nvGrpSpPr>
            <p:cNvPr id="1576" name="Group 1575">
              <a:extLst>
                <a:ext uri="{FF2B5EF4-FFF2-40B4-BE49-F238E27FC236}">
                  <a16:creationId xmlns="" xmlns:a16="http://schemas.microsoft.com/office/drawing/2014/main" id="{FA9F5906-171C-49CD-8341-5DAF0C19B864}"/>
                </a:ext>
              </a:extLst>
            </p:cNvPr>
            <p:cNvGrpSpPr/>
            <p:nvPr/>
          </p:nvGrpSpPr>
          <p:grpSpPr>
            <a:xfrm>
              <a:off x="4268478" y="1670859"/>
              <a:ext cx="467300" cy="765279"/>
              <a:chOff x="570649" y="593187"/>
              <a:chExt cx="467300" cy="765279"/>
            </a:xfrm>
          </p:grpSpPr>
          <p:cxnSp>
            <p:nvCxnSpPr>
              <p:cNvPr id="1594" name="Straight Connector 1593">
                <a:extLst>
                  <a:ext uri="{FF2B5EF4-FFF2-40B4-BE49-F238E27FC236}">
                    <a16:creationId xmlns="" xmlns:a16="http://schemas.microsoft.com/office/drawing/2014/main" id="{4651A008-28EB-45A0-A602-7E66A1FBDA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8047" y="605656"/>
                <a:ext cx="0" cy="75230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5" name="Straight Connector 1594">
                <a:extLst>
                  <a:ext uri="{FF2B5EF4-FFF2-40B4-BE49-F238E27FC236}">
                    <a16:creationId xmlns="" xmlns:a16="http://schemas.microsoft.com/office/drawing/2014/main" id="{7B56CE8D-95F8-4A2E-82BF-BFEDFA49D3B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6" name="Straight Connector 1595">
                <a:extLst>
                  <a:ext uri="{FF2B5EF4-FFF2-40B4-BE49-F238E27FC236}">
                    <a16:creationId xmlns="" xmlns:a16="http://schemas.microsoft.com/office/drawing/2014/main" id="{640F90A2-E74C-46B8-9D44-147AA114D4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593187"/>
                <a:ext cx="0" cy="76477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7" name="Straight Connector 1596">
                <a:extLst>
                  <a:ext uri="{FF2B5EF4-FFF2-40B4-BE49-F238E27FC236}">
                    <a16:creationId xmlns="" xmlns:a16="http://schemas.microsoft.com/office/drawing/2014/main" id="{0E0C374C-5C70-47DA-A801-E2A3A5CD96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37949" y="597343"/>
                <a:ext cx="0" cy="7606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8" name="Straight Connector 1597">
                <a:extLst>
                  <a:ext uri="{FF2B5EF4-FFF2-40B4-BE49-F238E27FC236}">
                    <a16:creationId xmlns="" xmlns:a16="http://schemas.microsoft.com/office/drawing/2014/main" id="{5ED6D1F1-5F99-4052-AE83-145AD9794E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842" y="905703"/>
                <a:ext cx="45927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9" name="Straight Connector 1598">
                <a:extLst>
                  <a:ext uri="{FF2B5EF4-FFF2-40B4-BE49-F238E27FC236}">
                    <a16:creationId xmlns="" xmlns:a16="http://schemas.microsoft.com/office/drawing/2014/main" id="{B717621F-BF51-4E28-B801-F1F043B44CB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0649" y="1055680"/>
                <a:ext cx="465621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0" name="Straight Connector 1599">
                <a:extLst>
                  <a:ext uri="{FF2B5EF4-FFF2-40B4-BE49-F238E27FC236}">
                    <a16:creationId xmlns="" xmlns:a16="http://schemas.microsoft.com/office/drawing/2014/main" id="{6C09737B-90B4-44DB-9A87-58E620BB1C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204562"/>
                <a:ext cx="46475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1" name="Straight Connector 1600">
                <a:extLst>
                  <a:ext uri="{FF2B5EF4-FFF2-40B4-BE49-F238E27FC236}">
                    <a16:creationId xmlns="" xmlns:a16="http://schemas.microsoft.com/office/drawing/2014/main" id="{027760D7-B507-4822-85C2-260D722BA3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2268" y="1358466"/>
                <a:ext cx="464002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77" name="Oval 1576">
              <a:extLst>
                <a:ext uri="{FF2B5EF4-FFF2-40B4-BE49-F238E27FC236}">
                  <a16:creationId xmlns="" xmlns:a16="http://schemas.microsoft.com/office/drawing/2014/main" id="{FF2727E3-B1C2-4E56-86AB-5AB6D91CBE24}"/>
                </a:ext>
              </a:extLst>
            </p:cNvPr>
            <p:cNvSpPr/>
            <p:nvPr/>
          </p:nvSpPr>
          <p:spPr>
            <a:xfrm>
              <a:off x="4295100" y="1867211"/>
              <a:ext cx="110072" cy="7382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78" name="Oval 1577">
              <a:extLst>
                <a:ext uri="{FF2B5EF4-FFF2-40B4-BE49-F238E27FC236}">
                  <a16:creationId xmlns="" xmlns:a16="http://schemas.microsoft.com/office/drawing/2014/main" id="{679928B7-8943-4ADC-8E43-64A6ACC32735}"/>
                </a:ext>
              </a:extLst>
            </p:cNvPr>
            <p:cNvSpPr/>
            <p:nvPr/>
          </p:nvSpPr>
          <p:spPr>
            <a:xfrm>
              <a:off x="4295100" y="2015454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79" name="Oval 1578">
              <a:extLst>
                <a:ext uri="{FF2B5EF4-FFF2-40B4-BE49-F238E27FC236}">
                  <a16:creationId xmlns="" xmlns:a16="http://schemas.microsoft.com/office/drawing/2014/main" id="{07C86CD9-D6D3-4682-A55D-6C32ECD85146}"/>
                </a:ext>
              </a:extLst>
            </p:cNvPr>
            <p:cNvSpPr/>
            <p:nvPr/>
          </p:nvSpPr>
          <p:spPr>
            <a:xfrm>
              <a:off x="4295100" y="2168435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80" name="Oval 1579">
              <a:extLst>
                <a:ext uri="{FF2B5EF4-FFF2-40B4-BE49-F238E27FC236}">
                  <a16:creationId xmlns="" xmlns:a16="http://schemas.microsoft.com/office/drawing/2014/main" id="{013E5D53-DB42-4817-96E0-E645384C6FEC}"/>
                </a:ext>
              </a:extLst>
            </p:cNvPr>
            <p:cNvSpPr/>
            <p:nvPr/>
          </p:nvSpPr>
          <p:spPr>
            <a:xfrm>
              <a:off x="4298463" y="2312297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81" name="TextBox 1580">
              <a:extLst>
                <a:ext uri="{FF2B5EF4-FFF2-40B4-BE49-F238E27FC236}">
                  <a16:creationId xmlns="" xmlns:a16="http://schemas.microsoft.com/office/drawing/2014/main" id="{2058B55C-24F2-492A-B64B-D4DF567A875B}"/>
                </a:ext>
              </a:extLst>
            </p:cNvPr>
            <p:cNvSpPr txBox="1"/>
            <p:nvPr/>
          </p:nvSpPr>
          <p:spPr>
            <a:xfrm>
              <a:off x="4519142" y="1810266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30</a:t>
              </a:r>
            </a:p>
          </p:txBody>
        </p:sp>
        <p:sp>
          <p:nvSpPr>
            <p:cNvPr id="1582" name="TextBox 1581">
              <a:extLst>
                <a:ext uri="{FF2B5EF4-FFF2-40B4-BE49-F238E27FC236}">
                  <a16:creationId xmlns="" xmlns:a16="http://schemas.microsoft.com/office/drawing/2014/main" id="{2A84E800-9B7F-407B-8608-BEA8B77E9C1C}"/>
                </a:ext>
              </a:extLst>
            </p:cNvPr>
            <p:cNvSpPr txBox="1"/>
            <p:nvPr/>
          </p:nvSpPr>
          <p:spPr>
            <a:xfrm>
              <a:off x="4510248" y="21042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</a:t>
              </a:r>
            </a:p>
          </p:txBody>
        </p:sp>
        <p:sp>
          <p:nvSpPr>
            <p:cNvPr id="1583" name="TextBox 1582">
              <a:extLst>
                <a:ext uri="{FF2B5EF4-FFF2-40B4-BE49-F238E27FC236}">
                  <a16:creationId xmlns="" xmlns:a16="http://schemas.microsoft.com/office/drawing/2014/main" id="{D8AD1EDA-2C17-4584-85D8-6446B51ABBBE}"/>
                </a:ext>
              </a:extLst>
            </p:cNvPr>
            <p:cNvSpPr txBox="1"/>
            <p:nvPr/>
          </p:nvSpPr>
          <p:spPr>
            <a:xfrm>
              <a:off x="4547570" y="223968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</a:t>
              </a:r>
            </a:p>
          </p:txBody>
        </p:sp>
        <p:cxnSp>
          <p:nvCxnSpPr>
            <p:cNvPr id="1584" name="Straight Connector 1583">
              <a:extLst>
                <a:ext uri="{FF2B5EF4-FFF2-40B4-BE49-F238E27FC236}">
                  <a16:creationId xmlns="" xmlns:a16="http://schemas.microsoft.com/office/drawing/2014/main" id="{CD218568-55AC-49EB-915B-51DA20E832BB}"/>
                </a:ext>
              </a:extLst>
            </p:cNvPr>
            <p:cNvCxnSpPr>
              <a:cxnSpLocks/>
            </p:cNvCxnSpPr>
            <p:nvPr/>
          </p:nvCxnSpPr>
          <p:spPr>
            <a:xfrm>
              <a:off x="4580607" y="1675015"/>
              <a:ext cx="0" cy="75645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5" name="Straight Connector 1584">
              <a:extLst>
                <a:ext uri="{FF2B5EF4-FFF2-40B4-BE49-F238E27FC236}">
                  <a16:creationId xmlns="" xmlns:a16="http://schemas.microsoft.com/office/drawing/2014/main" id="{9842FB83-DAAA-4DDC-9289-A54031B785D9}"/>
                </a:ext>
              </a:extLst>
            </p:cNvPr>
            <p:cNvCxnSpPr>
              <a:cxnSpLocks/>
            </p:cNvCxnSpPr>
            <p:nvPr/>
          </p:nvCxnSpPr>
          <p:spPr>
            <a:xfrm>
              <a:off x="4273441" y="1677018"/>
              <a:ext cx="459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6" name="Straight Connector 1585">
              <a:extLst>
                <a:ext uri="{FF2B5EF4-FFF2-40B4-BE49-F238E27FC236}">
                  <a16:creationId xmlns="" xmlns:a16="http://schemas.microsoft.com/office/drawing/2014/main" id="{8A4A2B33-D979-4AA8-9F22-458392C0347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79018" y="1679171"/>
              <a:ext cx="139197" cy="149698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87" name="TextBox 1586">
              <a:extLst>
                <a:ext uri="{FF2B5EF4-FFF2-40B4-BE49-F238E27FC236}">
                  <a16:creationId xmlns="" xmlns:a16="http://schemas.microsoft.com/office/drawing/2014/main" id="{FCF0EA66-7FA3-4C28-8CEF-CB26DB0D6F20}"/>
                </a:ext>
              </a:extLst>
            </p:cNvPr>
            <p:cNvSpPr txBox="1"/>
            <p:nvPr/>
          </p:nvSpPr>
          <p:spPr>
            <a:xfrm>
              <a:off x="4430683" y="1649844"/>
              <a:ext cx="14962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588" name="TextBox 1587">
              <a:extLst>
                <a:ext uri="{FF2B5EF4-FFF2-40B4-BE49-F238E27FC236}">
                  <a16:creationId xmlns="" xmlns:a16="http://schemas.microsoft.com/office/drawing/2014/main" id="{0128BD3D-3002-4BCF-A562-C25514662E54}"/>
                </a:ext>
              </a:extLst>
            </p:cNvPr>
            <p:cNvSpPr txBox="1"/>
            <p:nvPr/>
          </p:nvSpPr>
          <p:spPr>
            <a:xfrm>
              <a:off x="4566100" y="1648459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589" name="TextBox 1588">
              <a:extLst>
                <a:ext uri="{FF2B5EF4-FFF2-40B4-BE49-F238E27FC236}">
                  <a16:creationId xmlns="" xmlns:a16="http://schemas.microsoft.com/office/drawing/2014/main" id="{1686A0A6-DD69-4184-967D-2EB73A4C94B0}"/>
                </a:ext>
              </a:extLst>
            </p:cNvPr>
            <p:cNvSpPr txBox="1"/>
            <p:nvPr/>
          </p:nvSpPr>
          <p:spPr>
            <a:xfrm>
              <a:off x="4355513" y="1807787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30</a:t>
              </a:r>
            </a:p>
          </p:txBody>
        </p:sp>
        <p:sp>
          <p:nvSpPr>
            <p:cNvPr id="1590" name="TextBox 1589">
              <a:extLst>
                <a:ext uri="{FF2B5EF4-FFF2-40B4-BE49-F238E27FC236}">
                  <a16:creationId xmlns="" xmlns:a16="http://schemas.microsoft.com/office/drawing/2014/main" id="{9CF99F2D-06AB-4119-98EF-B4B3BE87964A}"/>
                </a:ext>
              </a:extLst>
            </p:cNvPr>
            <p:cNvSpPr txBox="1"/>
            <p:nvPr/>
          </p:nvSpPr>
          <p:spPr>
            <a:xfrm>
              <a:off x="4358284" y="1947718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30</a:t>
              </a:r>
            </a:p>
          </p:txBody>
        </p:sp>
        <p:sp>
          <p:nvSpPr>
            <p:cNvPr id="1591" name="TextBox 1590">
              <a:extLst>
                <a:ext uri="{FF2B5EF4-FFF2-40B4-BE49-F238E27FC236}">
                  <a16:creationId xmlns="" xmlns:a16="http://schemas.microsoft.com/office/drawing/2014/main" id="{60F13B90-48E9-4C28-A8FD-CF7C82440E21}"/>
                </a:ext>
              </a:extLst>
            </p:cNvPr>
            <p:cNvSpPr txBox="1"/>
            <p:nvPr/>
          </p:nvSpPr>
          <p:spPr>
            <a:xfrm>
              <a:off x="4356899" y="2104275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30</a:t>
              </a:r>
            </a:p>
          </p:txBody>
        </p:sp>
        <p:sp>
          <p:nvSpPr>
            <p:cNvPr id="1592" name="TextBox 1591">
              <a:extLst>
                <a:ext uri="{FF2B5EF4-FFF2-40B4-BE49-F238E27FC236}">
                  <a16:creationId xmlns="" xmlns:a16="http://schemas.microsoft.com/office/drawing/2014/main" id="{CBF1F5D1-92DE-4990-98A5-A930120552ED}"/>
                </a:ext>
              </a:extLst>
            </p:cNvPr>
            <p:cNvSpPr txBox="1"/>
            <p:nvPr/>
          </p:nvSpPr>
          <p:spPr>
            <a:xfrm>
              <a:off x="4356899" y="2241434"/>
              <a:ext cx="29961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30</a:t>
              </a:r>
            </a:p>
          </p:txBody>
        </p:sp>
        <p:sp>
          <p:nvSpPr>
            <p:cNvPr id="1593" name="TextBox 1592">
              <a:extLst>
                <a:ext uri="{FF2B5EF4-FFF2-40B4-BE49-F238E27FC236}">
                  <a16:creationId xmlns="" xmlns:a16="http://schemas.microsoft.com/office/drawing/2014/main" id="{467C0D3C-A62F-4C3B-82DB-6C78F49F90A7}"/>
                </a:ext>
              </a:extLst>
            </p:cNvPr>
            <p:cNvSpPr txBox="1"/>
            <p:nvPr/>
          </p:nvSpPr>
          <p:spPr>
            <a:xfrm>
              <a:off x="4504853" y="195435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5</a:t>
              </a:r>
            </a:p>
          </p:txBody>
        </p:sp>
      </p:grpSp>
      <p:sp>
        <p:nvSpPr>
          <p:cNvPr id="1602" name="TextBox 1601">
            <a:extLst>
              <a:ext uri="{FF2B5EF4-FFF2-40B4-BE49-F238E27FC236}">
                <a16:creationId xmlns="" xmlns:a16="http://schemas.microsoft.com/office/drawing/2014/main" id="{8DE1212E-30FA-4405-B6DF-625CD9A1E7A1}"/>
              </a:ext>
            </a:extLst>
          </p:cNvPr>
          <p:cNvSpPr txBox="1"/>
          <p:nvPr/>
        </p:nvSpPr>
        <p:spPr>
          <a:xfrm>
            <a:off x="11437149" y="1880166"/>
            <a:ext cx="721001" cy="415498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700" b="1" dirty="0" err="1">
                <a:latin typeface="Century Gothic" panose="020B0502020202020204" pitchFamily="34" charset="0"/>
              </a:rPr>
              <a:t>Keterangan</a:t>
            </a:r>
            <a:r>
              <a:rPr lang="en-US" sz="700" b="1" dirty="0">
                <a:latin typeface="Century Gothic" panose="020B0502020202020204" pitchFamily="34" charset="0"/>
              </a:rPr>
              <a:t>:</a:t>
            </a:r>
          </a:p>
          <a:p>
            <a:r>
              <a:rPr lang="en-US" sz="7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 = Target</a:t>
            </a:r>
          </a:p>
          <a:p>
            <a:r>
              <a:rPr lang="en-US" sz="7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R = </a:t>
            </a:r>
            <a:r>
              <a:rPr lang="en-US" sz="7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Realisasi</a:t>
            </a:r>
            <a:endParaRPr lang="en-US" sz="7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6471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id-ID" b="1" dirty="0">
                <a:solidFill>
                  <a:schemeClr val="bg1"/>
                </a:solidFill>
                <a:latin typeface="Century Gothic" panose="020B0502020202020204" pitchFamily="34" charset="0"/>
              </a:rPr>
              <a:t>DATA PERKEMBANGAN PENERAPAN PELAYANAN ADMINISTRASI TERPADU KECAMATAN (PATEN) </a:t>
            </a:r>
            <a:endParaRPr lang="en-US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1A28912-B219-4650-B6CE-B38C039D1EEC}"/>
              </a:ext>
            </a:extLst>
          </p:cNvPr>
          <p:cNvGrpSpPr/>
          <p:nvPr/>
        </p:nvGrpSpPr>
        <p:grpSpPr>
          <a:xfrm>
            <a:off x="0" y="1617785"/>
            <a:ext cx="12192000" cy="2974312"/>
            <a:chOff x="0" y="1584608"/>
            <a:chExt cx="12192000" cy="3213730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C1A4091C-F5CE-4777-97AD-6087FD01AB73}"/>
                </a:ext>
              </a:extLst>
            </p:cNvPr>
            <p:cNvGrpSpPr/>
            <p:nvPr/>
          </p:nvGrpSpPr>
          <p:grpSpPr>
            <a:xfrm>
              <a:off x="0" y="1584608"/>
              <a:ext cx="12192000" cy="3213730"/>
              <a:chOff x="0" y="1679313"/>
              <a:chExt cx="12192000" cy="3213730"/>
            </a:xfrm>
          </p:grpSpPr>
          <p:pic>
            <p:nvPicPr>
              <p:cNvPr id="4" name="Picture 3">
                <a:extLst>
                  <a:ext uri="{FF2B5EF4-FFF2-40B4-BE49-F238E27FC236}">
                    <a16:creationId xmlns="" xmlns:a16="http://schemas.microsoft.com/office/drawing/2014/main" id="{9DFFA80E-FA27-45B5-AE13-C07E99C28E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755209"/>
                <a:ext cx="12192000" cy="3137834"/>
              </a:xfrm>
              <a:prstGeom prst="rect">
                <a:avLst/>
              </a:prstGeom>
              <a:ln w="19050">
                <a:noFill/>
                <a:prstDash val="solid"/>
              </a:ln>
            </p:spPr>
          </p:pic>
          <p:cxnSp>
            <p:nvCxnSpPr>
              <p:cNvPr id="203" name="Straight Connector 202">
                <a:extLst>
                  <a:ext uri="{FF2B5EF4-FFF2-40B4-BE49-F238E27FC236}">
                    <a16:creationId xmlns="" xmlns:a16="http://schemas.microsoft.com/office/drawing/2014/main" id="{60C0B87F-9997-416A-89EF-3E146FC9E3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293" y="1690071"/>
                <a:ext cx="0" cy="415290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>
                <a:extLst>
                  <a:ext uri="{FF2B5EF4-FFF2-40B4-BE49-F238E27FC236}">
                    <a16:creationId xmlns="" xmlns:a16="http://schemas.microsoft.com/office/drawing/2014/main" id="{23C2CE25-9598-49CE-9BE7-56420293D0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52143" y="1701582"/>
                <a:ext cx="0" cy="65680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>
                <a:extLst>
                  <a:ext uri="{FF2B5EF4-FFF2-40B4-BE49-F238E27FC236}">
                    <a16:creationId xmlns="" xmlns:a16="http://schemas.microsoft.com/office/drawing/2014/main" id="{06C7E176-E483-4E77-80FA-39191B2B26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37736" y="1707197"/>
                <a:ext cx="0" cy="887413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>
                <a:extLst>
                  <a:ext uri="{FF2B5EF4-FFF2-40B4-BE49-F238E27FC236}">
                    <a16:creationId xmlns="" xmlns:a16="http://schemas.microsoft.com/office/drawing/2014/main" id="{17283F86-B227-40ED-A341-22AC4C8028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43956" y="1679313"/>
                <a:ext cx="0" cy="1421137"/>
              </a:xfrm>
              <a:prstGeom prst="line">
                <a:avLst/>
              </a:prstGeom>
              <a:ln w="19050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="" xmlns:a16="http://schemas.microsoft.com/office/drawing/2014/main" id="{D4EFCB39-DF42-49CD-9649-094C458C7F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49254" y="1690069"/>
                <a:ext cx="0" cy="113157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08" name="Straight Connector 307">
                <a:extLst>
                  <a:ext uri="{FF2B5EF4-FFF2-40B4-BE49-F238E27FC236}">
                    <a16:creationId xmlns="" xmlns:a16="http://schemas.microsoft.com/office/drawing/2014/main" id="{FCFB33F2-0E5F-4732-9987-22BE6AEAAB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64888" y="2226860"/>
                <a:ext cx="0" cy="776991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1" name="Straight Connector 310">
                <a:extLst>
                  <a:ext uri="{FF2B5EF4-FFF2-40B4-BE49-F238E27FC236}">
                    <a16:creationId xmlns="" xmlns:a16="http://schemas.microsoft.com/office/drawing/2014/main" id="{42A8312A-28B1-4DF4-B028-0044ED14A4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77155" y="1691802"/>
                <a:ext cx="0" cy="715594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6" name="Straight Connector 315">
                <a:extLst>
                  <a:ext uri="{FF2B5EF4-FFF2-40B4-BE49-F238E27FC236}">
                    <a16:creationId xmlns="" xmlns:a16="http://schemas.microsoft.com/office/drawing/2014/main" id="{41AFF141-587E-4AA0-AFC2-89A4EA38A7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38550" y="2400016"/>
                <a:ext cx="937784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7" name="Straight Connector 316">
                <a:extLst>
                  <a:ext uri="{FF2B5EF4-FFF2-40B4-BE49-F238E27FC236}">
                    <a16:creationId xmlns="" xmlns:a16="http://schemas.microsoft.com/office/drawing/2014/main" id="{D6FFC034-0500-462C-9446-EA8B00FAC6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6405" y="2410210"/>
                <a:ext cx="0" cy="771056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>
                <a:extLst>
                  <a:ext uri="{FF2B5EF4-FFF2-40B4-BE49-F238E27FC236}">
                    <a16:creationId xmlns="" xmlns:a16="http://schemas.microsoft.com/office/drawing/2014/main" id="{10420AC7-6AF3-4999-B380-F5BAE70F42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95468" y="1945173"/>
                <a:ext cx="0" cy="809017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="" xmlns:a16="http://schemas.microsoft.com/office/drawing/2014/main" id="{0807292D-B271-4388-8E18-D1F31EEEE8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78257" y="1819497"/>
                <a:ext cx="0" cy="105205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33" name="Straight Connector 332">
                <a:extLst>
                  <a:ext uri="{FF2B5EF4-FFF2-40B4-BE49-F238E27FC236}">
                    <a16:creationId xmlns="" xmlns:a16="http://schemas.microsoft.com/office/drawing/2014/main" id="{B353A987-4CEA-4961-A266-65661EF579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27543" y="1942555"/>
                <a:ext cx="0" cy="1241518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1" name="Straight Connector 340">
                <a:extLst>
                  <a:ext uri="{FF2B5EF4-FFF2-40B4-BE49-F238E27FC236}">
                    <a16:creationId xmlns="" xmlns:a16="http://schemas.microsoft.com/office/drawing/2014/main" id="{52FBC28E-5A22-42DE-8895-3FC7F635A6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95510" y="2045485"/>
                <a:ext cx="0" cy="187692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2" name="Straight Connector 341">
                <a:extLst>
                  <a:ext uri="{FF2B5EF4-FFF2-40B4-BE49-F238E27FC236}">
                    <a16:creationId xmlns="" xmlns:a16="http://schemas.microsoft.com/office/drawing/2014/main" id="{EF47E0CD-D576-4086-803C-64D01FB552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890498" y="2050899"/>
                <a:ext cx="1352312" cy="0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>
                <a:extLst>
                  <a:ext uri="{FF2B5EF4-FFF2-40B4-BE49-F238E27FC236}">
                    <a16:creationId xmlns="" xmlns:a16="http://schemas.microsoft.com/office/drawing/2014/main" id="{7C1C0F92-F171-425A-A73C-F447629B317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069166" y="2620594"/>
                <a:ext cx="259244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="" xmlns:a16="http://schemas.microsoft.com/office/drawing/2014/main" id="{CE7DD6D8-B1BC-4C21-803A-B3519A6A8B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25438" y="2205445"/>
                <a:ext cx="0" cy="420564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64" name="Straight Connector 363">
                <a:extLst>
                  <a:ext uri="{FF2B5EF4-FFF2-40B4-BE49-F238E27FC236}">
                    <a16:creationId xmlns="" xmlns:a16="http://schemas.microsoft.com/office/drawing/2014/main" id="{CC51ECE4-CE6F-41E4-93A1-FF54A8D1A3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78025" y="2293075"/>
                <a:ext cx="0" cy="494558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>
                <a:extLst>
                  <a:ext uri="{FF2B5EF4-FFF2-40B4-BE49-F238E27FC236}">
                    <a16:creationId xmlns="" xmlns:a16="http://schemas.microsoft.com/office/drawing/2014/main" id="{312057FA-F085-464C-9FD1-111C5119D5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8712" y="2422615"/>
                <a:ext cx="0" cy="335139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90" name="Straight Connector 389">
                <a:extLst>
                  <a:ext uri="{FF2B5EF4-FFF2-40B4-BE49-F238E27FC236}">
                    <a16:creationId xmlns="" xmlns:a16="http://schemas.microsoft.com/office/drawing/2014/main" id="{A6228A43-0E33-4209-8575-B1D61E2ED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42493" y="2483575"/>
                <a:ext cx="0" cy="293430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07" name="Straight Connector 406">
                <a:extLst>
                  <a:ext uri="{FF2B5EF4-FFF2-40B4-BE49-F238E27FC236}">
                    <a16:creationId xmlns="" xmlns:a16="http://schemas.microsoft.com/office/drawing/2014/main" id="{21C83FB6-0274-40C1-AC25-26266B576C1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922774" y="2602537"/>
                <a:ext cx="1741416" cy="0"/>
              </a:xfrm>
              <a:prstGeom prst="line">
                <a:avLst/>
              </a:prstGeom>
              <a:ln w="19050">
                <a:solidFill>
                  <a:srgbClr val="00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10" name="Straight Connector 409">
                <a:extLst>
                  <a:ext uri="{FF2B5EF4-FFF2-40B4-BE49-F238E27FC236}">
                    <a16:creationId xmlns="" xmlns:a16="http://schemas.microsoft.com/office/drawing/2014/main" id="{233E4F6C-0C74-4BA4-B429-0037882E4B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31891" y="2757895"/>
                <a:ext cx="0" cy="20969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23" name="Straight Connector 422">
                <a:extLst>
                  <a:ext uri="{FF2B5EF4-FFF2-40B4-BE49-F238E27FC236}">
                    <a16:creationId xmlns="" xmlns:a16="http://schemas.microsoft.com/office/drawing/2014/main" id="{2F722B50-F68C-4E7C-90B1-F82B8B8101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46556" y="3672295"/>
                <a:ext cx="0" cy="765810"/>
              </a:xfrm>
              <a:prstGeom prst="line">
                <a:avLst/>
              </a:prstGeom>
              <a:ln w="19050">
                <a:solidFill>
                  <a:srgbClr val="FF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1" name="Straight Connector 430">
                <a:extLst>
                  <a:ext uri="{FF2B5EF4-FFF2-40B4-BE49-F238E27FC236}">
                    <a16:creationId xmlns="" xmlns:a16="http://schemas.microsoft.com/office/drawing/2014/main" id="{EF6EA538-7492-477A-9451-6EF10426F49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5950" y="3014831"/>
                <a:ext cx="851809" cy="0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4" name="Straight Connector 433">
                <a:extLst>
                  <a:ext uri="{FF2B5EF4-FFF2-40B4-BE49-F238E27FC236}">
                    <a16:creationId xmlns="" xmlns:a16="http://schemas.microsoft.com/office/drawing/2014/main" id="{035176CD-5676-461B-9AF9-1D6A4553B5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848" y="3013165"/>
                <a:ext cx="0" cy="173204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5" name="Straight Connector 444">
                <a:extLst>
                  <a:ext uri="{FF2B5EF4-FFF2-40B4-BE49-F238E27FC236}">
                    <a16:creationId xmlns="" xmlns:a16="http://schemas.microsoft.com/office/drawing/2014/main" id="{5366DBB5-C114-4348-BE3B-A965078063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72540" y="3434044"/>
                <a:ext cx="629256" cy="0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7" name="Straight Connector 446">
                <a:extLst>
                  <a:ext uri="{FF2B5EF4-FFF2-40B4-BE49-F238E27FC236}">
                    <a16:creationId xmlns="" xmlns:a16="http://schemas.microsoft.com/office/drawing/2014/main" id="{EDA1145C-B5C9-43EE-98C7-22B232CFA2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4143" y="3432265"/>
                <a:ext cx="0" cy="1306657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2" name="Straight Connector 451">
                <a:extLst>
                  <a:ext uri="{FF2B5EF4-FFF2-40B4-BE49-F238E27FC236}">
                    <a16:creationId xmlns="" xmlns:a16="http://schemas.microsoft.com/office/drawing/2014/main" id="{4872A057-BB2B-4701-AC09-93CB3AE2D2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97280" y="2991166"/>
                <a:ext cx="661298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3" name="Straight Connector 452">
                <a:extLst>
                  <a:ext uri="{FF2B5EF4-FFF2-40B4-BE49-F238E27FC236}">
                    <a16:creationId xmlns="" xmlns:a16="http://schemas.microsoft.com/office/drawing/2014/main" id="{08A442D5-3444-4BD5-B306-457D8D363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04578" y="2988761"/>
                <a:ext cx="0" cy="249739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4" name="Straight Connector 453">
                <a:extLst>
                  <a:ext uri="{FF2B5EF4-FFF2-40B4-BE49-F238E27FC236}">
                    <a16:creationId xmlns="" xmlns:a16="http://schemas.microsoft.com/office/drawing/2014/main" id="{78BF5691-9ADD-4F28-B8FA-99061028759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89790" y="2828469"/>
                <a:ext cx="469766" cy="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5" name="Straight Connector 454">
                <a:extLst>
                  <a:ext uri="{FF2B5EF4-FFF2-40B4-BE49-F238E27FC236}">
                    <a16:creationId xmlns="" xmlns:a16="http://schemas.microsoft.com/office/drawing/2014/main" id="{4D9C943E-1F48-4129-99BA-F883CDC83C6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022334" y="3178058"/>
                <a:ext cx="627646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8" name="Straight Connector 457">
                <a:extLst>
                  <a:ext uri="{FF2B5EF4-FFF2-40B4-BE49-F238E27FC236}">
                    <a16:creationId xmlns="" xmlns:a16="http://schemas.microsoft.com/office/drawing/2014/main" id="{721F9E42-8CEF-4E8A-950A-796266C021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46910" y="3780529"/>
                <a:ext cx="625714" cy="0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64" name="Straight Connector 463">
                <a:extLst>
                  <a:ext uri="{FF2B5EF4-FFF2-40B4-BE49-F238E27FC236}">
                    <a16:creationId xmlns="" xmlns:a16="http://schemas.microsoft.com/office/drawing/2014/main" id="{253D1DA9-FE9E-41B9-BEEA-8C30FB955C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54533" y="3782785"/>
                <a:ext cx="0" cy="944944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1" name="Straight Connector 470">
                <a:extLst>
                  <a:ext uri="{FF2B5EF4-FFF2-40B4-BE49-F238E27FC236}">
                    <a16:creationId xmlns="" xmlns:a16="http://schemas.microsoft.com/office/drawing/2014/main" id="{8BF89A22-B7FD-4393-9B93-FEFAC61D31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36520" y="3969892"/>
                <a:ext cx="296392" cy="0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8" name="Straight Connector 477">
                <a:extLst>
                  <a:ext uri="{FF2B5EF4-FFF2-40B4-BE49-F238E27FC236}">
                    <a16:creationId xmlns="" xmlns:a16="http://schemas.microsoft.com/office/drawing/2014/main" id="{E96FA3E4-28B5-49E2-90CA-C6ED1577AD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1722" y="3969475"/>
                <a:ext cx="0" cy="767926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0" name="Straight Connector 479">
                <a:extLst>
                  <a:ext uri="{FF2B5EF4-FFF2-40B4-BE49-F238E27FC236}">
                    <a16:creationId xmlns="" xmlns:a16="http://schemas.microsoft.com/office/drawing/2014/main" id="{8161116D-B968-4DCA-99D6-4D0BDF3907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16573" y="3877269"/>
                <a:ext cx="0" cy="459307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9" name="Straight Connector 488">
                <a:extLst>
                  <a:ext uri="{FF2B5EF4-FFF2-40B4-BE49-F238E27FC236}">
                    <a16:creationId xmlns="" xmlns:a16="http://schemas.microsoft.com/office/drawing/2014/main" id="{B5FCA28F-A887-4867-BA2D-B62774AF9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0656" y="4100977"/>
                <a:ext cx="0" cy="48952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0" name="Straight Connector 499">
                <a:extLst>
                  <a:ext uri="{FF2B5EF4-FFF2-40B4-BE49-F238E27FC236}">
                    <a16:creationId xmlns="" xmlns:a16="http://schemas.microsoft.com/office/drawing/2014/main" id="{7F741020-8C6C-490F-B482-27ACCD3C94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0260" y="4153039"/>
                <a:ext cx="0" cy="361266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9" name="Straight Connector 508">
                <a:extLst>
                  <a:ext uri="{FF2B5EF4-FFF2-40B4-BE49-F238E27FC236}">
                    <a16:creationId xmlns="" xmlns:a16="http://schemas.microsoft.com/office/drawing/2014/main" id="{FE18BD84-0857-4F8D-B36A-60B483F5D1B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03468" y="4515414"/>
                <a:ext cx="1352452" cy="0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18" name="Straight Connector 517">
                <a:extLst>
                  <a:ext uri="{FF2B5EF4-FFF2-40B4-BE49-F238E27FC236}">
                    <a16:creationId xmlns="" xmlns:a16="http://schemas.microsoft.com/office/drawing/2014/main" id="{2D600C21-5801-471E-9CBC-42CC33AC77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32378" y="4221958"/>
                <a:ext cx="0" cy="219957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24" name="Straight Connector 523">
                <a:extLst>
                  <a:ext uri="{FF2B5EF4-FFF2-40B4-BE49-F238E27FC236}">
                    <a16:creationId xmlns="" xmlns:a16="http://schemas.microsoft.com/office/drawing/2014/main" id="{6074B85F-DFB5-4BFC-98D2-05A2E66F3C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03155" y="4209452"/>
                <a:ext cx="0" cy="148643"/>
              </a:xfrm>
              <a:prstGeom prst="line">
                <a:avLst/>
              </a:prstGeom>
              <a:ln w="19050">
                <a:solidFill>
                  <a:srgbClr val="C0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38" name="Straight Connector 537">
                <a:extLst>
                  <a:ext uri="{FF2B5EF4-FFF2-40B4-BE49-F238E27FC236}">
                    <a16:creationId xmlns="" xmlns:a16="http://schemas.microsoft.com/office/drawing/2014/main" id="{F4D9BBFC-B2AD-42AB-B55E-B87C798D10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95990" y="4186645"/>
                <a:ext cx="0" cy="99060"/>
              </a:xfrm>
              <a:prstGeom prst="line">
                <a:avLst/>
              </a:prstGeom>
              <a:ln w="19050">
                <a:solidFill>
                  <a:srgbClr val="00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49" name="Straight Connector 548">
                <a:extLst>
                  <a:ext uri="{FF2B5EF4-FFF2-40B4-BE49-F238E27FC236}">
                    <a16:creationId xmlns="" xmlns:a16="http://schemas.microsoft.com/office/drawing/2014/main" id="{86574B45-B25F-4943-A6EF-92A972154C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43413" y="4228418"/>
                <a:ext cx="0" cy="312557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61" name="Straight Connector 560">
                <a:extLst>
                  <a:ext uri="{FF2B5EF4-FFF2-40B4-BE49-F238E27FC236}">
                    <a16:creationId xmlns="" xmlns:a16="http://schemas.microsoft.com/office/drawing/2014/main" id="{1B783248-D46F-4622-B576-C69E78935B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51012" y="3436962"/>
                <a:ext cx="0" cy="555008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96" name="Straight Connector 595">
                <a:extLst>
                  <a:ext uri="{FF2B5EF4-FFF2-40B4-BE49-F238E27FC236}">
                    <a16:creationId xmlns="" xmlns:a16="http://schemas.microsoft.com/office/drawing/2014/main" id="{5A5CEE9D-2DEE-4447-9300-138381E7DE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398880" y="3744596"/>
                <a:ext cx="2411870" cy="0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614" name="Straight Connector 613">
                <a:extLst>
                  <a:ext uri="{FF2B5EF4-FFF2-40B4-BE49-F238E27FC236}">
                    <a16:creationId xmlns="" xmlns:a16="http://schemas.microsoft.com/office/drawing/2014/main" id="{BA529D03-6572-47B8-BCCA-2B5FAC7581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21862" y="3462802"/>
                <a:ext cx="0" cy="137103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17" name="Straight Connector 1216">
                <a:extLst>
                  <a:ext uri="{FF2B5EF4-FFF2-40B4-BE49-F238E27FC236}">
                    <a16:creationId xmlns="" xmlns:a16="http://schemas.microsoft.com/office/drawing/2014/main" id="{FDB7722D-9558-4BD3-834B-3405C338C5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1128" y="4090916"/>
                <a:ext cx="0" cy="579599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2" name="Straight Connector 1261">
                <a:extLst>
                  <a:ext uri="{FF2B5EF4-FFF2-40B4-BE49-F238E27FC236}">
                    <a16:creationId xmlns="" xmlns:a16="http://schemas.microsoft.com/office/drawing/2014/main" id="{A3E1E2DD-11BF-4729-BDFB-1020EDDB42F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90708" y="4594519"/>
                <a:ext cx="894652" cy="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3" name="Straight Connector 1262">
                <a:extLst>
                  <a:ext uri="{FF2B5EF4-FFF2-40B4-BE49-F238E27FC236}">
                    <a16:creationId xmlns="" xmlns:a16="http://schemas.microsoft.com/office/drawing/2014/main" id="{A0A5DB85-CBB3-4A76-8319-15BF3FCFD4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77307" y="4594315"/>
                <a:ext cx="0" cy="14528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7" name="Straight Connector 1326">
                <a:extLst>
                  <a:ext uri="{FF2B5EF4-FFF2-40B4-BE49-F238E27FC236}">
                    <a16:creationId xmlns="" xmlns:a16="http://schemas.microsoft.com/office/drawing/2014/main" id="{011BD3B4-AEDC-4E17-B42C-35B9841C631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10863" y="4335836"/>
                <a:ext cx="119077" cy="0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8" name="Straight Connector 1327">
                <a:extLst>
                  <a:ext uri="{FF2B5EF4-FFF2-40B4-BE49-F238E27FC236}">
                    <a16:creationId xmlns="" xmlns:a16="http://schemas.microsoft.com/office/drawing/2014/main" id="{72BA81DD-FBC0-47B9-A827-215E639B8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34109" y="4327615"/>
                <a:ext cx="0" cy="413231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81" name="Straight Connector 1480">
                <a:extLst>
                  <a:ext uri="{FF2B5EF4-FFF2-40B4-BE49-F238E27FC236}">
                    <a16:creationId xmlns="" xmlns:a16="http://schemas.microsoft.com/office/drawing/2014/main" id="{B34F22F5-46C5-4F45-A132-3369615D9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10376" y="3722427"/>
                <a:ext cx="0" cy="18608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cxnSp>
          <p:nvCxnSpPr>
            <p:cNvPr id="2474" name="Straight Connector 2473">
              <a:extLst>
                <a:ext uri="{FF2B5EF4-FFF2-40B4-BE49-F238E27FC236}">
                  <a16:creationId xmlns="" xmlns:a16="http://schemas.microsoft.com/office/drawing/2014/main" id="{4636D530-3CC6-4E72-B053-D706EDA3B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56718" y="2130128"/>
              <a:ext cx="547900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5" name="Straight Connector 2474">
              <a:extLst>
                <a:ext uri="{FF2B5EF4-FFF2-40B4-BE49-F238E27FC236}">
                  <a16:creationId xmlns="" xmlns:a16="http://schemas.microsoft.com/office/drawing/2014/main" id="{17E66752-CAE8-4AD7-94FA-6D1AC4E62590}"/>
                </a:ext>
              </a:extLst>
            </p:cNvPr>
            <p:cNvCxnSpPr>
              <a:cxnSpLocks/>
            </p:cNvCxnSpPr>
            <p:nvPr/>
          </p:nvCxnSpPr>
          <p:spPr>
            <a:xfrm>
              <a:off x="3894316" y="1595505"/>
              <a:ext cx="0" cy="540984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6" name="Straight Connector 2475">
              <a:extLst>
                <a:ext uri="{FF2B5EF4-FFF2-40B4-BE49-F238E27FC236}">
                  <a16:creationId xmlns="" xmlns:a16="http://schemas.microsoft.com/office/drawing/2014/main" id="{9C9F3A57-5FEA-4CCD-A6CE-A5325588B9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87522" y="1849816"/>
              <a:ext cx="395523" cy="0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0" name="Straight Connector 989">
              <a:extLst>
                <a:ext uri="{FF2B5EF4-FFF2-40B4-BE49-F238E27FC236}">
                  <a16:creationId xmlns="" xmlns:a16="http://schemas.microsoft.com/office/drawing/2014/main" id="{2B9F7C33-0E57-4C44-B7C1-27B60135C81D}"/>
                </a:ext>
              </a:extLst>
            </p:cNvPr>
            <p:cNvCxnSpPr>
              <a:cxnSpLocks/>
            </p:cNvCxnSpPr>
            <p:nvPr/>
          </p:nvCxnSpPr>
          <p:spPr>
            <a:xfrm>
              <a:off x="5181885" y="1595505"/>
              <a:ext cx="0" cy="254963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4" name="Straight Connector 993">
              <a:extLst>
                <a:ext uri="{FF2B5EF4-FFF2-40B4-BE49-F238E27FC236}">
                  <a16:creationId xmlns="" xmlns:a16="http://schemas.microsoft.com/office/drawing/2014/main" id="{726E8B06-0F8F-4043-8D43-15C5914B0D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76850" y="1724490"/>
              <a:ext cx="598170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8" name="Straight Connector 997">
              <a:extLst>
                <a:ext uri="{FF2B5EF4-FFF2-40B4-BE49-F238E27FC236}">
                  <a16:creationId xmlns="" xmlns:a16="http://schemas.microsoft.com/office/drawing/2014/main" id="{C9988E96-26D7-4A7F-A3CF-CC95AC31F316}"/>
                </a:ext>
              </a:extLst>
            </p:cNvPr>
            <p:cNvCxnSpPr>
              <a:cxnSpLocks/>
            </p:cNvCxnSpPr>
            <p:nvPr/>
          </p:nvCxnSpPr>
          <p:spPr>
            <a:xfrm>
              <a:off x="5872689" y="1595506"/>
              <a:ext cx="0" cy="129286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8C145C36-393F-4089-8C69-2D83C863E9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19924" y="1847308"/>
              <a:ext cx="1040896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12" name="Straight Connector 1011">
              <a:extLst>
                <a:ext uri="{FF2B5EF4-FFF2-40B4-BE49-F238E27FC236}">
                  <a16:creationId xmlns="" xmlns:a16="http://schemas.microsoft.com/office/drawing/2014/main" id="{71CEBC87-EE98-46C8-961A-33CFE0A5B9C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244" y="1596390"/>
              <a:ext cx="0" cy="25146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1" name="Straight Connector 1020">
              <a:extLst>
                <a:ext uri="{FF2B5EF4-FFF2-40B4-BE49-F238E27FC236}">
                  <a16:creationId xmlns="" xmlns:a16="http://schemas.microsoft.com/office/drawing/2014/main" id="{421C5BF6-BCF7-4F0C-8E38-CC72C9BBDB59}"/>
                </a:ext>
              </a:extLst>
            </p:cNvPr>
            <p:cNvCxnSpPr>
              <a:cxnSpLocks/>
            </p:cNvCxnSpPr>
            <p:nvPr/>
          </p:nvCxnSpPr>
          <p:spPr>
            <a:xfrm>
              <a:off x="7240440" y="1592580"/>
              <a:ext cx="0" cy="36576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5" name="Straight Connector 1024">
              <a:extLst>
                <a:ext uri="{FF2B5EF4-FFF2-40B4-BE49-F238E27FC236}">
                  <a16:creationId xmlns="" xmlns:a16="http://schemas.microsoft.com/office/drawing/2014/main" id="{1416639B-7F9F-4AA5-9FC0-3EA6DE135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16816" y="2114409"/>
              <a:ext cx="1619414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1" name="Straight Connector 1030">
              <a:extLst>
                <a:ext uri="{FF2B5EF4-FFF2-40B4-BE49-F238E27FC236}">
                  <a16:creationId xmlns="" xmlns:a16="http://schemas.microsoft.com/office/drawing/2014/main" id="{7E147FBE-FE59-4233-BA30-53128DAE7B0A}"/>
                </a:ext>
              </a:extLst>
            </p:cNvPr>
            <p:cNvCxnSpPr>
              <a:cxnSpLocks/>
            </p:cNvCxnSpPr>
            <p:nvPr/>
          </p:nvCxnSpPr>
          <p:spPr>
            <a:xfrm>
              <a:off x="7925638" y="1596390"/>
              <a:ext cx="0" cy="52197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916FCA2E-67F0-48C4-B196-9A1BC3AA82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0406" y="2197628"/>
              <a:ext cx="1847814" cy="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8" name="Straight Connector 1037">
              <a:extLst>
                <a:ext uri="{FF2B5EF4-FFF2-40B4-BE49-F238E27FC236}">
                  <a16:creationId xmlns="" xmlns:a16="http://schemas.microsoft.com/office/drawing/2014/main" id="{DE934C2A-BA36-41E2-9AFF-4416588CAAFB}"/>
                </a:ext>
              </a:extLst>
            </p:cNvPr>
            <p:cNvCxnSpPr>
              <a:cxnSpLocks/>
            </p:cNvCxnSpPr>
            <p:nvPr/>
          </p:nvCxnSpPr>
          <p:spPr>
            <a:xfrm>
              <a:off x="8614445" y="1600200"/>
              <a:ext cx="0" cy="59817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4" name="Straight Connector 1043">
              <a:extLst>
                <a:ext uri="{FF2B5EF4-FFF2-40B4-BE49-F238E27FC236}">
                  <a16:creationId xmlns="" xmlns:a16="http://schemas.microsoft.com/office/drawing/2014/main" id="{DADED32F-4752-4404-9389-ECC64E1C1B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61092" y="2320149"/>
              <a:ext cx="2039118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7" name="Straight Connector 1046">
              <a:extLst>
                <a:ext uri="{FF2B5EF4-FFF2-40B4-BE49-F238E27FC236}">
                  <a16:creationId xmlns="" xmlns:a16="http://schemas.microsoft.com/office/drawing/2014/main" id="{DB316A9C-602C-45E9-9422-06F46CB00C00}"/>
                </a:ext>
              </a:extLst>
            </p:cNvPr>
            <p:cNvCxnSpPr>
              <a:cxnSpLocks/>
            </p:cNvCxnSpPr>
            <p:nvPr/>
          </p:nvCxnSpPr>
          <p:spPr>
            <a:xfrm>
              <a:off x="9295632" y="1607820"/>
              <a:ext cx="0" cy="71628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2" name="Straight Connector 1051">
              <a:extLst>
                <a:ext uri="{FF2B5EF4-FFF2-40B4-BE49-F238E27FC236}">
                  <a16:creationId xmlns="" xmlns:a16="http://schemas.microsoft.com/office/drawing/2014/main" id="{F28AE7B7-D0DF-49AD-AB60-9FB4CD80DD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31064" y="2388930"/>
              <a:ext cx="2358756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5" name="Straight Connector 1054">
              <a:extLst>
                <a:ext uri="{FF2B5EF4-FFF2-40B4-BE49-F238E27FC236}">
                  <a16:creationId xmlns="" xmlns:a16="http://schemas.microsoft.com/office/drawing/2014/main" id="{D172C8DC-1289-4E10-BAF0-8CCEE41AFDBC}"/>
                </a:ext>
              </a:extLst>
            </p:cNvPr>
            <p:cNvCxnSpPr>
              <a:cxnSpLocks/>
            </p:cNvCxnSpPr>
            <p:nvPr/>
          </p:nvCxnSpPr>
          <p:spPr>
            <a:xfrm>
              <a:off x="9985643" y="1600200"/>
              <a:ext cx="0" cy="79248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1" name="Straight Connector 1060">
              <a:extLst>
                <a:ext uri="{FF2B5EF4-FFF2-40B4-BE49-F238E27FC236}">
                  <a16:creationId xmlns="" xmlns:a16="http://schemas.microsoft.com/office/drawing/2014/main" id="{D70710E8-E754-48CF-B0ED-38635BF087C6}"/>
                </a:ext>
              </a:extLst>
            </p:cNvPr>
            <p:cNvCxnSpPr>
              <a:cxnSpLocks/>
            </p:cNvCxnSpPr>
            <p:nvPr/>
          </p:nvCxnSpPr>
          <p:spPr>
            <a:xfrm>
              <a:off x="10671564" y="1615440"/>
              <a:ext cx="0" cy="891540"/>
            </a:xfrm>
            <a:prstGeom prst="line">
              <a:avLst/>
            </a:prstGeom>
            <a:ln w="19050">
              <a:solidFill>
                <a:srgbClr val="00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5" name="Straight Connector 1064">
              <a:extLst>
                <a:ext uri="{FF2B5EF4-FFF2-40B4-BE49-F238E27FC236}">
                  <a16:creationId xmlns="" xmlns:a16="http://schemas.microsoft.com/office/drawing/2014/main" id="{A1BE672A-0DB4-4784-AC71-0575152E6C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0462" y="2659528"/>
              <a:ext cx="1413622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8" name="Straight Connector 1067">
              <a:extLst>
                <a:ext uri="{FF2B5EF4-FFF2-40B4-BE49-F238E27FC236}">
                  <a16:creationId xmlns="" xmlns:a16="http://schemas.microsoft.com/office/drawing/2014/main" id="{4F713314-9DD5-48E5-BEBE-79816DF65C8C}"/>
                </a:ext>
              </a:extLst>
            </p:cNvPr>
            <p:cNvCxnSpPr>
              <a:cxnSpLocks/>
            </p:cNvCxnSpPr>
            <p:nvPr/>
          </p:nvCxnSpPr>
          <p:spPr>
            <a:xfrm>
              <a:off x="11330605" y="1592580"/>
              <a:ext cx="0" cy="106680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87" name="Straight Connector 1086">
              <a:extLst>
                <a:ext uri="{FF2B5EF4-FFF2-40B4-BE49-F238E27FC236}">
                  <a16:creationId xmlns="" xmlns:a16="http://schemas.microsoft.com/office/drawing/2014/main" id="{BCA40431-CA48-4F46-9D3B-1B8B14F939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44940" y="4568190"/>
              <a:ext cx="447000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91" name="Straight Connector 1090">
              <a:extLst>
                <a:ext uri="{FF2B5EF4-FFF2-40B4-BE49-F238E27FC236}">
                  <a16:creationId xmlns="" xmlns:a16="http://schemas.microsoft.com/office/drawing/2014/main" id="{93544448-3B97-465F-8BE2-030866C929E8}"/>
                </a:ext>
              </a:extLst>
            </p:cNvPr>
            <p:cNvCxnSpPr>
              <a:cxnSpLocks/>
            </p:cNvCxnSpPr>
            <p:nvPr/>
          </p:nvCxnSpPr>
          <p:spPr>
            <a:xfrm>
              <a:off x="4083088" y="4564380"/>
              <a:ext cx="0" cy="5715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1" name="Straight Connector 1100">
              <a:extLst>
                <a:ext uri="{FF2B5EF4-FFF2-40B4-BE49-F238E27FC236}">
                  <a16:creationId xmlns="" xmlns:a16="http://schemas.microsoft.com/office/drawing/2014/main" id="{E6790B77-95E7-485D-9080-5286E575C4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2378" y="4339590"/>
              <a:ext cx="1116962" cy="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8" name="Straight Connector 1107">
              <a:extLst>
                <a:ext uri="{FF2B5EF4-FFF2-40B4-BE49-F238E27FC236}">
                  <a16:creationId xmlns="" xmlns:a16="http://schemas.microsoft.com/office/drawing/2014/main" id="{B706E34E-724F-44C7-A0B4-57B5383035B3}"/>
                </a:ext>
              </a:extLst>
            </p:cNvPr>
            <p:cNvCxnSpPr>
              <a:cxnSpLocks/>
            </p:cNvCxnSpPr>
            <p:nvPr/>
          </p:nvCxnSpPr>
          <p:spPr>
            <a:xfrm>
              <a:off x="5459000" y="4427220"/>
              <a:ext cx="0" cy="217170"/>
            </a:xfrm>
            <a:prstGeom prst="line">
              <a:avLst/>
            </a:prstGeom>
            <a:ln w="19050">
              <a:solidFill>
                <a:srgbClr val="FFFF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16" name="Straight Connector 1115">
              <a:extLst>
                <a:ext uri="{FF2B5EF4-FFF2-40B4-BE49-F238E27FC236}">
                  <a16:creationId xmlns="" xmlns:a16="http://schemas.microsoft.com/office/drawing/2014/main" id="{CAF73F0E-CC5B-42FF-8434-7DD48917AB93}"/>
                </a:ext>
              </a:extLst>
            </p:cNvPr>
            <p:cNvCxnSpPr>
              <a:cxnSpLocks/>
            </p:cNvCxnSpPr>
            <p:nvPr/>
          </p:nvCxnSpPr>
          <p:spPr>
            <a:xfrm>
              <a:off x="6148708" y="4335780"/>
              <a:ext cx="0" cy="30861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1" name="Straight Connector 1120">
              <a:extLst>
                <a:ext uri="{FF2B5EF4-FFF2-40B4-BE49-F238E27FC236}">
                  <a16:creationId xmlns="" xmlns:a16="http://schemas.microsoft.com/office/drawing/2014/main" id="{70735DAB-F1D3-4EA3-A4C9-1F25E39B6C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99346" y="4259580"/>
              <a:ext cx="78715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5" name="Straight Connector 1124">
              <a:extLst>
                <a:ext uri="{FF2B5EF4-FFF2-40B4-BE49-F238E27FC236}">
                  <a16:creationId xmlns="" xmlns:a16="http://schemas.microsoft.com/office/drawing/2014/main" id="{0622B512-73A3-4550-BD76-13701A39EB80}"/>
                </a:ext>
              </a:extLst>
            </p:cNvPr>
            <p:cNvCxnSpPr>
              <a:cxnSpLocks/>
            </p:cNvCxnSpPr>
            <p:nvPr/>
          </p:nvCxnSpPr>
          <p:spPr>
            <a:xfrm>
              <a:off x="6276585" y="4251907"/>
              <a:ext cx="0" cy="255323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7" name="Straight Connector 1126">
              <a:extLst>
                <a:ext uri="{FF2B5EF4-FFF2-40B4-BE49-F238E27FC236}">
                  <a16:creationId xmlns="" xmlns:a16="http://schemas.microsoft.com/office/drawing/2014/main" id="{A23FE5F7-0EB5-435F-8A71-8C2AEE1AE9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68966" y="4503420"/>
              <a:ext cx="57760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0" name="Straight Connector 1129">
              <a:extLst>
                <a:ext uri="{FF2B5EF4-FFF2-40B4-BE49-F238E27FC236}">
                  <a16:creationId xmlns="" xmlns:a16="http://schemas.microsoft.com/office/drawing/2014/main" id="{A252082F-7BFD-422A-AC3F-3564587D8FFC}"/>
                </a:ext>
              </a:extLst>
            </p:cNvPr>
            <p:cNvCxnSpPr>
              <a:cxnSpLocks/>
            </p:cNvCxnSpPr>
            <p:nvPr/>
          </p:nvCxnSpPr>
          <p:spPr>
            <a:xfrm>
              <a:off x="6840465" y="4503420"/>
              <a:ext cx="0" cy="13335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5" name="Straight Connector 1134">
              <a:extLst>
                <a:ext uri="{FF2B5EF4-FFF2-40B4-BE49-F238E27FC236}">
                  <a16:creationId xmlns="" xmlns:a16="http://schemas.microsoft.com/office/drawing/2014/main" id="{37CCE2F7-6B0A-448D-9ED2-1174D38B8B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2190" y="4191000"/>
              <a:ext cx="110490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2" name="Straight Connector 1141">
              <a:extLst>
                <a:ext uri="{FF2B5EF4-FFF2-40B4-BE49-F238E27FC236}">
                  <a16:creationId xmlns="" xmlns:a16="http://schemas.microsoft.com/office/drawing/2014/main" id="{09E79CBC-1B11-464C-9559-DABA5B9C9DD5}"/>
                </a:ext>
              </a:extLst>
            </p:cNvPr>
            <p:cNvCxnSpPr>
              <a:cxnSpLocks/>
            </p:cNvCxnSpPr>
            <p:nvPr/>
          </p:nvCxnSpPr>
          <p:spPr>
            <a:xfrm>
              <a:off x="7185650" y="4187190"/>
              <a:ext cx="0" cy="35052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5" name="Straight Connector 1144">
              <a:extLst>
                <a:ext uri="{FF2B5EF4-FFF2-40B4-BE49-F238E27FC236}">
                  <a16:creationId xmlns="" xmlns:a16="http://schemas.microsoft.com/office/drawing/2014/main" id="{A94B4D58-4E55-4EC7-A3A6-794A87760D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178040" y="4533900"/>
              <a:ext cx="35052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7" name="Straight Connector 1146">
              <a:extLst>
                <a:ext uri="{FF2B5EF4-FFF2-40B4-BE49-F238E27FC236}">
                  <a16:creationId xmlns="" xmlns:a16="http://schemas.microsoft.com/office/drawing/2014/main" id="{505EB1CF-7253-436C-A1CC-A1B40AD435DA}"/>
                </a:ext>
              </a:extLst>
            </p:cNvPr>
            <p:cNvCxnSpPr>
              <a:cxnSpLocks/>
            </p:cNvCxnSpPr>
            <p:nvPr/>
          </p:nvCxnSpPr>
          <p:spPr>
            <a:xfrm>
              <a:off x="7536170" y="4530090"/>
              <a:ext cx="0" cy="12573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1" name="Straight Connector 1150">
              <a:extLst>
                <a:ext uri="{FF2B5EF4-FFF2-40B4-BE49-F238E27FC236}">
                  <a16:creationId xmlns="" xmlns:a16="http://schemas.microsoft.com/office/drawing/2014/main" id="{36DF1C44-7731-47F9-876B-1D4BED7785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44740" y="4442460"/>
              <a:ext cx="769620" cy="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7" name="Straight Connector 1156">
              <a:extLst>
                <a:ext uri="{FF2B5EF4-FFF2-40B4-BE49-F238E27FC236}">
                  <a16:creationId xmlns="" xmlns:a16="http://schemas.microsoft.com/office/drawing/2014/main" id="{418C1F9B-097E-4A83-BD02-EA6748668286}"/>
                </a:ext>
              </a:extLst>
            </p:cNvPr>
            <p:cNvCxnSpPr>
              <a:cxnSpLocks/>
            </p:cNvCxnSpPr>
            <p:nvPr/>
          </p:nvCxnSpPr>
          <p:spPr>
            <a:xfrm>
              <a:off x="8205413" y="4442460"/>
              <a:ext cx="0" cy="20574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0" name="Straight Connector 1159">
              <a:extLst>
                <a:ext uri="{FF2B5EF4-FFF2-40B4-BE49-F238E27FC236}">
                  <a16:creationId xmlns="" xmlns:a16="http://schemas.microsoft.com/office/drawing/2014/main" id="{A23DA3D1-46C3-4717-B888-5842F3EC6E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1012" y="3889645"/>
              <a:ext cx="2484378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3" name="Straight Connector 1162">
              <a:extLst>
                <a:ext uri="{FF2B5EF4-FFF2-40B4-BE49-F238E27FC236}">
                  <a16:creationId xmlns="" xmlns:a16="http://schemas.microsoft.com/office/drawing/2014/main" id="{2A5EC0EA-9BA0-409B-95C3-249001C6BAB6}"/>
                </a:ext>
              </a:extLst>
            </p:cNvPr>
            <p:cNvCxnSpPr>
              <a:cxnSpLocks/>
            </p:cNvCxnSpPr>
            <p:nvPr/>
          </p:nvCxnSpPr>
          <p:spPr>
            <a:xfrm>
              <a:off x="8842752" y="3886200"/>
              <a:ext cx="0" cy="75057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6" name="Straight Connector 1165">
              <a:extLst>
                <a:ext uri="{FF2B5EF4-FFF2-40B4-BE49-F238E27FC236}">
                  <a16:creationId xmlns="" xmlns:a16="http://schemas.microsoft.com/office/drawing/2014/main" id="{1C62FA0F-A859-4AAE-B714-44238F25678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14186" y="3810716"/>
              <a:ext cx="269745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2" name="Straight Connector 1171">
              <a:extLst>
                <a:ext uri="{FF2B5EF4-FFF2-40B4-BE49-F238E27FC236}">
                  <a16:creationId xmlns="" xmlns:a16="http://schemas.microsoft.com/office/drawing/2014/main" id="{B80A1931-1158-4CD3-8D20-4015C86E4077}"/>
                </a:ext>
              </a:extLst>
            </p:cNvPr>
            <p:cNvCxnSpPr>
              <a:cxnSpLocks/>
            </p:cNvCxnSpPr>
            <p:nvPr/>
          </p:nvCxnSpPr>
          <p:spPr>
            <a:xfrm>
              <a:off x="9304046" y="3806792"/>
              <a:ext cx="0" cy="536608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4" name="Straight Connector 1173">
              <a:extLst>
                <a:ext uri="{FF2B5EF4-FFF2-40B4-BE49-F238E27FC236}">
                  <a16:creationId xmlns="" xmlns:a16="http://schemas.microsoft.com/office/drawing/2014/main" id="{C47E30B8-04C7-4951-8B46-4614E517B4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92616" y="4339590"/>
              <a:ext cx="28572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7" name="Straight Connector 1176">
              <a:extLst>
                <a:ext uri="{FF2B5EF4-FFF2-40B4-BE49-F238E27FC236}">
                  <a16:creationId xmlns="" xmlns:a16="http://schemas.microsoft.com/office/drawing/2014/main" id="{B3A07BDB-EB8D-4BB0-9576-66AE065D10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86622" y="4331970"/>
              <a:ext cx="0" cy="264361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4" name="Straight Connector 1183">
              <a:extLst>
                <a:ext uri="{FF2B5EF4-FFF2-40B4-BE49-F238E27FC236}">
                  <a16:creationId xmlns="" xmlns:a16="http://schemas.microsoft.com/office/drawing/2014/main" id="{628D2EB1-8364-4776-936D-E807C7F82D13}"/>
                </a:ext>
              </a:extLst>
            </p:cNvPr>
            <p:cNvCxnSpPr>
              <a:cxnSpLocks/>
            </p:cNvCxnSpPr>
            <p:nvPr/>
          </p:nvCxnSpPr>
          <p:spPr>
            <a:xfrm>
              <a:off x="9806800" y="3646170"/>
              <a:ext cx="0" cy="70104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7" name="Straight Connector 1186">
              <a:extLst>
                <a:ext uri="{FF2B5EF4-FFF2-40B4-BE49-F238E27FC236}">
                  <a16:creationId xmlns="" xmlns:a16="http://schemas.microsoft.com/office/drawing/2014/main" id="{011DE423-AB4D-4CCC-919A-044F2B3DDE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02990" y="4343400"/>
              <a:ext cx="461150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0" name="Straight Connector 1189">
              <a:extLst>
                <a:ext uri="{FF2B5EF4-FFF2-40B4-BE49-F238E27FC236}">
                  <a16:creationId xmlns="" xmlns:a16="http://schemas.microsoft.com/office/drawing/2014/main" id="{34BA6A74-8FAC-4167-B3C6-97DB5C9B12C9}"/>
                </a:ext>
              </a:extLst>
            </p:cNvPr>
            <p:cNvCxnSpPr>
              <a:cxnSpLocks/>
            </p:cNvCxnSpPr>
            <p:nvPr/>
          </p:nvCxnSpPr>
          <p:spPr>
            <a:xfrm>
              <a:off x="10271620" y="4335780"/>
              <a:ext cx="0" cy="27813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4" name="Straight Connector 1193">
              <a:extLst>
                <a:ext uri="{FF2B5EF4-FFF2-40B4-BE49-F238E27FC236}">
                  <a16:creationId xmlns="" xmlns:a16="http://schemas.microsoft.com/office/drawing/2014/main" id="{F006877F-3760-4651-91ED-458C867196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18052" y="3501390"/>
              <a:ext cx="123564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7" name="Straight Connector 1196">
              <a:extLst>
                <a:ext uri="{FF2B5EF4-FFF2-40B4-BE49-F238E27FC236}">
                  <a16:creationId xmlns="" xmlns:a16="http://schemas.microsoft.com/office/drawing/2014/main" id="{606B9EA3-3D00-4E38-BE6F-4D70727581B2}"/>
                </a:ext>
              </a:extLst>
            </p:cNvPr>
            <p:cNvCxnSpPr>
              <a:cxnSpLocks/>
            </p:cNvCxnSpPr>
            <p:nvPr/>
          </p:nvCxnSpPr>
          <p:spPr>
            <a:xfrm>
              <a:off x="10548682" y="3501447"/>
              <a:ext cx="0" cy="845763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9" name="Straight Connector 1198">
              <a:extLst>
                <a:ext uri="{FF2B5EF4-FFF2-40B4-BE49-F238E27FC236}">
                  <a16:creationId xmlns="" xmlns:a16="http://schemas.microsoft.com/office/drawing/2014/main" id="{3AC9D953-0DBF-4A4F-B75C-E029A2BF83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44872" y="4343400"/>
              <a:ext cx="40887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2" name="Straight Connector 1201">
              <a:extLst>
                <a:ext uri="{FF2B5EF4-FFF2-40B4-BE49-F238E27FC236}">
                  <a16:creationId xmlns="" xmlns:a16="http://schemas.microsoft.com/office/drawing/2014/main" id="{A83DF0FD-1B1A-4A9D-9563-0AA256C60D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53254" y="4335780"/>
              <a:ext cx="0" cy="260032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8" name="Straight Connector 1207">
              <a:extLst>
                <a:ext uri="{FF2B5EF4-FFF2-40B4-BE49-F238E27FC236}">
                  <a16:creationId xmlns="" xmlns:a16="http://schemas.microsoft.com/office/drawing/2014/main" id="{CE78F16F-77C2-4FFF-A689-43C0188695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138936" y="4347210"/>
              <a:ext cx="504424" cy="0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11" name="Straight Connector 1210">
              <a:extLst>
                <a:ext uri="{FF2B5EF4-FFF2-40B4-BE49-F238E27FC236}">
                  <a16:creationId xmlns="" xmlns:a16="http://schemas.microsoft.com/office/drawing/2014/main" id="{BCF95FD1-7DA3-4EAD-A21E-DCEEFEDC23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638974" y="4339590"/>
              <a:ext cx="0" cy="298906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555" name="Group 2554">
            <a:extLst>
              <a:ext uri="{FF2B5EF4-FFF2-40B4-BE49-F238E27FC236}">
                <a16:creationId xmlns="" xmlns:a16="http://schemas.microsoft.com/office/drawing/2014/main" id="{0045B66C-C1DB-4D09-85D7-0A122D24E1DC}"/>
              </a:ext>
            </a:extLst>
          </p:cNvPr>
          <p:cNvGrpSpPr/>
          <p:nvPr/>
        </p:nvGrpSpPr>
        <p:grpSpPr>
          <a:xfrm>
            <a:off x="199969" y="773770"/>
            <a:ext cx="567891" cy="390500"/>
            <a:chOff x="342975" y="669984"/>
            <a:chExt cx="567891" cy="390500"/>
          </a:xfrm>
        </p:grpSpPr>
        <p:pic>
          <p:nvPicPr>
            <p:cNvPr id="2556" name="Picture 2555">
              <a:extLst>
                <a:ext uri="{FF2B5EF4-FFF2-40B4-BE49-F238E27FC236}">
                  <a16:creationId xmlns="" xmlns:a16="http://schemas.microsoft.com/office/drawing/2014/main" id="{30CDC117-2850-4BEF-A422-D422F645A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557" name="TextBox 2556">
              <a:extLst>
                <a:ext uri="{FF2B5EF4-FFF2-40B4-BE49-F238E27FC236}">
                  <a16:creationId xmlns="" xmlns:a16="http://schemas.microsoft.com/office/drawing/2014/main" id="{EC903E2E-8417-4B3F-9B8A-6471EF2B616D}"/>
                </a:ext>
              </a:extLst>
            </p:cNvPr>
            <p:cNvSpPr txBox="1"/>
            <p:nvPr/>
          </p:nvSpPr>
          <p:spPr>
            <a:xfrm>
              <a:off x="342975" y="814263"/>
              <a:ext cx="5678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>
                  <a:latin typeface="Cambria" panose="02040503050406030204" pitchFamily="18" charset="0"/>
                </a:rPr>
                <a:t>Aceh</a:t>
              </a:r>
            </a:p>
          </p:txBody>
        </p:sp>
      </p:grpSp>
      <p:grpSp>
        <p:nvGrpSpPr>
          <p:cNvPr id="2559" name="Group 2558">
            <a:extLst>
              <a:ext uri="{FF2B5EF4-FFF2-40B4-BE49-F238E27FC236}">
                <a16:creationId xmlns="" xmlns:a16="http://schemas.microsoft.com/office/drawing/2014/main" id="{C7AAEF4F-B7D3-4E62-8EE7-EBACE2714017}"/>
              </a:ext>
            </a:extLst>
          </p:cNvPr>
          <p:cNvGrpSpPr/>
          <p:nvPr/>
        </p:nvGrpSpPr>
        <p:grpSpPr>
          <a:xfrm>
            <a:off x="913544" y="779071"/>
            <a:ext cx="567891" cy="371135"/>
            <a:chOff x="331048" y="673960"/>
            <a:chExt cx="567891" cy="371135"/>
          </a:xfrm>
        </p:grpSpPr>
        <p:pic>
          <p:nvPicPr>
            <p:cNvPr id="2560" name="Picture 2559">
              <a:extLst>
                <a:ext uri="{FF2B5EF4-FFF2-40B4-BE49-F238E27FC236}">
                  <a16:creationId xmlns="" xmlns:a16="http://schemas.microsoft.com/office/drawing/2014/main" id="{B679DF63-B619-4911-8C57-1671DFE9C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1" name="TextBox 2560">
              <a:extLst>
                <a:ext uri="{FF2B5EF4-FFF2-40B4-BE49-F238E27FC236}">
                  <a16:creationId xmlns="" xmlns:a16="http://schemas.microsoft.com/office/drawing/2014/main" id="{1A3FC3D9-9A26-43E4-A8F2-26486A9F94C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Sumut</a:t>
              </a:r>
              <a:r>
                <a:rPr lang="en-US" sz="900" b="1" dirty="0">
                  <a:latin typeface="Cambria" panose="02040503050406030204" pitchFamily="18" charset="0"/>
                </a:rPr>
                <a:t> </a:t>
              </a:r>
            </a:p>
          </p:txBody>
        </p:sp>
      </p:grpSp>
      <p:grpSp>
        <p:nvGrpSpPr>
          <p:cNvPr id="2563" name="Group 2562">
            <a:extLst>
              <a:ext uri="{FF2B5EF4-FFF2-40B4-BE49-F238E27FC236}">
                <a16:creationId xmlns="" xmlns:a16="http://schemas.microsoft.com/office/drawing/2014/main" id="{DD38D7AC-5F2D-4158-AC45-80C83C4074F6}"/>
              </a:ext>
            </a:extLst>
          </p:cNvPr>
          <p:cNvGrpSpPr/>
          <p:nvPr/>
        </p:nvGrpSpPr>
        <p:grpSpPr>
          <a:xfrm>
            <a:off x="1598682" y="772445"/>
            <a:ext cx="567891" cy="371135"/>
            <a:chOff x="331048" y="673960"/>
            <a:chExt cx="567891" cy="371135"/>
          </a:xfrm>
        </p:grpSpPr>
        <p:pic>
          <p:nvPicPr>
            <p:cNvPr id="2564" name="Picture 2563">
              <a:extLst>
                <a:ext uri="{FF2B5EF4-FFF2-40B4-BE49-F238E27FC236}">
                  <a16:creationId xmlns="" xmlns:a16="http://schemas.microsoft.com/office/drawing/2014/main" id="{C5E85E4A-14A3-49AB-9A4D-33D9EF142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5" name="TextBox 2564">
              <a:extLst>
                <a:ext uri="{FF2B5EF4-FFF2-40B4-BE49-F238E27FC236}">
                  <a16:creationId xmlns="" xmlns:a16="http://schemas.microsoft.com/office/drawing/2014/main" id="{2B1DD1E0-82A0-4E97-BCD6-8D607316CDE3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Riau</a:t>
              </a:r>
            </a:p>
          </p:txBody>
        </p:sp>
      </p:grpSp>
      <p:grpSp>
        <p:nvGrpSpPr>
          <p:cNvPr id="2567" name="Group 2566">
            <a:extLst>
              <a:ext uri="{FF2B5EF4-FFF2-40B4-BE49-F238E27FC236}">
                <a16:creationId xmlns="" xmlns:a16="http://schemas.microsoft.com/office/drawing/2014/main" id="{FDFC3C9F-6C9A-44B9-830F-A8147877F16F}"/>
              </a:ext>
            </a:extLst>
          </p:cNvPr>
          <p:cNvGrpSpPr/>
          <p:nvPr/>
        </p:nvGrpSpPr>
        <p:grpSpPr>
          <a:xfrm>
            <a:off x="2242190" y="777746"/>
            <a:ext cx="567891" cy="371135"/>
            <a:chOff x="331048" y="673960"/>
            <a:chExt cx="567891" cy="371135"/>
          </a:xfrm>
        </p:grpSpPr>
        <p:pic>
          <p:nvPicPr>
            <p:cNvPr id="2568" name="Picture 2567">
              <a:extLst>
                <a:ext uri="{FF2B5EF4-FFF2-40B4-BE49-F238E27FC236}">
                  <a16:creationId xmlns="" xmlns:a16="http://schemas.microsoft.com/office/drawing/2014/main" id="{C678B622-D313-497C-A526-EB7B909A5C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9" name="TextBox 2568">
              <a:extLst>
                <a:ext uri="{FF2B5EF4-FFF2-40B4-BE49-F238E27FC236}">
                  <a16:creationId xmlns="" xmlns:a16="http://schemas.microsoft.com/office/drawing/2014/main" id="{062B082D-168D-405A-AADC-A79690331A04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Jambi</a:t>
              </a:r>
            </a:p>
          </p:txBody>
        </p:sp>
      </p:grpSp>
      <p:grpSp>
        <p:nvGrpSpPr>
          <p:cNvPr id="2571" name="Group 2570">
            <a:extLst>
              <a:ext uri="{FF2B5EF4-FFF2-40B4-BE49-F238E27FC236}">
                <a16:creationId xmlns="" xmlns:a16="http://schemas.microsoft.com/office/drawing/2014/main" id="{B879A4AE-BA8E-4097-8A81-17667C1F983E}"/>
              </a:ext>
            </a:extLst>
          </p:cNvPr>
          <p:cNvGrpSpPr/>
          <p:nvPr/>
        </p:nvGrpSpPr>
        <p:grpSpPr>
          <a:xfrm>
            <a:off x="2961705" y="777745"/>
            <a:ext cx="567891" cy="371135"/>
            <a:chOff x="331048" y="673960"/>
            <a:chExt cx="567891" cy="371135"/>
          </a:xfrm>
        </p:grpSpPr>
        <p:pic>
          <p:nvPicPr>
            <p:cNvPr id="2572" name="Picture 2571">
              <a:extLst>
                <a:ext uri="{FF2B5EF4-FFF2-40B4-BE49-F238E27FC236}">
                  <a16:creationId xmlns="" xmlns:a16="http://schemas.microsoft.com/office/drawing/2014/main" id="{1C042F98-16C7-45BB-912F-11C338A67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3" name="TextBox 2572">
              <a:extLst>
                <a:ext uri="{FF2B5EF4-FFF2-40B4-BE49-F238E27FC236}">
                  <a16:creationId xmlns="" xmlns:a16="http://schemas.microsoft.com/office/drawing/2014/main" id="{025BEB38-F12D-4FC2-990D-9630107F9D9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Kepri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75" name="Group 2574">
            <a:extLst>
              <a:ext uri="{FF2B5EF4-FFF2-40B4-BE49-F238E27FC236}">
                <a16:creationId xmlns="" xmlns:a16="http://schemas.microsoft.com/office/drawing/2014/main" id="{E9FC234B-F0E9-420B-A3CB-EF71AD773203}"/>
              </a:ext>
            </a:extLst>
          </p:cNvPr>
          <p:cNvGrpSpPr/>
          <p:nvPr/>
        </p:nvGrpSpPr>
        <p:grpSpPr>
          <a:xfrm>
            <a:off x="3668765" y="771118"/>
            <a:ext cx="567891" cy="371135"/>
            <a:chOff x="356169" y="673960"/>
            <a:chExt cx="567891" cy="371135"/>
          </a:xfrm>
        </p:grpSpPr>
        <p:pic>
          <p:nvPicPr>
            <p:cNvPr id="2576" name="Picture 2575">
              <a:extLst>
                <a:ext uri="{FF2B5EF4-FFF2-40B4-BE49-F238E27FC236}">
                  <a16:creationId xmlns="" xmlns:a16="http://schemas.microsoft.com/office/drawing/2014/main" id="{B002134C-B8E1-4308-9771-91864954B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7" name="TextBox 2576">
              <a:extLst>
                <a:ext uri="{FF2B5EF4-FFF2-40B4-BE49-F238E27FC236}">
                  <a16:creationId xmlns="" xmlns:a16="http://schemas.microsoft.com/office/drawing/2014/main" id="{88BA29F5-DC0C-4562-BA62-868D4F5700C2}"/>
                </a:ext>
              </a:extLst>
            </p:cNvPr>
            <p:cNvSpPr txBox="1"/>
            <p:nvPr/>
          </p:nvSpPr>
          <p:spPr>
            <a:xfrm>
              <a:off x="356169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79" name="Group 2578">
            <a:extLst>
              <a:ext uri="{FF2B5EF4-FFF2-40B4-BE49-F238E27FC236}">
                <a16:creationId xmlns="" xmlns:a16="http://schemas.microsoft.com/office/drawing/2014/main" id="{3FD345E5-601A-47A2-9384-2AED190F8C6B}"/>
              </a:ext>
            </a:extLst>
          </p:cNvPr>
          <p:cNvGrpSpPr/>
          <p:nvPr/>
        </p:nvGrpSpPr>
        <p:grpSpPr>
          <a:xfrm>
            <a:off x="4339387" y="768313"/>
            <a:ext cx="567891" cy="381892"/>
            <a:chOff x="325669" y="673960"/>
            <a:chExt cx="567891" cy="381892"/>
          </a:xfrm>
        </p:grpSpPr>
        <p:pic>
          <p:nvPicPr>
            <p:cNvPr id="2580" name="Picture 2579">
              <a:extLst>
                <a:ext uri="{FF2B5EF4-FFF2-40B4-BE49-F238E27FC236}">
                  <a16:creationId xmlns="" xmlns:a16="http://schemas.microsoft.com/office/drawing/2014/main" id="{73D8D630-30D6-46B9-A520-99373C2004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1" name="TextBox 2580">
              <a:extLst>
                <a:ext uri="{FF2B5EF4-FFF2-40B4-BE49-F238E27FC236}">
                  <a16:creationId xmlns="" xmlns:a16="http://schemas.microsoft.com/office/drawing/2014/main" id="{DDCA8382-899C-42D9-8B15-2CDA43A44AB1}"/>
                </a:ext>
              </a:extLst>
            </p:cNvPr>
            <p:cNvSpPr txBox="1"/>
            <p:nvPr/>
          </p:nvSpPr>
          <p:spPr>
            <a:xfrm>
              <a:off x="325669" y="825020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Babel</a:t>
              </a:r>
            </a:p>
          </p:txBody>
        </p:sp>
      </p:grpSp>
      <p:grpSp>
        <p:nvGrpSpPr>
          <p:cNvPr id="2583" name="Group 2582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5020627" y="775094"/>
            <a:ext cx="567891" cy="371135"/>
            <a:chOff x="331048" y="673960"/>
            <a:chExt cx="567891" cy="371135"/>
          </a:xfrm>
        </p:grpSpPr>
        <p:pic>
          <p:nvPicPr>
            <p:cNvPr id="2584" name="Picture 2583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5" name="TextBox 2584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87" name="Group 2586">
            <a:extLst>
              <a:ext uri="{FF2B5EF4-FFF2-40B4-BE49-F238E27FC236}">
                <a16:creationId xmlns="" xmlns:a16="http://schemas.microsoft.com/office/drawing/2014/main" id="{308567DE-0428-46B5-947F-13C309DCC97F}"/>
              </a:ext>
            </a:extLst>
          </p:cNvPr>
          <p:cNvGrpSpPr/>
          <p:nvPr/>
        </p:nvGrpSpPr>
        <p:grpSpPr>
          <a:xfrm>
            <a:off x="5652514" y="775094"/>
            <a:ext cx="596675" cy="376159"/>
            <a:chOff x="341096" y="673960"/>
            <a:chExt cx="596675" cy="376159"/>
          </a:xfrm>
        </p:grpSpPr>
        <p:pic>
          <p:nvPicPr>
            <p:cNvPr id="2588" name="Picture 2587">
              <a:extLst>
                <a:ext uri="{FF2B5EF4-FFF2-40B4-BE49-F238E27FC236}">
                  <a16:creationId xmlns="" xmlns:a16="http://schemas.microsoft.com/office/drawing/2014/main" id="{C2A3CFA9-E2D9-4A73-928B-53551B1C6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9" name="TextBox 2588">
              <a:extLst>
                <a:ext uri="{FF2B5EF4-FFF2-40B4-BE49-F238E27FC236}">
                  <a16:creationId xmlns="" xmlns:a16="http://schemas.microsoft.com/office/drawing/2014/main" id="{1BF9B26F-E364-4B67-B4B0-5FF40B468BB2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1" name="Group 2590">
            <a:extLst>
              <a:ext uri="{FF2B5EF4-FFF2-40B4-BE49-F238E27FC236}">
                <a16:creationId xmlns="" xmlns:a16="http://schemas.microsoft.com/office/drawing/2014/main" id="{BF6109C0-81D1-4C85-9993-1A6C44481AFA}"/>
              </a:ext>
            </a:extLst>
          </p:cNvPr>
          <p:cNvGrpSpPr/>
          <p:nvPr/>
        </p:nvGrpSpPr>
        <p:grpSpPr>
          <a:xfrm>
            <a:off x="6347714" y="772444"/>
            <a:ext cx="567891" cy="371135"/>
            <a:chOff x="331048" y="673960"/>
            <a:chExt cx="567891" cy="371135"/>
          </a:xfrm>
        </p:grpSpPr>
        <p:pic>
          <p:nvPicPr>
            <p:cNvPr id="2592" name="Picture 2591">
              <a:extLst>
                <a:ext uri="{FF2B5EF4-FFF2-40B4-BE49-F238E27FC236}">
                  <a16:creationId xmlns="" xmlns:a16="http://schemas.microsoft.com/office/drawing/2014/main" id="{2592765A-04D2-464E-BD50-193019460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93" name="TextBox 2592">
              <a:extLst>
                <a:ext uri="{FF2B5EF4-FFF2-40B4-BE49-F238E27FC236}">
                  <a16:creationId xmlns="" xmlns:a16="http://schemas.microsoft.com/office/drawing/2014/main" id="{A7046B10-BFED-414B-9DEE-7D47503C804B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5" name="Group 2594">
            <a:extLst>
              <a:ext uri="{FF2B5EF4-FFF2-40B4-BE49-F238E27FC236}">
                <a16:creationId xmlns="" xmlns:a16="http://schemas.microsoft.com/office/drawing/2014/main" id="{3A53670D-3202-4814-8D20-916627CF177C}"/>
              </a:ext>
            </a:extLst>
          </p:cNvPr>
          <p:cNvGrpSpPr/>
          <p:nvPr/>
        </p:nvGrpSpPr>
        <p:grpSpPr>
          <a:xfrm>
            <a:off x="7001305" y="772366"/>
            <a:ext cx="660387" cy="381892"/>
            <a:chOff x="300904" y="663203"/>
            <a:chExt cx="660387" cy="381892"/>
          </a:xfrm>
        </p:grpSpPr>
        <p:pic>
          <p:nvPicPr>
            <p:cNvPr id="2596" name="Picture 2595">
              <a:extLst>
                <a:ext uri="{FF2B5EF4-FFF2-40B4-BE49-F238E27FC236}">
                  <a16:creationId xmlns="" xmlns:a16="http://schemas.microsoft.com/office/drawing/2014/main" id="{1D77F44D-CE0D-42F2-8496-DFD59053A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63203"/>
              <a:ext cx="469306" cy="277907"/>
            </a:xfrm>
            <a:prstGeom prst="rect">
              <a:avLst/>
            </a:prstGeom>
          </p:spPr>
        </p:pic>
        <p:sp>
          <p:nvSpPr>
            <p:cNvPr id="2597" name="TextBox 2596">
              <a:extLst>
                <a:ext uri="{FF2B5EF4-FFF2-40B4-BE49-F238E27FC236}">
                  <a16:creationId xmlns="" xmlns:a16="http://schemas.microsoft.com/office/drawing/2014/main" id="{1E368A33-A0FC-48CE-A246-41A29C6B6DE9}"/>
                </a:ext>
              </a:extLst>
            </p:cNvPr>
            <p:cNvSpPr txBox="1"/>
            <p:nvPr/>
          </p:nvSpPr>
          <p:spPr>
            <a:xfrm>
              <a:off x="300904" y="814263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Kaltara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9" name="Group 2598">
            <a:extLst>
              <a:ext uri="{FF2B5EF4-FFF2-40B4-BE49-F238E27FC236}">
                <a16:creationId xmlns="" xmlns:a16="http://schemas.microsoft.com/office/drawing/2014/main" id="{E6A2AA6E-11C4-4C80-BCF2-D035ADC08149}"/>
              </a:ext>
            </a:extLst>
          </p:cNvPr>
          <p:cNvGrpSpPr/>
          <p:nvPr/>
        </p:nvGrpSpPr>
        <p:grpSpPr>
          <a:xfrm>
            <a:off x="7755641" y="773690"/>
            <a:ext cx="567891" cy="371135"/>
            <a:chOff x="331048" y="673960"/>
            <a:chExt cx="567891" cy="371135"/>
          </a:xfrm>
        </p:grpSpPr>
        <p:pic>
          <p:nvPicPr>
            <p:cNvPr id="2600" name="Picture 2599">
              <a:extLst>
                <a:ext uri="{FF2B5EF4-FFF2-40B4-BE49-F238E27FC236}">
                  <a16:creationId xmlns="" xmlns:a16="http://schemas.microsoft.com/office/drawing/2014/main" id="{4E8C0D22-E2B1-427F-B741-557A9A453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1" name="TextBox 2600">
              <a:extLst>
                <a:ext uri="{FF2B5EF4-FFF2-40B4-BE49-F238E27FC236}">
                  <a16:creationId xmlns="" xmlns:a16="http://schemas.microsoft.com/office/drawing/2014/main" id="{4D04DD5A-89ED-44B8-A585-8D140378778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03" name="Group 2602">
            <a:extLst>
              <a:ext uri="{FF2B5EF4-FFF2-40B4-BE49-F238E27FC236}">
                <a16:creationId xmlns="" xmlns:a16="http://schemas.microsoft.com/office/drawing/2014/main" id="{A533AEC6-22B2-47E8-9F42-24F1684441D0}"/>
              </a:ext>
            </a:extLst>
          </p:cNvPr>
          <p:cNvGrpSpPr/>
          <p:nvPr/>
        </p:nvGrpSpPr>
        <p:grpSpPr>
          <a:xfrm>
            <a:off x="8407101" y="780394"/>
            <a:ext cx="649977" cy="371135"/>
            <a:chOff x="297371" y="673960"/>
            <a:chExt cx="649977" cy="371135"/>
          </a:xfrm>
        </p:grpSpPr>
        <p:pic>
          <p:nvPicPr>
            <p:cNvPr id="2604" name="Picture 2603">
              <a:extLst>
                <a:ext uri="{FF2B5EF4-FFF2-40B4-BE49-F238E27FC236}">
                  <a16:creationId xmlns="" xmlns:a16="http://schemas.microsoft.com/office/drawing/2014/main" id="{C0741BF9-2F56-4F00-B8D6-23D81B103A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5" name="TextBox 2604">
              <a:extLst>
                <a:ext uri="{FF2B5EF4-FFF2-40B4-BE49-F238E27FC236}">
                  <a16:creationId xmlns="" xmlns:a16="http://schemas.microsoft.com/office/drawing/2014/main" id="{CE09D742-F8B6-427F-A54B-0C220ADA0C49}"/>
                </a:ext>
              </a:extLst>
            </p:cNvPr>
            <p:cNvSpPr txBox="1"/>
            <p:nvPr/>
          </p:nvSpPr>
          <p:spPr>
            <a:xfrm>
              <a:off x="297371" y="814263"/>
              <a:ext cx="64997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07" name="Group 2606">
            <a:extLst>
              <a:ext uri="{FF2B5EF4-FFF2-40B4-BE49-F238E27FC236}">
                <a16:creationId xmlns="" xmlns:a16="http://schemas.microsoft.com/office/drawing/2014/main" id="{69A8B968-B964-4801-88D1-1088D0F053C5}"/>
              </a:ext>
            </a:extLst>
          </p:cNvPr>
          <p:cNvGrpSpPr/>
          <p:nvPr/>
        </p:nvGrpSpPr>
        <p:grpSpPr>
          <a:xfrm>
            <a:off x="9014909" y="778992"/>
            <a:ext cx="785308" cy="380120"/>
            <a:chOff x="238906" y="673960"/>
            <a:chExt cx="785308" cy="380120"/>
          </a:xfrm>
        </p:grpSpPr>
        <p:pic>
          <p:nvPicPr>
            <p:cNvPr id="2608" name="Picture 2607">
              <a:extLst>
                <a:ext uri="{FF2B5EF4-FFF2-40B4-BE49-F238E27FC236}">
                  <a16:creationId xmlns="" xmlns:a16="http://schemas.microsoft.com/office/drawing/2014/main" id="{6BD69B44-46F9-46E6-BDB8-93D11E14E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9" name="TextBox 2608">
              <a:extLst>
                <a:ext uri="{FF2B5EF4-FFF2-40B4-BE49-F238E27FC236}">
                  <a16:creationId xmlns="" xmlns:a16="http://schemas.microsoft.com/office/drawing/2014/main" id="{E6C03E94-1487-43AD-9C08-4761ECB41AB2}"/>
                </a:ext>
              </a:extLst>
            </p:cNvPr>
            <p:cNvSpPr txBox="1"/>
            <p:nvPr/>
          </p:nvSpPr>
          <p:spPr>
            <a:xfrm>
              <a:off x="238906" y="823248"/>
              <a:ext cx="78530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Gorontalo</a:t>
              </a:r>
            </a:p>
          </p:txBody>
        </p:sp>
      </p:grpSp>
      <p:grpSp>
        <p:nvGrpSpPr>
          <p:cNvPr id="2611" name="Group 2610">
            <a:extLst>
              <a:ext uri="{FF2B5EF4-FFF2-40B4-BE49-F238E27FC236}">
                <a16:creationId xmlns="" xmlns:a16="http://schemas.microsoft.com/office/drawing/2014/main" id="{C69A8A5E-71F3-4157-B475-940244FE995D}"/>
              </a:ext>
            </a:extLst>
          </p:cNvPr>
          <p:cNvGrpSpPr/>
          <p:nvPr/>
        </p:nvGrpSpPr>
        <p:grpSpPr>
          <a:xfrm>
            <a:off x="9800138" y="776341"/>
            <a:ext cx="567891" cy="388388"/>
            <a:chOff x="331048" y="673960"/>
            <a:chExt cx="567891" cy="388388"/>
          </a:xfrm>
        </p:grpSpPr>
        <p:pic>
          <p:nvPicPr>
            <p:cNvPr id="2612" name="Picture 2611">
              <a:extLst>
                <a:ext uri="{FF2B5EF4-FFF2-40B4-BE49-F238E27FC236}">
                  <a16:creationId xmlns="" xmlns:a16="http://schemas.microsoft.com/office/drawing/2014/main" id="{344EFE95-4172-497E-9C0D-6A07DC81E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13" name="TextBox 2612">
              <a:extLst>
                <a:ext uri="{FF2B5EF4-FFF2-40B4-BE49-F238E27FC236}">
                  <a16:creationId xmlns="" xmlns:a16="http://schemas.microsoft.com/office/drawing/2014/main" id="{B44BB898-7FD6-4BD0-8A4B-E054BCBE0D6D}"/>
                </a:ext>
              </a:extLst>
            </p:cNvPr>
            <p:cNvSpPr txBox="1"/>
            <p:nvPr/>
          </p:nvSpPr>
          <p:spPr>
            <a:xfrm>
              <a:off x="331048" y="83151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Sulut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617" name="TextBox 2616">
            <a:extLst>
              <a:ext uri="{FF2B5EF4-FFF2-40B4-BE49-F238E27FC236}">
                <a16:creationId xmlns="" xmlns:a16="http://schemas.microsoft.com/office/drawing/2014/main" id="{24EDDE52-1A7F-47CB-8BEA-0086DDC8DB56}"/>
              </a:ext>
            </a:extLst>
          </p:cNvPr>
          <p:cNvSpPr txBox="1"/>
          <p:nvPr/>
        </p:nvSpPr>
        <p:spPr>
          <a:xfrm>
            <a:off x="10344795" y="946780"/>
            <a:ext cx="8270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Maluku Utara</a:t>
            </a:r>
          </a:p>
        </p:txBody>
      </p:sp>
      <p:sp>
        <p:nvSpPr>
          <p:cNvPr id="2620" name="TextBox 2619">
            <a:extLst>
              <a:ext uri="{FF2B5EF4-FFF2-40B4-BE49-F238E27FC236}">
                <a16:creationId xmlns="" xmlns:a16="http://schemas.microsoft.com/office/drawing/2014/main" id="{3E655788-2D81-4DA0-9DF0-33AFF96FB8F3}"/>
              </a:ext>
            </a:extLst>
          </p:cNvPr>
          <p:cNvSpPr txBox="1"/>
          <p:nvPr/>
        </p:nvSpPr>
        <p:spPr>
          <a:xfrm>
            <a:off x="11059448" y="940154"/>
            <a:ext cx="7749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Papua Barat</a:t>
            </a:r>
          </a:p>
        </p:txBody>
      </p:sp>
      <p:grpSp>
        <p:nvGrpSpPr>
          <p:cNvPr id="2621" name="Group 2620">
            <a:extLst>
              <a:ext uri="{FF2B5EF4-FFF2-40B4-BE49-F238E27FC236}">
                <a16:creationId xmlns="" xmlns:a16="http://schemas.microsoft.com/office/drawing/2014/main" id="{2D0E7CAE-FE31-4ADB-9CC9-3021BF69C6F5}"/>
              </a:ext>
            </a:extLst>
          </p:cNvPr>
          <p:cNvGrpSpPr/>
          <p:nvPr/>
        </p:nvGrpSpPr>
        <p:grpSpPr>
          <a:xfrm>
            <a:off x="327546" y="4422654"/>
            <a:ext cx="624205" cy="383062"/>
            <a:chOff x="327604" y="669984"/>
            <a:chExt cx="624205" cy="383062"/>
          </a:xfrm>
        </p:grpSpPr>
        <p:pic>
          <p:nvPicPr>
            <p:cNvPr id="2622" name="Picture 2621">
              <a:extLst>
                <a:ext uri="{FF2B5EF4-FFF2-40B4-BE49-F238E27FC236}">
                  <a16:creationId xmlns="" xmlns:a16="http://schemas.microsoft.com/office/drawing/2014/main" id="{ADBA0BED-6D29-4ECD-B765-9E33AD03A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623" name="TextBox 2622">
              <a:extLst>
                <a:ext uri="{FF2B5EF4-FFF2-40B4-BE49-F238E27FC236}">
                  <a16:creationId xmlns="" xmlns:a16="http://schemas.microsoft.com/office/drawing/2014/main" id="{4671AF56-14D7-457A-9EDF-F4498342943D}"/>
                </a:ext>
              </a:extLst>
            </p:cNvPr>
            <p:cNvSpPr txBox="1"/>
            <p:nvPr/>
          </p:nvSpPr>
          <p:spPr>
            <a:xfrm>
              <a:off x="327604" y="822214"/>
              <a:ext cx="6242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24" name="Group 2623">
            <a:extLst>
              <a:ext uri="{FF2B5EF4-FFF2-40B4-BE49-F238E27FC236}">
                <a16:creationId xmlns="" xmlns:a16="http://schemas.microsoft.com/office/drawing/2014/main" id="{6969C723-FE0C-4837-8735-35B26510FABB}"/>
              </a:ext>
            </a:extLst>
          </p:cNvPr>
          <p:cNvGrpSpPr/>
          <p:nvPr/>
        </p:nvGrpSpPr>
        <p:grpSpPr>
          <a:xfrm>
            <a:off x="931556" y="4427955"/>
            <a:ext cx="712999" cy="393515"/>
            <a:chOff x="250448" y="673960"/>
            <a:chExt cx="712999" cy="393515"/>
          </a:xfrm>
        </p:grpSpPr>
        <p:pic>
          <p:nvPicPr>
            <p:cNvPr id="2625" name="Picture 2624">
              <a:extLst>
                <a:ext uri="{FF2B5EF4-FFF2-40B4-BE49-F238E27FC236}">
                  <a16:creationId xmlns="" xmlns:a16="http://schemas.microsoft.com/office/drawing/2014/main" id="{00C7A9FB-970D-45DB-BCE0-57FA3FC6C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6" name="TextBox 2625">
              <a:extLst>
                <a:ext uri="{FF2B5EF4-FFF2-40B4-BE49-F238E27FC236}">
                  <a16:creationId xmlns="" xmlns:a16="http://schemas.microsoft.com/office/drawing/2014/main" id="{E4974A40-8750-4934-95EA-1690AF9ECC3A}"/>
                </a:ext>
              </a:extLst>
            </p:cNvPr>
            <p:cNvSpPr txBox="1"/>
            <p:nvPr/>
          </p:nvSpPr>
          <p:spPr>
            <a:xfrm>
              <a:off x="250448" y="836643"/>
              <a:ext cx="712999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Bengkulu </a:t>
              </a:r>
            </a:p>
          </p:txBody>
        </p:sp>
      </p:grpSp>
      <p:grpSp>
        <p:nvGrpSpPr>
          <p:cNvPr id="2627" name="Group 2626">
            <a:extLst>
              <a:ext uri="{FF2B5EF4-FFF2-40B4-BE49-F238E27FC236}">
                <a16:creationId xmlns="" xmlns:a16="http://schemas.microsoft.com/office/drawing/2014/main" id="{32993904-5B18-4E77-AA37-CB893523613B}"/>
              </a:ext>
            </a:extLst>
          </p:cNvPr>
          <p:cNvGrpSpPr/>
          <p:nvPr/>
        </p:nvGrpSpPr>
        <p:grpSpPr>
          <a:xfrm>
            <a:off x="1642511" y="4421329"/>
            <a:ext cx="684431" cy="396712"/>
            <a:chOff x="276265" y="673960"/>
            <a:chExt cx="684431" cy="396712"/>
          </a:xfrm>
        </p:grpSpPr>
        <p:pic>
          <p:nvPicPr>
            <p:cNvPr id="2628" name="Picture 2627">
              <a:extLst>
                <a:ext uri="{FF2B5EF4-FFF2-40B4-BE49-F238E27FC236}">
                  <a16:creationId xmlns="" xmlns:a16="http://schemas.microsoft.com/office/drawing/2014/main" id="{56D71E99-BD27-4A23-A868-9231AE019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9" name="TextBox 2628">
              <a:extLst>
                <a:ext uri="{FF2B5EF4-FFF2-40B4-BE49-F238E27FC236}">
                  <a16:creationId xmlns="" xmlns:a16="http://schemas.microsoft.com/office/drawing/2014/main" id="{87461F07-ED5C-4FB5-A2D8-F30ADF588BB4}"/>
                </a:ext>
              </a:extLst>
            </p:cNvPr>
            <p:cNvSpPr txBox="1"/>
            <p:nvPr/>
          </p:nvSpPr>
          <p:spPr>
            <a:xfrm>
              <a:off x="276265" y="839840"/>
              <a:ext cx="68443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Lampung</a:t>
              </a:r>
            </a:p>
          </p:txBody>
        </p:sp>
      </p:grpSp>
      <p:grpSp>
        <p:nvGrpSpPr>
          <p:cNvPr id="2630" name="Group 2629">
            <a:extLst>
              <a:ext uri="{FF2B5EF4-FFF2-40B4-BE49-F238E27FC236}">
                <a16:creationId xmlns="" xmlns:a16="http://schemas.microsoft.com/office/drawing/2014/main" id="{263CEFAD-1B2F-4F92-A7E9-6FD1C97605D6}"/>
              </a:ext>
            </a:extLst>
          </p:cNvPr>
          <p:cNvGrpSpPr/>
          <p:nvPr/>
        </p:nvGrpSpPr>
        <p:grpSpPr>
          <a:xfrm>
            <a:off x="2384849" y="4426630"/>
            <a:ext cx="567891" cy="383924"/>
            <a:chOff x="337442" y="673960"/>
            <a:chExt cx="567891" cy="383924"/>
          </a:xfrm>
        </p:grpSpPr>
        <p:pic>
          <p:nvPicPr>
            <p:cNvPr id="2631" name="Picture 2630">
              <a:extLst>
                <a:ext uri="{FF2B5EF4-FFF2-40B4-BE49-F238E27FC236}">
                  <a16:creationId xmlns="" xmlns:a16="http://schemas.microsoft.com/office/drawing/2014/main" id="{BDB11E13-0DCD-437B-9549-C7BD2FFB05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2" name="TextBox 2631">
              <a:extLst>
                <a:ext uri="{FF2B5EF4-FFF2-40B4-BE49-F238E27FC236}">
                  <a16:creationId xmlns="" xmlns:a16="http://schemas.microsoft.com/office/drawing/2014/main" id="{1B2459B0-86C1-4167-951E-AAFAB2F7A66E}"/>
                </a:ext>
              </a:extLst>
            </p:cNvPr>
            <p:cNvSpPr txBox="1"/>
            <p:nvPr/>
          </p:nvSpPr>
          <p:spPr>
            <a:xfrm>
              <a:off x="337442" y="82705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Banten</a:t>
              </a:r>
            </a:p>
          </p:txBody>
        </p:sp>
      </p:grpSp>
      <p:grpSp>
        <p:nvGrpSpPr>
          <p:cNvPr id="2633" name="Group 2632">
            <a:extLst>
              <a:ext uri="{FF2B5EF4-FFF2-40B4-BE49-F238E27FC236}">
                <a16:creationId xmlns="" xmlns:a16="http://schemas.microsoft.com/office/drawing/2014/main" id="{496E425B-B9C6-47F5-B78D-F2333D816845}"/>
              </a:ext>
            </a:extLst>
          </p:cNvPr>
          <p:cNvGrpSpPr/>
          <p:nvPr/>
        </p:nvGrpSpPr>
        <p:grpSpPr>
          <a:xfrm>
            <a:off x="3070218" y="4426629"/>
            <a:ext cx="567891" cy="371135"/>
            <a:chOff x="331048" y="673960"/>
            <a:chExt cx="567891" cy="371135"/>
          </a:xfrm>
        </p:grpSpPr>
        <p:pic>
          <p:nvPicPr>
            <p:cNvPr id="2634" name="Picture 2633">
              <a:extLst>
                <a:ext uri="{FF2B5EF4-FFF2-40B4-BE49-F238E27FC236}">
                  <a16:creationId xmlns="" xmlns:a16="http://schemas.microsoft.com/office/drawing/2014/main" id="{58AA3A6C-1330-4655-8AA4-3B6D06E509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5" name="TextBox 2634">
              <a:extLst>
                <a:ext uri="{FF2B5EF4-FFF2-40B4-BE49-F238E27FC236}">
                  <a16:creationId xmlns="" xmlns:a16="http://schemas.microsoft.com/office/drawing/2014/main" id="{026618CF-EEA0-4607-9CD4-5181943D4B0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DKI</a:t>
              </a:r>
            </a:p>
          </p:txBody>
        </p:sp>
      </p:grpSp>
      <p:grpSp>
        <p:nvGrpSpPr>
          <p:cNvPr id="2636" name="Group 2635">
            <a:extLst>
              <a:ext uri="{FF2B5EF4-FFF2-40B4-BE49-F238E27FC236}">
                <a16:creationId xmlns="" xmlns:a16="http://schemas.microsoft.com/office/drawing/2014/main" id="{C282EA07-F607-445C-9EE3-A8290A3C1BEE}"/>
              </a:ext>
            </a:extLst>
          </p:cNvPr>
          <p:cNvGrpSpPr/>
          <p:nvPr/>
        </p:nvGrpSpPr>
        <p:grpSpPr>
          <a:xfrm>
            <a:off x="3827590" y="4420002"/>
            <a:ext cx="567891" cy="384783"/>
            <a:chOff x="335697" y="673960"/>
            <a:chExt cx="567891" cy="384783"/>
          </a:xfrm>
        </p:grpSpPr>
        <p:pic>
          <p:nvPicPr>
            <p:cNvPr id="2637" name="Picture 2636">
              <a:extLst>
                <a:ext uri="{FF2B5EF4-FFF2-40B4-BE49-F238E27FC236}">
                  <a16:creationId xmlns="" xmlns:a16="http://schemas.microsoft.com/office/drawing/2014/main" id="{505E5EF5-8AF0-451E-95B9-ED8515462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8" name="TextBox 2637">
              <a:extLst>
                <a:ext uri="{FF2B5EF4-FFF2-40B4-BE49-F238E27FC236}">
                  <a16:creationId xmlns="" xmlns:a16="http://schemas.microsoft.com/office/drawing/2014/main" id="{C6A55D4F-2DE1-48EE-8A45-950253AD17BA}"/>
                </a:ext>
              </a:extLst>
            </p:cNvPr>
            <p:cNvSpPr txBox="1"/>
            <p:nvPr/>
          </p:nvSpPr>
          <p:spPr>
            <a:xfrm>
              <a:off x="335697" y="827911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39" name="Group 2638">
            <a:extLst>
              <a:ext uri="{FF2B5EF4-FFF2-40B4-BE49-F238E27FC236}">
                <a16:creationId xmlns="" xmlns:a16="http://schemas.microsoft.com/office/drawing/2014/main" id="{AC628388-DB3B-4574-9B2D-F2CDA8286E96}"/>
              </a:ext>
            </a:extLst>
          </p:cNvPr>
          <p:cNvGrpSpPr/>
          <p:nvPr/>
        </p:nvGrpSpPr>
        <p:grpSpPr>
          <a:xfrm>
            <a:off x="4518681" y="4427954"/>
            <a:ext cx="567891" cy="371135"/>
            <a:chOff x="331048" y="673960"/>
            <a:chExt cx="567891" cy="371135"/>
          </a:xfrm>
        </p:grpSpPr>
        <p:pic>
          <p:nvPicPr>
            <p:cNvPr id="2640" name="Picture 2639">
              <a:extLst>
                <a:ext uri="{FF2B5EF4-FFF2-40B4-BE49-F238E27FC236}">
                  <a16:creationId xmlns="" xmlns:a16="http://schemas.microsoft.com/office/drawing/2014/main" id="{C38CAB3C-706B-4C94-B1B9-47F69EA64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1" name="TextBox 2640">
              <a:extLst>
                <a:ext uri="{FF2B5EF4-FFF2-40B4-BE49-F238E27FC236}">
                  <a16:creationId xmlns="" xmlns:a16="http://schemas.microsoft.com/office/drawing/2014/main" id="{F1881B5C-5982-4BAE-83F0-DA752A8D6D8E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2" name="Group 2641">
            <a:extLst>
              <a:ext uri="{FF2B5EF4-FFF2-40B4-BE49-F238E27FC236}">
                <a16:creationId xmlns="" xmlns:a16="http://schemas.microsoft.com/office/drawing/2014/main" id="{B549D6A5-3891-4428-8A9E-E22AD5D82940}"/>
              </a:ext>
            </a:extLst>
          </p:cNvPr>
          <p:cNvGrpSpPr/>
          <p:nvPr/>
        </p:nvGrpSpPr>
        <p:grpSpPr>
          <a:xfrm>
            <a:off x="5194542" y="4423978"/>
            <a:ext cx="567891" cy="377959"/>
            <a:chOff x="331048" y="673960"/>
            <a:chExt cx="567891" cy="377959"/>
          </a:xfrm>
        </p:grpSpPr>
        <p:pic>
          <p:nvPicPr>
            <p:cNvPr id="2643" name="Picture 2642">
              <a:extLst>
                <a:ext uri="{FF2B5EF4-FFF2-40B4-BE49-F238E27FC236}">
                  <a16:creationId xmlns="" xmlns:a16="http://schemas.microsoft.com/office/drawing/2014/main" id="{8D7B118D-532E-460E-82DF-3ACAA25CD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4" name="TextBox 2643">
              <a:extLst>
                <a:ext uri="{FF2B5EF4-FFF2-40B4-BE49-F238E27FC236}">
                  <a16:creationId xmlns="" xmlns:a16="http://schemas.microsoft.com/office/drawing/2014/main" id="{ED850EEC-3C99-4DEC-B4A9-81799B21EEBF}"/>
                </a:ext>
              </a:extLst>
            </p:cNvPr>
            <p:cNvSpPr txBox="1"/>
            <p:nvPr/>
          </p:nvSpPr>
          <p:spPr>
            <a:xfrm>
              <a:off x="331048" y="821087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D.I.Y</a:t>
              </a:r>
            </a:p>
          </p:txBody>
        </p:sp>
      </p:grpSp>
      <p:grpSp>
        <p:nvGrpSpPr>
          <p:cNvPr id="2645" name="Group 2644">
            <a:extLst>
              <a:ext uri="{FF2B5EF4-FFF2-40B4-BE49-F238E27FC236}">
                <a16:creationId xmlns="" xmlns:a16="http://schemas.microsoft.com/office/drawing/2014/main" id="{FF0621AE-ECCA-4209-892F-A04FB12032E1}"/>
              </a:ext>
            </a:extLst>
          </p:cNvPr>
          <p:cNvGrpSpPr/>
          <p:nvPr/>
        </p:nvGrpSpPr>
        <p:grpSpPr>
          <a:xfrm>
            <a:off x="5896353" y="4430802"/>
            <a:ext cx="596675" cy="376159"/>
            <a:chOff x="341096" y="673960"/>
            <a:chExt cx="596675" cy="376159"/>
          </a:xfrm>
        </p:grpSpPr>
        <p:pic>
          <p:nvPicPr>
            <p:cNvPr id="2646" name="Picture 2645">
              <a:extLst>
                <a:ext uri="{FF2B5EF4-FFF2-40B4-BE49-F238E27FC236}">
                  <a16:creationId xmlns="" xmlns:a16="http://schemas.microsoft.com/office/drawing/2014/main" id="{FC7AEFBB-1418-4C56-A530-D90B2CA0A2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7" name="TextBox 2646">
              <a:extLst>
                <a:ext uri="{FF2B5EF4-FFF2-40B4-BE49-F238E27FC236}">
                  <a16:creationId xmlns="" xmlns:a16="http://schemas.microsoft.com/office/drawing/2014/main" id="{79EA194E-B32D-4507-844C-F9F037C3A62B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8" name="Group 2647">
            <a:extLst>
              <a:ext uri="{FF2B5EF4-FFF2-40B4-BE49-F238E27FC236}">
                <a16:creationId xmlns="" xmlns:a16="http://schemas.microsoft.com/office/drawing/2014/main" id="{5050DD20-CEFB-477C-BC1F-4EE08371251C}"/>
              </a:ext>
            </a:extLst>
          </p:cNvPr>
          <p:cNvGrpSpPr/>
          <p:nvPr/>
        </p:nvGrpSpPr>
        <p:grpSpPr>
          <a:xfrm>
            <a:off x="6554947" y="4421328"/>
            <a:ext cx="567891" cy="398430"/>
            <a:chOff x="310577" y="673960"/>
            <a:chExt cx="567891" cy="398430"/>
          </a:xfrm>
        </p:grpSpPr>
        <p:pic>
          <p:nvPicPr>
            <p:cNvPr id="2649" name="Picture 2648">
              <a:extLst>
                <a:ext uri="{FF2B5EF4-FFF2-40B4-BE49-F238E27FC236}">
                  <a16:creationId xmlns="" xmlns:a16="http://schemas.microsoft.com/office/drawing/2014/main" id="{102293BE-4D71-4BBF-B4D3-DA21B527B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0" name="TextBox 2649">
              <a:extLst>
                <a:ext uri="{FF2B5EF4-FFF2-40B4-BE49-F238E27FC236}">
                  <a16:creationId xmlns="" xmlns:a16="http://schemas.microsoft.com/office/drawing/2014/main" id="{4650DF37-E8AA-484A-98AE-32F81AB3AC49}"/>
                </a:ext>
              </a:extLst>
            </p:cNvPr>
            <p:cNvSpPr txBox="1"/>
            <p:nvPr/>
          </p:nvSpPr>
          <p:spPr>
            <a:xfrm>
              <a:off x="310577" y="841558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Bali</a:t>
              </a:r>
            </a:p>
          </p:txBody>
        </p:sp>
      </p:grpSp>
      <p:grpSp>
        <p:nvGrpSpPr>
          <p:cNvPr id="2651" name="Group 2650">
            <a:extLst>
              <a:ext uri="{FF2B5EF4-FFF2-40B4-BE49-F238E27FC236}">
                <a16:creationId xmlns="" xmlns:a16="http://schemas.microsoft.com/office/drawing/2014/main" id="{F3A7183B-7676-48D6-B6A9-AA549E3FA681}"/>
              </a:ext>
            </a:extLst>
          </p:cNvPr>
          <p:cNvGrpSpPr/>
          <p:nvPr/>
        </p:nvGrpSpPr>
        <p:grpSpPr>
          <a:xfrm>
            <a:off x="7202417" y="4426628"/>
            <a:ext cx="660387" cy="382553"/>
            <a:chOff x="268934" y="673960"/>
            <a:chExt cx="660387" cy="382553"/>
          </a:xfrm>
        </p:grpSpPr>
        <p:pic>
          <p:nvPicPr>
            <p:cNvPr id="2652" name="Picture 2651">
              <a:extLst>
                <a:ext uri="{FF2B5EF4-FFF2-40B4-BE49-F238E27FC236}">
                  <a16:creationId xmlns="" xmlns:a16="http://schemas.microsoft.com/office/drawing/2014/main" id="{38916175-4D68-4FB9-9E74-C36A6AFEA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3" name="TextBox 2652">
              <a:extLst>
                <a:ext uri="{FF2B5EF4-FFF2-40B4-BE49-F238E27FC236}">
                  <a16:creationId xmlns="" xmlns:a16="http://schemas.microsoft.com/office/drawing/2014/main" id="{623F01B7-0F98-4CA2-8C03-C5A2D95552FF}"/>
                </a:ext>
              </a:extLst>
            </p:cNvPr>
            <p:cNvSpPr txBox="1"/>
            <p:nvPr/>
          </p:nvSpPr>
          <p:spPr>
            <a:xfrm>
              <a:off x="268934" y="825681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NTB</a:t>
              </a:r>
            </a:p>
          </p:txBody>
        </p:sp>
      </p:grpSp>
      <p:grpSp>
        <p:nvGrpSpPr>
          <p:cNvPr id="2654" name="Group 2653">
            <a:extLst>
              <a:ext uri="{FF2B5EF4-FFF2-40B4-BE49-F238E27FC236}">
                <a16:creationId xmlns="" xmlns:a16="http://schemas.microsoft.com/office/drawing/2014/main" id="{4DF6D1C6-FD63-4C56-8C2B-E98DC42D1E53}"/>
              </a:ext>
            </a:extLst>
          </p:cNvPr>
          <p:cNvGrpSpPr/>
          <p:nvPr/>
        </p:nvGrpSpPr>
        <p:grpSpPr>
          <a:xfrm>
            <a:off x="7935645" y="4427953"/>
            <a:ext cx="567891" cy="386208"/>
            <a:chOff x="321000" y="673960"/>
            <a:chExt cx="567891" cy="386208"/>
          </a:xfrm>
        </p:grpSpPr>
        <p:pic>
          <p:nvPicPr>
            <p:cNvPr id="2655" name="Picture 2654">
              <a:extLst>
                <a:ext uri="{FF2B5EF4-FFF2-40B4-BE49-F238E27FC236}">
                  <a16:creationId xmlns="" xmlns:a16="http://schemas.microsoft.com/office/drawing/2014/main" id="{C41B8EC3-C81F-48D8-885C-A9BAD6B4A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6" name="TextBox 2655">
              <a:extLst>
                <a:ext uri="{FF2B5EF4-FFF2-40B4-BE49-F238E27FC236}">
                  <a16:creationId xmlns="" xmlns:a16="http://schemas.microsoft.com/office/drawing/2014/main" id="{4926D804-D060-4B3D-90FF-084E21FCF42A}"/>
                </a:ext>
              </a:extLst>
            </p:cNvPr>
            <p:cNvSpPr txBox="1"/>
            <p:nvPr/>
          </p:nvSpPr>
          <p:spPr>
            <a:xfrm>
              <a:off x="321000" y="82933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NTT</a:t>
              </a:r>
            </a:p>
          </p:txBody>
        </p:sp>
      </p:grpSp>
      <p:grpSp>
        <p:nvGrpSpPr>
          <p:cNvPr id="2657" name="Group 2656">
            <a:extLst>
              <a:ext uri="{FF2B5EF4-FFF2-40B4-BE49-F238E27FC236}">
                <a16:creationId xmlns="" xmlns:a16="http://schemas.microsoft.com/office/drawing/2014/main" id="{25EC5EFE-25EC-4755-930E-A7C14B0151C7}"/>
              </a:ext>
            </a:extLst>
          </p:cNvPr>
          <p:cNvGrpSpPr/>
          <p:nvPr/>
        </p:nvGrpSpPr>
        <p:grpSpPr>
          <a:xfrm>
            <a:off x="8620782" y="4429278"/>
            <a:ext cx="567891" cy="381184"/>
            <a:chOff x="321000" y="673960"/>
            <a:chExt cx="567891" cy="381184"/>
          </a:xfrm>
        </p:grpSpPr>
        <p:pic>
          <p:nvPicPr>
            <p:cNvPr id="2658" name="Picture 2657">
              <a:extLst>
                <a:ext uri="{FF2B5EF4-FFF2-40B4-BE49-F238E27FC236}">
                  <a16:creationId xmlns="" xmlns:a16="http://schemas.microsoft.com/office/drawing/2014/main" id="{942D3D36-8A9D-42C8-9F9C-A229AA58B3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9" name="TextBox 2658">
              <a:extLst>
                <a:ext uri="{FF2B5EF4-FFF2-40B4-BE49-F238E27FC236}">
                  <a16:creationId xmlns="" xmlns:a16="http://schemas.microsoft.com/office/drawing/2014/main" id="{136EEFA9-FF0D-4DE3-B96C-88024FFBCE7C}"/>
                </a:ext>
              </a:extLst>
            </p:cNvPr>
            <p:cNvSpPr txBox="1"/>
            <p:nvPr/>
          </p:nvSpPr>
          <p:spPr>
            <a:xfrm>
              <a:off x="321000" y="82431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0" name="Group 2659">
            <a:extLst>
              <a:ext uri="{FF2B5EF4-FFF2-40B4-BE49-F238E27FC236}">
                <a16:creationId xmlns="" xmlns:a16="http://schemas.microsoft.com/office/drawing/2014/main" id="{9583D423-9F48-4F8E-9005-25226D633E50}"/>
              </a:ext>
            </a:extLst>
          </p:cNvPr>
          <p:cNvGrpSpPr/>
          <p:nvPr/>
        </p:nvGrpSpPr>
        <p:grpSpPr>
          <a:xfrm>
            <a:off x="9314964" y="4433254"/>
            <a:ext cx="595874" cy="377073"/>
            <a:chOff x="327394" y="673960"/>
            <a:chExt cx="595874" cy="377073"/>
          </a:xfrm>
        </p:grpSpPr>
        <p:pic>
          <p:nvPicPr>
            <p:cNvPr id="2661" name="Picture 2660">
              <a:extLst>
                <a:ext uri="{FF2B5EF4-FFF2-40B4-BE49-F238E27FC236}">
                  <a16:creationId xmlns="" xmlns:a16="http://schemas.microsoft.com/office/drawing/2014/main" id="{9CD7ED33-0B9F-4AEE-8594-0E0908572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2" name="TextBox 2661">
              <a:extLst>
                <a:ext uri="{FF2B5EF4-FFF2-40B4-BE49-F238E27FC236}">
                  <a16:creationId xmlns="" xmlns:a16="http://schemas.microsoft.com/office/drawing/2014/main" id="{B609930E-EA8F-4822-8EA9-A1563942D7A6}"/>
                </a:ext>
              </a:extLst>
            </p:cNvPr>
            <p:cNvSpPr txBox="1"/>
            <p:nvPr/>
          </p:nvSpPr>
          <p:spPr>
            <a:xfrm>
              <a:off x="327394" y="820201"/>
              <a:ext cx="59587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3" name="Group 2662">
            <a:extLst>
              <a:ext uri="{FF2B5EF4-FFF2-40B4-BE49-F238E27FC236}">
                <a16:creationId xmlns="" xmlns:a16="http://schemas.microsoft.com/office/drawing/2014/main" id="{CA28EC5D-A91F-492E-9869-3F291A7191C1}"/>
              </a:ext>
            </a:extLst>
          </p:cNvPr>
          <p:cNvGrpSpPr/>
          <p:nvPr/>
        </p:nvGrpSpPr>
        <p:grpSpPr>
          <a:xfrm>
            <a:off x="10011706" y="4430604"/>
            <a:ext cx="567891" cy="371135"/>
            <a:chOff x="331048" y="673960"/>
            <a:chExt cx="567891" cy="371135"/>
          </a:xfrm>
        </p:grpSpPr>
        <p:pic>
          <p:nvPicPr>
            <p:cNvPr id="2664" name="Picture 2663">
              <a:extLst>
                <a:ext uri="{FF2B5EF4-FFF2-40B4-BE49-F238E27FC236}">
                  <a16:creationId xmlns="" xmlns:a16="http://schemas.microsoft.com/office/drawing/2014/main" id="{E99E8B53-D0C4-4DAF-8151-298A5AA45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5" name="TextBox 2664">
              <a:extLst>
                <a:ext uri="{FF2B5EF4-FFF2-40B4-BE49-F238E27FC236}">
                  <a16:creationId xmlns="" xmlns:a16="http://schemas.microsoft.com/office/drawing/2014/main" id="{7DEB4A58-A42E-4A0D-AA09-8AFB07CAA690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pic>
        <p:nvPicPr>
          <p:cNvPr id="2666" name="Picture 2665">
            <a:extLst>
              <a:ext uri="{FF2B5EF4-FFF2-40B4-BE49-F238E27FC236}">
                <a16:creationId xmlns="" xmlns:a16="http://schemas.microsoft.com/office/drawing/2014/main" id="{97CE9733-D5C8-4E33-B977-6FEC44510F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01" y="4432735"/>
            <a:ext cx="469306" cy="277907"/>
          </a:xfrm>
          <a:prstGeom prst="rect">
            <a:avLst/>
          </a:prstGeom>
        </p:spPr>
      </p:pic>
      <p:sp>
        <p:nvSpPr>
          <p:cNvPr id="2667" name="TextBox 2666">
            <a:extLst>
              <a:ext uri="{FF2B5EF4-FFF2-40B4-BE49-F238E27FC236}">
                <a16:creationId xmlns="" xmlns:a16="http://schemas.microsoft.com/office/drawing/2014/main" id="{6399C6A0-EE53-4C2F-8138-8AA5E3B1DC67}"/>
              </a:ext>
            </a:extLst>
          </p:cNvPr>
          <p:cNvSpPr txBox="1"/>
          <p:nvPr/>
        </p:nvSpPr>
        <p:spPr>
          <a:xfrm>
            <a:off x="10674288" y="4582172"/>
            <a:ext cx="60498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latin typeface="Cambria" panose="02040503050406030204" pitchFamily="18" charset="0"/>
              </a:rPr>
              <a:t>Maluku</a:t>
            </a:r>
          </a:p>
        </p:txBody>
      </p:sp>
      <p:pic>
        <p:nvPicPr>
          <p:cNvPr id="2668" name="Picture 2667">
            <a:extLst>
              <a:ext uri="{FF2B5EF4-FFF2-40B4-BE49-F238E27FC236}">
                <a16:creationId xmlns="" xmlns:a16="http://schemas.microsoft.com/office/drawing/2014/main" id="{E004029D-073C-478F-8D0C-E7AFFEA197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131" y="4422078"/>
            <a:ext cx="469306" cy="277907"/>
          </a:xfrm>
          <a:prstGeom prst="rect">
            <a:avLst/>
          </a:prstGeom>
        </p:spPr>
      </p:pic>
      <p:sp>
        <p:nvSpPr>
          <p:cNvPr id="2669" name="TextBox 2668">
            <a:extLst>
              <a:ext uri="{FF2B5EF4-FFF2-40B4-BE49-F238E27FC236}">
                <a16:creationId xmlns="" xmlns:a16="http://schemas.microsoft.com/office/drawing/2014/main" id="{F908725B-B29C-4D9E-9086-5C9B7E47D805}"/>
              </a:ext>
            </a:extLst>
          </p:cNvPr>
          <p:cNvSpPr txBox="1"/>
          <p:nvPr/>
        </p:nvSpPr>
        <p:spPr>
          <a:xfrm>
            <a:off x="11368843" y="4571515"/>
            <a:ext cx="5678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latin typeface="Cambria" panose="02040503050406030204" pitchFamily="18" charset="0"/>
              </a:rPr>
              <a:t>Papua</a:t>
            </a:r>
          </a:p>
        </p:txBody>
      </p:sp>
      <p:pic>
        <p:nvPicPr>
          <p:cNvPr id="2840" name="Picture 2839">
            <a:extLst>
              <a:ext uri="{FF2B5EF4-FFF2-40B4-BE49-F238E27FC236}">
                <a16:creationId xmlns="" xmlns:a16="http://schemas.microsoft.com/office/drawing/2014/main" id="{A4E02A1B-C32C-457F-8BD7-268DC562E2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529" y="773499"/>
            <a:ext cx="469306" cy="277907"/>
          </a:xfrm>
          <a:prstGeom prst="rect">
            <a:avLst/>
          </a:prstGeom>
        </p:spPr>
      </p:pic>
      <p:pic>
        <p:nvPicPr>
          <p:cNvPr id="2841" name="Picture 2840">
            <a:extLst>
              <a:ext uri="{FF2B5EF4-FFF2-40B4-BE49-F238E27FC236}">
                <a16:creationId xmlns="" xmlns:a16="http://schemas.microsoft.com/office/drawing/2014/main" id="{C7D7437B-D366-4E7F-A45E-E21C5745C5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9646" y="784257"/>
            <a:ext cx="469306" cy="277907"/>
          </a:xfrm>
          <a:prstGeom prst="rect">
            <a:avLst/>
          </a:prstGeom>
        </p:spPr>
      </p:pic>
      <p:sp>
        <p:nvSpPr>
          <p:cNvPr id="1555" name="TextBox 1554">
            <a:extLst>
              <a:ext uri="{FF2B5EF4-FFF2-40B4-BE49-F238E27FC236}">
                <a16:creationId xmlns="" xmlns:a16="http://schemas.microsoft.com/office/drawing/2014/main" id="{B5FAA919-5C44-4275-A441-D6155BF7C845}"/>
              </a:ext>
            </a:extLst>
          </p:cNvPr>
          <p:cNvSpPr txBox="1"/>
          <p:nvPr/>
        </p:nvSpPr>
        <p:spPr>
          <a:xfrm>
            <a:off x="2408903" y="5738687"/>
            <a:ext cx="5486400" cy="9079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n-US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Dari total </a:t>
            </a:r>
            <a:r>
              <a:rPr lang="id-ID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514 Kab/Kota</a:t>
            </a:r>
            <a:r>
              <a:rPr lang="en-US" sz="14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, </a:t>
            </a:r>
            <a:r>
              <a:rPr lang="en-US" sz="1400" b="1" i="1" dirty="0">
                <a:latin typeface="Century Gothic" panose="020B0502020202020204" pitchFamily="34" charset="0"/>
              </a:rPr>
              <a:t>Daerah yang </a:t>
            </a:r>
            <a:r>
              <a:rPr lang="en-US" sz="1400" b="1" i="1" dirty="0" err="1">
                <a:latin typeface="Century Gothic" panose="020B0502020202020204" pitchFamily="34" charset="0"/>
              </a:rPr>
              <a:t>telah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menerapkan</a:t>
            </a:r>
            <a:r>
              <a:rPr lang="en-US" sz="1400" b="1" i="1" dirty="0">
                <a:latin typeface="Century Gothic" panose="020B0502020202020204" pitchFamily="34" charset="0"/>
              </a:rPr>
              <a:t> PATEN </a:t>
            </a:r>
            <a:r>
              <a:rPr lang="en-US" sz="14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368</a:t>
            </a:r>
            <a:r>
              <a:rPr lang="en-US" sz="14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Kab</a:t>
            </a:r>
            <a:r>
              <a:rPr lang="en-US" sz="1400" b="1" i="1" dirty="0">
                <a:latin typeface="Century Gothic" panose="020B0502020202020204" pitchFamily="34" charset="0"/>
              </a:rPr>
              <a:t>/Kota.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n-US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Dari total 7.201</a:t>
            </a:r>
            <a:r>
              <a:rPr lang="id-ID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Kecamatan</a:t>
            </a:r>
            <a:r>
              <a:rPr lang="en-US" sz="1400" b="1" i="1" dirty="0">
                <a:solidFill>
                  <a:schemeClr val="tx2">
                    <a:lumMod val="60000"/>
                    <a:lumOff val="40000"/>
                  </a:schemeClr>
                </a:solidFill>
                <a:latin typeface="Century Gothic" panose="020B0502020202020204" pitchFamily="34" charset="0"/>
              </a:rPr>
              <a:t>, </a:t>
            </a:r>
            <a:r>
              <a:rPr lang="en-US" sz="1400" b="1" i="1" dirty="0">
                <a:latin typeface="Century Gothic" panose="020B0502020202020204" pitchFamily="34" charset="0"/>
              </a:rPr>
              <a:t>yang </a:t>
            </a:r>
            <a:r>
              <a:rPr lang="en-US" sz="1400" b="1" i="1" dirty="0" err="1">
                <a:latin typeface="Century Gothic" panose="020B0502020202020204" pitchFamily="34" charset="0"/>
              </a:rPr>
              <a:t>telah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menerapkan</a:t>
            </a:r>
            <a:r>
              <a:rPr lang="en-US" sz="1400" b="1" i="1" dirty="0">
                <a:latin typeface="Century Gothic" panose="020B0502020202020204" pitchFamily="34" charset="0"/>
              </a:rPr>
              <a:t> PATEN </a:t>
            </a:r>
            <a:r>
              <a:rPr lang="en-US" sz="14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2.909</a:t>
            </a:r>
            <a:r>
              <a:rPr lang="en-US" sz="14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Kecamatan</a:t>
            </a:r>
            <a:r>
              <a:rPr lang="en-US" sz="1400" b="1" i="1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1556" name="Rectangle 1555">
            <a:extLst>
              <a:ext uri="{FF2B5EF4-FFF2-40B4-BE49-F238E27FC236}">
                <a16:creationId xmlns="" xmlns:a16="http://schemas.microsoft.com/office/drawing/2014/main" id="{16D29794-982E-4C05-9210-77B0C87EC8C0}"/>
              </a:ext>
            </a:extLst>
          </p:cNvPr>
          <p:cNvSpPr/>
          <p:nvPr/>
        </p:nvSpPr>
        <p:spPr>
          <a:xfrm>
            <a:off x="8298426" y="5649063"/>
            <a:ext cx="1549023" cy="1071154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/>
              <a:t>Kab</a:t>
            </a:r>
            <a:r>
              <a:rPr lang="en-US" sz="1400" b="1" dirty="0"/>
              <a:t>/Kota Yang </a:t>
            </a:r>
            <a:r>
              <a:rPr lang="en-US" sz="1400" b="1" dirty="0" err="1"/>
              <a:t>telah</a:t>
            </a:r>
            <a:r>
              <a:rPr lang="en-US" sz="1400" b="1" dirty="0"/>
              <a:t> </a:t>
            </a:r>
            <a:r>
              <a:rPr lang="en-US" sz="1400" b="1" dirty="0" err="1"/>
              <a:t>Menerapkan</a:t>
            </a:r>
            <a:r>
              <a:rPr lang="en-US" sz="1400" b="1" dirty="0"/>
              <a:t> PATEN</a:t>
            </a: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368</a:t>
            </a:r>
          </a:p>
        </p:txBody>
      </p:sp>
      <p:sp>
        <p:nvSpPr>
          <p:cNvPr id="1557" name="Rectangle 1556">
            <a:extLst>
              <a:ext uri="{FF2B5EF4-FFF2-40B4-BE49-F238E27FC236}">
                <a16:creationId xmlns="" xmlns:a16="http://schemas.microsoft.com/office/drawing/2014/main" id="{BA77918D-4645-42BE-9D65-7A2D128130C6}"/>
              </a:ext>
            </a:extLst>
          </p:cNvPr>
          <p:cNvSpPr/>
          <p:nvPr/>
        </p:nvSpPr>
        <p:spPr>
          <a:xfrm>
            <a:off x="10156723" y="5660021"/>
            <a:ext cx="1553495" cy="1071154"/>
          </a:xfrm>
          <a:prstGeom prst="rect">
            <a:avLst/>
          </a:prstGeom>
          <a:solidFill>
            <a:srgbClr val="FFC00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solidFill>
                  <a:schemeClr val="tx1"/>
                </a:solidFill>
              </a:rPr>
              <a:t>Kecamatan</a:t>
            </a:r>
            <a:r>
              <a:rPr lang="en-US" sz="1400" b="1" dirty="0">
                <a:solidFill>
                  <a:schemeClr val="tx1"/>
                </a:solidFill>
              </a:rPr>
              <a:t> Yang </a:t>
            </a:r>
            <a:r>
              <a:rPr lang="en-US" sz="1400" b="1" dirty="0" err="1">
                <a:solidFill>
                  <a:schemeClr val="tx1"/>
                </a:solidFill>
              </a:rPr>
              <a:t>telah</a:t>
            </a:r>
            <a:r>
              <a:rPr lang="en-US" sz="1400" b="1" dirty="0">
                <a:solidFill>
                  <a:schemeClr val="tx1"/>
                </a:solidFill>
              </a:rPr>
              <a:t> </a:t>
            </a:r>
            <a:r>
              <a:rPr lang="en-US" sz="1400" b="1" dirty="0" err="1">
                <a:solidFill>
                  <a:schemeClr val="tx1"/>
                </a:solidFill>
              </a:rPr>
              <a:t>Menerapkan</a:t>
            </a:r>
            <a:r>
              <a:rPr lang="en-US" sz="1400" b="1" dirty="0">
                <a:solidFill>
                  <a:schemeClr val="tx1"/>
                </a:solidFill>
              </a:rPr>
              <a:t> PATEN</a:t>
            </a:r>
          </a:p>
          <a:p>
            <a:pPr algn="ctr"/>
            <a:r>
              <a:rPr lang="en-US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2.909</a:t>
            </a:r>
          </a:p>
        </p:txBody>
      </p:sp>
      <p:grpSp>
        <p:nvGrpSpPr>
          <p:cNvPr id="1558" name="Group 1557">
            <a:extLst>
              <a:ext uri="{FF2B5EF4-FFF2-40B4-BE49-F238E27FC236}">
                <a16:creationId xmlns="" xmlns:a16="http://schemas.microsoft.com/office/drawing/2014/main" id="{CC999A20-07CA-45C5-BF3A-9D65828E8330}"/>
              </a:ext>
            </a:extLst>
          </p:cNvPr>
          <p:cNvGrpSpPr/>
          <p:nvPr/>
        </p:nvGrpSpPr>
        <p:grpSpPr>
          <a:xfrm>
            <a:off x="98323" y="5684180"/>
            <a:ext cx="2203938" cy="1345885"/>
            <a:chOff x="2346156" y="733927"/>
            <a:chExt cx="2586791" cy="2296852"/>
          </a:xfrm>
        </p:grpSpPr>
        <p:sp>
          <p:nvSpPr>
            <p:cNvPr id="1559" name="TextBox 1558">
              <a:extLst>
                <a:ext uri="{FF2B5EF4-FFF2-40B4-BE49-F238E27FC236}">
                  <a16:creationId xmlns="" xmlns:a16="http://schemas.microsoft.com/office/drawing/2014/main" id="{A885C82C-54B5-463A-837B-A9ACC9A86D28}"/>
                </a:ext>
              </a:extLst>
            </p:cNvPr>
            <p:cNvSpPr txBox="1"/>
            <p:nvPr/>
          </p:nvSpPr>
          <p:spPr>
            <a:xfrm>
              <a:off x="2346156" y="1955291"/>
              <a:ext cx="2586791" cy="1075488"/>
            </a:xfrm>
            <a:prstGeom prst="rect">
              <a:avLst/>
            </a:prstGeom>
            <a:noFill/>
          </p:spPr>
          <p:txBody>
            <a:bodyPr wrap="square" tIns="0" rtlCol="0">
              <a:spAutoFit/>
            </a:bodyPr>
            <a:lstStyle/>
            <a:p>
              <a:pPr algn="ctr"/>
              <a:r>
                <a:rPr lang="id-ID" sz="1200" b="1" dirty="0">
                  <a:solidFill>
                    <a:schemeClr val="accent4"/>
                  </a:solidFill>
                </a:rPr>
                <a:t>Pelayanan </a:t>
              </a:r>
              <a:r>
                <a:rPr lang="en-US" sz="1200" b="1" dirty="0" err="1">
                  <a:solidFill>
                    <a:schemeClr val="accent4"/>
                  </a:solidFill>
                </a:rPr>
                <a:t>Administrasi</a:t>
              </a:r>
              <a:r>
                <a:rPr lang="en-US" sz="1200" b="1" dirty="0">
                  <a:solidFill>
                    <a:schemeClr val="accent4"/>
                  </a:solidFill>
                </a:rPr>
                <a:t> </a:t>
              </a:r>
              <a:r>
                <a:rPr lang="en-US" sz="1200" b="1" dirty="0" err="1">
                  <a:solidFill>
                    <a:schemeClr val="accent4"/>
                  </a:solidFill>
                </a:rPr>
                <a:t>Terpadu</a:t>
              </a:r>
              <a:r>
                <a:rPr lang="en-US" sz="1200" b="1" dirty="0">
                  <a:solidFill>
                    <a:schemeClr val="accent4"/>
                  </a:solidFill>
                </a:rPr>
                <a:t> </a:t>
              </a:r>
              <a:r>
                <a:rPr lang="en-US" sz="1200" b="1" dirty="0" err="1">
                  <a:solidFill>
                    <a:schemeClr val="accent4"/>
                  </a:solidFill>
                </a:rPr>
                <a:t>Kecamatan</a:t>
              </a:r>
              <a:r>
                <a:rPr lang="en-US" sz="1200" b="1" dirty="0">
                  <a:solidFill>
                    <a:schemeClr val="accent4"/>
                  </a:solidFill>
                </a:rPr>
                <a:t> (PATEN)</a:t>
              </a:r>
              <a:endParaRPr lang="id-ID" sz="1200" b="1" dirty="0">
                <a:solidFill>
                  <a:schemeClr val="accent4"/>
                </a:solidFill>
              </a:endParaRPr>
            </a:p>
          </p:txBody>
        </p:sp>
        <p:sp>
          <p:nvSpPr>
            <p:cNvPr id="1560" name="Arrow: Right 1559">
              <a:extLst>
                <a:ext uri="{FF2B5EF4-FFF2-40B4-BE49-F238E27FC236}">
                  <a16:creationId xmlns="" xmlns:a16="http://schemas.microsoft.com/office/drawing/2014/main" id="{64F36D02-2734-4480-AF45-478112EE24A3}"/>
                </a:ext>
              </a:extLst>
            </p:cNvPr>
            <p:cNvSpPr/>
            <p:nvPr/>
          </p:nvSpPr>
          <p:spPr>
            <a:xfrm rot="18510841">
              <a:off x="2974314" y="1244955"/>
              <a:ext cx="275553" cy="245226"/>
            </a:xfrm>
            <a:prstGeom prst="rightArrow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1" name="Arrow: Right 1560">
              <a:extLst>
                <a:ext uri="{FF2B5EF4-FFF2-40B4-BE49-F238E27FC236}">
                  <a16:creationId xmlns="" xmlns:a16="http://schemas.microsoft.com/office/drawing/2014/main" id="{66CEF5D8-815A-46FA-8BBC-686A9C700AA2}"/>
                </a:ext>
              </a:extLst>
            </p:cNvPr>
            <p:cNvSpPr/>
            <p:nvPr/>
          </p:nvSpPr>
          <p:spPr>
            <a:xfrm rot="3562483">
              <a:off x="3928181" y="1243955"/>
              <a:ext cx="268964" cy="245226"/>
            </a:xfrm>
            <a:prstGeom prst="rightArrow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562" name="Picture 5">
              <a:extLst>
                <a:ext uri="{FF2B5EF4-FFF2-40B4-BE49-F238E27FC236}">
                  <a16:creationId xmlns="" xmlns:a16="http://schemas.microsoft.com/office/drawing/2014/main" id="{5F085944-351C-4280-8AB5-9F9F5F13534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4D2"/>
                </a:clrFrom>
                <a:clrTo>
                  <a:srgbClr val="FFF4D2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241" t="57813" r="76674" b="32052"/>
            <a:stretch/>
          </p:blipFill>
          <p:spPr bwMode="auto">
            <a:xfrm>
              <a:off x="2783573" y="1559538"/>
              <a:ext cx="1692178" cy="4154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563" name="Picture 1562">
              <a:extLst>
                <a:ext uri="{FF2B5EF4-FFF2-40B4-BE49-F238E27FC236}">
                  <a16:creationId xmlns="" xmlns:a16="http://schemas.microsoft.com/office/drawing/2014/main" id="{41E1857A-C605-450E-A910-48D558E550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183" r="1710" b="82323"/>
            <a:stretch/>
          </p:blipFill>
          <p:spPr>
            <a:xfrm>
              <a:off x="2851483" y="733927"/>
              <a:ext cx="1395663" cy="457200"/>
            </a:xfrm>
            <a:prstGeom prst="rect">
              <a:avLst/>
            </a:prstGeom>
          </p:spPr>
        </p:pic>
      </p:grpSp>
      <p:cxnSp>
        <p:nvCxnSpPr>
          <p:cNvPr id="1564" name="Straight Connector 1563">
            <a:extLst>
              <a:ext uri="{FF2B5EF4-FFF2-40B4-BE49-F238E27FC236}">
                <a16:creationId xmlns="" xmlns:a16="http://schemas.microsoft.com/office/drawing/2014/main" id="{4782997B-4A2B-4656-8986-6631ECACFA30}"/>
              </a:ext>
            </a:extLst>
          </p:cNvPr>
          <p:cNvCxnSpPr/>
          <p:nvPr/>
        </p:nvCxnSpPr>
        <p:spPr>
          <a:xfrm>
            <a:off x="0" y="5597014"/>
            <a:ext cx="121920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13" name="Group 1912">
            <a:extLst>
              <a:ext uri="{FF2B5EF4-FFF2-40B4-BE49-F238E27FC236}">
                <a16:creationId xmlns="" xmlns:a16="http://schemas.microsoft.com/office/drawing/2014/main" id="{A2CE1BF4-191D-45D2-9314-EB65B4478677}"/>
              </a:ext>
            </a:extLst>
          </p:cNvPr>
          <p:cNvGrpSpPr/>
          <p:nvPr/>
        </p:nvGrpSpPr>
        <p:grpSpPr>
          <a:xfrm>
            <a:off x="243069" y="1117800"/>
            <a:ext cx="646100" cy="506855"/>
            <a:chOff x="606665" y="5696153"/>
            <a:chExt cx="646100" cy="506855"/>
          </a:xfrm>
        </p:grpSpPr>
        <p:sp>
          <p:nvSpPr>
            <p:cNvPr id="1914" name="TextBox 1913">
              <a:extLst>
                <a:ext uri="{FF2B5EF4-FFF2-40B4-BE49-F238E27FC236}">
                  <a16:creationId xmlns="" xmlns:a16="http://schemas.microsoft.com/office/drawing/2014/main" id="{957E2A34-1A63-4F44-82D4-4759264E21D6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915" name="TextBox 1914">
              <a:extLst>
                <a:ext uri="{FF2B5EF4-FFF2-40B4-BE49-F238E27FC236}">
                  <a16:creationId xmlns="" xmlns:a16="http://schemas.microsoft.com/office/drawing/2014/main" id="{8398B253-EA70-4054-AE2A-2CD251C2C480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916" name="TextBox 1915">
              <a:extLst>
                <a:ext uri="{FF2B5EF4-FFF2-40B4-BE49-F238E27FC236}">
                  <a16:creationId xmlns="" xmlns:a16="http://schemas.microsoft.com/office/drawing/2014/main" id="{E22D69F2-614B-4BAE-98F0-332BA4B0BDF8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23</a:t>
              </a:r>
            </a:p>
          </p:txBody>
        </p:sp>
        <p:sp>
          <p:nvSpPr>
            <p:cNvPr id="1917" name="TextBox 1916">
              <a:extLst>
                <a:ext uri="{FF2B5EF4-FFF2-40B4-BE49-F238E27FC236}">
                  <a16:creationId xmlns="" xmlns:a16="http://schemas.microsoft.com/office/drawing/2014/main" id="{6CE54A10-7640-49AF-AD40-E738EFD0E9C1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289</a:t>
              </a:r>
            </a:p>
          </p:txBody>
        </p:sp>
        <p:cxnSp>
          <p:nvCxnSpPr>
            <p:cNvPr id="1918" name="Straight Connector 1917">
              <a:extLst>
                <a:ext uri="{FF2B5EF4-FFF2-40B4-BE49-F238E27FC236}">
                  <a16:creationId xmlns="" xmlns:a16="http://schemas.microsoft.com/office/drawing/2014/main" id="{122BBC45-7902-436C-9F41-658C933A6D81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9" name="Straight Connector 1918">
              <a:extLst>
                <a:ext uri="{FF2B5EF4-FFF2-40B4-BE49-F238E27FC236}">
                  <a16:creationId xmlns="" xmlns:a16="http://schemas.microsoft.com/office/drawing/2014/main" id="{E175D3B9-5932-453D-9C72-CBA312AF61F3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0" name="Straight Connector 1919">
              <a:extLst>
                <a:ext uri="{FF2B5EF4-FFF2-40B4-BE49-F238E27FC236}">
                  <a16:creationId xmlns="" xmlns:a16="http://schemas.microsoft.com/office/drawing/2014/main" id="{987A0995-71CC-4EC9-87DE-FFE52A9171BC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1" name="Straight Connector 1920">
              <a:extLst>
                <a:ext uri="{FF2B5EF4-FFF2-40B4-BE49-F238E27FC236}">
                  <a16:creationId xmlns="" xmlns:a16="http://schemas.microsoft.com/office/drawing/2014/main" id="{66866277-1FC7-443A-92D5-4656D545E6CB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2" name="Straight Connector 1921">
              <a:extLst>
                <a:ext uri="{FF2B5EF4-FFF2-40B4-BE49-F238E27FC236}">
                  <a16:creationId xmlns="" xmlns:a16="http://schemas.microsoft.com/office/drawing/2014/main" id="{B675C086-6563-4582-9BBD-BC3612EF46A7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3" name="Straight Connector 1922">
              <a:extLst>
                <a:ext uri="{FF2B5EF4-FFF2-40B4-BE49-F238E27FC236}">
                  <a16:creationId xmlns="" xmlns:a16="http://schemas.microsoft.com/office/drawing/2014/main" id="{941DC9E9-2396-4041-A36C-892E1A4D0FA8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4" name="Straight Connector 1923">
              <a:extLst>
                <a:ext uri="{FF2B5EF4-FFF2-40B4-BE49-F238E27FC236}">
                  <a16:creationId xmlns="" xmlns:a16="http://schemas.microsoft.com/office/drawing/2014/main" id="{9A7E3AD3-188D-4609-9302-518EEA2690C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5" name="Straight Connector 1924">
              <a:extLst>
                <a:ext uri="{FF2B5EF4-FFF2-40B4-BE49-F238E27FC236}">
                  <a16:creationId xmlns="" xmlns:a16="http://schemas.microsoft.com/office/drawing/2014/main" id="{8692A54E-9E9C-494A-8696-3A45349B3CF1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6" name="Straight Connector 1925">
              <a:extLst>
                <a:ext uri="{FF2B5EF4-FFF2-40B4-BE49-F238E27FC236}">
                  <a16:creationId xmlns="" xmlns:a16="http://schemas.microsoft.com/office/drawing/2014/main" id="{7BB4AB0E-6417-44DC-A98E-F925D4524E59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27" name="TextBox 1926">
              <a:extLst>
                <a:ext uri="{FF2B5EF4-FFF2-40B4-BE49-F238E27FC236}">
                  <a16:creationId xmlns="" xmlns:a16="http://schemas.microsoft.com/office/drawing/2014/main" id="{DED8E630-4B2A-42A4-87B6-19DF0FFCADBC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928" name="TextBox 1927">
              <a:extLst>
                <a:ext uri="{FF2B5EF4-FFF2-40B4-BE49-F238E27FC236}">
                  <a16:creationId xmlns="" xmlns:a16="http://schemas.microsoft.com/office/drawing/2014/main" id="{2A7B254A-04AF-4136-BAFF-E76B903BF6A9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929" name="TextBox 1928">
              <a:extLst>
                <a:ext uri="{FF2B5EF4-FFF2-40B4-BE49-F238E27FC236}">
                  <a16:creationId xmlns="" xmlns:a16="http://schemas.microsoft.com/office/drawing/2014/main" id="{CD152195-5969-4C69-BE6D-2A1E7D4BC70D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20</a:t>
              </a:r>
            </a:p>
          </p:txBody>
        </p:sp>
        <p:sp>
          <p:nvSpPr>
            <p:cNvPr id="1930" name="TextBox 1929">
              <a:extLst>
                <a:ext uri="{FF2B5EF4-FFF2-40B4-BE49-F238E27FC236}">
                  <a16:creationId xmlns="" xmlns:a16="http://schemas.microsoft.com/office/drawing/2014/main" id="{45CAE160-1306-40CD-8623-E0281A64A252}"/>
                </a:ext>
              </a:extLst>
            </p:cNvPr>
            <p:cNvSpPr txBox="1"/>
            <p:nvPr/>
          </p:nvSpPr>
          <p:spPr>
            <a:xfrm>
              <a:off x="881613" y="600295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143</a:t>
              </a:r>
            </a:p>
          </p:txBody>
        </p:sp>
      </p:grpSp>
      <p:grpSp>
        <p:nvGrpSpPr>
          <p:cNvPr id="1931" name="Group 1930">
            <a:extLst>
              <a:ext uri="{FF2B5EF4-FFF2-40B4-BE49-F238E27FC236}">
                <a16:creationId xmlns="" xmlns:a16="http://schemas.microsoft.com/office/drawing/2014/main" id="{F1039C2C-3E72-4A1B-9108-637821460129}"/>
              </a:ext>
            </a:extLst>
          </p:cNvPr>
          <p:cNvGrpSpPr/>
          <p:nvPr/>
        </p:nvGrpSpPr>
        <p:grpSpPr>
          <a:xfrm>
            <a:off x="920225" y="1126113"/>
            <a:ext cx="646100" cy="506855"/>
            <a:chOff x="606665" y="5696153"/>
            <a:chExt cx="646100" cy="506855"/>
          </a:xfrm>
        </p:grpSpPr>
        <p:sp>
          <p:nvSpPr>
            <p:cNvPr id="1932" name="TextBox 1931">
              <a:extLst>
                <a:ext uri="{FF2B5EF4-FFF2-40B4-BE49-F238E27FC236}">
                  <a16:creationId xmlns="" xmlns:a16="http://schemas.microsoft.com/office/drawing/2014/main" id="{1DCFC6EA-2C52-408A-86D7-7E8D8D5DFAEF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933" name="TextBox 1932">
              <a:extLst>
                <a:ext uri="{FF2B5EF4-FFF2-40B4-BE49-F238E27FC236}">
                  <a16:creationId xmlns="" xmlns:a16="http://schemas.microsoft.com/office/drawing/2014/main" id="{F6658B04-B7DC-4382-926A-A9D5304A0A31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934" name="TextBox 1933">
              <a:extLst>
                <a:ext uri="{FF2B5EF4-FFF2-40B4-BE49-F238E27FC236}">
                  <a16:creationId xmlns="" xmlns:a16="http://schemas.microsoft.com/office/drawing/2014/main" id="{D0DAA351-A098-4F0D-B43B-E2F32DA96706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33</a:t>
              </a:r>
            </a:p>
          </p:txBody>
        </p:sp>
        <p:sp>
          <p:nvSpPr>
            <p:cNvPr id="1935" name="TextBox 1934">
              <a:extLst>
                <a:ext uri="{FF2B5EF4-FFF2-40B4-BE49-F238E27FC236}">
                  <a16:creationId xmlns="" xmlns:a16="http://schemas.microsoft.com/office/drawing/2014/main" id="{52420EA0-3E16-406D-9E08-3254E704A314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444</a:t>
              </a:r>
            </a:p>
          </p:txBody>
        </p:sp>
        <p:cxnSp>
          <p:nvCxnSpPr>
            <p:cNvPr id="1936" name="Straight Connector 1935">
              <a:extLst>
                <a:ext uri="{FF2B5EF4-FFF2-40B4-BE49-F238E27FC236}">
                  <a16:creationId xmlns="" xmlns:a16="http://schemas.microsoft.com/office/drawing/2014/main" id="{83F4476C-2894-4D1B-8E47-CB65307E0CCF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7" name="Straight Connector 1936">
              <a:extLst>
                <a:ext uri="{FF2B5EF4-FFF2-40B4-BE49-F238E27FC236}">
                  <a16:creationId xmlns="" xmlns:a16="http://schemas.microsoft.com/office/drawing/2014/main" id="{F0F29D0F-1E56-487B-8F50-FA17C7AE4F19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8" name="Straight Connector 1937">
              <a:extLst>
                <a:ext uri="{FF2B5EF4-FFF2-40B4-BE49-F238E27FC236}">
                  <a16:creationId xmlns="" xmlns:a16="http://schemas.microsoft.com/office/drawing/2014/main" id="{560F9769-3D59-49CF-90A5-E0AAD9B84EAC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39" name="Straight Connector 1938">
              <a:extLst>
                <a:ext uri="{FF2B5EF4-FFF2-40B4-BE49-F238E27FC236}">
                  <a16:creationId xmlns="" xmlns:a16="http://schemas.microsoft.com/office/drawing/2014/main" id="{E11E7AE0-5DBE-4CAE-8F3A-02E0A6F8B09F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0" name="Straight Connector 1939">
              <a:extLst>
                <a:ext uri="{FF2B5EF4-FFF2-40B4-BE49-F238E27FC236}">
                  <a16:creationId xmlns="" xmlns:a16="http://schemas.microsoft.com/office/drawing/2014/main" id="{87B4F86F-F9DE-4716-8136-FF7F3D4E8DBD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1" name="Straight Connector 1940">
              <a:extLst>
                <a:ext uri="{FF2B5EF4-FFF2-40B4-BE49-F238E27FC236}">
                  <a16:creationId xmlns="" xmlns:a16="http://schemas.microsoft.com/office/drawing/2014/main" id="{2D5030E0-D665-4804-819F-970C1824AFCE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2" name="Straight Connector 1941">
              <a:extLst>
                <a:ext uri="{FF2B5EF4-FFF2-40B4-BE49-F238E27FC236}">
                  <a16:creationId xmlns="" xmlns:a16="http://schemas.microsoft.com/office/drawing/2014/main" id="{5C238406-2067-4D36-AA2C-584E69E418F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3" name="Straight Connector 1942">
              <a:extLst>
                <a:ext uri="{FF2B5EF4-FFF2-40B4-BE49-F238E27FC236}">
                  <a16:creationId xmlns="" xmlns:a16="http://schemas.microsoft.com/office/drawing/2014/main" id="{EBF1E733-AB7B-4AD6-8786-EFE1A92B7D80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4" name="Straight Connector 1943">
              <a:extLst>
                <a:ext uri="{FF2B5EF4-FFF2-40B4-BE49-F238E27FC236}">
                  <a16:creationId xmlns="" xmlns:a16="http://schemas.microsoft.com/office/drawing/2014/main" id="{0E5E7377-77A6-4A83-BA09-B352D9F5663E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45" name="TextBox 1944">
              <a:extLst>
                <a:ext uri="{FF2B5EF4-FFF2-40B4-BE49-F238E27FC236}">
                  <a16:creationId xmlns="" xmlns:a16="http://schemas.microsoft.com/office/drawing/2014/main" id="{F5E9C734-B78A-4F1C-9D81-8FB4492A98A1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946" name="TextBox 1945">
              <a:extLst>
                <a:ext uri="{FF2B5EF4-FFF2-40B4-BE49-F238E27FC236}">
                  <a16:creationId xmlns="" xmlns:a16="http://schemas.microsoft.com/office/drawing/2014/main" id="{4C7C6142-88F5-4336-9029-4E237EABD7B4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947" name="TextBox 1946">
              <a:extLst>
                <a:ext uri="{FF2B5EF4-FFF2-40B4-BE49-F238E27FC236}">
                  <a16:creationId xmlns="" xmlns:a16="http://schemas.microsoft.com/office/drawing/2014/main" id="{651EFDA9-583C-4FE6-951E-1C426BE8CCB1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19</a:t>
              </a:r>
            </a:p>
          </p:txBody>
        </p:sp>
        <p:sp>
          <p:nvSpPr>
            <p:cNvPr id="1948" name="TextBox 1947">
              <a:extLst>
                <a:ext uri="{FF2B5EF4-FFF2-40B4-BE49-F238E27FC236}">
                  <a16:creationId xmlns="" xmlns:a16="http://schemas.microsoft.com/office/drawing/2014/main" id="{B8BC4742-9A63-43D6-9911-C16B84A7361B}"/>
                </a:ext>
              </a:extLst>
            </p:cNvPr>
            <p:cNvSpPr txBox="1"/>
            <p:nvPr/>
          </p:nvSpPr>
          <p:spPr>
            <a:xfrm>
              <a:off x="881613" y="600295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95</a:t>
              </a:r>
            </a:p>
          </p:txBody>
        </p:sp>
      </p:grpSp>
      <p:grpSp>
        <p:nvGrpSpPr>
          <p:cNvPr id="1949" name="Group 1948">
            <a:extLst>
              <a:ext uri="{FF2B5EF4-FFF2-40B4-BE49-F238E27FC236}">
                <a16:creationId xmlns="" xmlns:a16="http://schemas.microsoft.com/office/drawing/2014/main" id="{C93472C0-DDEF-4557-A576-8F50C70203D2}"/>
              </a:ext>
            </a:extLst>
          </p:cNvPr>
          <p:cNvGrpSpPr/>
          <p:nvPr/>
        </p:nvGrpSpPr>
        <p:grpSpPr>
          <a:xfrm>
            <a:off x="1608300" y="1121564"/>
            <a:ext cx="616955" cy="503045"/>
            <a:chOff x="606665" y="5696153"/>
            <a:chExt cx="616955" cy="503045"/>
          </a:xfrm>
        </p:grpSpPr>
        <p:sp>
          <p:nvSpPr>
            <p:cNvPr id="1950" name="TextBox 1949">
              <a:extLst>
                <a:ext uri="{FF2B5EF4-FFF2-40B4-BE49-F238E27FC236}">
                  <a16:creationId xmlns="" xmlns:a16="http://schemas.microsoft.com/office/drawing/2014/main" id="{4C98C754-2147-411B-B014-5451B2C11EBE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951" name="TextBox 1950">
              <a:extLst>
                <a:ext uri="{FF2B5EF4-FFF2-40B4-BE49-F238E27FC236}">
                  <a16:creationId xmlns="" xmlns:a16="http://schemas.microsoft.com/office/drawing/2014/main" id="{71011A28-742B-4649-90A8-C1AC2AE2D17D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952" name="TextBox 1951">
              <a:extLst>
                <a:ext uri="{FF2B5EF4-FFF2-40B4-BE49-F238E27FC236}">
                  <a16:creationId xmlns="" xmlns:a16="http://schemas.microsoft.com/office/drawing/2014/main" id="{6F893F4D-84EB-4413-98C4-0D8D76D36D1C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</a:t>
              </a:r>
            </a:p>
          </p:txBody>
        </p:sp>
        <p:sp>
          <p:nvSpPr>
            <p:cNvPr id="1953" name="TextBox 1952">
              <a:extLst>
                <a:ext uri="{FF2B5EF4-FFF2-40B4-BE49-F238E27FC236}">
                  <a16:creationId xmlns="" xmlns:a16="http://schemas.microsoft.com/office/drawing/2014/main" id="{AB529061-5E6E-4596-BBC2-5B719EDF78B4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166</a:t>
              </a:r>
            </a:p>
          </p:txBody>
        </p:sp>
        <p:cxnSp>
          <p:nvCxnSpPr>
            <p:cNvPr id="1954" name="Straight Connector 1953">
              <a:extLst>
                <a:ext uri="{FF2B5EF4-FFF2-40B4-BE49-F238E27FC236}">
                  <a16:creationId xmlns="" xmlns:a16="http://schemas.microsoft.com/office/drawing/2014/main" id="{52862B0B-FE48-4A2A-8467-7133DD51D644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5" name="Straight Connector 1954">
              <a:extLst>
                <a:ext uri="{FF2B5EF4-FFF2-40B4-BE49-F238E27FC236}">
                  <a16:creationId xmlns="" xmlns:a16="http://schemas.microsoft.com/office/drawing/2014/main" id="{E4B52585-01C3-4C23-A206-BAC28FD18606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6" name="Straight Connector 1955">
              <a:extLst>
                <a:ext uri="{FF2B5EF4-FFF2-40B4-BE49-F238E27FC236}">
                  <a16:creationId xmlns="" xmlns:a16="http://schemas.microsoft.com/office/drawing/2014/main" id="{E06EB4E0-AF53-46F0-AFED-BC5A116F8E0C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7" name="Straight Connector 1956">
              <a:extLst>
                <a:ext uri="{FF2B5EF4-FFF2-40B4-BE49-F238E27FC236}">
                  <a16:creationId xmlns="" xmlns:a16="http://schemas.microsoft.com/office/drawing/2014/main" id="{644083E6-CF2B-4301-8704-52A2A1D45191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8" name="Straight Connector 1957">
              <a:extLst>
                <a:ext uri="{FF2B5EF4-FFF2-40B4-BE49-F238E27FC236}">
                  <a16:creationId xmlns="" xmlns:a16="http://schemas.microsoft.com/office/drawing/2014/main" id="{E75EC20F-0B5D-4D77-9CD9-67646CBB3918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9" name="Straight Connector 1958">
              <a:extLst>
                <a:ext uri="{FF2B5EF4-FFF2-40B4-BE49-F238E27FC236}">
                  <a16:creationId xmlns="" xmlns:a16="http://schemas.microsoft.com/office/drawing/2014/main" id="{503D04B9-E286-46E4-BC17-7464EAFFC978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0" name="Straight Connector 1959">
              <a:extLst>
                <a:ext uri="{FF2B5EF4-FFF2-40B4-BE49-F238E27FC236}">
                  <a16:creationId xmlns="" xmlns:a16="http://schemas.microsoft.com/office/drawing/2014/main" id="{D0363A28-F146-49C5-926C-6A0E8B1DD90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1" name="Straight Connector 1960">
              <a:extLst>
                <a:ext uri="{FF2B5EF4-FFF2-40B4-BE49-F238E27FC236}">
                  <a16:creationId xmlns="" xmlns:a16="http://schemas.microsoft.com/office/drawing/2014/main" id="{332F514D-80E8-4811-AB92-80CF514A9993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62" name="Straight Connector 1961">
              <a:extLst>
                <a:ext uri="{FF2B5EF4-FFF2-40B4-BE49-F238E27FC236}">
                  <a16:creationId xmlns="" xmlns:a16="http://schemas.microsoft.com/office/drawing/2014/main" id="{F91A396C-1417-45CF-BD83-BE29E738A308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63" name="TextBox 1962">
              <a:extLst>
                <a:ext uri="{FF2B5EF4-FFF2-40B4-BE49-F238E27FC236}">
                  <a16:creationId xmlns="" xmlns:a16="http://schemas.microsoft.com/office/drawing/2014/main" id="{938939A0-45CC-4E68-A76D-22401427094C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964" name="TextBox 1963">
              <a:extLst>
                <a:ext uri="{FF2B5EF4-FFF2-40B4-BE49-F238E27FC236}">
                  <a16:creationId xmlns="" xmlns:a16="http://schemas.microsoft.com/office/drawing/2014/main" id="{DCF7CF57-CB39-4787-A78D-8D9ED3D0A737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965" name="TextBox 1964">
              <a:extLst>
                <a:ext uri="{FF2B5EF4-FFF2-40B4-BE49-F238E27FC236}">
                  <a16:creationId xmlns="" xmlns:a16="http://schemas.microsoft.com/office/drawing/2014/main" id="{E9439CD0-9CA6-400B-ADC4-2640AE04828D}"/>
                </a:ext>
              </a:extLst>
            </p:cNvPr>
            <p:cNvSpPr txBox="1"/>
            <p:nvPr/>
          </p:nvSpPr>
          <p:spPr>
            <a:xfrm>
              <a:off x="884128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sp>
          <p:nvSpPr>
            <p:cNvPr id="1966" name="TextBox 1965">
              <a:extLst>
                <a:ext uri="{FF2B5EF4-FFF2-40B4-BE49-F238E27FC236}">
                  <a16:creationId xmlns="" xmlns:a16="http://schemas.microsoft.com/office/drawing/2014/main" id="{E5D75FBE-6C76-4223-BEFD-F64DA5A1AA1E}"/>
                </a:ext>
              </a:extLst>
            </p:cNvPr>
            <p:cNvSpPr txBox="1"/>
            <p:nvPr/>
          </p:nvSpPr>
          <p:spPr>
            <a:xfrm>
              <a:off x="852468" y="5992024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75</a:t>
              </a:r>
            </a:p>
          </p:txBody>
        </p:sp>
      </p:grpSp>
      <p:grpSp>
        <p:nvGrpSpPr>
          <p:cNvPr id="1967" name="Group 1966">
            <a:extLst>
              <a:ext uri="{FF2B5EF4-FFF2-40B4-BE49-F238E27FC236}">
                <a16:creationId xmlns="" xmlns:a16="http://schemas.microsoft.com/office/drawing/2014/main" id="{28BE81DA-D650-4A0E-AF5E-153C61E22FC2}"/>
              </a:ext>
            </a:extLst>
          </p:cNvPr>
          <p:cNvGrpSpPr/>
          <p:nvPr/>
        </p:nvGrpSpPr>
        <p:grpSpPr>
          <a:xfrm>
            <a:off x="2292963" y="1123839"/>
            <a:ext cx="613313" cy="503045"/>
            <a:chOff x="606665" y="5696153"/>
            <a:chExt cx="613313" cy="503045"/>
          </a:xfrm>
        </p:grpSpPr>
        <p:sp>
          <p:nvSpPr>
            <p:cNvPr id="1968" name="TextBox 1967">
              <a:extLst>
                <a:ext uri="{FF2B5EF4-FFF2-40B4-BE49-F238E27FC236}">
                  <a16:creationId xmlns="" xmlns:a16="http://schemas.microsoft.com/office/drawing/2014/main" id="{326D093A-A34B-4679-9C69-73A754D778E5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969" name="TextBox 1968">
              <a:extLst>
                <a:ext uri="{FF2B5EF4-FFF2-40B4-BE49-F238E27FC236}">
                  <a16:creationId xmlns="" xmlns:a16="http://schemas.microsoft.com/office/drawing/2014/main" id="{5A19336E-4FFA-47B7-8D1E-1AF31FAACF45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970" name="TextBox 1969">
              <a:extLst>
                <a:ext uri="{FF2B5EF4-FFF2-40B4-BE49-F238E27FC236}">
                  <a16:creationId xmlns="" xmlns:a16="http://schemas.microsoft.com/office/drawing/2014/main" id="{4FBBF9E4-ECFA-49BF-A25E-43D86298BED5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sp>
          <p:nvSpPr>
            <p:cNvPr id="1971" name="TextBox 1970">
              <a:extLst>
                <a:ext uri="{FF2B5EF4-FFF2-40B4-BE49-F238E27FC236}">
                  <a16:creationId xmlns="" xmlns:a16="http://schemas.microsoft.com/office/drawing/2014/main" id="{89D264F0-3134-4453-B38D-465365CD819D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141</a:t>
              </a:r>
            </a:p>
          </p:txBody>
        </p:sp>
        <p:cxnSp>
          <p:nvCxnSpPr>
            <p:cNvPr id="1972" name="Straight Connector 1971">
              <a:extLst>
                <a:ext uri="{FF2B5EF4-FFF2-40B4-BE49-F238E27FC236}">
                  <a16:creationId xmlns="" xmlns:a16="http://schemas.microsoft.com/office/drawing/2014/main" id="{EC82713A-0EC5-49BD-B299-44468648339C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3" name="Straight Connector 1972">
              <a:extLst>
                <a:ext uri="{FF2B5EF4-FFF2-40B4-BE49-F238E27FC236}">
                  <a16:creationId xmlns="" xmlns:a16="http://schemas.microsoft.com/office/drawing/2014/main" id="{C0AACA7D-6724-4BA3-9701-6EDDE1065F87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4" name="Straight Connector 1973">
              <a:extLst>
                <a:ext uri="{FF2B5EF4-FFF2-40B4-BE49-F238E27FC236}">
                  <a16:creationId xmlns="" xmlns:a16="http://schemas.microsoft.com/office/drawing/2014/main" id="{7D0F8702-708B-4EFF-A271-8B8A9C6D2BE8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5" name="Straight Connector 1974">
              <a:extLst>
                <a:ext uri="{FF2B5EF4-FFF2-40B4-BE49-F238E27FC236}">
                  <a16:creationId xmlns="" xmlns:a16="http://schemas.microsoft.com/office/drawing/2014/main" id="{03D433C2-EDAB-4526-A645-3F97D707ED6A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6" name="Straight Connector 1975">
              <a:extLst>
                <a:ext uri="{FF2B5EF4-FFF2-40B4-BE49-F238E27FC236}">
                  <a16:creationId xmlns="" xmlns:a16="http://schemas.microsoft.com/office/drawing/2014/main" id="{DB6AC57F-1DFB-4E8F-9073-686A86C657AE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7" name="Straight Connector 1976">
              <a:extLst>
                <a:ext uri="{FF2B5EF4-FFF2-40B4-BE49-F238E27FC236}">
                  <a16:creationId xmlns="" xmlns:a16="http://schemas.microsoft.com/office/drawing/2014/main" id="{BB2E018F-E391-45E7-81D1-54F57EE504A4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8" name="Straight Connector 1977">
              <a:extLst>
                <a:ext uri="{FF2B5EF4-FFF2-40B4-BE49-F238E27FC236}">
                  <a16:creationId xmlns="" xmlns:a16="http://schemas.microsoft.com/office/drawing/2014/main" id="{0A5682ED-762F-4820-9495-510CB3D08AD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9" name="Straight Connector 1978">
              <a:extLst>
                <a:ext uri="{FF2B5EF4-FFF2-40B4-BE49-F238E27FC236}">
                  <a16:creationId xmlns="" xmlns:a16="http://schemas.microsoft.com/office/drawing/2014/main" id="{92E2D932-FB4E-45C6-B349-9C6B1621D4C1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0" name="Straight Connector 1979">
              <a:extLst>
                <a:ext uri="{FF2B5EF4-FFF2-40B4-BE49-F238E27FC236}">
                  <a16:creationId xmlns="" xmlns:a16="http://schemas.microsoft.com/office/drawing/2014/main" id="{B171FFC2-0453-45F6-9FFA-98B2688A154A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81" name="TextBox 1980">
              <a:extLst>
                <a:ext uri="{FF2B5EF4-FFF2-40B4-BE49-F238E27FC236}">
                  <a16:creationId xmlns="" xmlns:a16="http://schemas.microsoft.com/office/drawing/2014/main" id="{253CDC4F-3762-4C8C-9A7B-9CE5C91BB15B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1982" name="TextBox 1981">
              <a:extLst>
                <a:ext uri="{FF2B5EF4-FFF2-40B4-BE49-F238E27FC236}">
                  <a16:creationId xmlns="" xmlns:a16="http://schemas.microsoft.com/office/drawing/2014/main" id="{60DACAF4-FD77-4650-9E99-4A41C81C4196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1983" name="TextBox 1982">
              <a:extLst>
                <a:ext uri="{FF2B5EF4-FFF2-40B4-BE49-F238E27FC236}">
                  <a16:creationId xmlns="" xmlns:a16="http://schemas.microsoft.com/office/drawing/2014/main" id="{ACC2D077-7997-4226-8BA5-BD4790D79C38}"/>
                </a:ext>
              </a:extLst>
            </p:cNvPr>
            <p:cNvSpPr txBox="1"/>
            <p:nvPr/>
          </p:nvSpPr>
          <p:spPr>
            <a:xfrm>
              <a:off x="880485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sp>
          <p:nvSpPr>
            <p:cNvPr id="1984" name="TextBox 1983">
              <a:extLst>
                <a:ext uri="{FF2B5EF4-FFF2-40B4-BE49-F238E27FC236}">
                  <a16:creationId xmlns="" xmlns:a16="http://schemas.microsoft.com/office/drawing/2014/main" id="{1E3A4FAF-A9A1-4526-AB3D-921E3D1246B1}"/>
                </a:ext>
              </a:extLst>
            </p:cNvPr>
            <p:cNvSpPr txBox="1"/>
            <p:nvPr/>
          </p:nvSpPr>
          <p:spPr>
            <a:xfrm>
              <a:off x="848826" y="5992024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45</a:t>
              </a:r>
            </a:p>
          </p:txBody>
        </p:sp>
      </p:grpSp>
      <p:grpSp>
        <p:nvGrpSpPr>
          <p:cNvPr id="1985" name="Group 1984">
            <a:extLst>
              <a:ext uri="{FF2B5EF4-FFF2-40B4-BE49-F238E27FC236}">
                <a16:creationId xmlns="" xmlns:a16="http://schemas.microsoft.com/office/drawing/2014/main" id="{532E5998-B159-4C2E-B559-E22333317D64}"/>
              </a:ext>
            </a:extLst>
          </p:cNvPr>
          <p:cNvGrpSpPr/>
          <p:nvPr/>
        </p:nvGrpSpPr>
        <p:grpSpPr>
          <a:xfrm>
            <a:off x="2977626" y="1122702"/>
            <a:ext cx="616956" cy="499569"/>
            <a:chOff x="606665" y="5696153"/>
            <a:chExt cx="616956" cy="499569"/>
          </a:xfrm>
        </p:grpSpPr>
        <p:sp>
          <p:nvSpPr>
            <p:cNvPr id="1986" name="TextBox 1985">
              <a:extLst>
                <a:ext uri="{FF2B5EF4-FFF2-40B4-BE49-F238E27FC236}">
                  <a16:creationId xmlns="" xmlns:a16="http://schemas.microsoft.com/office/drawing/2014/main" id="{4B686239-EE15-42F8-87FC-224FB8545899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987" name="TextBox 1986">
              <a:extLst>
                <a:ext uri="{FF2B5EF4-FFF2-40B4-BE49-F238E27FC236}">
                  <a16:creationId xmlns="" xmlns:a16="http://schemas.microsoft.com/office/drawing/2014/main" id="{D858E92C-4232-465A-8FF5-2542C36BD24C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988" name="TextBox 1987">
              <a:extLst>
                <a:ext uri="{FF2B5EF4-FFF2-40B4-BE49-F238E27FC236}">
                  <a16:creationId xmlns="" xmlns:a16="http://schemas.microsoft.com/office/drawing/2014/main" id="{59E5EF1E-C46E-481D-BE33-393534F8A345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7</a:t>
              </a:r>
            </a:p>
          </p:txBody>
        </p:sp>
        <p:sp>
          <p:nvSpPr>
            <p:cNvPr id="1989" name="TextBox 1988">
              <a:extLst>
                <a:ext uri="{FF2B5EF4-FFF2-40B4-BE49-F238E27FC236}">
                  <a16:creationId xmlns="" xmlns:a16="http://schemas.microsoft.com/office/drawing/2014/main" id="{93D98768-E900-412C-9768-8BCB62B1DF7C}"/>
                </a:ext>
              </a:extLst>
            </p:cNvPr>
            <p:cNvSpPr txBox="1"/>
            <p:nvPr/>
          </p:nvSpPr>
          <p:spPr>
            <a:xfrm>
              <a:off x="713138" y="5995500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70</a:t>
              </a:r>
            </a:p>
          </p:txBody>
        </p:sp>
        <p:cxnSp>
          <p:nvCxnSpPr>
            <p:cNvPr id="1990" name="Straight Connector 1989">
              <a:extLst>
                <a:ext uri="{FF2B5EF4-FFF2-40B4-BE49-F238E27FC236}">
                  <a16:creationId xmlns="" xmlns:a16="http://schemas.microsoft.com/office/drawing/2014/main" id="{CD6FCCE2-24CE-4D8F-AFEB-098F0CA73E79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1" name="Straight Connector 1990">
              <a:extLst>
                <a:ext uri="{FF2B5EF4-FFF2-40B4-BE49-F238E27FC236}">
                  <a16:creationId xmlns="" xmlns:a16="http://schemas.microsoft.com/office/drawing/2014/main" id="{24BBE3F8-A7D4-4C01-B393-35A4AC947B31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2" name="Straight Connector 1991">
              <a:extLst>
                <a:ext uri="{FF2B5EF4-FFF2-40B4-BE49-F238E27FC236}">
                  <a16:creationId xmlns="" xmlns:a16="http://schemas.microsoft.com/office/drawing/2014/main" id="{4DAABC7E-FADE-4FF6-AA7D-AE7CE30189B4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3" name="Straight Connector 1992">
              <a:extLst>
                <a:ext uri="{FF2B5EF4-FFF2-40B4-BE49-F238E27FC236}">
                  <a16:creationId xmlns="" xmlns:a16="http://schemas.microsoft.com/office/drawing/2014/main" id="{B310C53D-15A4-418D-BEE1-47F6B9197098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4" name="Straight Connector 1993">
              <a:extLst>
                <a:ext uri="{FF2B5EF4-FFF2-40B4-BE49-F238E27FC236}">
                  <a16:creationId xmlns="" xmlns:a16="http://schemas.microsoft.com/office/drawing/2014/main" id="{D11D80C5-AA54-49C7-AD0F-98394C3A0F23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5" name="Straight Connector 1994">
              <a:extLst>
                <a:ext uri="{FF2B5EF4-FFF2-40B4-BE49-F238E27FC236}">
                  <a16:creationId xmlns="" xmlns:a16="http://schemas.microsoft.com/office/drawing/2014/main" id="{46A040E8-C85F-44E5-8431-BE8EA0414234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6" name="Straight Connector 1995">
              <a:extLst>
                <a:ext uri="{FF2B5EF4-FFF2-40B4-BE49-F238E27FC236}">
                  <a16:creationId xmlns="" xmlns:a16="http://schemas.microsoft.com/office/drawing/2014/main" id="{BD9617D9-9CC2-4C97-847B-1013CE1AB8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7" name="Straight Connector 1996">
              <a:extLst>
                <a:ext uri="{FF2B5EF4-FFF2-40B4-BE49-F238E27FC236}">
                  <a16:creationId xmlns="" xmlns:a16="http://schemas.microsoft.com/office/drawing/2014/main" id="{A72A4B9B-F7ED-4B85-9212-B8AA84CF852C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8" name="Straight Connector 1997">
              <a:extLst>
                <a:ext uri="{FF2B5EF4-FFF2-40B4-BE49-F238E27FC236}">
                  <a16:creationId xmlns="" xmlns:a16="http://schemas.microsoft.com/office/drawing/2014/main" id="{7F0D22EC-3F56-41BC-847F-DCB8B252A496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99" name="TextBox 1998">
              <a:extLst>
                <a:ext uri="{FF2B5EF4-FFF2-40B4-BE49-F238E27FC236}">
                  <a16:creationId xmlns="" xmlns:a16="http://schemas.microsoft.com/office/drawing/2014/main" id="{CC20A2E1-E3BA-4BEF-866D-B9EEB1BB3264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000" name="TextBox 1999">
              <a:extLst>
                <a:ext uri="{FF2B5EF4-FFF2-40B4-BE49-F238E27FC236}">
                  <a16:creationId xmlns="" xmlns:a16="http://schemas.microsoft.com/office/drawing/2014/main" id="{822F6096-5191-4FB5-A800-926E3A973212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001" name="TextBox 2000">
              <a:extLst>
                <a:ext uri="{FF2B5EF4-FFF2-40B4-BE49-F238E27FC236}">
                  <a16:creationId xmlns="" xmlns:a16="http://schemas.microsoft.com/office/drawing/2014/main" id="{B4E43FE7-E806-4521-82DA-05AEDC24AD9A}"/>
                </a:ext>
              </a:extLst>
            </p:cNvPr>
            <p:cNvSpPr txBox="1"/>
            <p:nvPr/>
          </p:nvSpPr>
          <p:spPr>
            <a:xfrm>
              <a:off x="887771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2002" name="TextBox 2001">
              <a:extLst>
                <a:ext uri="{FF2B5EF4-FFF2-40B4-BE49-F238E27FC236}">
                  <a16:creationId xmlns="" xmlns:a16="http://schemas.microsoft.com/office/drawing/2014/main" id="{055B0758-736F-43ED-A0AC-B20538D031A0}"/>
                </a:ext>
              </a:extLst>
            </p:cNvPr>
            <p:cNvSpPr txBox="1"/>
            <p:nvPr/>
          </p:nvSpPr>
          <p:spPr>
            <a:xfrm>
              <a:off x="852469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66</a:t>
              </a:r>
            </a:p>
          </p:txBody>
        </p:sp>
      </p:grpSp>
      <p:grpSp>
        <p:nvGrpSpPr>
          <p:cNvPr id="2003" name="Group 2002">
            <a:extLst>
              <a:ext uri="{FF2B5EF4-FFF2-40B4-BE49-F238E27FC236}">
                <a16:creationId xmlns="" xmlns:a16="http://schemas.microsoft.com/office/drawing/2014/main" id="{6C089D33-5989-44B5-A87D-3B031694AA32}"/>
              </a:ext>
            </a:extLst>
          </p:cNvPr>
          <p:cNvGrpSpPr/>
          <p:nvPr/>
        </p:nvGrpSpPr>
        <p:grpSpPr>
          <a:xfrm>
            <a:off x="3665700" y="1124977"/>
            <a:ext cx="646100" cy="506855"/>
            <a:chOff x="606665" y="5696153"/>
            <a:chExt cx="646100" cy="506855"/>
          </a:xfrm>
        </p:grpSpPr>
        <p:sp>
          <p:nvSpPr>
            <p:cNvPr id="2004" name="TextBox 2003">
              <a:extLst>
                <a:ext uri="{FF2B5EF4-FFF2-40B4-BE49-F238E27FC236}">
                  <a16:creationId xmlns="" xmlns:a16="http://schemas.microsoft.com/office/drawing/2014/main" id="{A9F7044C-6D4B-442D-B0AE-3D302AAA62FA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05" name="TextBox 2004">
              <a:extLst>
                <a:ext uri="{FF2B5EF4-FFF2-40B4-BE49-F238E27FC236}">
                  <a16:creationId xmlns="" xmlns:a16="http://schemas.microsoft.com/office/drawing/2014/main" id="{1A13BBBF-39BA-49E0-86E5-2CCEF8C141C5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06" name="TextBox 2005">
              <a:extLst>
                <a:ext uri="{FF2B5EF4-FFF2-40B4-BE49-F238E27FC236}">
                  <a16:creationId xmlns="" xmlns:a16="http://schemas.microsoft.com/office/drawing/2014/main" id="{30DCDAC5-B9C7-4F32-8BD4-A041960AFF38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17</a:t>
              </a:r>
            </a:p>
          </p:txBody>
        </p:sp>
        <p:sp>
          <p:nvSpPr>
            <p:cNvPr id="2007" name="TextBox 2006">
              <a:extLst>
                <a:ext uri="{FF2B5EF4-FFF2-40B4-BE49-F238E27FC236}">
                  <a16:creationId xmlns="" xmlns:a16="http://schemas.microsoft.com/office/drawing/2014/main" id="{C65D7FA0-2E0E-4EA7-999B-AF35AF829677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236</a:t>
              </a:r>
            </a:p>
          </p:txBody>
        </p:sp>
        <p:cxnSp>
          <p:nvCxnSpPr>
            <p:cNvPr id="2008" name="Straight Connector 2007">
              <a:extLst>
                <a:ext uri="{FF2B5EF4-FFF2-40B4-BE49-F238E27FC236}">
                  <a16:creationId xmlns="" xmlns:a16="http://schemas.microsoft.com/office/drawing/2014/main" id="{A22F595B-1EB2-4937-BBF9-A5EDA61D90E0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9" name="Straight Connector 2008">
              <a:extLst>
                <a:ext uri="{FF2B5EF4-FFF2-40B4-BE49-F238E27FC236}">
                  <a16:creationId xmlns="" xmlns:a16="http://schemas.microsoft.com/office/drawing/2014/main" id="{BF353AB1-7F66-452A-8407-DC21AD2870B1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0" name="Straight Connector 2009">
              <a:extLst>
                <a:ext uri="{FF2B5EF4-FFF2-40B4-BE49-F238E27FC236}">
                  <a16:creationId xmlns="" xmlns:a16="http://schemas.microsoft.com/office/drawing/2014/main" id="{1D81693A-67B1-44B2-87AB-BEB0D47702BC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1" name="Straight Connector 2010">
              <a:extLst>
                <a:ext uri="{FF2B5EF4-FFF2-40B4-BE49-F238E27FC236}">
                  <a16:creationId xmlns="" xmlns:a16="http://schemas.microsoft.com/office/drawing/2014/main" id="{336257A5-C760-46C2-AB51-57D591C29BC6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2" name="Straight Connector 2011">
              <a:extLst>
                <a:ext uri="{FF2B5EF4-FFF2-40B4-BE49-F238E27FC236}">
                  <a16:creationId xmlns="" xmlns:a16="http://schemas.microsoft.com/office/drawing/2014/main" id="{B9182AE1-C01F-460A-A256-BC24D7F8F100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3" name="Straight Connector 2012">
              <a:extLst>
                <a:ext uri="{FF2B5EF4-FFF2-40B4-BE49-F238E27FC236}">
                  <a16:creationId xmlns="" xmlns:a16="http://schemas.microsoft.com/office/drawing/2014/main" id="{B32D4E4F-3CEA-4A0A-9504-67BF489E77CB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4" name="Straight Connector 2013">
              <a:extLst>
                <a:ext uri="{FF2B5EF4-FFF2-40B4-BE49-F238E27FC236}">
                  <a16:creationId xmlns="" xmlns:a16="http://schemas.microsoft.com/office/drawing/2014/main" id="{4DFBD65F-FD29-4C0A-AFDF-6E869DCF44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5" name="Straight Connector 2014">
              <a:extLst>
                <a:ext uri="{FF2B5EF4-FFF2-40B4-BE49-F238E27FC236}">
                  <a16:creationId xmlns="" xmlns:a16="http://schemas.microsoft.com/office/drawing/2014/main" id="{2CE97987-EBA1-4746-909F-603BF770D886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16" name="Straight Connector 2015">
              <a:extLst>
                <a:ext uri="{FF2B5EF4-FFF2-40B4-BE49-F238E27FC236}">
                  <a16:creationId xmlns="" xmlns:a16="http://schemas.microsoft.com/office/drawing/2014/main" id="{EFFCC9EB-564F-49CF-837C-74B63A205786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17" name="TextBox 2016">
              <a:extLst>
                <a:ext uri="{FF2B5EF4-FFF2-40B4-BE49-F238E27FC236}">
                  <a16:creationId xmlns="" xmlns:a16="http://schemas.microsoft.com/office/drawing/2014/main" id="{2A984580-9DEC-4558-BE19-9F6B452EF962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018" name="TextBox 2017">
              <a:extLst>
                <a:ext uri="{FF2B5EF4-FFF2-40B4-BE49-F238E27FC236}">
                  <a16:creationId xmlns="" xmlns:a16="http://schemas.microsoft.com/office/drawing/2014/main" id="{4E7C23C1-7CBC-475B-82A8-53A2136CAE78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019" name="TextBox 2018">
              <a:extLst>
                <a:ext uri="{FF2B5EF4-FFF2-40B4-BE49-F238E27FC236}">
                  <a16:creationId xmlns="" xmlns:a16="http://schemas.microsoft.com/office/drawing/2014/main" id="{C17AA8BB-0374-4B02-8251-0006114A9686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16</a:t>
              </a:r>
            </a:p>
          </p:txBody>
        </p:sp>
        <p:sp>
          <p:nvSpPr>
            <p:cNvPr id="2020" name="TextBox 2019">
              <a:extLst>
                <a:ext uri="{FF2B5EF4-FFF2-40B4-BE49-F238E27FC236}">
                  <a16:creationId xmlns="" xmlns:a16="http://schemas.microsoft.com/office/drawing/2014/main" id="{F600A2F1-0B4E-4AC6-8E36-4070734A3B5D}"/>
                </a:ext>
              </a:extLst>
            </p:cNvPr>
            <p:cNvSpPr txBox="1"/>
            <p:nvPr/>
          </p:nvSpPr>
          <p:spPr>
            <a:xfrm>
              <a:off x="881613" y="600295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115</a:t>
              </a:r>
            </a:p>
          </p:txBody>
        </p:sp>
      </p:grpSp>
      <p:grpSp>
        <p:nvGrpSpPr>
          <p:cNvPr id="2021" name="Group 2020">
            <a:extLst>
              <a:ext uri="{FF2B5EF4-FFF2-40B4-BE49-F238E27FC236}">
                <a16:creationId xmlns="" xmlns:a16="http://schemas.microsoft.com/office/drawing/2014/main" id="{BAC2FE4D-7946-4A8D-92B2-704CF671B26C}"/>
              </a:ext>
            </a:extLst>
          </p:cNvPr>
          <p:cNvGrpSpPr/>
          <p:nvPr/>
        </p:nvGrpSpPr>
        <p:grpSpPr>
          <a:xfrm>
            <a:off x="4350363" y="1120428"/>
            <a:ext cx="620599" cy="503045"/>
            <a:chOff x="606665" y="5696153"/>
            <a:chExt cx="620599" cy="503045"/>
          </a:xfrm>
        </p:grpSpPr>
        <p:sp>
          <p:nvSpPr>
            <p:cNvPr id="2022" name="TextBox 2021">
              <a:extLst>
                <a:ext uri="{FF2B5EF4-FFF2-40B4-BE49-F238E27FC236}">
                  <a16:creationId xmlns="" xmlns:a16="http://schemas.microsoft.com/office/drawing/2014/main" id="{055F8841-01AC-4AE5-9393-276D71FFBAFA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23" name="TextBox 2022">
              <a:extLst>
                <a:ext uri="{FF2B5EF4-FFF2-40B4-BE49-F238E27FC236}">
                  <a16:creationId xmlns="" xmlns:a16="http://schemas.microsoft.com/office/drawing/2014/main" id="{0C212D28-52A4-4ED3-96DC-C0A2588AB337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24" name="TextBox 2023">
              <a:extLst>
                <a:ext uri="{FF2B5EF4-FFF2-40B4-BE49-F238E27FC236}">
                  <a16:creationId xmlns="" xmlns:a16="http://schemas.microsoft.com/office/drawing/2014/main" id="{81FDAAA1-4D05-4F9F-A957-55A8D2729F6E}"/>
                </a:ext>
              </a:extLst>
            </p:cNvPr>
            <p:cNvSpPr txBox="1"/>
            <p:nvPr/>
          </p:nvSpPr>
          <p:spPr>
            <a:xfrm>
              <a:off x="742032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7</a:t>
              </a:r>
            </a:p>
          </p:txBody>
        </p:sp>
        <p:sp>
          <p:nvSpPr>
            <p:cNvPr id="2025" name="TextBox 2024">
              <a:extLst>
                <a:ext uri="{FF2B5EF4-FFF2-40B4-BE49-F238E27FC236}">
                  <a16:creationId xmlns="" xmlns:a16="http://schemas.microsoft.com/office/drawing/2014/main" id="{359E6D56-C7B7-4D52-A84E-7AA64839D159}"/>
                </a:ext>
              </a:extLst>
            </p:cNvPr>
            <p:cNvSpPr txBox="1"/>
            <p:nvPr/>
          </p:nvSpPr>
          <p:spPr>
            <a:xfrm>
              <a:off x="716781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47</a:t>
              </a:r>
            </a:p>
          </p:txBody>
        </p:sp>
        <p:cxnSp>
          <p:nvCxnSpPr>
            <p:cNvPr id="2026" name="Straight Connector 2025">
              <a:extLst>
                <a:ext uri="{FF2B5EF4-FFF2-40B4-BE49-F238E27FC236}">
                  <a16:creationId xmlns="" xmlns:a16="http://schemas.microsoft.com/office/drawing/2014/main" id="{1089A145-0BF0-4832-93AA-BCD38B2506E8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7" name="Straight Connector 2026">
              <a:extLst>
                <a:ext uri="{FF2B5EF4-FFF2-40B4-BE49-F238E27FC236}">
                  <a16:creationId xmlns="" xmlns:a16="http://schemas.microsoft.com/office/drawing/2014/main" id="{F0016633-4A45-46EB-9A4E-5B6DC6E5D04F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8" name="Straight Connector 2027">
              <a:extLst>
                <a:ext uri="{FF2B5EF4-FFF2-40B4-BE49-F238E27FC236}">
                  <a16:creationId xmlns="" xmlns:a16="http://schemas.microsoft.com/office/drawing/2014/main" id="{0AAD8BF9-3D76-4056-879D-685D602372A2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9" name="Straight Connector 2028">
              <a:extLst>
                <a:ext uri="{FF2B5EF4-FFF2-40B4-BE49-F238E27FC236}">
                  <a16:creationId xmlns="" xmlns:a16="http://schemas.microsoft.com/office/drawing/2014/main" id="{A93C60CE-E193-4EF6-AA82-5247EE5F0A2A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0" name="Straight Connector 2029">
              <a:extLst>
                <a:ext uri="{FF2B5EF4-FFF2-40B4-BE49-F238E27FC236}">
                  <a16:creationId xmlns="" xmlns:a16="http://schemas.microsoft.com/office/drawing/2014/main" id="{B42B96C8-9EBB-4812-8A0D-DD86B239C718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1" name="Straight Connector 2030">
              <a:extLst>
                <a:ext uri="{FF2B5EF4-FFF2-40B4-BE49-F238E27FC236}">
                  <a16:creationId xmlns="" xmlns:a16="http://schemas.microsoft.com/office/drawing/2014/main" id="{02C01FFB-DF4F-49B7-A321-49C8A97DEEEC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2" name="Straight Connector 2031">
              <a:extLst>
                <a:ext uri="{FF2B5EF4-FFF2-40B4-BE49-F238E27FC236}">
                  <a16:creationId xmlns="" xmlns:a16="http://schemas.microsoft.com/office/drawing/2014/main" id="{E8FF483A-29A3-45E2-93DC-02F5C987051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3" name="Straight Connector 2032">
              <a:extLst>
                <a:ext uri="{FF2B5EF4-FFF2-40B4-BE49-F238E27FC236}">
                  <a16:creationId xmlns="" xmlns:a16="http://schemas.microsoft.com/office/drawing/2014/main" id="{F412A746-9F18-4743-A9A8-A3A8552C4FE5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4" name="Straight Connector 2033">
              <a:extLst>
                <a:ext uri="{FF2B5EF4-FFF2-40B4-BE49-F238E27FC236}">
                  <a16:creationId xmlns="" xmlns:a16="http://schemas.microsoft.com/office/drawing/2014/main" id="{28FECF59-E8DB-4E41-BA9A-2C6DA6498E8A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35" name="TextBox 2034">
              <a:extLst>
                <a:ext uri="{FF2B5EF4-FFF2-40B4-BE49-F238E27FC236}">
                  <a16:creationId xmlns="" xmlns:a16="http://schemas.microsoft.com/office/drawing/2014/main" id="{979403BD-DF37-4C55-89D5-607058CFA71D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036" name="TextBox 2035">
              <a:extLst>
                <a:ext uri="{FF2B5EF4-FFF2-40B4-BE49-F238E27FC236}">
                  <a16:creationId xmlns="" xmlns:a16="http://schemas.microsoft.com/office/drawing/2014/main" id="{AB410AC2-00AD-4907-B526-80D1E1AD6890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037" name="TextBox 2036">
              <a:extLst>
                <a:ext uri="{FF2B5EF4-FFF2-40B4-BE49-F238E27FC236}">
                  <a16:creationId xmlns="" xmlns:a16="http://schemas.microsoft.com/office/drawing/2014/main" id="{1F2E2937-5958-4370-B3B9-8CE74B374628}"/>
                </a:ext>
              </a:extLst>
            </p:cNvPr>
            <p:cNvSpPr txBox="1"/>
            <p:nvPr/>
          </p:nvSpPr>
          <p:spPr>
            <a:xfrm>
              <a:off x="884128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2038" name="TextBox 2037">
              <a:extLst>
                <a:ext uri="{FF2B5EF4-FFF2-40B4-BE49-F238E27FC236}">
                  <a16:creationId xmlns="" xmlns:a16="http://schemas.microsoft.com/office/drawing/2014/main" id="{8AE5330E-B007-4D64-BB2F-8F48026BCFF6}"/>
                </a:ext>
              </a:extLst>
            </p:cNvPr>
            <p:cNvSpPr txBox="1"/>
            <p:nvPr/>
          </p:nvSpPr>
          <p:spPr>
            <a:xfrm>
              <a:off x="856112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36</a:t>
              </a:r>
            </a:p>
          </p:txBody>
        </p:sp>
      </p:grpSp>
      <p:grpSp>
        <p:nvGrpSpPr>
          <p:cNvPr id="2039" name="Group 2038">
            <a:extLst>
              <a:ext uri="{FF2B5EF4-FFF2-40B4-BE49-F238E27FC236}">
                <a16:creationId xmlns="" xmlns:a16="http://schemas.microsoft.com/office/drawing/2014/main" id="{C9C3F90D-5998-4208-AB9E-66AF618A15C9}"/>
              </a:ext>
            </a:extLst>
          </p:cNvPr>
          <p:cNvGrpSpPr/>
          <p:nvPr/>
        </p:nvGrpSpPr>
        <p:grpSpPr>
          <a:xfrm>
            <a:off x="5035026" y="1119291"/>
            <a:ext cx="657029" cy="503045"/>
            <a:chOff x="606665" y="5696153"/>
            <a:chExt cx="657029" cy="503045"/>
          </a:xfrm>
        </p:grpSpPr>
        <p:sp>
          <p:nvSpPr>
            <p:cNvPr id="2040" name="TextBox 2039">
              <a:extLst>
                <a:ext uri="{FF2B5EF4-FFF2-40B4-BE49-F238E27FC236}">
                  <a16:creationId xmlns="" xmlns:a16="http://schemas.microsoft.com/office/drawing/2014/main" id="{67DD563D-8B4D-4955-80B6-D1C0C90BD782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41" name="TextBox 2040">
              <a:extLst>
                <a:ext uri="{FF2B5EF4-FFF2-40B4-BE49-F238E27FC236}">
                  <a16:creationId xmlns="" xmlns:a16="http://schemas.microsoft.com/office/drawing/2014/main" id="{3C61BC0D-2454-4601-9018-9143FF02FCB9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42" name="TextBox 2041">
              <a:extLst>
                <a:ext uri="{FF2B5EF4-FFF2-40B4-BE49-F238E27FC236}">
                  <a16:creationId xmlns="" xmlns:a16="http://schemas.microsoft.com/office/drawing/2014/main" id="{D627230F-6128-4C8F-88A7-B4699D65AA8E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  <p:sp>
          <p:nvSpPr>
            <p:cNvPr id="2043" name="TextBox 2042">
              <a:extLst>
                <a:ext uri="{FF2B5EF4-FFF2-40B4-BE49-F238E27FC236}">
                  <a16:creationId xmlns="" xmlns:a16="http://schemas.microsoft.com/office/drawing/2014/main" id="{D725B98F-F671-4E2F-9A3E-12A54B9435E5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174</a:t>
              </a:r>
            </a:p>
          </p:txBody>
        </p:sp>
        <p:cxnSp>
          <p:nvCxnSpPr>
            <p:cNvPr id="2044" name="Straight Connector 2043">
              <a:extLst>
                <a:ext uri="{FF2B5EF4-FFF2-40B4-BE49-F238E27FC236}">
                  <a16:creationId xmlns="" xmlns:a16="http://schemas.microsoft.com/office/drawing/2014/main" id="{101826B8-C014-4683-8643-94276E554DF8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5" name="Straight Connector 2044">
              <a:extLst>
                <a:ext uri="{FF2B5EF4-FFF2-40B4-BE49-F238E27FC236}">
                  <a16:creationId xmlns="" xmlns:a16="http://schemas.microsoft.com/office/drawing/2014/main" id="{F0CCB05F-4D25-47D7-B699-B284BA691401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6" name="Straight Connector 2045">
              <a:extLst>
                <a:ext uri="{FF2B5EF4-FFF2-40B4-BE49-F238E27FC236}">
                  <a16:creationId xmlns="" xmlns:a16="http://schemas.microsoft.com/office/drawing/2014/main" id="{65560916-0321-435A-827A-951CCC4B3511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7" name="Straight Connector 2046">
              <a:extLst>
                <a:ext uri="{FF2B5EF4-FFF2-40B4-BE49-F238E27FC236}">
                  <a16:creationId xmlns="" xmlns:a16="http://schemas.microsoft.com/office/drawing/2014/main" id="{2FDB12FF-AB8A-4003-9467-C35496CBA1E9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8" name="Straight Connector 2047">
              <a:extLst>
                <a:ext uri="{FF2B5EF4-FFF2-40B4-BE49-F238E27FC236}">
                  <a16:creationId xmlns="" xmlns:a16="http://schemas.microsoft.com/office/drawing/2014/main" id="{4FB3AA37-FDAF-4EB4-A651-FE846433BA24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49" name="Straight Connector 2048">
              <a:extLst>
                <a:ext uri="{FF2B5EF4-FFF2-40B4-BE49-F238E27FC236}">
                  <a16:creationId xmlns="" xmlns:a16="http://schemas.microsoft.com/office/drawing/2014/main" id="{880308CF-0225-495F-815A-A6FE4B140CC6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0" name="Straight Connector 2049">
              <a:extLst>
                <a:ext uri="{FF2B5EF4-FFF2-40B4-BE49-F238E27FC236}">
                  <a16:creationId xmlns="" xmlns:a16="http://schemas.microsoft.com/office/drawing/2014/main" id="{BB9ED9D4-889E-47CA-8BB5-83063815FB6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1" name="Straight Connector 2050">
              <a:extLst>
                <a:ext uri="{FF2B5EF4-FFF2-40B4-BE49-F238E27FC236}">
                  <a16:creationId xmlns="" xmlns:a16="http://schemas.microsoft.com/office/drawing/2014/main" id="{7E92777D-ADF5-422B-8CF3-311C6AC1DD3F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52" name="Straight Connector 2051">
              <a:extLst>
                <a:ext uri="{FF2B5EF4-FFF2-40B4-BE49-F238E27FC236}">
                  <a16:creationId xmlns="" xmlns:a16="http://schemas.microsoft.com/office/drawing/2014/main" id="{5C0C3C63-3646-4178-B0C2-91C8711A89E8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53" name="TextBox 2052">
              <a:extLst>
                <a:ext uri="{FF2B5EF4-FFF2-40B4-BE49-F238E27FC236}">
                  <a16:creationId xmlns="" xmlns:a16="http://schemas.microsoft.com/office/drawing/2014/main" id="{E7F2E49D-A181-4EE4-B66F-BB844D9C3021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054" name="TextBox 2053">
              <a:extLst>
                <a:ext uri="{FF2B5EF4-FFF2-40B4-BE49-F238E27FC236}">
                  <a16:creationId xmlns="" xmlns:a16="http://schemas.microsoft.com/office/drawing/2014/main" id="{8E6A84CD-F1E3-4C25-9685-0C770BCEDADE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055" name="TextBox 2054">
              <a:extLst>
                <a:ext uri="{FF2B5EF4-FFF2-40B4-BE49-F238E27FC236}">
                  <a16:creationId xmlns="" xmlns:a16="http://schemas.microsoft.com/office/drawing/2014/main" id="{B5A807CE-6DD3-4253-8974-F93BFE54F6F3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  <p:sp>
          <p:nvSpPr>
            <p:cNvPr id="2056" name="TextBox 2055">
              <a:extLst>
                <a:ext uri="{FF2B5EF4-FFF2-40B4-BE49-F238E27FC236}">
                  <a16:creationId xmlns="" xmlns:a16="http://schemas.microsoft.com/office/drawing/2014/main" id="{286C72F5-23F6-45D6-9060-B069ED9BC582}"/>
                </a:ext>
              </a:extLst>
            </p:cNvPr>
            <p:cNvSpPr txBox="1"/>
            <p:nvPr/>
          </p:nvSpPr>
          <p:spPr>
            <a:xfrm>
              <a:off x="892542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120</a:t>
              </a:r>
            </a:p>
          </p:txBody>
        </p:sp>
      </p:grpSp>
      <p:grpSp>
        <p:nvGrpSpPr>
          <p:cNvPr id="2057" name="Group 2056">
            <a:extLst>
              <a:ext uri="{FF2B5EF4-FFF2-40B4-BE49-F238E27FC236}">
                <a16:creationId xmlns="" xmlns:a16="http://schemas.microsoft.com/office/drawing/2014/main" id="{48A95D88-0957-4AA6-BF21-7CC3A3371F91}"/>
              </a:ext>
            </a:extLst>
          </p:cNvPr>
          <p:cNvGrpSpPr/>
          <p:nvPr/>
        </p:nvGrpSpPr>
        <p:grpSpPr>
          <a:xfrm>
            <a:off x="5723101" y="1114742"/>
            <a:ext cx="646100" cy="506855"/>
            <a:chOff x="606665" y="5696153"/>
            <a:chExt cx="646100" cy="506855"/>
          </a:xfrm>
        </p:grpSpPr>
        <p:sp>
          <p:nvSpPr>
            <p:cNvPr id="2058" name="TextBox 2057">
              <a:extLst>
                <a:ext uri="{FF2B5EF4-FFF2-40B4-BE49-F238E27FC236}">
                  <a16:creationId xmlns="" xmlns:a16="http://schemas.microsoft.com/office/drawing/2014/main" id="{BA7B5AC8-D6C6-4D2F-AC96-0CE1C3C9201E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59" name="TextBox 2058">
              <a:extLst>
                <a:ext uri="{FF2B5EF4-FFF2-40B4-BE49-F238E27FC236}">
                  <a16:creationId xmlns="" xmlns:a16="http://schemas.microsoft.com/office/drawing/2014/main" id="{2DDEEC0A-F946-4369-823B-5E728B77BE6F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60" name="TextBox 2059">
              <a:extLst>
                <a:ext uri="{FF2B5EF4-FFF2-40B4-BE49-F238E27FC236}">
                  <a16:creationId xmlns="" xmlns:a16="http://schemas.microsoft.com/office/drawing/2014/main" id="{D696C809-A6B6-44C4-9E4C-708993F587E0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  <p:sp>
          <p:nvSpPr>
            <p:cNvPr id="2061" name="TextBox 2060">
              <a:extLst>
                <a:ext uri="{FF2B5EF4-FFF2-40B4-BE49-F238E27FC236}">
                  <a16:creationId xmlns="" xmlns:a16="http://schemas.microsoft.com/office/drawing/2014/main" id="{14CFD2B0-DE60-45D4-8593-D23571240A7D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136</a:t>
              </a:r>
            </a:p>
          </p:txBody>
        </p:sp>
        <p:cxnSp>
          <p:nvCxnSpPr>
            <p:cNvPr id="2062" name="Straight Connector 2061">
              <a:extLst>
                <a:ext uri="{FF2B5EF4-FFF2-40B4-BE49-F238E27FC236}">
                  <a16:creationId xmlns="" xmlns:a16="http://schemas.microsoft.com/office/drawing/2014/main" id="{A803B16A-FC8D-488D-A1E9-AF7A578DF0C9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3" name="Straight Connector 2062">
              <a:extLst>
                <a:ext uri="{FF2B5EF4-FFF2-40B4-BE49-F238E27FC236}">
                  <a16:creationId xmlns="" xmlns:a16="http://schemas.microsoft.com/office/drawing/2014/main" id="{591D3C77-7426-445A-8CDB-F124BECC831C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4" name="Straight Connector 2063">
              <a:extLst>
                <a:ext uri="{FF2B5EF4-FFF2-40B4-BE49-F238E27FC236}">
                  <a16:creationId xmlns="" xmlns:a16="http://schemas.microsoft.com/office/drawing/2014/main" id="{920B082A-C68F-4BAD-BED2-782AF8EBD1E5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5" name="Straight Connector 2064">
              <a:extLst>
                <a:ext uri="{FF2B5EF4-FFF2-40B4-BE49-F238E27FC236}">
                  <a16:creationId xmlns="" xmlns:a16="http://schemas.microsoft.com/office/drawing/2014/main" id="{C16BFF22-A5B6-4135-ADDF-B7C673A672FA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6" name="Straight Connector 2065">
              <a:extLst>
                <a:ext uri="{FF2B5EF4-FFF2-40B4-BE49-F238E27FC236}">
                  <a16:creationId xmlns="" xmlns:a16="http://schemas.microsoft.com/office/drawing/2014/main" id="{F69ED8BB-7969-4569-B07E-4901A11DF81F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7" name="Straight Connector 2066">
              <a:extLst>
                <a:ext uri="{FF2B5EF4-FFF2-40B4-BE49-F238E27FC236}">
                  <a16:creationId xmlns="" xmlns:a16="http://schemas.microsoft.com/office/drawing/2014/main" id="{C5823294-F206-49CA-8132-E4389A7D39E5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8" name="Straight Connector 2067">
              <a:extLst>
                <a:ext uri="{FF2B5EF4-FFF2-40B4-BE49-F238E27FC236}">
                  <a16:creationId xmlns="" xmlns:a16="http://schemas.microsoft.com/office/drawing/2014/main" id="{388E74DF-20FF-4D2C-8796-999BDE634F3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9" name="Straight Connector 2068">
              <a:extLst>
                <a:ext uri="{FF2B5EF4-FFF2-40B4-BE49-F238E27FC236}">
                  <a16:creationId xmlns="" xmlns:a16="http://schemas.microsoft.com/office/drawing/2014/main" id="{120BF4B6-57FE-45CB-8F78-FC52346BA294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0" name="Straight Connector 2069">
              <a:extLst>
                <a:ext uri="{FF2B5EF4-FFF2-40B4-BE49-F238E27FC236}">
                  <a16:creationId xmlns="" xmlns:a16="http://schemas.microsoft.com/office/drawing/2014/main" id="{14EB119B-ED3C-4E77-824C-CE8C6DDBA2CB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1" name="TextBox 2070">
              <a:extLst>
                <a:ext uri="{FF2B5EF4-FFF2-40B4-BE49-F238E27FC236}">
                  <a16:creationId xmlns="" xmlns:a16="http://schemas.microsoft.com/office/drawing/2014/main" id="{BF8A972C-0A43-4B5B-9CB2-8D0F2F599D35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072" name="TextBox 2071">
              <a:extLst>
                <a:ext uri="{FF2B5EF4-FFF2-40B4-BE49-F238E27FC236}">
                  <a16:creationId xmlns="" xmlns:a16="http://schemas.microsoft.com/office/drawing/2014/main" id="{CDDF1978-205D-4303-9765-034C205E14E1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073" name="TextBox 2072">
              <a:extLst>
                <a:ext uri="{FF2B5EF4-FFF2-40B4-BE49-F238E27FC236}">
                  <a16:creationId xmlns="" xmlns:a16="http://schemas.microsoft.com/office/drawing/2014/main" id="{846048CC-909D-4BF8-B1E6-D66E8EB97BD6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  <p:sp>
          <p:nvSpPr>
            <p:cNvPr id="2074" name="TextBox 2073">
              <a:extLst>
                <a:ext uri="{FF2B5EF4-FFF2-40B4-BE49-F238E27FC236}">
                  <a16:creationId xmlns="" xmlns:a16="http://schemas.microsoft.com/office/drawing/2014/main" id="{4E6102E2-815B-4557-9C1E-0A2DC14D839C}"/>
                </a:ext>
              </a:extLst>
            </p:cNvPr>
            <p:cNvSpPr txBox="1"/>
            <p:nvPr/>
          </p:nvSpPr>
          <p:spPr>
            <a:xfrm>
              <a:off x="881613" y="600295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132</a:t>
              </a:r>
            </a:p>
          </p:txBody>
        </p:sp>
      </p:grpSp>
      <p:grpSp>
        <p:nvGrpSpPr>
          <p:cNvPr id="2075" name="Group 2074">
            <a:extLst>
              <a:ext uri="{FF2B5EF4-FFF2-40B4-BE49-F238E27FC236}">
                <a16:creationId xmlns="" xmlns:a16="http://schemas.microsoft.com/office/drawing/2014/main" id="{FAF3CEDA-CB8A-4C8B-A294-77D21BE31EE5}"/>
              </a:ext>
            </a:extLst>
          </p:cNvPr>
          <p:cNvGrpSpPr/>
          <p:nvPr/>
        </p:nvGrpSpPr>
        <p:grpSpPr>
          <a:xfrm>
            <a:off x="6404352" y="1117017"/>
            <a:ext cx="646100" cy="506855"/>
            <a:chOff x="606665" y="5696153"/>
            <a:chExt cx="646100" cy="506855"/>
          </a:xfrm>
        </p:grpSpPr>
        <p:sp>
          <p:nvSpPr>
            <p:cNvPr id="2076" name="TextBox 2075">
              <a:extLst>
                <a:ext uri="{FF2B5EF4-FFF2-40B4-BE49-F238E27FC236}">
                  <a16:creationId xmlns="" xmlns:a16="http://schemas.microsoft.com/office/drawing/2014/main" id="{55D06408-6719-490E-91A5-145024C03034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77" name="TextBox 2076">
              <a:extLst>
                <a:ext uri="{FF2B5EF4-FFF2-40B4-BE49-F238E27FC236}">
                  <a16:creationId xmlns="" xmlns:a16="http://schemas.microsoft.com/office/drawing/2014/main" id="{82935BEA-DD2B-4F9D-8E93-C0A7C07C1B6F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78" name="TextBox 2077">
              <a:extLst>
                <a:ext uri="{FF2B5EF4-FFF2-40B4-BE49-F238E27FC236}">
                  <a16:creationId xmlns="" xmlns:a16="http://schemas.microsoft.com/office/drawing/2014/main" id="{A2948B03-915A-434D-B104-F45EAD84266F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</a:t>
              </a:r>
            </a:p>
          </p:txBody>
        </p:sp>
        <p:sp>
          <p:nvSpPr>
            <p:cNvPr id="2079" name="TextBox 2078">
              <a:extLst>
                <a:ext uri="{FF2B5EF4-FFF2-40B4-BE49-F238E27FC236}">
                  <a16:creationId xmlns="" xmlns:a16="http://schemas.microsoft.com/office/drawing/2014/main" id="{1BFDDBCF-BC72-430F-A563-354588182979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153</a:t>
              </a:r>
            </a:p>
          </p:txBody>
        </p:sp>
        <p:cxnSp>
          <p:nvCxnSpPr>
            <p:cNvPr id="2080" name="Straight Connector 2079">
              <a:extLst>
                <a:ext uri="{FF2B5EF4-FFF2-40B4-BE49-F238E27FC236}">
                  <a16:creationId xmlns="" xmlns:a16="http://schemas.microsoft.com/office/drawing/2014/main" id="{57E8020F-6FC8-4659-926C-2C43CD598C04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1" name="Straight Connector 2080">
              <a:extLst>
                <a:ext uri="{FF2B5EF4-FFF2-40B4-BE49-F238E27FC236}">
                  <a16:creationId xmlns="" xmlns:a16="http://schemas.microsoft.com/office/drawing/2014/main" id="{56EEA924-5B5F-4CBB-9A7D-898C04F2D384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2" name="Straight Connector 2081">
              <a:extLst>
                <a:ext uri="{FF2B5EF4-FFF2-40B4-BE49-F238E27FC236}">
                  <a16:creationId xmlns="" xmlns:a16="http://schemas.microsoft.com/office/drawing/2014/main" id="{62CF189E-CA1F-4101-8F55-F845F0055E30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3" name="Straight Connector 2082">
              <a:extLst>
                <a:ext uri="{FF2B5EF4-FFF2-40B4-BE49-F238E27FC236}">
                  <a16:creationId xmlns="" xmlns:a16="http://schemas.microsoft.com/office/drawing/2014/main" id="{6E1A8876-8AE2-4968-9919-C272959129CA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4" name="Straight Connector 2083">
              <a:extLst>
                <a:ext uri="{FF2B5EF4-FFF2-40B4-BE49-F238E27FC236}">
                  <a16:creationId xmlns="" xmlns:a16="http://schemas.microsoft.com/office/drawing/2014/main" id="{48A3C458-9406-4EF9-8C60-61DA50309F42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5" name="Straight Connector 2084">
              <a:extLst>
                <a:ext uri="{FF2B5EF4-FFF2-40B4-BE49-F238E27FC236}">
                  <a16:creationId xmlns="" xmlns:a16="http://schemas.microsoft.com/office/drawing/2014/main" id="{743F9F4A-CC34-437A-995F-07DF4FA323A7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6" name="Straight Connector 2085">
              <a:extLst>
                <a:ext uri="{FF2B5EF4-FFF2-40B4-BE49-F238E27FC236}">
                  <a16:creationId xmlns="" xmlns:a16="http://schemas.microsoft.com/office/drawing/2014/main" id="{3AB31876-09A3-4424-A767-C4C9B9E0CBB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7" name="Straight Connector 2086">
              <a:extLst>
                <a:ext uri="{FF2B5EF4-FFF2-40B4-BE49-F238E27FC236}">
                  <a16:creationId xmlns="" xmlns:a16="http://schemas.microsoft.com/office/drawing/2014/main" id="{3283D247-E312-447D-A5E4-ADC9653E08E4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8" name="Straight Connector 2087">
              <a:extLst>
                <a:ext uri="{FF2B5EF4-FFF2-40B4-BE49-F238E27FC236}">
                  <a16:creationId xmlns="" xmlns:a16="http://schemas.microsoft.com/office/drawing/2014/main" id="{F6AADA48-07BB-4AB0-B738-0CF1A78CEB12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89" name="TextBox 2088">
              <a:extLst>
                <a:ext uri="{FF2B5EF4-FFF2-40B4-BE49-F238E27FC236}">
                  <a16:creationId xmlns="" xmlns:a16="http://schemas.microsoft.com/office/drawing/2014/main" id="{C7B846FB-819F-4870-ACE4-83A6CCE1D7ED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090" name="TextBox 2089">
              <a:extLst>
                <a:ext uri="{FF2B5EF4-FFF2-40B4-BE49-F238E27FC236}">
                  <a16:creationId xmlns="" xmlns:a16="http://schemas.microsoft.com/office/drawing/2014/main" id="{40A01488-A247-4690-A621-5636104EFAF2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091" name="TextBox 2090">
              <a:extLst>
                <a:ext uri="{FF2B5EF4-FFF2-40B4-BE49-F238E27FC236}">
                  <a16:creationId xmlns="" xmlns:a16="http://schemas.microsoft.com/office/drawing/2014/main" id="{F5CC2095-8421-4086-96B2-011257D05516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</a:t>
              </a:r>
            </a:p>
          </p:txBody>
        </p:sp>
        <p:sp>
          <p:nvSpPr>
            <p:cNvPr id="2092" name="TextBox 2091">
              <a:extLst>
                <a:ext uri="{FF2B5EF4-FFF2-40B4-BE49-F238E27FC236}">
                  <a16:creationId xmlns="" xmlns:a16="http://schemas.microsoft.com/office/drawing/2014/main" id="{33D87BEE-87DD-4343-95FB-F6FEBB14F2CA}"/>
                </a:ext>
              </a:extLst>
            </p:cNvPr>
            <p:cNvSpPr txBox="1"/>
            <p:nvPr/>
          </p:nvSpPr>
          <p:spPr>
            <a:xfrm>
              <a:off x="881613" y="600295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152</a:t>
              </a:r>
            </a:p>
          </p:txBody>
        </p:sp>
      </p:grpSp>
      <p:grpSp>
        <p:nvGrpSpPr>
          <p:cNvPr id="2093" name="Group 2092">
            <a:extLst>
              <a:ext uri="{FF2B5EF4-FFF2-40B4-BE49-F238E27FC236}">
                <a16:creationId xmlns="" xmlns:a16="http://schemas.microsoft.com/office/drawing/2014/main" id="{CD9506F5-A942-44AC-9294-B96B301B0C6A}"/>
              </a:ext>
            </a:extLst>
          </p:cNvPr>
          <p:cNvGrpSpPr/>
          <p:nvPr/>
        </p:nvGrpSpPr>
        <p:grpSpPr>
          <a:xfrm>
            <a:off x="7092427" y="1122704"/>
            <a:ext cx="613313" cy="503045"/>
            <a:chOff x="606665" y="5696153"/>
            <a:chExt cx="613313" cy="503045"/>
          </a:xfrm>
        </p:grpSpPr>
        <p:sp>
          <p:nvSpPr>
            <p:cNvPr id="2094" name="TextBox 2093">
              <a:extLst>
                <a:ext uri="{FF2B5EF4-FFF2-40B4-BE49-F238E27FC236}">
                  <a16:creationId xmlns="" xmlns:a16="http://schemas.microsoft.com/office/drawing/2014/main" id="{21077CC6-709D-48F3-AD5C-3BD4BB401B5F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95" name="TextBox 2094">
              <a:extLst>
                <a:ext uri="{FF2B5EF4-FFF2-40B4-BE49-F238E27FC236}">
                  <a16:creationId xmlns="" xmlns:a16="http://schemas.microsoft.com/office/drawing/2014/main" id="{38EAF4A8-F884-4DC0-B84E-B84FEC4EBEE7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096" name="TextBox 2095">
              <a:extLst>
                <a:ext uri="{FF2B5EF4-FFF2-40B4-BE49-F238E27FC236}">
                  <a16:creationId xmlns="" xmlns:a16="http://schemas.microsoft.com/office/drawing/2014/main" id="{6EB059DF-77EF-41E4-ABDC-BE2B460ACD90}"/>
                </a:ext>
              </a:extLst>
            </p:cNvPr>
            <p:cNvSpPr txBox="1"/>
            <p:nvPr/>
          </p:nvSpPr>
          <p:spPr>
            <a:xfrm>
              <a:off x="745675" y="5853603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</a:t>
              </a:r>
            </a:p>
          </p:txBody>
        </p:sp>
        <p:sp>
          <p:nvSpPr>
            <p:cNvPr id="2097" name="TextBox 2096">
              <a:extLst>
                <a:ext uri="{FF2B5EF4-FFF2-40B4-BE49-F238E27FC236}">
                  <a16:creationId xmlns="" xmlns:a16="http://schemas.microsoft.com/office/drawing/2014/main" id="{38E5C5DA-D284-49E2-825E-2F2AE81816D7}"/>
                </a:ext>
              </a:extLst>
            </p:cNvPr>
            <p:cNvSpPr txBox="1"/>
            <p:nvPr/>
          </p:nvSpPr>
          <p:spPr>
            <a:xfrm>
              <a:off x="720424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53</a:t>
              </a:r>
            </a:p>
          </p:txBody>
        </p:sp>
        <p:cxnSp>
          <p:nvCxnSpPr>
            <p:cNvPr id="2098" name="Straight Connector 2097">
              <a:extLst>
                <a:ext uri="{FF2B5EF4-FFF2-40B4-BE49-F238E27FC236}">
                  <a16:creationId xmlns="" xmlns:a16="http://schemas.microsoft.com/office/drawing/2014/main" id="{69EF6933-D9EB-4799-80B5-C8E53BE0D7C9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9" name="Straight Connector 2098">
              <a:extLst>
                <a:ext uri="{FF2B5EF4-FFF2-40B4-BE49-F238E27FC236}">
                  <a16:creationId xmlns="" xmlns:a16="http://schemas.microsoft.com/office/drawing/2014/main" id="{35D9BAC5-8E17-4DD7-8E96-66BA0A830CF1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0" name="Straight Connector 2099">
              <a:extLst>
                <a:ext uri="{FF2B5EF4-FFF2-40B4-BE49-F238E27FC236}">
                  <a16:creationId xmlns="" xmlns:a16="http://schemas.microsoft.com/office/drawing/2014/main" id="{5194AFD5-A184-4EE7-9863-9058F035C130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1" name="Straight Connector 2100">
              <a:extLst>
                <a:ext uri="{FF2B5EF4-FFF2-40B4-BE49-F238E27FC236}">
                  <a16:creationId xmlns="" xmlns:a16="http://schemas.microsoft.com/office/drawing/2014/main" id="{EAE23FBC-728F-459F-95F3-7A4BD2C6A623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2" name="Straight Connector 2101">
              <a:extLst>
                <a:ext uri="{FF2B5EF4-FFF2-40B4-BE49-F238E27FC236}">
                  <a16:creationId xmlns="" xmlns:a16="http://schemas.microsoft.com/office/drawing/2014/main" id="{B30F4826-9053-4045-81C4-814A20D31C1C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3" name="Straight Connector 2102">
              <a:extLst>
                <a:ext uri="{FF2B5EF4-FFF2-40B4-BE49-F238E27FC236}">
                  <a16:creationId xmlns="" xmlns:a16="http://schemas.microsoft.com/office/drawing/2014/main" id="{1C8DFE37-C751-4751-84CC-391382E4BA8C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4" name="Straight Connector 2103">
              <a:extLst>
                <a:ext uri="{FF2B5EF4-FFF2-40B4-BE49-F238E27FC236}">
                  <a16:creationId xmlns="" xmlns:a16="http://schemas.microsoft.com/office/drawing/2014/main" id="{9DF5421A-D075-4472-9ED4-10BADA4432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5" name="Straight Connector 2104">
              <a:extLst>
                <a:ext uri="{FF2B5EF4-FFF2-40B4-BE49-F238E27FC236}">
                  <a16:creationId xmlns="" xmlns:a16="http://schemas.microsoft.com/office/drawing/2014/main" id="{FB4BE636-E203-4310-972A-1A0190FB58DF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6" name="Straight Connector 2105">
              <a:extLst>
                <a:ext uri="{FF2B5EF4-FFF2-40B4-BE49-F238E27FC236}">
                  <a16:creationId xmlns="" xmlns:a16="http://schemas.microsoft.com/office/drawing/2014/main" id="{631A3988-6216-41E1-BF08-1100CDA5BD23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07" name="TextBox 2106">
              <a:extLst>
                <a:ext uri="{FF2B5EF4-FFF2-40B4-BE49-F238E27FC236}">
                  <a16:creationId xmlns="" xmlns:a16="http://schemas.microsoft.com/office/drawing/2014/main" id="{B042FB87-1CDF-44EF-9692-61E50CD18336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108" name="TextBox 2107">
              <a:extLst>
                <a:ext uri="{FF2B5EF4-FFF2-40B4-BE49-F238E27FC236}">
                  <a16:creationId xmlns="" xmlns:a16="http://schemas.microsoft.com/office/drawing/2014/main" id="{163A9D65-F2D4-4B1D-AD39-20C4797612F7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109" name="TextBox 2108">
              <a:extLst>
                <a:ext uri="{FF2B5EF4-FFF2-40B4-BE49-F238E27FC236}">
                  <a16:creationId xmlns="" xmlns:a16="http://schemas.microsoft.com/office/drawing/2014/main" id="{76669A19-55D2-4014-A058-B92F03BD2548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  <p:sp>
          <p:nvSpPr>
            <p:cNvPr id="2110" name="TextBox 2109">
              <a:extLst>
                <a:ext uri="{FF2B5EF4-FFF2-40B4-BE49-F238E27FC236}">
                  <a16:creationId xmlns="" xmlns:a16="http://schemas.microsoft.com/office/drawing/2014/main" id="{2BB3A52E-EDA4-49AC-A740-73C602553FF0}"/>
                </a:ext>
              </a:extLst>
            </p:cNvPr>
            <p:cNvSpPr txBox="1"/>
            <p:nvPr/>
          </p:nvSpPr>
          <p:spPr>
            <a:xfrm>
              <a:off x="848826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27</a:t>
              </a:r>
            </a:p>
          </p:txBody>
        </p:sp>
      </p:grpSp>
      <p:grpSp>
        <p:nvGrpSpPr>
          <p:cNvPr id="2111" name="Group 2110">
            <a:extLst>
              <a:ext uri="{FF2B5EF4-FFF2-40B4-BE49-F238E27FC236}">
                <a16:creationId xmlns="" xmlns:a16="http://schemas.microsoft.com/office/drawing/2014/main" id="{DC0E9C49-2D44-4CCC-9E7D-62701D9B3B2C}"/>
              </a:ext>
            </a:extLst>
          </p:cNvPr>
          <p:cNvGrpSpPr/>
          <p:nvPr/>
        </p:nvGrpSpPr>
        <p:grpSpPr>
          <a:xfrm>
            <a:off x="7777089" y="1121567"/>
            <a:ext cx="620599" cy="503212"/>
            <a:chOff x="606665" y="5696153"/>
            <a:chExt cx="620599" cy="503212"/>
          </a:xfrm>
        </p:grpSpPr>
        <p:sp>
          <p:nvSpPr>
            <p:cNvPr id="2112" name="TextBox 2111">
              <a:extLst>
                <a:ext uri="{FF2B5EF4-FFF2-40B4-BE49-F238E27FC236}">
                  <a16:creationId xmlns="" xmlns:a16="http://schemas.microsoft.com/office/drawing/2014/main" id="{955A04F2-0AD0-4C17-A088-309AA88F1251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113" name="TextBox 2112">
              <a:extLst>
                <a:ext uri="{FF2B5EF4-FFF2-40B4-BE49-F238E27FC236}">
                  <a16:creationId xmlns="" xmlns:a16="http://schemas.microsoft.com/office/drawing/2014/main" id="{BB08515D-2777-41B0-8600-8389C1F8365A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114" name="TextBox 2113">
              <a:extLst>
                <a:ext uri="{FF2B5EF4-FFF2-40B4-BE49-F238E27FC236}">
                  <a16:creationId xmlns="" xmlns:a16="http://schemas.microsoft.com/office/drawing/2014/main" id="{362C3C14-C4EF-4D1C-A7FE-FE78C26E3029}"/>
                </a:ext>
              </a:extLst>
            </p:cNvPr>
            <p:cNvSpPr txBox="1"/>
            <p:nvPr/>
          </p:nvSpPr>
          <p:spPr>
            <a:xfrm>
              <a:off x="742032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9</a:t>
              </a:r>
            </a:p>
          </p:txBody>
        </p:sp>
        <p:sp>
          <p:nvSpPr>
            <p:cNvPr id="2115" name="TextBox 2114">
              <a:extLst>
                <a:ext uri="{FF2B5EF4-FFF2-40B4-BE49-F238E27FC236}">
                  <a16:creationId xmlns="" xmlns:a16="http://schemas.microsoft.com/office/drawing/2014/main" id="{0942480E-00C8-4BFA-BE78-F5287F9D1678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103</a:t>
              </a:r>
            </a:p>
          </p:txBody>
        </p:sp>
        <p:cxnSp>
          <p:nvCxnSpPr>
            <p:cNvPr id="2116" name="Straight Connector 2115">
              <a:extLst>
                <a:ext uri="{FF2B5EF4-FFF2-40B4-BE49-F238E27FC236}">
                  <a16:creationId xmlns="" xmlns:a16="http://schemas.microsoft.com/office/drawing/2014/main" id="{C8907439-E8EF-4127-BD94-8A04D878C004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7" name="Straight Connector 2116">
              <a:extLst>
                <a:ext uri="{FF2B5EF4-FFF2-40B4-BE49-F238E27FC236}">
                  <a16:creationId xmlns="" xmlns:a16="http://schemas.microsoft.com/office/drawing/2014/main" id="{1BBE8EA6-7DCF-4A14-88BB-8C74484C6076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8" name="Straight Connector 2117">
              <a:extLst>
                <a:ext uri="{FF2B5EF4-FFF2-40B4-BE49-F238E27FC236}">
                  <a16:creationId xmlns="" xmlns:a16="http://schemas.microsoft.com/office/drawing/2014/main" id="{1CE9F86B-0A2F-4019-8E4F-49D526388566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9" name="Straight Connector 2118">
              <a:extLst>
                <a:ext uri="{FF2B5EF4-FFF2-40B4-BE49-F238E27FC236}">
                  <a16:creationId xmlns="" xmlns:a16="http://schemas.microsoft.com/office/drawing/2014/main" id="{E8743216-C0EF-42E0-A567-9AB9E865BF92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0" name="Straight Connector 2119">
              <a:extLst>
                <a:ext uri="{FF2B5EF4-FFF2-40B4-BE49-F238E27FC236}">
                  <a16:creationId xmlns="" xmlns:a16="http://schemas.microsoft.com/office/drawing/2014/main" id="{25ED4026-707D-4950-BB48-711EF2D6EB66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1" name="Straight Connector 2120">
              <a:extLst>
                <a:ext uri="{FF2B5EF4-FFF2-40B4-BE49-F238E27FC236}">
                  <a16:creationId xmlns="" xmlns:a16="http://schemas.microsoft.com/office/drawing/2014/main" id="{A013B5C5-5DE1-4BE8-B619-DFD03677C7FC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2" name="Straight Connector 2121">
              <a:extLst>
                <a:ext uri="{FF2B5EF4-FFF2-40B4-BE49-F238E27FC236}">
                  <a16:creationId xmlns="" xmlns:a16="http://schemas.microsoft.com/office/drawing/2014/main" id="{A8BFF0B3-5FF0-489D-A13A-0903A3F0D0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3" name="Straight Connector 2122">
              <a:extLst>
                <a:ext uri="{FF2B5EF4-FFF2-40B4-BE49-F238E27FC236}">
                  <a16:creationId xmlns="" xmlns:a16="http://schemas.microsoft.com/office/drawing/2014/main" id="{1BBD650E-D100-4B32-BEEA-F7B2FE6481AF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4" name="Straight Connector 2123">
              <a:extLst>
                <a:ext uri="{FF2B5EF4-FFF2-40B4-BE49-F238E27FC236}">
                  <a16:creationId xmlns="" xmlns:a16="http://schemas.microsoft.com/office/drawing/2014/main" id="{C3CAFEBE-A362-4657-9AE7-3ED8ACF2D912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25" name="TextBox 2124">
              <a:extLst>
                <a:ext uri="{FF2B5EF4-FFF2-40B4-BE49-F238E27FC236}">
                  <a16:creationId xmlns="" xmlns:a16="http://schemas.microsoft.com/office/drawing/2014/main" id="{504E5AB7-F4C3-48E6-B078-040346C68743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126" name="TextBox 2125">
              <a:extLst>
                <a:ext uri="{FF2B5EF4-FFF2-40B4-BE49-F238E27FC236}">
                  <a16:creationId xmlns="" xmlns:a16="http://schemas.microsoft.com/office/drawing/2014/main" id="{8703C694-8D90-48CF-A837-2401F624349B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127" name="TextBox 2126">
              <a:extLst>
                <a:ext uri="{FF2B5EF4-FFF2-40B4-BE49-F238E27FC236}">
                  <a16:creationId xmlns="" xmlns:a16="http://schemas.microsoft.com/office/drawing/2014/main" id="{682CEBF0-B210-4DF6-A700-FC45F41E0301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sp>
          <p:nvSpPr>
            <p:cNvPr id="2128" name="TextBox 2127">
              <a:extLst>
                <a:ext uri="{FF2B5EF4-FFF2-40B4-BE49-F238E27FC236}">
                  <a16:creationId xmlns="" xmlns:a16="http://schemas.microsoft.com/office/drawing/2014/main" id="{DE07C0F5-6FB4-4651-82CA-74D9C9BA0D0B}"/>
                </a:ext>
              </a:extLst>
            </p:cNvPr>
            <p:cNvSpPr txBox="1"/>
            <p:nvPr/>
          </p:nvSpPr>
          <p:spPr>
            <a:xfrm>
              <a:off x="856112" y="5999310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86</a:t>
              </a:r>
            </a:p>
          </p:txBody>
        </p:sp>
      </p:grpSp>
      <p:grpSp>
        <p:nvGrpSpPr>
          <p:cNvPr id="2129" name="Group 2128">
            <a:extLst>
              <a:ext uri="{FF2B5EF4-FFF2-40B4-BE49-F238E27FC236}">
                <a16:creationId xmlns="" xmlns:a16="http://schemas.microsoft.com/office/drawing/2014/main" id="{A93DE7A6-0127-489F-931C-F0AA987C02E5}"/>
              </a:ext>
            </a:extLst>
          </p:cNvPr>
          <p:cNvGrpSpPr/>
          <p:nvPr/>
        </p:nvGrpSpPr>
        <p:grpSpPr>
          <a:xfrm>
            <a:off x="8465163" y="1123842"/>
            <a:ext cx="613313" cy="503212"/>
            <a:chOff x="606665" y="5696153"/>
            <a:chExt cx="613313" cy="503212"/>
          </a:xfrm>
        </p:grpSpPr>
        <p:sp>
          <p:nvSpPr>
            <p:cNvPr id="2130" name="TextBox 2129">
              <a:extLst>
                <a:ext uri="{FF2B5EF4-FFF2-40B4-BE49-F238E27FC236}">
                  <a16:creationId xmlns="" xmlns:a16="http://schemas.microsoft.com/office/drawing/2014/main" id="{EC810A85-A857-45E5-8346-B2EB7215E521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131" name="TextBox 2130">
              <a:extLst>
                <a:ext uri="{FF2B5EF4-FFF2-40B4-BE49-F238E27FC236}">
                  <a16:creationId xmlns="" xmlns:a16="http://schemas.microsoft.com/office/drawing/2014/main" id="{B496E445-B55F-45B4-A418-9A72DD9C8DCF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132" name="TextBox 2131">
              <a:extLst>
                <a:ext uri="{FF2B5EF4-FFF2-40B4-BE49-F238E27FC236}">
                  <a16:creationId xmlns="" xmlns:a16="http://schemas.microsoft.com/office/drawing/2014/main" id="{96894079-3C76-4A86-BF0E-4D8F4622332B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</a:t>
              </a:r>
            </a:p>
          </p:txBody>
        </p:sp>
        <p:sp>
          <p:nvSpPr>
            <p:cNvPr id="2133" name="TextBox 2132">
              <a:extLst>
                <a:ext uri="{FF2B5EF4-FFF2-40B4-BE49-F238E27FC236}">
                  <a16:creationId xmlns="" xmlns:a16="http://schemas.microsoft.com/office/drawing/2014/main" id="{651CF8B2-3B5C-413B-B521-8586D789214E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175</a:t>
              </a:r>
            </a:p>
          </p:txBody>
        </p:sp>
        <p:cxnSp>
          <p:nvCxnSpPr>
            <p:cNvPr id="2134" name="Straight Connector 2133">
              <a:extLst>
                <a:ext uri="{FF2B5EF4-FFF2-40B4-BE49-F238E27FC236}">
                  <a16:creationId xmlns="" xmlns:a16="http://schemas.microsoft.com/office/drawing/2014/main" id="{5760406F-DC88-4F3B-932B-086BA67152F5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5" name="Straight Connector 2134">
              <a:extLst>
                <a:ext uri="{FF2B5EF4-FFF2-40B4-BE49-F238E27FC236}">
                  <a16:creationId xmlns="" xmlns:a16="http://schemas.microsoft.com/office/drawing/2014/main" id="{FE015957-462E-4CDD-BC0D-23371697B917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6" name="Straight Connector 2135">
              <a:extLst>
                <a:ext uri="{FF2B5EF4-FFF2-40B4-BE49-F238E27FC236}">
                  <a16:creationId xmlns="" xmlns:a16="http://schemas.microsoft.com/office/drawing/2014/main" id="{C0A9344C-5994-4824-BB8D-099C2FBD0E1D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7" name="Straight Connector 2136">
              <a:extLst>
                <a:ext uri="{FF2B5EF4-FFF2-40B4-BE49-F238E27FC236}">
                  <a16:creationId xmlns="" xmlns:a16="http://schemas.microsoft.com/office/drawing/2014/main" id="{5125E5E1-E438-4EA4-9CFB-6A07EE129A55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8" name="Straight Connector 2137">
              <a:extLst>
                <a:ext uri="{FF2B5EF4-FFF2-40B4-BE49-F238E27FC236}">
                  <a16:creationId xmlns="" xmlns:a16="http://schemas.microsoft.com/office/drawing/2014/main" id="{C768D1E3-971A-4BC7-880B-E0FD22C79596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9" name="Straight Connector 2138">
              <a:extLst>
                <a:ext uri="{FF2B5EF4-FFF2-40B4-BE49-F238E27FC236}">
                  <a16:creationId xmlns="" xmlns:a16="http://schemas.microsoft.com/office/drawing/2014/main" id="{2606DB13-72E9-4B66-8E1C-A9D2319F3F6B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0" name="Straight Connector 2139">
              <a:extLst>
                <a:ext uri="{FF2B5EF4-FFF2-40B4-BE49-F238E27FC236}">
                  <a16:creationId xmlns="" xmlns:a16="http://schemas.microsoft.com/office/drawing/2014/main" id="{DB22FA65-47FF-4529-8AB5-0A245FE8E3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1" name="Straight Connector 2140">
              <a:extLst>
                <a:ext uri="{FF2B5EF4-FFF2-40B4-BE49-F238E27FC236}">
                  <a16:creationId xmlns="" xmlns:a16="http://schemas.microsoft.com/office/drawing/2014/main" id="{A5099938-FCBA-4171-8DE1-EF8E1DC71F12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2" name="Straight Connector 2141">
              <a:extLst>
                <a:ext uri="{FF2B5EF4-FFF2-40B4-BE49-F238E27FC236}">
                  <a16:creationId xmlns="" xmlns:a16="http://schemas.microsoft.com/office/drawing/2014/main" id="{08840BEC-F561-4955-AFB8-AA76C955B64A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43" name="TextBox 2142">
              <a:extLst>
                <a:ext uri="{FF2B5EF4-FFF2-40B4-BE49-F238E27FC236}">
                  <a16:creationId xmlns="" xmlns:a16="http://schemas.microsoft.com/office/drawing/2014/main" id="{19C5E13B-D9EE-4853-858D-0DAE7B429A8A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144" name="TextBox 2143">
              <a:extLst>
                <a:ext uri="{FF2B5EF4-FFF2-40B4-BE49-F238E27FC236}">
                  <a16:creationId xmlns="" xmlns:a16="http://schemas.microsoft.com/office/drawing/2014/main" id="{8D613D6A-FC03-4381-9437-628C88BA5225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145" name="TextBox 2144">
              <a:extLst>
                <a:ext uri="{FF2B5EF4-FFF2-40B4-BE49-F238E27FC236}">
                  <a16:creationId xmlns="" xmlns:a16="http://schemas.microsoft.com/office/drawing/2014/main" id="{ED5C8041-210D-4512-949B-0DD17F3A0E21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  <p:sp>
          <p:nvSpPr>
            <p:cNvPr id="2146" name="TextBox 2145">
              <a:extLst>
                <a:ext uri="{FF2B5EF4-FFF2-40B4-BE49-F238E27FC236}">
                  <a16:creationId xmlns="" xmlns:a16="http://schemas.microsoft.com/office/drawing/2014/main" id="{BCD37769-D347-4736-B028-7CFA4C792312}"/>
                </a:ext>
              </a:extLst>
            </p:cNvPr>
            <p:cNvSpPr txBox="1"/>
            <p:nvPr/>
          </p:nvSpPr>
          <p:spPr>
            <a:xfrm>
              <a:off x="848826" y="5999310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37</a:t>
              </a:r>
            </a:p>
          </p:txBody>
        </p:sp>
      </p:grpSp>
      <p:grpSp>
        <p:nvGrpSpPr>
          <p:cNvPr id="2147" name="Group 2146">
            <a:extLst>
              <a:ext uri="{FF2B5EF4-FFF2-40B4-BE49-F238E27FC236}">
                <a16:creationId xmlns="" xmlns:a16="http://schemas.microsoft.com/office/drawing/2014/main" id="{BC6B71C0-459A-4DAA-AAED-7A6653D8ACDD}"/>
              </a:ext>
            </a:extLst>
          </p:cNvPr>
          <p:cNvGrpSpPr/>
          <p:nvPr/>
        </p:nvGrpSpPr>
        <p:grpSpPr>
          <a:xfrm>
            <a:off x="9149826" y="1119293"/>
            <a:ext cx="613313" cy="503045"/>
            <a:chOff x="606665" y="5696153"/>
            <a:chExt cx="613313" cy="503045"/>
          </a:xfrm>
        </p:grpSpPr>
        <p:sp>
          <p:nvSpPr>
            <p:cNvPr id="2148" name="TextBox 2147">
              <a:extLst>
                <a:ext uri="{FF2B5EF4-FFF2-40B4-BE49-F238E27FC236}">
                  <a16:creationId xmlns="" xmlns:a16="http://schemas.microsoft.com/office/drawing/2014/main" id="{B62A524D-5DB7-4392-90DE-B59EB825FA91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149" name="TextBox 2148">
              <a:extLst>
                <a:ext uri="{FF2B5EF4-FFF2-40B4-BE49-F238E27FC236}">
                  <a16:creationId xmlns="" xmlns:a16="http://schemas.microsoft.com/office/drawing/2014/main" id="{24994731-3009-4404-B1E9-106720C15815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150" name="TextBox 2149">
              <a:extLst>
                <a:ext uri="{FF2B5EF4-FFF2-40B4-BE49-F238E27FC236}">
                  <a16:creationId xmlns="" xmlns:a16="http://schemas.microsoft.com/office/drawing/2014/main" id="{226C2842-A1CA-458B-9DC9-DA4A028ADE4F}"/>
                </a:ext>
              </a:extLst>
            </p:cNvPr>
            <p:cNvSpPr txBox="1"/>
            <p:nvPr/>
          </p:nvSpPr>
          <p:spPr>
            <a:xfrm>
              <a:off x="745675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</a:t>
              </a:r>
            </a:p>
          </p:txBody>
        </p:sp>
        <p:sp>
          <p:nvSpPr>
            <p:cNvPr id="2151" name="TextBox 2150">
              <a:extLst>
                <a:ext uri="{FF2B5EF4-FFF2-40B4-BE49-F238E27FC236}">
                  <a16:creationId xmlns="" xmlns:a16="http://schemas.microsoft.com/office/drawing/2014/main" id="{46CFDCEA-3310-4F9F-A13D-7C8267F71B8C}"/>
                </a:ext>
              </a:extLst>
            </p:cNvPr>
            <p:cNvSpPr txBox="1"/>
            <p:nvPr/>
          </p:nvSpPr>
          <p:spPr>
            <a:xfrm>
              <a:off x="720424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77</a:t>
              </a:r>
            </a:p>
          </p:txBody>
        </p:sp>
        <p:cxnSp>
          <p:nvCxnSpPr>
            <p:cNvPr id="2152" name="Straight Connector 2151">
              <a:extLst>
                <a:ext uri="{FF2B5EF4-FFF2-40B4-BE49-F238E27FC236}">
                  <a16:creationId xmlns="" xmlns:a16="http://schemas.microsoft.com/office/drawing/2014/main" id="{663D8458-EF83-4DE4-89EA-C6FAEF26F201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3" name="Straight Connector 2152">
              <a:extLst>
                <a:ext uri="{FF2B5EF4-FFF2-40B4-BE49-F238E27FC236}">
                  <a16:creationId xmlns="" xmlns:a16="http://schemas.microsoft.com/office/drawing/2014/main" id="{50D469E2-C987-4BB7-94F0-D8F2440AA2F9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4" name="Straight Connector 2153">
              <a:extLst>
                <a:ext uri="{FF2B5EF4-FFF2-40B4-BE49-F238E27FC236}">
                  <a16:creationId xmlns="" xmlns:a16="http://schemas.microsoft.com/office/drawing/2014/main" id="{4610D2E2-5287-4F85-9329-F8904E44A48E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5" name="Straight Connector 2154">
              <a:extLst>
                <a:ext uri="{FF2B5EF4-FFF2-40B4-BE49-F238E27FC236}">
                  <a16:creationId xmlns="" xmlns:a16="http://schemas.microsoft.com/office/drawing/2014/main" id="{8A69ED6B-3833-43EC-BF0D-BE683CF76BB9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6" name="Straight Connector 2155">
              <a:extLst>
                <a:ext uri="{FF2B5EF4-FFF2-40B4-BE49-F238E27FC236}">
                  <a16:creationId xmlns="" xmlns:a16="http://schemas.microsoft.com/office/drawing/2014/main" id="{904F4405-264B-4402-9811-3DE3E665B88E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7" name="Straight Connector 2156">
              <a:extLst>
                <a:ext uri="{FF2B5EF4-FFF2-40B4-BE49-F238E27FC236}">
                  <a16:creationId xmlns="" xmlns:a16="http://schemas.microsoft.com/office/drawing/2014/main" id="{451FC8C9-1D60-4C60-96DD-28482D32C8D4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8" name="Straight Connector 2157">
              <a:extLst>
                <a:ext uri="{FF2B5EF4-FFF2-40B4-BE49-F238E27FC236}">
                  <a16:creationId xmlns="" xmlns:a16="http://schemas.microsoft.com/office/drawing/2014/main" id="{5B335EB3-99F5-4A61-A8D5-652099197D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9" name="Straight Connector 2158">
              <a:extLst>
                <a:ext uri="{FF2B5EF4-FFF2-40B4-BE49-F238E27FC236}">
                  <a16:creationId xmlns="" xmlns:a16="http://schemas.microsoft.com/office/drawing/2014/main" id="{58600F70-FF70-477E-B032-C38D33184BC5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0" name="Straight Connector 2159">
              <a:extLst>
                <a:ext uri="{FF2B5EF4-FFF2-40B4-BE49-F238E27FC236}">
                  <a16:creationId xmlns="" xmlns:a16="http://schemas.microsoft.com/office/drawing/2014/main" id="{D9AD0F59-89C7-4B34-874D-8A38BD9ACB55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61" name="TextBox 2160">
              <a:extLst>
                <a:ext uri="{FF2B5EF4-FFF2-40B4-BE49-F238E27FC236}">
                  <a16:creationId xmlns="" xmlns:a16="http://schemas.microsoft.com/office/drawing/2014/main" id="{57034999-6A11-48E1-AEF4-08E23E8C7B67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162" name="TextBox 2161">
              <a:extLst>
                <a:ext uri="{FF2B5EF4-FFF2-40B4-BE49-F238E27FC236}">
                  <a16:creationId xmlns="" xmlns:a16="http://schemas.microsoft.com/office/drawing/2014/main" id="{C702D4CE-EF20-432C-9136-42CE9D891EF5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163" name="TextBox 2162">
              <a:extLst>
                <a:ext uri="{FF2B5EF4-FFF2-40B4-BE49-F238E27FC236}">
                  <a16:creationId xmlns="" xmlns:a16="http://schemas.microsoft.com/office/drawing/2014/main" id="{9C95C3D6-397A-45D6-889C-59DBA4B2824F}"/>
                </a:ext>
              </a:extLst>
            </p:cNvPr>
            <p:cNvSpPr txBox="1"/>
            <p:nvPr/>
          </p:nvSpPr>
          <p:spPr>
            <a:xfrm>
              <a:off x="880485" y="5845695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5</a:t>
              </a:r>
            </a:p>
          </p:txBody>
        </p:sp>
        <p:sp>
          <p:nvSpPr>
            <p:cNvPr id="2164" name="TextBox 2163">
              <a:extLst>
                <a:ext uri="{FF2B5EF4-FFF2-40B4-BE49-F238E27FC236}">
                  <a16:creationId xmlns="" xmlns:a16="http://schemas.microsoft.com/office/drawing/2014/main" id="{EB73C651-367B-4DAF-AC85-67207B43D138}"/>
                </a:ext>
              </a:extLst>
            </p:cNvPr>
            <p:cNvSpPr txBox="1"/>
            <p:nvPr/>
          </p:nvSpPr>
          <p:spPr>
            <a:xfrm>
              <a:off x="848826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23</a:t>
              </a:r>
            </a:p>
          </p:txBody>
        </p:sp>
      </p:grpSp>
      <p:grpSp>
        <p:nvGrpSpPr>
          <p:cNvPr id="2165" name="Group 2164">
            <a:extLst>
              <a:ext uri="{FF2B5EF4-FFF2-40B4-BE49-F238E27FC236}">
                <a16:creationId xmlns="" xmlns:a16="http://schemas.microsoft.com/office/drawing/2014/main" id="{AC8A72D5-B56B-400F-9823-3E001A06880A}"/>
              </a:ext>
            </a:extLst>
          </p:cNvPr>
          <p:cNvGrpSpPr/>
          <p:nvPr/>
        </p:nvGrpSpPr>
        <p:grpSpPr>
          <a:xfrm>
            <a:off x="9834489" y="1118156"/>
            <a:ext cx="616111" cy="503045"/>
            <a:chOff x="606665" y="5696153"/>
            <a:chExt cx="616111" cy="503045"/>
          </a:xfrm>
        </p:grpSpPr>
        <p:sp>
          <p:nvSpPr>
            <p:cNvPr id="2166" name="TextBox 2165">
              <a:extLst>
                <a:ext uri="{FF2B5EF4-FFF2-40B4-BE49-F238E27FC236}">
                  <a16:creationId xmlns="" xmlns:a16="http://schemas.microsoft.com/office/drawing/2014/main" id="{CB1CB5B4-E028-4BB1-8212-6A513442B8F4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167" name="TextBox 2166">
              <a:extLst>
                <a:ext uri="{FF2B5EF4-FFF2-40B4-BE49-F238E27FC236}">
                  <a16:creationId xmlns="" xmlns:a16="http://schemas.microsoft.com/office/drawing/2014/main" id="{BF0F653F-7D34-44F8-8BD5-6DAC109E47CA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168" name="TextBox 2167">
              <a:extLst>
                <a:ext uri="{FF2B5EF4-FFF2-40B4-BE49-F238E27FC236}">
                  <a16:creationId xmlns="" xmlns:a16="http://schemas.microsoft.com/office/drawing/2014/main" id="{64BC2724-CA0D-43C0-97E7-9C8863167BC1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15</a:t>
              </a:r>
            </a:p>
          </p:txBody>
        </p:sp>
        <p:sp>
          <p:nvSpPr>
            <p:cNvPr id="2169" name="TextBox 2168">
              <a:extLst>
                <a:ext uri="{FF2B5EF4-FFF2-40B4-BE49-F238E27FC236}">
                  <a16:creationId xmlns="" xmlns:a16="http://schemas.microsoft.com/office/drawing/2014/main" id="{FBAC90C0-89A8-4A57-929B-0C2F6914EA94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171</a:t>
              </a:r>
            </a:p>
          </p:txBody>
        </p:sp>
        <p:cxnSp>
          <p:nvCxnSpPr>
            <p:cNvPr id="2170" name="Straight Connector 2169">
              <a:extLst>
                <a:ext uri="{FF2B5EF4-FFF2-40B4-BE49-F238E27FC236}">
                  <a16:creationId xmlns="" xmlns:a16="http://schemas.microsoft.com/office/drawing/2014/main" id="{15F16EAA-05EA-4D51-B8A6-997216B0E429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1" name="Straight Connector 2170">
              <a:extLst>
                <a:ext uri="{FF2B5EF4-FFF2-40B4-BE49-F238E27FC236}">
                  <a16:creationId xmlns="" xmlns:a16="http://schemas.microsoft.com/office/drawing/2014/main" id="{E6DC508A-E129-4518-9749-C94834820109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2" name="Straight Connector 2171">
              <a:extLst>
                <a:ext uri="{FF2B5EF4-FFF2-40B4-BE49-F238E27FC236}">
                  <a16:creationId xmlns="" xmlns:a16="http://schemas.microsoft.com/office/drawing/2014/main" id="{0688656D-FEE7-4EA1-8A1D-29699ABED4A8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3" name="Straight Connector 2172">
              <a:extLst>
                <a:ext uri="{FF2B5EF4-FFF2-40B4-BE49-F238E27FC236}">
                  <a16:creationId xmlns="" xmlns:a16="http://schemas.microsoft.com/office/drawing/2014/main" id="{0EEC477A-BA15-45A3-A302-75D0E5635C1C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4" name="Straight Connector 2173">
              <a:extLst>
                <a:ext uri="{FF2B5EF4-FFF2-40B4-BE49-F238E27FC236}">
                  <a16:creationId xmlns="" xmlns:a16="http://schemas.microsoft.com/office/drawing/2014/main" id="{9F8AE9B9-F7FA-4706-A741-32F06BEBE6B0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5" name="Straight Connector 2174">
              <a:extLst>
                <a:ext uri="{FF2B5EF4-FFF2-40B4-BE49-F238E27FC236}">
                  <a16:creationId xmlns="" xmlns:a16="http://schemas.microsoft.com/office/drawing/2014/main" id="{6C2D7BDB-C40B-4D68-9AD1-B8C872407110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6" name="Straight Connector 2175">
              <a:extLst>
                <a:ext uri="{FF2B5EF4-FFF2-40B4-BE49-F238E27FC236}">
                  <a16:creationId xmlns="" xmlns:a16="http://schemas.microsoft.com/office/drawing/2014/main" id="{65A5CCAE-67B0-403C-8043-621A5A1FA19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7" name="Straight Connector 2176">
              <a:extLst>
                <a:ext uri="{FF2B5EF4-FFF2-40B4-BE49-F238E27FC236}">
                  <a16:creationId xmlns="" xmlns:a16="http://schemas.microsoft.com/office/drawing/2014/main" id="{82E7D5FC-57EF-47D1-B024-4EE930D0ED71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8" name="Straight Connector 2177">
              <a:extLst>
                <a:ext uri="{FF2B5EF4-FFF2-40B4-BE49-F238E27FC236}">
                  <a16:creationId xmlns="" xmlns:a16="http://schemas.microsoft.com/office/drawing/2014/main" id="{5DA6E4F8-7BA7-4CB1-A76A-C26D6ACF0A0A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79" name="TextBox 2178">
              <a:extLst>
                <a:ext uri="{FF2B5EF4-FFF2-40B4-BE49-F238E27FC236}">
                  <a16:creationId xmlns="" xmlns:a16="http://schemas.microsoft.com/office/drawing/2014/main" id="{9C5476BD-7DA1-43D6-8B8E-825604C97CAB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180" name="TextBox 2179">
              <a:extLst>
                <a:ext uri="{FF2B5EF4-FFF2-40B4-BE49-F238E27FC236}">
                  <a16:creationId xmlns="" xmlns:a16="http://schemas.microsoft.com/office/drawing/2014/main" id="{06227B22-D095-4292-8794-BA50C7F5D8D4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181" name="TextBox 2180">
              <a:extLst>
                <a:ext uri="{FF2B5EF4-FFF2-40B4-BE49-F238E27FC236}">
                  <a16:creationId xmlns="" xmlns:a16="http://schemas.microsoft.com/office/drawing/2014/main" id="{ECEA6A36-B47E-4889-8DFE-A36890B61568}"/>
                </a:ext>
              </a:extLst>
            </p:cNvPr>
            <p:cNvSpPr txBox="1"/>
            <p:nvPr/>
          </p:nvSpPr>
          <p:spPr>
            <a:xfrm>
              <a:off x="927844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</a:t>
              </a:r>
            </a:p>
          </p:txBody>
        </p:sp>
        <p:sp>
          <p:nvSpPr>
            <p:cNvPr id="2182" name="TextBox 2181">
              <a:extLst>
                <a:ext uri="{FF2B5EF4-FFF2-40B4-BE49-F238E27FC236}">
                  <a16:creationId xmlns="" xmlns:a16="http://schemas.microsoft.com/office/drawing/2014/main" id="{59352C06-55AC-43DD-A912-7ECC95CD563E}"/>
                </a:ext>
              </a:extLst>
            </p:cNvPr>
            <p:cNvSpPr txBox="1"/>
            <p:nvPr/>
          </p:nvSpPr>
          <p:spPr>
            <a:xfrm>
              <a:off x="848824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20</a:t>
              </a:r>
            </a:p>
          </p:txBody>
        </p:sp>
      </p:grpSp>
      <p:grpSp>
        <p:nvGrpSpPr>
          <p:cNvPr id="2183" name="Group 2182">
            <a:extLst>
              <a:ext uri="{FF2B5EF4-FFF2-40B4-BE49-F238E27FC236}">
                <a16:creationId xmlns="" xmlns:a16="http://schemas.microsoft.com/office/drawing/2014/main" id="{55A884A9-8B49-454F-90D4-4CEA68CA6D17}"/>
              </a:ext>
            </a:extLst>
          </p:cNvPr>
          <p:cNvGrpSpPr/>
          <p:nvPr/>
        </p:nvGrpSpPr>
        <p:grpSpPr>
          <a:xfrm>
            <a:off x="10515739" y="1120431"/>
            <a:ext cx="620598" cy="503212"/>
            <a:chOff x="606665" y="5696153"/>
            <a:chExt cx="620598" cy="503212"/>
          </a:xfrm>
        </p:grpSpPr>
        <p:sp>
          <p:nvSpPr>
            <p:cNvPr id="2184" name="TextBox 2183">
              <a:extLst>
                <a:ext uri="{FF2B5EF4-FFF2-40B4-BE49-F238E27FC236}">
                  <a16:creationId xmlns="" xmlns:a16="http://schemas.microsoft.com/office/drawing/2014/main" id="{E0B7109F-E07F-4F41-9B5F-41FB2255B2E0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185" name="TextBox 2184">
              <a:extLst>
                <a:ext uri="{FF2B5EF4-FFF2-40B4-BE49-F238E27FC236}">
                  <a16:creationId xmlns="" xmlns:a16="http://schemas.microsoft.com/office/drawing/2014/main" id="{63EA633C-427E-41AE-8FAD-0D926A3DBFD1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186" name="TextBox 2185">
              <a:extLst>
                <a:ext uri="{FF2B5EF4-FFF2-40B4-BE49-F238E27FC236}">
                  <a16:creationId xmlns="" xmlns:a16="http://schemas.microsoft.com/office/drawing/2014/main" id="{C0090BF2-2613-461F-A5D7-89DD78634E39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  <p:sp>
          <p:nvSpPr>
            <p:cNvPr id="2187" name="TextBox 2186">
              <a:extLst>
                <a:ext uri="{FF2B5EF4-FFF2-40B4-BE49-F238E27FC236}">
                  <a16:creationId xmlns="" xmlns:a16="http://schemas.microsoft.com/office/drawing/2014/main" id="{43EC9AFB-564F-4328-9FBC-6024F10307F8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115</a:t>
              </a:r>
            </a:p>
          </p:txBody>
        </p:sp>
        <p:cxnSp>
          <p:nvCxnSpPr>
            <p:cNvPr id="2188" name="Straight Connector 2187">
              <a:extLst>
                <a:ext uri="{FF2B5EF4-FFF2-40B4-BE49-F238E27FC236}">
                  <a16:creationId xmlns="" xmlns:a16="http://schemas.microsoft.com/office/drawing/2014/main" id="{583636E7-E69A-42B9-9ADC-7E4A6D45EF5A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9" name="Straight Connector 2188">
              <a:extLst>
                <a:ext uri="{FF2B5EF4-FFF2-40B4-BE49-F238E27FC236}">
                  <a16:creationId xmlns="" xmlns:a16="http://schemas.microsoft.com/office/drawing/2014/main" id="{67178558-13A7-474A-B7F2-D0ABAE75EBE6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0" name="Straight Connector 2189">
              <a:extLst>
                <a:ext uri="{FF2B5EF4-FFF2-40B4-BE49-F238E27FC236}">
                  <a16:creationId xmlns="" xmlns:a16="http://schemas.microsoft.com/office/drawing/2014/main" id="{BFDD551E-F931-4FAD-ACA6-3D811B9CE624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1" name="Straight Connector 2190">
              <a:extLst>
                <a:ext uri="{FF2B5EF4-FFF2-40B4-BE49-F238E27FC236}">
                  <a16:creationId xmlns="" xmlns:a16="http://schemas.microsoft.com/office/drawing/2014/main" id="{F566C4E0-2D41-4489-B7F8-0B3B78705B7B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2" name="Straight Connector 2191">
              <a:extLst>
                <a:ext uri="{FF2B5EF4-FFF2-40B4-BE49-F238E27FC236}">
                  <a16:creationId xmlns="" xmlns:a16="http://schemas.microsoft.com/office/drawing/2014/main" id="{342166BF-1FAC-41F0-8FD9-B22D7DE6757C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3" name="Straight Connector 2192">
              <a:extLst>
                <a:ext uri="{FF2B5EF4-FFF2-40B4-BE49-F238E27FC236}">
                  <a16:creationId xmlns="" xmlns:a16="http://schemas.microsoft.com/office/drawing/2014/main" id="{458F8909-A3C1-497F-B4B7-63F9F239EBE6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4" name="Straight Connector 2193">
              <a:extLst>
                <a:ext uri="{FF2B5EF4-FFF2-40B4-BE49-F238E27FC236}">
                  <a16:creationId xmlns="" xmlns:a16="http://schemas.microsoft.com/office/drawing/2014/main" id="{0E7B35DC-B649-4E00-AC28-0DECA9CBEE2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5" name="Straight Connector 2194">
              <a:extLst>
                <a:ext uri="{FF2B5EF4-FFF2-40B4-BE49-F238E27FC236}">
                  <a16:creationId xmlns="" xmlns:a16="http://schemas.microsoft.com/office/drawing/2014/main" id="{32C7F3DE-4581-4B78-8E7A-8C2B5F00CEFD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6" name="Straight Connector 2195">
              <a:extLst>
                <a:ext uri="{FF2B5EF4-FFF2-40B4-BE49-F238E27FC236}">
                  <a16:creationId xmlns="" xmlns:a16="http://schemas.microsoft.com/office/drawing/2014/main" id="{C8FBE8A0-977B-4A96-A57B-6956ADC29B40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97" name="TextBox 2196">
              <a:extLst>
                <a:ext uri="{FF2B5EF4-FFF2-40B4-BE49-F238E27FC236}">
                  <a16:creationId xmlns="" xmlns:a16="http://schemas.microsoft.com/office/drawing/2014/main" id="{D9767836-636C-4970-A141-4DF36CDEF4FB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198" name="TextBox 2197">
              <a:extLst>
                <a:ext uri="{FF2B5EF4-FFF2-40B4-BE49-F238E27FC236}">
                  <a16:creationId xmlns="" xmlns:a16="http://schemas.microsoft.com/office/drawing/2014/main" id="{AB6C1B20-B9CC-4B0C-80C7-57F197DCC7A3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199" name="TextBox 2198">
              <a:extLst>
                <a:ext uri="{FF2B5EF4-FFF2-40B4-BE49-F238E27FC236}">
                  <a16:creationId xmlns="" xmlns:a16="http://schemas.microsoft.com/office/drawing/2014/main" id="{D022881F-6966-46EF-B7E6-CD16F6119F8E}"/>
                </a:ext>
              </a:extLst>
            </p:cNvPr>
            <p:cNvSpPr txBox="1"/>
            <p:nvPr/>
          </p:nvSpPr>
          <p:spPr>
            <a:xfrm>
              <a:off x="884128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  <p:sp>
          <p:nvSpPr>
            <p:cNvPr id="2200" name="TextBox 2199">
              <a:extLst>
                <a:ext uri="{FF2B5EF4-FFF2-40B4-BE49-F238E27FC236}">
                  <a16:creationId xmlns="" xmlns:a16="http://schemas.microsoft.com/office/drawing/2014/main" id="{CFC07D88-0C1E-4AEF-961C-8B8DF43B0B58}"/>
                </a:ext>
              </a:extLst>
            </p:cNvPr>
            <p:cNvSpPr txBox="1"/>
            <p:nvPr/>
          </p:nvSpPr>
          <p:spPr>
            <a:xfrm>
              <a:off x="856111" y="5999310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</a:t>
              </a:r>
            </a:p>
          </p:txBody>
        </p:sp>
      </p:grpSp>
      <p:grpSp>
        <p:nvGrpSpPr>
          <p:cNvPr id="2201" name="Group 2200">
            <a:extLst>
              <a:ext uri="{FF2B5EF4-FFF2-40B4-BE49-F238E27FC236}">
                <a16:creationId xmlns="" xmlns:a16="http://schemas.microsoft.com/office/drawing/2014/main" id="{5534E3DC-E7C0-4CA2-92B9-EB0EA56F602D}"/>
              </a:ext>
            </a:extLst>
          </p:cNvPr>
          <p:cNvGrpSpPr/>
          <p:nvPr/>
        </p:nvGrpSpPr>
        <p:grpSpPr>
          <a:xfrm>
            <a:off x="11207225" y="1122706"/>
            <a:ext cx="620599" cy="503045"/>
            <a:chOff x="606665" y="5696153"/>
            <a:chExt cx="620599" cy="503045"/>
          </a:xfrm>
        </p:grpSpPr>
        <p:sp>
          <p:nvSpPr>
            <p:cNvPr id="2202" name="TextBox 2201">
              <a:extLst>
                <a:ext uri="{FF2B5EF4-FFF2-40B4-BE49-F238E27FC236}">
                  <a16:creationId xmlns="" xmlns:a16="http://schemas.microsoft.com/office/drawing/2014/main" id="{A7B3BDAC-977F-42FC-9B66-1D7A8BDCB493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03" name="TextBox 2202">
              <a:extLst>
                <a:ext uri="{FF2B5EF4-FFF2-40B4-BE49-F238E27FC236}">
                  <a16:creationId xmlns="" xmlns:a16="http://schemas.microsoft.com/office/drawing/2014/main" id="{08ACEA35-8388-4E7A-96A4-1FE710132BC4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04" name="TextBox 2203">
              <a:extLst>
                <a:ext uri="{FF2B5EF4-FFF2-40B4-BE49-F238E27FC236}">
                  <a16:creationId xmlns="" xmlns:a16="http://schemas.microsoft.com/office/drawing/2014/main" id="{692839EE-5547-426C-B280-6B487556EE7B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</a:t>
              </a:r>
            </a:p>
          </p:txBody>
        </p:sp>
        <p:sp>
          <p:nvSpPr>
            <p:cNvPr id="2205" name="TextBox 2204">
              <a:extLst>
                <a:ext uri="{FF2B5EF4-FFF2-40B4-BE49-F238E27FC236}">
                  <a16:creationId xmlns="" xmlns:a16="http://schemas.microsoft.com/office/drawing/2014/main" id="{9B2F0DDD-8AC5-4A88-8A6E-A91915F33518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218</a:t>
              </a:r>
            </a:p>
          </p:txBody>
        </p:sp>
        <p:cxnSp>
          <p:nvCxnSpPr>
            <p:cNvPr id="2206" name="Straight Connector 2205">
              <a:extLst>
                <a:ext uri="{FF2B5EF4-FFF2-40B4-BE49-F238E27FC236}">
                  <a16:creationId xmlns="" xmlns:a16="http://schemas.microsoft.com/office/drawing/2014/main" id="{CDF63272-6A66-497D-8CF3-ED831868D328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7" name="Straight Connector 2206">
              <a:extLst>
                <a:ext uri="{FF2B5EF4-FFF2-40B4-BE49-F238E27FC236}">
                  <a16:creationId xmlns="" xmlns:a16="http://schemas.microsoft.com/office/drawing/2014/main" id="{51294C1B-8DAB-47B1-9E37-1F0221BAD189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8" name="Straight Connector 2207">
              <a:extLst>
                <a:ext uri="{FF2B5EF4-FFF2-40B4-BE49-F238E27FC236}">
                  <a16:creationId xmlns="" xmlns:a16="http://schemas.microsoft.com/office/drawing/2014/main" id="{D4DC9B14-3D92-4CBB-9C6F-EB1ED18B6016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9" name="Straight Connector 2208">
              <a:extLst>
                <a:ext uri="{FF2B5EF4-FFF2-40B4-BE49-F238E27FC236}">
                  <a16:creationId xmlns="" xmlns:a16="http://schemas.microsoft.com/office/drawing/2014/main" id="{5437092F-32B1-41E3-AEEF-CDD2AA6799B0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0" name="Straight Connector 2209">
              <a:extLst>
                <a:ext uri="{FF2B5EF4-FFF2-40B4-BE49-F238E27FC236}">
                  <a16:creationId xmlns="" xmlns:a16="http://schemas.microsoft.com/office/drawing/2014/main" id="{79B88D7B-D829-4688-8D9B-0E658799E9B0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1" name="Straight Connector 2210">
              <a:extLst>
                <a:ext uri="{FF2B5EF4-FFF2-40B4-BE49-F238E27FC236}">
                  <a16:creationId xmlns="" xmlns:a16="http://schemas.microsoft.com/office/drawing/2014/main" id="{F136235D-AA92-49FA-9FD5-1CFD09986D2A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2" name="Straight Connector 2211">
              <a:extLst>
                <a:ext uri="{FF2B5EF4-FFF2-40B4-BE49-F238E27FC236}">
                  <a16:creationId xmlns="" xmlns:a16="http://schemas.microsoft.com/office/drawing/2014/main" id="{ADC8790C-815B-4584-8E66-6530312552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3" name="Straight Connector 2212">
              <a:extLst>
                <a:ext uri="{FF2B5EF4-FFF2-40B4-BE49-F238E27FC236}">
                  <a16:creationId xmlns="" xmlns:a16="http://schemas.microsoft.com/office/drawing/2014/main" id="{8825AB65-F711-4BBD-AE3E-4E112A08C0EF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4" name="Straight Connector 2213">
              <a:extLst>
                <a:ext uri="{FF2B5EF4-FFF2-40B4-BE49-F238E27FC236}">
                  <a16:creationId xmlns="" xmlns:a16="http://schemas.microsoft.com/office/drawing/2014/main" id="{389F6F2F-3179-47D7-984A-1E7C69EBA041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15" name="TextBox 2214">
              <a:extLst>
                <a:ext uri="{FF2B5EF4-FFF2-40B4-BE49-F238E27FC236}">
                  <a16:creationId xmlns="" xmlns:a16="http://schemas.microsoft.com/office/drawing/2014/main" id="{198B5E2F-A3DC-4A48-ACD4-FE503042C816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216" name="TextBox 2215">
              <a:extLst>
                <a:ext uri="{FF2B5EF4-FFF2-40B4-BE49-F238E27FC236}">
                  <a16:creationId xmlns="" xmlns:a16="http://schemas.microsoft.com/office/drawing/2014/main" id="{C67922A7-1227-4F75-ADAD-6573513C7B23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217" name="TextBox 2216">
              <a:extLst>
                <a:ext uri="{FF2B5EF4-FFF2-40B4-BE49-F238E27FC236}">
                  <a16:creationId xmlns="" xmlns:a16="http://schemas.microsoft.com/office/drawing/2014/main" id="{62248E69-37B9-4B79-B08D-BB81BB77169C}"/>
                </a:ext>
              </a:extLst>
            </p:cNvPr>
            <p:cNvSpPr txBox="1"/>
            <p:nvPr/>
          </p:nvSpPr>
          <p:spPr>
            <a:xfrm>
              <a:off x="887771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</a:t>
              </a:r>
            </a:p>
          </p:txBody>
        </p:sp>
        <p:sp>
          <p:nvSpPr>
            <p:cNvPr id="2218" name="TextBox 2217">
              <a:extLst>
                <a:ext uri="{FF2B5EF4-FFF2-40B4-BE49-F238E27FC236}">
                  <a16:creationId xmlns="" xmlns:a16="http://schemas.microsoft.com/office/drawing/2014/main" id="{472CBC2E-F965-4FC9-BFD3-7874ACA6B100}"/>
                </a:ext>
              </a:extLst>
            </p:cNvPr>
            <p:cNvSpPr txBox="1"/>
            <p:nvPr/>
          </p:nvSpPr>
          <p:spPr>
            <a:xfrm>
              <a:off x="856112" y="5992024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2219" name="Group 2218">
            <a:extLst>
              <a:ext uri="{FF2B5EF4-FFF2-40B4-BE49-F238E27FC236}">
                <a16:creationId xmlns="" xmlns:a16="http://schemas.microsoft.com/office/drawing/2014/main" id="{54F647F9-BE33-4662-A124-D78A0F7CC031}"/>
              </a:ext>
            </a:extLst>
          </p:cNvPr>
          <p:cNvGrpSpPr/>
          <p:nvPr/>
        </p:nvGrpSpPr>
        <p:grpSpPr>
          <a:xfrm>
            <a:off x="368740" y="4775873"/>
            <a:ext cx="609670" cy="503045"/>
            <a:chOff x="606665" y="5696153"/>
            <a:chExt cx="609670" cy="503045"/>
          </a:xfrm>
        </p:grpSpPr>
        <p:sp>
          <p:nvSpPr>
            <p:cNvPr id="2220" name="TextBox 2219">
              <a:extLst>
                <a:ext uri="{FF2B5EF4-FFF2-40B4-BE49-F238E27FC236}">
                  <a16:creationId xmlns="" xmlns:a16="http://schemas.microsoft.com/office/drawing/2014/main" id="{BAE29BE1-BDAF-4F0C-8E78-92AE652A3373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21" name="TextBox 2220">
              <a:extLst>
                <a:ext uri="{FF2B5EF4-FFF2-40B4-BE49-F238E27FC236}">
                  <a16:creationId xmlns="" xmlns:a16="http://schemas.microsoft.com/office/drawing/2014/main" id="{FD004395-471D-4D93-89DB-08D83AA16C44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22" name="TextBox 2221">
              <a:extLst>
                <a:ext uri="{FF2B5EF4-FFF2-40B4-BE49-F238E27FC236}">
                  <a16:creationId xmlns="" xmlns:a16="http://schemas.microsoft.com/office/drawing/2014/main" id="{E92AD262-A540-49A1-BA64-2A2B84478663}"/>
                </a:ext>
              </a:extLst>
            </p:cNvPr>
            <p:cNvSpPr txBox="1"/>
            <p:nvPr/>
          </p:nvSpPr>
          <p:spPr>
            <a:xfrm>
              <a:off x="742032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19</a:t>
              </a:r>
            </a:p>
          </p:txBody>
        </p:sp>
        <p:sp>
          <p:nvSpPr>
            <p:cNvPr id="2223" name="TextBox 2222">
              <a:extLst>
                <a:ext uri="{FF2B5EF4-FFF2-40B4-BE49-F238E27FC236}">
                  <a16:creationId xmlns="" xmlns:a16="http://schemas.microsoft.com/office/drawing/2014/main" id="{16BC7837-5E6B-4988-B5AC-A13B88A6F5FF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179</a:t>
              </a:r>
            </a:p>
          </p:txBody>
        </p:sp>
        <p:cxnSp>
          <p:nvCxnSpPr>
            <p:cNvPr id="2224" name="Straight Connector 2223">
              <a:extLst>
                <a:ext uri="{FF2B5EF4-FFF2-40B4-BE49-F238E27FC236}">
                  <a16:creationId xmlns="" xmlns:a16="http://schemas.microsoft.com/office/drawing/2014/main" id="{602B1EA5-8617-4B2E-AB2A-5ACD0B0B8F3C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5" name="Straight Connector 2224">
              <a:extLst>
                <a:ext uri="{FF2B5EF4-FFF2-40B4-BE49-F238E27FC236}">
                  <a16:creationId xmlns="" xmlns:a16="http://schemas.microsoft.com/office/drawing/2014/main" id="{537C8415-FBA1-4452-8FD2-C53D22C0DAB3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6" name="Straight Connector 2225">
              <a:extLst>
                <a:ext uri="{FF2B5EF4-FFF2-40B4-BE49-F238E27FC236}">
                  <a16:creationId xmlns="" xmlns:a16="http://schemas.microsoft.com/office/drawing/2014/main" id="{4282DC15-D150-4BD6-9177-E3C90F7C14CE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7" name="Straight Connector 2226">
              <a:extLst>
                <a:ext uri="{FF2B5EF4-FFF2-40B4-BE49-F238E27FC236}">
                  <a16:creationId xmlns="" xmlns:a16="http://schemas.microsoft.com/office/drawing/2014/main" id="{701B6AAF-A487-49CD-A1ED-D777F507BCDD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8" name="Straight Connector 2227">
              <a:extLst>
                <a:ext uri="{FF2B5EF4-FFF2-40B4-BE49-F238E27FC236}">
                  <a16:creationId xmlns="" xmlns:a16="http://schemas.microsoft.com/office/drawing/2014/main" id="{4E586E04-4C85-4205-8A7F-1006F6431443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9" name="Straight Connector 2228">
              <a:extLst>
                <a:ext uri="{FF2B5EF4-FFF2-40B4-BE49-F238E27FC236}">
                  <a16:creationId xmlns="" xmlns:a16="http://schemas.microsoft.com/office/drawing/2014/main" id="{3CFB8E61-2FAE-4599-AC33-E64CFA2EF33A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0" name="Straight Connector 2229">
              <a:extLst>
                <a:ext uri="{FF2B5EF4-FFF2-40B4-BE49-F238E27FC236}">
                  <a16:creationId xmlns="" xmlns:a16="http://schemas.microsoft.com/office/drawing/2014/main" id="{67144802-17AF-4AB2-AAFE-34DE7660956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1" name="Straight Connector 2230">
              <a:extLst>
                <a:ext uri="{FF2B5EF4-FFF2-40B4-BE49-F238E27FC236}">
                  <a16:creationId xmlns="" xmlns:a16="http://schemas.microsoft.com/office/drawing/2014/main" id="{66A15DCE-AA28-4BF0-BB7E-0009510808E6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2" name="Straight Connector 2231">
              <a:extLst>
                <a:ext uri="{FF2B5EF4-FFF2-40B4-BE49-F238E27FC236}">
                  <a16:creationId xmlns="" xmlns:a16="http://schemas.microsoft.com/office/drawing/2014/main" id="{41FDAAA3-3BD6-4147-AB93-1505F19D1394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33" name="TextBox 2232">
              <a:extLst>
                <a:ext uri="{FF2B5EF4-FFF2-40B4-BE49-F238E27FC236}">
                  <a16:creationId xmlns="" xmlns:a16="http://schemas.microsoft.com/office/drawing/2014/main" id="{E80F8594-1384-4132-834D-4D3C3F52417D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234" name="TextBox 2233">
              <a:extLst>
                <a:ext uri="{FF2B5EF4-FFF2-40B4-BE49-F238E27FC236}">
                  <a16:creationId xmlns="" xmlns:a16="http://schemas.microsoft.com/office/drawing/2014/main" id="{DE98A058-6613-487E-914B-CA27CB61C864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235" name="TextBox 2234">
              <a:extLst>
                <a:ext uri="{FF2B5EF4-FFF2-40B4-BE49-F238E27FC236}">
                  <a16:creationId xmlns="" xmlns:a16="http://schemas.microsoft.com/office/drawing/2014/main" id="{952889D8-64DC-4DCE-B5D1-BD38D99561FD}"/>
                </a:ext>
              </a:extLst>
            </p:cNvPr>
            <p:cNvSpPr txBox="1"/>
            <p:nvPr/>
          </p:nvSpPr>
          <p:spPr>
            <a:xfrm>
              <a:off x="899270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19</a:t>
              </a:r>
            </a:p>
          </p:txBody>
        </p:sp>
        <p:sp>
          <p:nvSpPr>
            <p:cNvPr id="2236" name="TextBox 2235">
              <a:extLst>
                <a:ext uri="{FF2B5EF4-FFF2-40B4-BE49-F238E27FC236}">
                  <a16:creationId xmlns="" xmlns:a16="http://schemas.microsoft.com/office/drawing/2014/main" id="{E0CC79C4-556A-4B96-A10D-9619BD9BF299}"/>
                </a:ext>
              </a:extLst>
            </p:cNvPr>
            <p:cNvSpPr txBox="1"/>
            <p:nvPr/>
          </p:nvSpPr>
          <p:spPr>
            <a:xfrm>
              <a:off x="845183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73</a:t>
              </a:r>
            </a:p>
          </p:txBody>
        </p:sp>
      </p:grpSp>
      <p:grpSp>
        <p:nvGrpSpPr>
          <p:cNvPr id="2237" name="Group 2236">
            <a:extLst>
              <a:ext uri="{FF2B5EF4-FFF2-40B4-BE49-F238E27FC236}">
                <a16:creationId xmlns="" xmlns:a16="http://schemas.microsoft.com/office/drawing/2014/main" id="{1AED02CF-FF2E-47AB-8053-A375061D2FE4}"/>
              </a:ext>
            </a:extLst>
          </p:cNvPr>
          <p:cNvGrpSpPr/>
          <p:nvPr/>
        </p:nvGrpSpPr>
        <p:grpSpPr>
          <a:xfrm>
            <a:off x="1028135" y="4780399"/>
            <a:ext cx="620599" cy="503045"/>
            <a:chOff x="606665" y="5696153"/>
            <a:chExt cx="620599" cy="503045"/>
          </a:xfrm>
        </p:grpSpPr>
        <p:sp>
          <p:nvSpPr>
            <p:cNvPr id="2238" name="TextBox 2237">
              <a:extLst>
                <a:ext uri="{FF2B5EF4-FFF2-40B4-BE49-F238E27FC236}">
                  <a16:creationId xmlns="" xmlns:a16="http://schemas.microsoft.com/office/drawing/2014/main" id="{44C9F0B7-56B2-41ED-BF5D-1EFF4192B3AB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39" name="TextBox 2238">
              <a:extLst>
                <a:ext uri="{FF2B5EF4-FFF2-40B4-BE49-F238E27FC236}">
                  <a16:creationId xmlns="" xmlns:a16="http://schemas.microsoft.com/office/drawing/2014/main" id="{85FCF4AD-C6D9-4B21-BFE7-7C102D82B3F4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40" name="TextBox 2239">
              <a:extLst>
                <a:ext uri="{FF2B5EF4-FFF2-40B4-BE49-F238E27FC236}">
                  <a16:creationId xmlns="" xmlns:a16="http://schemas.microsoft.com/office/drawing/2014/main" id="{7D12C92E-419D-48BA-A80E-285F8CC3CE76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  <p:sp>
          <p:nvSpPr>
            <p:cNvPr id="2241" name="TextBox 2240">
              <a:extLst>
                <a:ext uri="{FF2B5EF4-FFF2-40B4-BE49-F238E27FC236}">
                  <a16:creationId xmlns="" xmlns:a16="http://schemas.microsoft.com/office/drawing/2014/main" id="{15270561-5341-4671-9CA4-81A6D7EB007C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128</a:t>
              </a:r>
            </a:p>
          </p:txBody>
        </p:sp>
        <p:cxnSp>
          <p:nvCxnSpPr>
            <p:cNvPr id="2242" name="Straight Connector 2241">
              <a:extLst>
                <a:ext uri="{FF2B5EF4-FFF2-40B4-BE49-F238E27FC236}">
                  <a16:creationId xmlns="" xmlns:a16="http://schemas.microsoft.com/office/drawing/2014/main" id="{C1D68E5D-02DF-4D14-AA5D-3C61417D67CF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3" name="Straight Connector 2242">
              <a:extLst>
                <a:ext uri="{FF2B5EF4-FFF2-40B4-BE49-F238E27FC236}">
                  <a16:creationId xmlns="" xmlns:a16="http://schemas.microsoft.com/office/drawing/2014/main" id="{631BBB3D-6D11-4F26-B281-8F49FF1F085C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4" name="Straight Connector 2243">
              <a:extLst>
                <a:ext uri="{FF2B5EF4-FFF2-40B4-BE49-F238E27FC236}">
                  <a16:creationId xmlns="" xmlns:a16="http://schemas.microsoft.com/office/drawing/2014/main" id="{6065C0BE-27E3-45A6-83E3-657F1A75697B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5" name="Straight Connector 2244">
              <a:extLst>
                <a:ext uri="{FF2B5EF4-FFF2-40B4-BE49-F238E27FC236}">
                  <a16:creationId xmlns="" xmlns:a16="http://schemas.microsoft.com/office/drawing/2014/main" id="{AC158CD5-C004-4958-8E7C-98420F921AB3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6" name="Straight Connector 2245">
              <a:extLst>
                <a:ext uri="{FF2B5EF4-FFF2-40B4-BE49-F238E27FC236}">
                  <a16:creationId xmlns="" xmlns:a16="http://schemas.microsoft.com/office/drawing/2014/main" id="{DA77CCD2-CE13-4248-A206-5556A263DD30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7" name="Straight Connector 2246">
              <a:extLst>
                <a:ext uri="{FF2B5EF4-FFF2-40B4-BE49-F238E27FC236}">
                  <a16:creationId xmlns="" xmlns:a16="http://schemas.microsoft.com/office/drawing/2014/main" id="{F72A0E81-5C27-47C1-A3B2-641A9ADAC3D7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8" name="Straight Connector 2247">
              <a:extLst>
                <a:ext uri="{FF2B5EF4-FFF2-40B4-BE49-F238E27FC236}">
                  <a16:creationId xmlns="" xmlns:a16="http://schemas.microsoft.com/office/drawing/2014/main" id="{1A64CDB6-E6F9-4B7B-A4CE-4C08E4312E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9" name="Straight Connector 2248">
              <a:extLst>
                <a:ext uri="{FF2B5EF4-FFF2-40B4-BE49-F238E27FC236}">
                  <a16:creationId xmlns="" xmlns:a16="http://schemas.microsoft.com/office/drawing/2014/main" id="{37479A8E-28FA-4B01-969F-71269F775044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0" name="Straight Connector 2249">
              <a:extLst>
                <a:ext uri="{FF2B5EF4-FFF2-40B4-BE49-F238E27FC236}">
                  <a16:creationId xmlns="" xmlns:a16="http://schemas.microsoft.com/office/drawing/2014/main" id="{FC5AE797-F3C2-40AE-ACB2-014D314A45E8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51" name="TextBox 2250">
              <a:extLst>
                <a:ext uri="{FF2B5EF4-FFF2-40B4-BE49-F238E27FC236}">
                  <a16:creationId xmlns="" xmlns:a16="http://schemas.microsoft.com/office/drawing/2014/main" id="{0B03F2C8-C7AA-4E69-8B6C-0D3D72BC0A1D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252" name="TextBox 2251">
              <a:extLst>
                <a:ext uri="{FF2B5EF4-FFF2-40B4-BE49-F238E27FC236}">
                  <a16:creationId xmlns="" xmlns:a16="http://schemas.microsoft.com/office/drawing/2014/main" id="{7AB3E18F-425D-434A-934E-EE38AD6E66FC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253" name="TextBox 2252">
              <a:extLst>
                <a:ext uri="{FF2B5EF4-FFF2-40B4-BE49-F238E27FC236}">
                  <a16:creationId xmlns="" xmlns:a16="http://schemas.microsoft.com/office/drawing/2014/main" id="{CF2E9DE5-EB2C-4949-B608-6AAC27A54822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  <p:sp>
          <p:nvSpPr>
            <p:cNvPr id="2254" name="TextBox 2253">
              <a:extLst>
                <a:ext uri="{FF2B5EF4-FFF2-40B4-BE49-F238E27FC236}">
                  <a16:creationId xmlns="" xmlns:a16="http://schemas.microsoft.com/office/drawing/2014/main" id="{FEC18588-D2F0-40DD-9C16-6780C3526C9D}"/>
                </a:ext>
              </a:extLst>
            </p:cNvPr>
            <p:cNvSpPr txBox="1"/>
            <p:nvPr/>
          </p:nvSpPr>
          <p:spPr>
            <a:xfrm>
              <a:off x="856112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28</a:t>
              </a:r>
            </a:p>
          </p:txBody>
        </p:sp>
      </p:grpSp>
      <p:grpSp>
        <p:nvGrpSpPr>
          <p:cNvPr id="2255" name="Group 2254">
            <a:extLst>
              <a:ext uri="{FF2B5EF4-FFF2-40B4-BE49-F238E27FC236}">
                <a16:creationId xmlns="" xmlns:a16="http://schemas.microsoft.com/office/drawing/2014/main" id="{36006DDD-3BF8-4D61-9465-79F7EEF86BCF}"/>
              </a:ext>
            </a:extLst>
          </p:cNvPr>
          <p:cNvGrpSpPr/>
          <p:nvPr/>
        </p:nvGrpSpPr>
        <p:grpSpPr>
          <a:xfrm>
            <a:off x="1729780" y="4775873"/>
            <a:ext cx="616955" cy="503212"/>
            <a:chOff x="606665" y="5696153"/>
            <a:chExt cx="616955" cy="503212"/>
          </a:xfrm>
        </p:grpSpPr>
        <p:sp>
          <p:nvSpPr>
            <p:cNvPr id="2256" name="TextBox 2255">
              <a:extLst>
                <a:ext uri="{FF2B5EF4-FFF2-40B4-BE49-F238E27FC236}">
                  <a16:creationId xmlns="" xmlns:a16="http://schemas.microsoft.com/office/drawing/2014/main" id="{E5CED637-E697-48F4-A38C-D5A69F110DAA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57" name="TextBox 2256">
              <a:extLst>
                <a:ext uri="{FF2B5EF4-FFF2-40B4-BE49-F238E27FC236}">
                  <a16:creationId xmlns="" xmlns:a16="http://schemas.microsoft.com/office/drawing/2014/main" id="{430063E3-71DC-4A38-9A12-65B5C87D496D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58" name="TextBox 2257">
              <a:extLst>
                <a:ext uri="{FF2B5EF4-FFF2-40B4-BE49-F238E27FC236}">
                  <a16:creationId xmlns="" xmlns:a16="http://schemas.microsoft.com/office/drawing/2014/main" id="{73D6EBDB-CE2A-40C0-9E1D-2AA22B9750DA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15</a:t>
              </a:r>
            </a:p>
          </p:txBody>
        </p:sp>
        <p:sp>
          <p:nvSpPr>
            <p:cNvPr id="2259" name="TextBox 2258">
              <a:extLst>
                <a:ext uri="{FF2B5EF4-FFF2-40B4-BE49-F238E27FC236}">
                  <a16:creationId xmlns="" xmlns:a16="http://schemas.microsoft.com/office/drawing/2014/main" id="{249D8F3C-BB68-4590-BFCA-E63490476E04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228</a:t>
              </a:r>
            </a:p>
          </p:txBody>
        </p:sp>
        <p:cxnSp>
          <p:nvCxnSpPr>
            <p:cNvPr id="2260" name="Straight Connector 2259">
              <a:extLst>
                <a:ext uri="{FF2B5EF4-FFF2-40B4-BE49-F238E27FC236}">
                  <a16:creationId xmlns="" xmlns:a16="http://schemas.microsoft.com/office/drawing/2014/main" id="{052A892B-8ED5-41AC-BD9B-63A63AE56519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1" name="Straight Connector 2260">
              <a:extLst>
                <a:ext uri="{FF2B5EF4-FFF2-40B4-BE49-F238E27FC236}">
                  <a16:creationId xmlns="" xmlns:a16="http://schemas.microsoft.com/office/drawing/2014/main" id="{80CC98CD-A4FF-4FFA-B6CD-9C5511597A94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2" name="Straight Connector 2261">
              <a:extLst>
                <a:ext uri="{FF2B5EF4-FFF2-40B4-BE49-F238E27FC236}">
                  <a16:creationId xmlns="" xmlns:a16="http://schemas.microsoft.com/office/drawing/2014/main" id="{B91230F3-4AF3-4D27-93C0-0AC47EDAA23D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3" name="Straight Connector 2262">
              <a:extLst>
                <a:ext uri="{FF2B5EF4-FFF2-40B4-BE49-F238E27FC236}">
                  <a16:creationId xmlns="" xmlns:a16="http://schemas.microsoft.com/office/drawing/2014/main" id="{0EA97030-6162-4298-A01E-816961038916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4" name="Straight Connector 2263">
              <a:extLst>
                <a:ext uri="{FF2B5EF4-FFF2-40B4-BE49-F238E27FC236}">
                  <a16:creationId xmlns="" xmlns:a16="http://schemas.microsoft.com/office/drawing/2014/main" id="{DE8614C6-4ED2-468B-8876-8D2D12404DFA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5" name="Straight Connector 2264">
              <a:extLst>
                <a:ext uri="{FF2B5EF4-FFF2-40B4-BE49-F238E27FC236}">
                  <a16:creationId xmlns="" xmlns:a16="http://schemas.microsoft.com/office/drawing/2014/main" id="{46481EA1-1C99-4E93-9ED8-CEA26B9F71A5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6" name="Straight Connector 2265">
              <a:extLst>
                <a:ext uri="{FF2B5EF4-FFF2-40B4-BE49-F238E27FC236}">
                  <a16:creationId xmlns="" xmlns:a16="http://schemas.microsoft.com/office/drawing/2014/main" id="{EC0E1514-5D3D-440D-A678-A91F2984967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7" name="Straight Connector 2266">
              <a:extLst>
                <a:ext uri="{FF2B5EF4-FFF2-40B4-BE49-F238E27FC236}">
                  <a16:creationId xmlns="" xmlns:a16="http://schemas.microsoft.com/office/drawing/2014/main" id="{C7F6908D-4884-4BC3-8AFE-DBD03DCC7D99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8" name="Straight Connector 2267">
              <a:extLst>
                <a:ext uri="{FF2B5EF4-FFF2-40B4-BE49-F238E27FC236}">
                  <a16:creationId xmlns="" xmlns:a16="http://schemas.microsoft.com/office/drawing/2014/main" id="{6294F160-875B-4CCC-B172-28714AF78D43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69" name="TextBox 2268">
              <a:extLst>
                <a:ext uri="{FF2B5EF4-FFF2-40B4-BE49-F238E27FC236}">
                  <a16:creationId xmlns="" xmlns:a16="http://schemas.microsoft.com/office/drawing/2014/main" id="{D650926A-D9A2-4C43-A592-C22C89DAC524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270" name="TextBox 2269">
              <a:extLst>
                <a:ext uri="{FF2B5EF4-FFF2-40B4-BE49-F238E27FC236}">
                  <a16:creationId xmlns="" xmlns:a16="http://schemas.microsoft.com/office/drawing/2014/main" id="{2B6F7DB1-4572-4CEF-BD86-58CF11DBCE95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271" name="TextBox 2270">
              <a:extLst>
                <a:ext uri="{FF2B5EF4-FFF2-40B4-BE49-F238E27FC236}">
                  <a16:creationId xmlns="" xmlns:a16="http://schemas.microsoft.com/office/drawing/2014/main" id="{7E9685FA-85D8-473D-9C37-938159635283}"/>
                </a:ext>
              </a:extLst>
            </p:cNvPr>
            <p:cNvSpPr txBox="1"/>
            <p:nvPr/>
          </p:nvSpPr>
          <p:spPr>
            <a:xfrm>
              <a:off x="920558" y="5838409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  <p:sp>
          <p:nvSpPr>
            <p:cNvPr id="2272" name="TextBox 2271">
              <a:extLst>
                <a:ext uri="{FF2B5EF4-FFF2-40B4-BE49-F238E27FC236}">
                  <a16:creationId xmlns="" xmlns:a16="http://schemas.microsoft.com/office/drawing/2014/main" id="{EE2BFD74-981C-4CD9-8ABA-D29B31FC4248}"/>
                </a:ext>
              </a:extLst>
            </p:cNvPr>
            <p:cNvSpPr txBox="1"/>
            <p:nvPr/>
          </p:nvSpPr>
          <p:spPr>
            <a:xfrm>
              <a:off x="852468" y="5999310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33</a:t>
              </a:r>
            </a:p>
          </p:txBody>
        </p:sp>
      </p:grpSp>
      <p:grpSp>
        <p:nvGrpSpPr>
          <p:cNvPr id="2273" name="Group 2272">
            <a:extLst>
              <a:ext uri="{FF2B5EF4-FFF2-40B4-BE49-F238E27FC236}">
                <a16:creationId xmlns="" xmlns:a16="http://schemas.microsoft.com/office/drawing/2014/main" id="{CB5D573D-05D2-43BC-AC38-2086860F203D}"/>
              </a:ext>
            </a:extLst>
          </p:cNvPr>
          <p:cNvGrpSpPr/>
          <p:nvPr/>
        </p:nvGrpSpPr>
        <p:grpSpPr>
          <a:xfrm>
            <a:off x="2428406" y="4774365"/>
            <a:ext cx="613313" cy="503045"/>
            <a:chOff x="606665" y="5696153"/>
            <a:chExt cx="613313" cy="503045"/>
          </a:xfrm>
        </p:grpSpPr>
        <p:sp>
          <p:nvSpPr>
            <p:cNvPr id="2274" name="TextBox 2273">
              <a:extLst>
                <a:ext uri="{FF2B5EF4-FFF2-40B4-BE49-F238E27FC236}">
                  <a16:creationId xmlns="" xmlns:a16="http://schemas.microsoft.com/office/drawing/2014/main" id="{2C83243E-7EAD-42B7-9A89-286CA3C05CB1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75" name="TextBox 2274">
              <a:extLst>
                <a:ext uri="{FF2B5EF4-FFF2-40B4-BE49-F238E27FC236}">
                  <a16:creationId xmlns="" xmlns:a16="http://schemas.microsoft.com/office/drawing/2014/main" id="{2D2B0C37-2B2D-497B-AD5E-AA9455B7AA36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76" name="TextBox 2275">
              <a:extLst>
                <a:ext uri="{FF2B5EF4-FFF2-40B4-BE49-F238E27FC236}">
                  <a16:creationId xmlns="" xmlns:a16="http://schemas.microsoft.com/office/drawing/2014/main" id="{53CD5650-3846-4D02-8A0A-2FEFD1550CB3}"/>
                </a:ext>
              </a:extLst>
            </p:cNvPr>
            <p:cNvSpPr txBox="1"/>
            <p:nvPr/>
          </p:nvSpPr>
          <p:spPr>
            <a:xfrm>
              <a:off x="734746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8</a:t>
              </a:r>
            </a:p>
          </p:txBody>
        </p:sp>
        <p:sp>
          <p:nvSpPr>
            <p:cNvPr id="2277" name="TextBox 2276">
              <a:extLst>
                <a:ext uri="{FF2B5EF4-FFF2-40B4-BE49-F238E27FC236}">
                  <a16:creationId xmlns="" xmlns:a16="http://schemas.microsoft.com/office/drawing/2014/main" id="{2959A559-9F9F-4A7F-9539-0E622D231289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155</a:t>
              </a:r>
            </a:p>
          </p:txBody>
        </p:sp>
        <p:cxnSp>
          <p:nvCxnSpPr>
            <p:cNvPr id="2278" name="Straight Connector 2277">
              <a:extLst>
                <a:ext uri="{FF2B5EF4-FFF2-40B4-BE49-F238E27FC236}">
                  <a16:creationId xmlns="" xmlns:a16="http://schemas.microsoft.com/office/drawing/2014/main" id="{14C2170C-211C-4594-AD47-04203F105B8C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9" name="Straight Connector 2278">
              <a:extLst>
                <a:ext uri="{FF2B5EF4-FFF2-40B4-BE49-F238E27FC236}">
                  <a16:creationId xmlns="" xmlns:a16="http://schemas.microsoft.com/office/drawing/2014/main" id="{7390AF77-855A-4FAB-A46D-96FFC2C81CC3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0" name="Straight Connector 2279">
              <a:extLst>
                <a:ext uri="{FF2B5EF4-FFF2-40B4-BE49-F238E27FC236}">
                  <a16:creationId xmlns="" xmlns:a16="http://schemas.microsoft.com/office/drawing/2014/main" id="{13DBF76E-9F26-48A6-A124-37F95135E4DF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1" name="Straight Connector 2280">
              <a:extLst>
                <a:ext uri="{FF2B5EF4-FFF2-40B4-BE49-F238E27FC236}">
                  <a16:creationId xmlns="" xmlns:a16="http://schemas.microsoft.com/office/drawing/2014/main" id="{192D7B55-5574-4E30-8FF7-FAE7EADC704A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2" name="Straight Connector 2281">
              <a:extLst>
                <a:ext uri="{FF2B5EF4-FFF2-40B4-BE49-F238E27FC236}">
                  <a16:creationId xmlns="" xmlns:a16="http://schemas.microsoft.com/office/drawing/2014/main" id="{8B9996C6-51AA-4EAA-9788-81F5A4D9A155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3" name="Straight Connector 2282">
              <a:extLst>
                <a:ext uri="{FF2B5EF4-FFF2-40B4-BE49-F238E27FC236}">
                  <a16:creationId xmlns="" xmlns:a16="http://schemas.microsoft.com/office/drawing/2014/main" id="{D422150D-59F8-489A-9612-08199D237C18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4" name="Straight Connector 2283">
              <a:extLst>
                <a:ext uri="{FF2B5EF4-FFF2-40B4-BE49-F238E27FC236}">
                  <a16:creationId xmlns="" xmlns:a16="http://schemas.microsoft.com/office/drawing/2014/main" id="{BED22533-4580-4FC0-A1DA-BC68FC7DA5E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5" name="Straight Connector 2284">
              <a:extLst>
                <a:ext uri="{FF2B5EF4-FFF2-40B4-BE49-F238E27FC236}">
                  <a16:creationId xmlns="" xmlns:a16="http://schemas.microsoft.com/office/drawing/2014/main" id="{F5EC8C17-3C94-4414-A535-E3E81CA502EA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6" name="Straight Connector 2285">
              <a:extLst>
                <a:ext uri="{FF2B5EF4-FFF2-40B4-BE49-F238E27FC236}">
                  <a16:creationId xmlns="" xmlns:a16="http://schemas.microsoft.com/office/drawing/2014/main" id="{9BD10BC4-F76B-4C94-A500-FF6C9B96F2DA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87" name="TextBox 2286">
              <a:extLst>
                <a:ext uri="{FF2B5EF4-FFF2-40B4-BE49-F238E27FC236}">
                  <a16:creationId xmlns="" xmlns:a16="http://schemas.microsoft.com/office/drawing/2014/main" id="{35A63349-5F43-4CBC-AC1F-22508584478A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288" name="TextBox 2287">
              <a:extLst>
                <a:ext uri="{FF2B5EF4-FFF2-40B4-BE49-F238E27FC236}">
                  <a16:creationId xmlns="" xmlns:a16="http://schemas.microsoft.com/office/drawing/2014/main" id="{A0274BFD-1F37-470E-B790-2D57279D1E19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289" name="TextBox 2288">
              <a:extLst>
                <a:ext uri="{FF2B5EF4-FFF2-40B4-BE49-F238E27FC236}">
                  <a16:creationId xmlns="" xmlns:a16="http://schemas.microsoft.com/office/drawing/2014/main" id="{63DE77BA-8441-4EAD-939D-9E9FC251D424}"/>
                </a:ext>
              </a:extLst>
            </p:cNvPr>
            <p:cNvSpPr txBox="1"/>
            <p:nvPr/>
          </p:nvSpPr>
          <p:spPr>
            <a:xfrm>
              <a:off x="916915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</a:t>
              </a:r>
            </a:p>
          </p:txBody>
        </p:sp>
        <p:sp>
          <p:nvSpPr>
            <p:cNvPr id="2290" name="TextBox 2289">
              <a:extLst>
                <a:ext uri="{FF2B5EF4-FFF2-40B4-BE49-F238E27FC236}">
                  <a16:creationId xmlns="" xmlns:a16="http://schemas.microsoft.com/office/drawing/2014/main" id="{668FD65B-7FFC-4184-92D1-121120730401}"/>
                </a:ext>
              </a:extLst>
            </p:cNvPr>
            <p:cNvSpPr txBox="1"/>
            <p:nvPr/>
          </p:nvSpPr>
          <p:spPr>
            <a:xfrm>
              <a:off x="848826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91</a:t>
              </a:r>
            </a:p>
          </p:txBody>
        </p:sp>
      </p:grpSp>
      <p:grpSp>
        <p:nvGrpSpPr>
          <p:cNvPr id="2291" name="Group 2290">
            <a:extLst>
              <a:ext uri="{FF2B5EF4-FFF2-40B4-BE49-F238E27FC236}">
                <a16:creationId xmlns="" xmlns:a16="http://schemas.microsoft.com/office/drawing/2014/main" id="{1CD392CA-216F-4BA0-AAB3-56D78851F671}"/>
              </a:ext>
            </a:extLst>
          </p:cNvPr>
          <p:cNvGrpSpPr/>
          <p:nvPr/>
        </p:nvGrpSpPr>
        <p:grpSpPr>
          <a:xfrm>
            <a:off x="3130047" y="4778892"/>
            <a:ext cx="671601" cy="503045"/>
            <a:chOff x="606665" y="5696153"/>
            <a:chExt cx="671601" cy="503045"/>
          </a:xfrm>
        </p:grpSpPr>
        <p:sp>
          <p:nvSpPr>
            <p:cNvPr id="2292" name="TextBox 2291">
              <a:extLst>
                <a:ext uri="{FF2B5EF4-FFF2-40B4-BE49-F238E27FC236}">
                  <a16:creationId xmlns="" xmlns:a16="http://schemas.microsoft.com/office/drawing/2014/main" id="{728DB1A1-DA4D-4148-8C4C-A6B45193FB4E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93" name="TextBox 2292">
              <a:extLst>
                <a:ext uri="{FF2B5EF4-FFF2-40B4-BE49-F238E27FC236}">
                  <a16:creationId xmlns="" xmlns:a16="http://schemas.microsoft.com/office/drawing/2014/main" id="{FB0D1BD4-2A0F-41C1-8D34-BAC3FB8BBF71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294" name="TextBox 2293">
              <a:extLst>
                <a:ext uri="{FF2B5EF4-FFF2-40B4-BE49-F238E27FC236}">
                  <a16:creationId xmlns="" xmlns:a16="http://schemas.microsoft.com/office/drawing/2014/main" id="{C5BE419D-70FD-4124-BBD1-CEC80B12F9D0}"/>
                </a:ext>
              </a:extLst>
            </p:cNvPr>
            <p:cNvSpPr txBox="1"/>
            <p:nvPr/>
          </p:nvSpPr>
          <p:spPr>
            <a:xfrm>
              <a:off x="738389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</a:t>
              </a:r>
            </a:p>
          </p:txBody>
        </p:sp>
        <p:sp>
          <p:nvSpPr>
            <p:cNvPr id="2295" name="TextBox 2294">
              <a:extLst>
                <a:ext uri="{FF2B5EF4-FFF2-40B4-BE49-F238E27FC236}">
                  <a16:creationId xmlns="" xmlns:a16="http://schemas.microsoft.com/office/drawing/2014/main" id="{B7F8EA4A-0B5A-4120-AABE-36A008D09F37}"/>
                </a:ext>
              </a:extLst>
            </p:cNvPr>
            <p:cNvSpPr txBox="1"/>
            <p:nvPr/>
          </p:nvSpPr>
          <p:spPr>
            <a:xfrm>
              <a:off x="720424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44</a:t>
              </a:r>
            </a:p>
          </p:txBody>
        </p:sp>
        <p:cxnSp>
          <p:nvCxnSpPr>
            <p:cNvPr id="2296" name="Straight Connector 2295">
              <a:extLst>
                <a:ext uri="{FF2B5EF4-FFF2-40B4-BE49-F238E27FC236}">
                  <a16:creationId xmlns="" xmlns:a16="http://schemas.microsoft.com/office/drawing/2014/main" id="{01885D48-BBEF-4A16-A2C8-8E4E9F3B54CE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7" name="Straight Connector 2296">
              <a:extLst>
                <a:ext uri="{FF2B5EF4-FFF2-40B4-BE49-F238E27FC236}">
                  <a16:creationId xmlns="" xmlns:a16="http://schemas.microsoft.com/office/drawing/2014/main" id="{140E1709-C8A3-4B89-BB89-BAB39C3F1411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8" name="Straight Connector 2297">
              <a:extLst>
                <a:ext uri="{FF2B5EF4-FFF2-40B4-BE49-F238E27FC236}">
                  <a16:creationId xmlns="" xmlns:a16="http://schemas.microsoft.com/office/drawing/2014/main" id="{E550B3C6-FA35-4213-A972-F56D3C1FAC89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9" name="Straight Connector 2298">
              <a:extLst>
                <a:ext uri="{FF2B5EF4-FFF2-40B4-BE49-F238E27FC236}">
                  <a16:creationId xmlns="" xmlns:a16="http://schemas.microsoft.com/office/drawing/2014/main" id="{C7805E4A-909C-442E-AE48-A5D772252CB0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0" name="Straight Connector 2299">
              <a:extLst>
                <a:ext uri="{FF2B5EF4-FFF2-40B4-BE49-F238E27FC236}">
                  <a16:creationId xmlns="" xmlns:a16="http://schemas.microsoft.com/office/drawing/2014/main" id="{EDDCE6E3-70A1-437C-A959-47921B4E232B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1" name="Straight Connector 2300">
              <a:extLst>
                <a:ext uri="{FF2B5EF4-FFF2-40B4-BE49-F238E27FC236}">
                  <a16:creationId xmlns="" xmlns:a16="http://schemas.microsoft.com/office/drawing/2014/main" id="{F792B2B3-E20D-4064-BB14-DC70F0150981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2" name="Straight Connector 2301">
              <a:extLst>
                <a:ext uri="{FF2B5EF4-FFF2-40B4-BE49-F238E27FC236}">
                  <a16:creationId xmlns="" xmlns:a16="http://schemas.microsoft.com/office/drawing/2014/main" id="{A78D0D6D-7446-43F8-8C70-3B82C9E68A1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3" name="Straight Connector 2302">
              <a:extLst>
                <a:ext uri="{FF2B5EF4-FFF2-40B4-BE49-F238E27FC236}">
                  <a16:creationId xmlns="" xmlns:a16="http://schemas.microsoft.com/office/drawing/2014/main" id="{66F35872-EA71-404F-807E-321BFCD88B8E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4" name="Straight Connector 2303">
              <a:extLst>
                <a:ext uri="{FF2B5EF4-FFF2-40B4-BE49-F238E27FC236}">
                  <a16:creationId xmlns="" xmlns:a16="http://schemas.microsoft.com/office/drawing/2014/main" id="{51E4CC10-6AD7-466C-B824-1E1C8D36B700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05" name="TextBox 2304">
              <a:extLst>
                <a:ext uri="{FF2B5EF4-FFF2-40B4-BE49-F238E27FC236}">
                  <a16:creationId xmlns="" xmlns:a16="http://schemas.microsoft.com/office/drawing/2014/main" id="{CA6D4F56-C4E3-46FE-A3E4-8EEDA46A2AA1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306" name="TextBox 2305">
              <a:extLst>
                <a:ext uri="{FF2B5EF4-FFF2-40B4-BE49-F238E27FC236}">
                  <a16:creationId xmlns="" xmlns:a16="http://schemas.microsoft.com/office/drawing/2014/main" id="{B1F2393B-BCBD-48BF-815B-0F023DB84E9C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307" name="TextBox 2306">
              <a:extLst>
                <a:ext uri="{FF2B5EF4-FFF2-40B4-BE49-F238E27FC236}">
                  <a16:creationId xmlns="" xmlns:a16="http://schemas.microsoft.com/office/drawing/2014/main" id="{D1E2158A-D625-4CF0-B818-318224F0D932}"/>
                </a:ext>
              </a:extLst>
            </p:cNvPr>
            <p:cNvSpPr txBox="1"/>
            <p:nvPr/>
          </p:nvSpPr>
          <p:spPr>
            <a:xfrm>
              <a:off x="884128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5</a:t>
              </a:r>
            </a:p>
          </p:txBody>
        </p:sp>
        <p:sp>
          <p:nvSpPr>
            <p:cNvPr id="2308" name="TextBox 2307">
              <a:extLst>
                <a:ext uri="{FF2B5EF4-FFF2-40B4-BE49-F238E27FC236}">
                  <a16:creationId xmlns="" xmlns:a16="http://schemas.microsoft.com/office/drawing/2014/main" id="{A8EA6EAB-95AB-44B2-AF8A-FBA2CD1AAA86}"/>
                </a:ext>
              </a:extLst>
            </p:cNvPr>
            <p:cNvSpPr txBox="1"/>
            <p:nvPr/>
          </p:nvSpPr>
          <p:spPr>
            <a:xfrm>
              <a:off x="907114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</p:grpSp>
      <p:grpSp>
        <p:nvGrpSpPr>
          <p:cNvPr id="2309" name="Group 2308">
            <a:extLst>
              <a:ext uri="{FF2B5EF4-FFF2-40B4-BE49-F238E27FC236}">
                <a16:creationId xmlns="" xmlns:a16="http://schemas.microsoft.com/office/drawing/2014/main" id="{E1B9839F-9DC9-4241-B74B-683EEFBED427}"/>
              </a:ext>
            </a:extLst>
          </p:cNvPr>
          <p:cNvGrpSpPr/>
          <p:nvPr/>
        </p:nvGrpSpPr>
        <p:grpSpPr>
          <a:xfrm>
            <a:off x="3858852" y="4774363"/>
            <a:ext cx="646100" cy="506855"/>
            <a:chOff x="606665" y="5696153"/>
            <a:chExt cx="646100" cy="506855"/>
          </a:xfrm>
        </p:grpSpPr>
        <p:sp>
          <p:nvSpPr>
            <p:cNvPr id="2310" name="TextBox 2309">
              <a:extLst>
                <a:ext uri="{FF2B5EF4-FFF2-40B4-BE49-F238E27FC236}">
                  <a16:creationId xmlns="" xmlns:a16="http://schemas.microsoft.com/office/drawing/2014/main" id="{2BDB1361-1D77-465F-B4B6-5678308B62CB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311" name="TextBox 2310">
              <a:extLst>
                <a:ext uri="{FF2B5EF4-FFF2-40B4-BE49-F238E27FC236}">
                  <a16:creationId xmlns="" xmlns:a16="http://schemas.microsoft.com/office/drawing/2014/main" id="{6E6D8DF2-8EC4-4E7F-BD47-7C61D747C12D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312" name="TextBox 2311">
              <a:extLst>
                <a:ext uri="{FF2B5EF4-FFF2-40B4-BE49-F238E27FC236}">
                  <a16:creationId xmlns="" xmlns:a16="http://schemas.microsoft.com/office/drawing/2014/main" id="{8B90387B-CD3B-499C-86A3-7640585881CE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27</a:t>
              </a:r>
            </a:p>
          </p:txBody>
        </p:sp>
        <p:sp>
          <p:nvSpPr>
            <p:cNvPr id="2313" name="TextBox 2312">
              <a:extLst>
                <a:ext uri="{FF2B5EF4-FFF2-40B4-BE49-F238E27FC236}">
                  <a16:creationId xmlns="" xmlns:a16="http://schemas.microsoft.com/office/drawing/2014/main" id="{5250E0E6-94CD-4F46-8EC9-F21EFCC5FB06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627</a:t>
              </a:r>
            </a:p>
          </p:txBody>
        </p:sp>
        <p:cxnSp>
          <p:nvCxnSpPr>
            <p:cNvPr id="2314" name="Straight Connector 2313">
              <a:extLst>
                <a:ext uri="{FF2B5EF4-FFF2-40B4-BE49-F238E27FC236}">
                  <a16:creationId xmlns="" xmlns:a16="http://schemas.microsoft.com/office/drawing/2014/main" id="{B11890E4-61EC-488B-AF0B-ACFE4F4D1287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5" name="Straight Connector 2314">
              <a:extLst>
                <a:ext uri="{FF2B5EF4-FFF2-40B4-BE49-F238E27FC236}">
                  <a16:creationId xmlns="" xmlns:a16="http://schemas.microsoft.com/office/drawing/2014/main" id="{4D277F4D-9335-496A-9D10-4C5710B07C43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6" name="Straight Connector 2315">
              <a:extLst>
                <a:ext uri="{FF2B5EF4-FFF2-40B4-BE49-F238E27FC236}">
                  <a16:creationId xmlns="" xmlns:a16="http://schemas.microsoft.com/office/drawing/2014/main" id="{00249428-8134-4737-A7DE-D75B8E475218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7" name="Straight Connector 2316">
              <a:extLst>
                <a:ext uri="{FF2B5EF4-FFF2-40B4-BE49-F238E27FC236}">
                  <a16:creationId xmlns="" xmlns:a16="http://schemas.microsoft.com/office/drawing/2014/main" id="{98A25220-4C05-43C9-906A-966AA78D1726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8" name="Straight Connector 2317">
              <a:extLst>
                <a:ext uri="{FF2B5EF4-FFF2-40B4-BE49-F238E27FC236}">
                  <a16:creationId xmlns="" xmlns:a16="http://schemas.microsoft.com/office/drawing/2014/main" id="{F59BA3D0-33E9-4759-8C6D-DB1222D96C97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19" name="Straight Connector 2318">
              <a:extLst>
                <a:ext uri="{FF2B5EF4-FFF2-40B4-BE49-F238E27FC236}">
                  <a16:creationId xmlns="" xmlns:a16="http://schemas.microsoft.com/office/drawing/2014/main" id="{60A4BEF2-AED3-47E3-A92F-7612E509C0A0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0" name="Straight Connector 2319">
              <a:extLst>
                <a:ext uri="{FF2B5EF4-FFF2-40B4-BE49-F238E27FC236}">
                  <a16:creationId xmlns="" xmlns:a16="http://schemas.microsoft.com/office/drawing/2014/main" id="{FF093A12-D1AE-4470-A964-EBC2AF1406D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1" name="Straight Connector 2320">
              <a:extLst>
                <a:ext uri="{FF2B5EF4-FFF2-40B4-BE49-F238E27FC236}">
                  <a16:creationId xmlns="" xmlns:a16="http://schemas.microsoft.com/office/drawing/2014/main" id="{466C7BDA-377D-4EEE-8661-2EFF254F7D42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2" name="Straight Connector 2321">
              <a:extLst>
                <a:ext uri="{FF2B5EF4-FFF2-40B4-BE49-F238E27FC236}">
                  <a16:creationId xmlns="" xmlns:a16="http://schemas.microsoft.com/office/drawing/2014/main" id="{2FAEA36C-6E08-4E24-858B-F3E40D38C0FD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23" name="TextBox 2322">
              <a:extLst>
                <a:ext uri="{FF2B5EF4-FFF2-40B4-BE49-F238E27FC236}">
                  <a16:creationId xmlns="" xmlns:a16="http://schemas.microsoft.com/office/drawing/2014/main" id="{F731291C-523F-45DE-A397-2B4A351CD9EE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324" name="TextBox 2323">
              <a:extLst>
                <a:ext uri="{FF2B5EF4-FFF2-40B4-BE49-F238E27FC236}">
                  <a16:creationId xmlns="" xmlns:a16="http://schemas.microsoft.com/office/drawing/2014/main" id="{E78E273A-F19D-431E-AB45-8A6CD0537896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325" name="TextBox 2324">
              <a:extLst>
                <a:ext uri="{FF2B5EF4-FFF2-40B4-BE49-F238E27FC236}">
                  <a16:creationId xmlns="" xmlns:a16="http://schemas.microsoft.com/office/drawing/2014/main" id="{B8167DA0-0F9A-4E89-BBCB-E306E5BE04CB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27</a:t>
              </a:r>
            </a:p>
          </p:txBody>
        </p:sp>
        <p:sp>
          <p:nvSpPr>
            <p:cNvPr id="2326" name="TextBox 2325">
              <a:extLst>
                <a:ext uri="{FF2B5EF4-FFF2-40B4-BE49-F238E27FC236}">
                  <a16:creationId xmlns="" xmlns:a16="http://schemas.microsoft.com/office/drawing/2014/main" id="{28F9E67F-D29B-4160-83C3-A15F0BAEDF0B}"/>
                </a:ext>
              </a:extLst>
            </p:cNvPr>
            <p:cNvSpPr txBox="1"/>
            <p:nvPr/>
          </p:nvSpPr>
          <p:spPr>
            <a:xfrm>
              <a:off x="881613" y="600295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239</a:t>
              </a:r>
            </a:p>
          </p:txBody>
        </p:sp>
      </p:grpSp>
      <p:grpSp>
        <p:nvGrpSpPr>
          <p:cNvPr id="2327" name="Group 2326">
            <a:extLst>
              <a:ext uri="{FF2B5EF4-FFF2-40B4-BE49-F238E27FC236}">
                <a16:creationId xmlns="" xmlns:a16="http://schemas.microsoft.com/office/drawing/2014/main" id="{C9783C3F-0CE0-46CB-A4C3-D866723E79F3}"/>
              </a:ext>
            </a:extLst>
          </p:cNvPr>
          <p:cNvGrpSpPr/>
          <p:nvPr/>
        </p:nvGrpSpPr>
        <p:grpSpPr>
          <a:xfrm>
            <a:off x="4560495" y="4778890"/>
            <a:ext cx="646100" cy="506855"/>
            <a:chOff x="606665" y="5696153"/>
            <a:chExt cx="646100" cy="506855"/>
          </a:xfrm>
        </p:grpSpPr>
        <p:sp>
          <p:nvSpPr>
            <p:cNvPr id="2328" name="TextBox 2327">
              <a:extLst>
                <a:ext uri="{FF2B5EF4-FFF2-40B4-BE49-F238E27FC236}">
                  <a16:creationId xmlns="" xmlns:a16="http://schemas.microsoft.com/office/drawing/2014/main" id="{33DAAD28-4847-4E8A-856C-64687FC22E81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329" name="TextBox 2328">
              <a:extLst>
                <a:ext uri="{FF2B5EF4-FFF2-40B4-BE49-F238E27FC236}">
                  <a16:creationId xmlns="" xmlns:a16="http://schemas.microsoft.com/office/drawing/2014/main" id="{4E5F7CCB-EB1A-42B7-B033-FC0DBC833483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330" name="TextBox 2329">
              <a:extLst>
                <a:ext uri="{FF2B5EF4-FFF2-40B4-BE49-F238E27FC236}">
                  <a16:creationId xmlns="" xmlns:a16="http://schemas.microsoft.com/office/drawing/2014/main" id="{368F3EE9-900D-40C5-8A4D-3FC1A3D16A78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35</a:t>
              </a:r>
            </a:p>
          </p:txBody>
        </p:sp>
        <p:sp>
          <p:nvSpPr>
            <p:cNvPr id="2331" name="TextBox 2330">
              <a:extLst>
                <a:ext uri="{FF2B5EF4-FFF2-40B4-BE49-F238E27FC236}">
                  <a16:creationId xmlns="" xmlns:a16="http://schemas.microsoft.com/office/drawing/2014/main" id="{A059DEE4-4B36-4463-88AA-E1C006334C9C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573</a:t>
              </a:r>
            </a:p>
          </p:txBody>
        </p:sp>
        <p:cxnSp>
          <p:nvCxnSpPr>
            <p:cNvPr id="2332" name="Straight Connector 2331">
              <a:extLst>
                <a:ext uri="{FF2B5EF4-FFF2-40B4-BE49-F238E27FC236}">
                  <a16:creationId xmlns="" xmlns:a16="http://schemas.microsoft.com/office/drawing/2014/main" id="{44B30C33-D215-49F7-BAD6-348049FF1808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3" name="Straight Connector 2332">
              <a:extLst>
                <a:ext uri="{FF2B5EF4-FFF2-40B4-BE49-F238E27FC236}">
                  <a16:creationId xmlns="" xmlns:a16="http://schemas.microsoft.com/office/drawing/2014/main" id="{6286087E-FC85-4BE5-A540-B5167C9014E0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4" name="Straight Connector 2333">
              <a:extLst>
                <a:ext uri="{FF2B5EF4-FFF2-40B4-BE49-F238E27FC236}">
                  <a16:creationId xmlns="" xmlns:a16="http://schemas.microsoft.com/office/drawing/2014/main" id="{A980D7C4-E440-4B58-A314-3696F75A3F87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5" name="Straight Connector 2334">
              <a:extLst>
                <a:ext uri="{FF2B5EF4-FFF2-40B4-BE49-F238E27FC236}">
                  <a16:creationId xmlns="" xmlns:a16="http://schemas.microsoft.com/office/drawing/2014/main" id="{2C5BF82B-07DD-4D1B-8432-0E18910341F5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6" name="Straight Connector 2335">
              <a:extLst>
                <a:ext uri="{FF2B5EF4-FFF2-40B4-BE49-F238E27FC236}">
                  <a16:creationId xmlns="" xmlns:a16="http://schemas.microsoft.com/office/drawing/2014/main" id="{FA34AC31-515F-4FFB-BE53-DBB4B5DAE750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7" name="Straight Connector 2336">
              <a:extLst>
                <a:ext uri="{FF2B5EF4-FFF2-40B4-BE49-F238E27FC236}">
                  <a16:creationId xmlns="" xmlns:a16="http://schemas.microsoft.com/office/drawing/2014/main" id="{0AC77330-1496-4CD0-88C3-5A071F883C93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8" name="Straight Connector 2337">
              <a:extLst>
                <a:ext uri="{FF2B5EF4-FFF2-40B4-BE49-F238E27FC236}">
                  <a16:creationId xmlns="" xmlns:a16="http://schemas.microsoft.com/office/drawing/2014/main" id="{44075281-07E1-40EB-98C3-42382925D75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39" name="Straight Connector 2338">
              <a:extLst>
                <a:ext uri="{FF2B5EF4-FFF2-40B4-BE49-F238E27FC236}">
                  <a16:creationId xmlns="" xmlns:a16="http://schemas.microsoft.com/office/drawing/2014/main" id="{AC67A1B9-E784-4800-A8F2-50376A6BB67D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0" name="Straight Connector 2339">
              <a:extLst>
                <a:ext uri="{FF2B5EF4-FFF2-40B4-BE49-F238E27FC236}">
                  <a16:creationId xmlns="" xmlns:a16="http://schemas.microsoft.com/office/drawing/2014/main" id="{34784D5A-DC55-4507-84DA-DA7EA89611E4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41" name="TextBox 2340">
              <a:extLst>
                <a:ext uri="{FF2B5EF4-FFF2-40B4-BE49-F238E27FC236}">
                  <a16:creationId xmlns="" xmlns:a16="http://schemas.microsoft.com/office/drawing/2014/main" id="{11275BE0-223E-43BA-B8BF-784C6AA0D7D5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342" name="TextBox 2341">
              <a:extLst>
                <a:ext uri="{FF2B5EF4-FFF2-40B4-BE49-F238E27FC236}">
                  <a16:creationId xmlns="" xmlns:a16="http://schemas.microsoft.com/office/drawing/2014/main" id="{B3F70A15-182E-43BA-885D-C607596BA75C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343" name="TextBox 2342">
              <a:extLst>
                <a:ext uri="{FF2B5EF4-FFF2-40B4-BE49-F238E27FC236}">
                  <a16:creationId xmlns="" xmlns:a16="http://schemas.microsoft.com/office/drawing/2014/main" id="{3AF55F7C-AB92-4E5F-88C2-B74C324D12F4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35</a:t>
              </a:r>
            </a:p>
          </p:txBody>
        </p:sp>
        <p:sp>
          <p:nvSpPr>
            <p:cNvPr id="2344" name="TextBox 2343">
              <a:extLst>
                <a:ext uri="{FF2B5EF4-FFF2-40B4-BE49-F238E27FC236}">
                  <a16:creationId xmlns="" xmlns:a16="http://schemas.microsoft.com/office/drawing/2014/main" id="{D502172B-6E57-4909-BB89-2E17B29E059B}"/>
                </a:ext>
              </a:extLst>
            </p:cNvPr>
            <p:cNvSpPr txBox="1"/>
            <p:nvPr/>
          </p:nvSpPr>
          <p:spPr>
            <a:xfrm>
              <a:off x="881613" y="600295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573</a:t>
              </a:r>
            </a:p>
          </p:txBody>
        </p:sp>
      </p:grpSp>
      <p:grpSp>
        <p:nvGrpSpPr>
          <p:cNvPr id="2345" name="Group 2344">
            <a:extLst>
              <a:ext uri="{FF2B5EF4-FFF2-40B4-BE49-F238E27FC236}">
                <a16:creationId xmlns="" xmlns:a16="http://schemas.microsoft.com/office/drawing/2014/main" id="{F16A983E-83FC-403B-9DFF-624543CA9728}"/>
              </a:ext>
            </a:extLst>
          </p:cNvPr>
          <p:cNvGrpSpPr/>
          <p:nvPr/>
        </p:nvGrpSpPr>
        <p:grpSpPr>
          <a:xfrm>
            <a:off x="5231961" y="4777381"/>
            <a:ext cx="613313" cy="503212"/>
            <a:chOff x="606665" y="5696153"/>
            <a:chExt cx="613313" cy="503212"/>
          </a:xfrm>
        </p:grpSpPr>
        <p:sp>
          <p:nvSpPr>
            <p:cNvPr id="2346" name="TextBox 2345">
              <a:extLst>
                <a:ext uri="{FF2B5EF4-FFF2-40B4-BE49-F238E27FC236}">
                  <a16:creationId xmlns="" xmlns:a16="http://schemas.microsoft.com/office/drawing/2014/main" id="{941272FB-52A1-47C2-9DBC-83B365C69E5B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347" name="TextBox 2346">
              <a:extLst>
                <a:ext uri="{FF2B5EF4-FFF2-40B4-BE49-F238E27FC236}">
                  <a16:creationId xmlns="" xmlns:a16="http://schemas.microsoft.com/office/drawing/2014/main" id="{F621EA0F-80D5-47DC-817A-648A01291C01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348" name="TextBox 2347">
              <a:extLst>
                <a:ext uri="{FF2B5EF4-FFF2-40B4-BE49-F238E27FC236}">
                  <a16:creationId xmlns="" xmlns:a16="http://schemas.microsoft.com/office/drawing/2014/main" id="{2998BA44-A907-43E5-B1E2-12E0629E654B}"/>
                </a:ext>
              </a:extLst>
            </p:cNvPr>
            <p:cNvSpPr txBox="1"/>
            <p:nvPr/>
          </p:nvSpPr>
          <p:spPr>
            <a:xfrm>
              <a:off x="749318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</a:t>
              </a:r>
            </a:p>
          </p:txBody>
        </p:sp>
        <p:sp>
          <p:nvSpPr>
            <p:cNvPr id="2349" name="TextBox 2348">
              <a:extLst>
                <a:ext uri="{FF2B5EF4-FFF2-40B4-BE49-F238E27FC236}">
                  <a16:creationId xmlns="" xmlns:a16="http://schemas.microsoft.com/office/drawing/2014/main" id="{DBB27759-27EF-41EB-ADA6-AE8ED5D45A7C}"/>
                </a:ext>
              </a:extLst>
            </p:cNvPr>
            <p:cNvSpPr txBox="1"/>
            <p:nvPr/>
          </p:nvSpPr>
          <p:spPr>
            <a:xfrm>
              <a:off x="720424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78</a:t>
              </a:r>
            </a:p>
          </p:txBody>
        </p:sp>
        <p:cxnSp>
          <p:nvCxnSpPr>
            <p:cNvPr id="2350" name="Straight Connector 2349">
              <a:extLst>
                <a:ext uri="{FF2B5EF4-FFF2-40B4-BE49-F238E27FC236}">
                  <a16:creationId xmlns="" xmlns:a16="http://schemas.microsoft.com/office/drawing/2014/main" id="{886E1266-1747-474F-B110-09FBEF6BA021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1" name="Straight Connector 2350">
              <a:extLst>
                <a:ext uri="{FF2B5EF4-FFF2-40B4-BE49-F238E27FC236}">
                  <a16:creationId xmlns="" xmlns:a16="http://schemas.microsoft.com/office/drawing/2014/main" id="{DF5D733F-D329-4992-A75A-EBCAE21FC2A9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2" name="Straight Connector 2351">
              <a:extLst>
                <a:ext uri="{FF2B5EF4-FFF2-40B4-BE49-F238E27FC236}">
                  <a16:creationId xmlns="" xmlns:a16="http://schemas.microsoft.com/office/drawing/2014/main" id="{56D24448-15CD-48DC-99F1-4D1854894FD3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3" name="Straight Connector 2352">
              <a:extLst>
                <a:ext uri="{FF2B5EF4-FFF2-40B4-BE49-F238E27FC236}">
                  <a16:creationId xmlns="" xmlns:a16="http://schemas.microsoft.com/office/drawing/2014/main" id="{B8D4AB58-B8E5-44BF-952B-274D107BFBAB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4" name="Straight Connector 2353">
              <a:extLst>
                <a:ext uri="{FF2B5EF4-FFF2-40B4-BE49-F238E27FC236}">
                  <a16:creationId xmlns="" xmlns:a16="http://schemas.microsoft.com/office/drawing/2014/main" id="{46BEF7A9-05CB-42D9-921B-FAB5A2D44084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5" name="Straight Connector 2354">
              <a:extLst>
                <a:ext uri="{FF2B5EF4-FFF2-40B4-BE49-F238E27FC236}">
                  <a16:creationId xmlns="" xmlns:a16="http://schemas.microsoft.com/office/drawing/2014/main" id="{FF44DB7F-EFF0-4977-B53D-47EAB12F6063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6" name="Straight Connector 2355">
              <a:extLst>
                <a:ext uri="{FF2B5EF4-FFF2-40B4-BE49-F238E27FC236}">
                  <a16:creationId xmlns="" xmlns:a16="http://schemas.microsoft.com/office/drawing/2014/main" id="{3F8039BB-23E8-4C59-B10A-D0EC60DD1E5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7" name="Straight Connector 2356">
              <a:extLst>
                <a:ext uri="{FF2B5EF4-FFF2-40B4-BE49-F238E27FC236}">
                  <a16:creationId xmlns="" xmlns:a16="http://schemas.microsoft.com/office/drawing/2014/main" id="{5017F939-05D3-410B-B606-BCF513DD6118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58" name="Straight Connector 2357">
              <a:extLst>
                <a:ext uri="{FF2B5EF4-FFF2-40B4-BE49-F238E27FC236}">
                  <a16:creationId xmlns="" xmlns:a16="http://schemas.microsoft.com/office/drawing/2014/main" id="{F74475C6-02AD-4D6B-B97B-74BB8817D05C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59" name="TextBox 2358">
              <a:extLst>
                <a:ext uri="{FF2B5EF4-FFF2-40B4-BE49-F238E27FC236}">
                  <a16:creationId xmlns="" xmlns:a16="http://schemas.microsoft.com/office/drawing/2014/main" id="{F4C8C4A8-6ED0-46E6-9FB4-431C2087E38D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360" name="TextBox 2359">
              <a:extLst>
                <a:ext uri="{FF2B5EF4-FFF2-40B4-BE49-F238E27FC236}">
                  <a16:creationId xmlns="" xmlns:a16="http://schemas.microsoft.com/office/drawing/2014/main" id="{F29DBC45-36C9-42C6-840B-02D10A8064D3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361" name="TextBox 2360">
              <a:extLst>
                <a:ext uri="{FF2B5EF4-FFF2-40B4-BE49-F238E27FC236}">
                  <a16:creationId xmlns="" xmlns:a16="http://schemas.microsoft.com/office/drawing/2014/main" id="{D9BC1CD4-282B-457F-8172-388127A9F9A5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5</a:t>
              </a:r>
            </a:p>
          </p:txBody>
        </p:sp>
        <p:sp>
          <p:nvSpPr>
            <p:cNvPr id="2362" name="TextBox 2361">
              <a:extLst>
                <a:ext uri="{FF2B5EF4-FFF2-40B4-BE49-F238E27FC236}">
                  <a16:creationId xmlns="" xmlns:a16="http://schemas.microsoft.com/office/drawing/2014/main" id="{4960D5F4-F043-44FF-9D23-948B7273BC34}"/>
                </a:ext>
              </a:extLst>
            </p:cNvPr>
            <p:cNvSpPr txBox="1"/>
            <p:nvPr/>
          </p:nvSpPr>
          <p:spPr>
            <a:xfrm>
              <a:off x="848826" y="5999310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78</a:t>
              </a:r>
            </a:p>
          </p:txBody>
        </p:sp>
      </p:grpSp>
      <p:grpSp>
        <p:nvGrpSpPr>
          <p:cNvPr id="2363" name="Group 2362">
            <a:extLst>
              <a:ext uri="{FF2B5EF4-FFF2-40B4-BE49-F238E27FC236}">
                <a16:creationId xmlns="" xmlns:a16="http://schemas.microsoft.com/office/drawing/2014/main" id="{1407B73A-09CD-40EB-AD7E-B92A162BFED3}"/>
              </a:ext>
            </a:extLst>
          </p:cNvPr>
          <p:cNvGrpSpPr/>
          <p:nvPr/>
        </p:nvGrpSpPr>
        <p:grpSpPr>
          <a:xfrm>
            <a:off x="5927569" y="4781908"/>
            <a:ext cx="646100" cy="506855"/>
            <a:chOff x="606665" y="5696153"/>
            <a:chExt cx="646100" cy="506855"/>
          </a:xfrm>
        </p:grpSpPr>
        <p:sp>
          <p:nvSpPr>
            <p:cNvPr id="2364" name="TextBox 2363">
              <a:extLst>
                <a:ext uri="{FF2B5EF4-FFF2-40B4-BE49-F238E27FC236}">
                  <a16:creationId xmlns="" xmlns:a16="http://schemas.microsoft.com/office/drawing/2014/main" id="{08990828-161D-461E-93EB-347F9BE36245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365" name="TextBox 2364">
              <a:extLst>
                <a:ext uri="{FF2B5EF4-FFF2-40B4-BE49-F238E27FC236}">
                  <a16:creationId xmlns="" xmlns:a16="http://schemas.microsoft.com/office/drawing/2014/main" id="{8C10126F-903C-446D-B23F-420FAF432B19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366" name="TextBox 2365">
              <a:extLst>
                <a:ext uri="{FF2B5EF4-FFF2-40B4-BE49-F238E27FC236}">
                  <a16:creationId xmlns="" xmlns:a16="http://schemas.microsoft.com/office/drawing/2014/main" id="{5C9C96C4-5464-4E30-A22A-61D311459E10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38</a:t>
              </a:r>
            </a:p>
          </p:txBody>
        </p:sp>
        <p:sp>
          <p:nvSpPr>
            <p:cNvPr id="2367" name="TextBox 2366">
              <a:extLst>
                <a:ext uri="{FF2B5EF4-FFF2-40B4-BE49-F238E27FC236}">
                  <a16:creationId xmlns="" xmlns:a16="http://schemas.microsoft.com/office/drawing/2014/main" id="{05219273-C5D1-4628-8F5A-8D10EA720BE8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666</a:t>
              </a:r>
            </a:p>
          </p:txBody>
        </p:sp>
        <p:cxnSp>
          <p:nvCxnSpPr>
            <p:cNvPr id="2368" name="Straight Connector 2367">
              <a:extLst>
                <a:ext uri="{FF2B5EF4-FFF2-40B4-BE49-F238E27FC236}">
                  <a16:creationId xmlns="" xmlns:a16="http://schemas.microsoft.com/office/drawing/2014/main" id="{000AED92-A70B-4CBD-B888-3E360B27A5EF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69" name="Straight Connector 2368">
              <a:extLst>
                <a:ext uri="{FF2B5EF4-FFF2-40B4-BE49-F238E27FC236}">
                  <a16:creationId xmlns="" xmlns:a16="http://schemas.microsoft.com/office/drawing/2014/main" id="{B54E2962-60DE-4643-96E9-5C101046FA1D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0" name="Straight Connector 2369">
              <a:extLst>
                <a:ext uri="{FF2B5EF4-FFF2-40B4-BE49-F238E27FC236}">
                  <a16:creationId xmlns="" xmlns:a16="http://schemas.microsoft.com/office/drawing/2014/main" id="{61DDD947-B060-47ED-9ADB-AAF8E77A12D7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1" name="Straight Connector 2370">
              <a:extLst>
                <a:ext uri="{FF2B5EF4-FFF2-40B4-BE49-F238E27FC236}">
                  <a16:creationId xmlns="" xmlns:a16="http://schemas.microsoft.com/office/drawing/2014/main" id="{B36E5B03-7C8C-4433-B98F-7C9FD4BDB4E2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2" name="Straight Connector 2371">
              <a:extLst>
                <a:ext uri="{FF2B5EF4-FFF2-40B4-BE49-F238E27FC236}">
                  <a16:creationId xmlns="" xmlns:a16="http://schemas.microsoft.com/office/drawing/2014/main" id="{E1DAA280-6100-4070-B822-1A61577849B2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3" name="Straight Connector 2372">
              <a:extLst>
                <a:ext uri="{FF2B5EF4-FFF2-40B4-BE49-F238E27FC236}">
                  <a16:creationId xmlns="" xmlns:a16="http://schemas.microsoft.com/office/drawing/2014/main" id="{042E0680-46D1-4848-A86D-092F074EBE32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4" name="Straight Connector 2373">
              <a:extLst>
                <a:ext uri="{FF2B5EF4-FFF2-40B4-BE49-F238E27FC236}">
                  <a16:creationId xmlns="" xmlns:a16="http://schemas.microsoft.com/office/drawing/2014/main" id="{01F6FA19-1295-46D3-85EB-C044F11DFE9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5" name="Straight Connector 2374">
              <a:extLst>
                <a:ext uri="{FF2B5EF4-FFF2-40B4-BE49-F238E27FC236}">
                  <a16:creationId xmlns="" xmlns:a16="http://schemas.microsoft.com/office/drawing/2014/main" id="{3B884A33-CFC5-4184-8144-F25F2008FD7C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6" name="Straight Connector 2375">
              <a:extLst>
                <a:ext uri="{FF2B5EF4-FFF2-40B4-BE49-F238E27FC236}">
                  <a16:creationId xmlns="" xmlns:a16="http://schemas.microsoft.com/office/drawing/2014/main" id="{2A7C86B2-813C-45DB-ADDC-D4D666FB4002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77" name="TextBox 2376">
              <a:extLst>
                <a:ext uri="{FF2B5EF4-FFF2-40B4-BE49-F238E27FC236}">
                  <a16:creationId xmlns="" xmlns:a16="http://schemas.microsoft.com/office/drawing/2014/main" id="{4071B210-73A0-4B6D-9F61-4CBBEA232223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378" name="TextBox 2377">
              <a:extLst>
                <a:ext uri="{FF2B5EF4-FFF2-40B4-BE49-F238E27FC236}">
                  <a16:creationId xmlns="" xmlns:a16="http://schemas.microsoft.com/office/drawing/2014/main" id="{924C7A95-2E1D-430E-8585-CA637B24A0FA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379" name="TextBox 2378">
              <a:extLst>
                <a:ext uri="{FF2B5EF4-FFF2-40B4-BE49-F238E27FC236}">
                  <a16:creationId xmlns="" xmlns:a16="http://schemas.microsoft.com/office/drawing/2014/main" id="{E2F700B1-9E49-48E8-9035-B841AA3B0691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36</a:t>
              </a:r>
            </a:p>
          </p:txBody>
        </p:sp>
        <p:sp>
          <p:nvSpPr>
            <p:cNvPr id="2380" name="TextBox 2379">
              <a:extLst>
                <a:ext uri="{FF2B5EF4-FFF2-40B4-BE49-F238E27FC236}">
                  <a16:creationId xmlns="" xmlns:a16="http://schemas.microsoft.com/office/drawing/2014/main" id="{949E3558-C04C-4A3D-B77B-AA6B7D913BCF}"/>
                </a:ext>
              </a:extLst>
            </p:cNvPr>
            <p:cNvSpPr txBox="1"/>
            <p:nvPr/>
          </p:nvSpPr>
          <p:spPr>
            <a:xfrm>
              <a:off x="881613" y="600295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333</a:t>
              </a:r>
            </a:p>
          </p:txBody>
        </p:sp>
      </p:grpSp>
      <p:grpSp>
        <p:nvGrpSpPr>
          <p:cNvPr id="2381" name="Group 2380">
            <a:extLst>
              <a:ext uri="{FF2B5EF4-FFF2-40B4-BE49-F238E27FC236}">
                <a16:creationId xmlns="" xmlns:a16="http://schemas.microsoft.com/office/drawing/2014/main" id="{E38F48B5-70BA-464C-816F-E01791F03CB8}"/>
              </a:ext>
            </a:extLst>
          </p:cNvPr>
          <p:cNvGrpSpPr/>
          <p:nvPr/>
        </p:nvGrpSpPr>
        <p:grpSpPr>
          <a:xfrm>
            <a:off x="6605070" y="4786435"/>
            <a:ext cx="613312" cy="506855"/>
            <a:chOff x="606665" y="5696153"/>
            <a:chExt cx="613312" cy="506855"/>
          </a:xfrm>
        </p:grpSpPr>
        <p:sp>
          <p:nvSpPr>
            <p:cNvPr id="2382" name="TextBox 2381">
              <a:extLst>
                <a:ext uri="{FF2B5EF4-FFF2-40B4-BE49-F238E27FC236}">
                  <a16:creationId xmlns="" xmlns:a16="http://schemas.microsoft.com/office/drawing/2014/main" id="{C6FA0DE4-F467-4489-9530-C80C63E9A3C7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383" name="TextBox 2382">
              <a:extLst>
                <a:ext uri="{FF2B5EF4-FFF2-40B4-BE49-F238E27FC236}">
                  <a16:creationId xmlns="" xmlns:a16="http://schemas.microsoft.com/office/drawing/2014/main" id="{2A9EEA42-D284-440E-847D-BA38B33C8EC3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384" name="TextBox 2383">
              <a:extLst>
                <a:ext uri="{FF2B5EF4-FFF2-40B4-BE49-F238E27FC236}">
                  <a16:creationId xmlns="" xmlns:a16="http://schemas.microsoft.com/office/drawing/2014/main" id="{35221B8E-8BF3-40F4-9ABA-EA4F941C0D23}"/>
                </a:ext>
              </a:extLst>
            </p:cNvPr>
            <p:cNvSpPr txBox="1"/>
            <p:nvPr/>
          </p:nvSpPr>
          <p:spPr>
            <a:xfrm>
              <a:off x="742032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9</a:t>
              </a:r>
            </a:p>
          </p:txBody>
        </p:sp>
        <p:sp>
          <p:nvSpPr>
            <p:cNvPr id="2385" name="TextBox 2384">
              <a:extLst>
                <a:ext uri="{FF2B5EF4-FFF2-40B4-BE49-F238E27FC236}">
                  <a16:creationId xmlns="" xmlns:a16="http://schemas.microsoft.com/office/drawing/2014/main" id="{ACCE60B1-AE4D-46DC-BD35-79C3EC8A3179}"/>
                </a:ext>
              </a:extLst>
            </p:cNvPr>
            <p:cNvSpPr txBox="1"/>
            <p:nvPr/>
          </p:nvSpPr>
          <p:spPr>
            <a:xfrm>
              <a:off x="727710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57</a:t>
              </a:r>
            </a:p>
          </p:txBody>
        </p:sp>
        <p:cxnSp>
          <p:nvCxnSpPr>
            <p:cNvPr id="2386" name="Straight Connector 2385">
              <a:extLst>
                <a:ext uri="{FF2B5EF4-FFF2-40B4-BE49-F238E27FC236}">
                  <a16:creationId xmlns="" xmlns:a16="http://schemas.microsoft.com/office/drawing/2014/main" id="{24BB3D82-E0E2-43EF-83DB-0E13F9DE3EA1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7" name="Straight Connector 2386">
              <a:extLst>
                <a:ext uri="{FF2B5EF4-FFF2-40B4-BE49-F238E27FC236}">
                  <a16:creationId xmlns="" xmlns:a16="http://schemas.microsoft.com/office/drawing/2014/main" id="{AAB788D9-D937-4739-84E0-71E69E01BC32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8" name="Straight Connector 2387">
              <a:extLst>
                <a:ext uri="{FF2B5EF4-FFF2-40B4-BE49-F238E27FC236}">
                  <a16:creationId xmlns="" xmlns:a16="http://schemas.microsoft.com/office/drawing/2014/main" id="{B64E2ADE-D354-4E77-BB6E-4D361758AA2B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9" name="Straight Connector 2388">
              <a:extLst>
                <a:ext uri="{FF2B5EF4-FFF2-40B4-BE49-F238E27FC236}">
                  <a16:creationId xmlns="" xmlns:a16="http://schemas.microsoft.com/office/drawing/2014/main" id="{57C27928-2BF7-4199-9772-CA8CD015757D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0" name="Straight Connector 2389">
              <a:extLst>
                <a:ext uri="{FF2B5EF4-FFF2-40B4-BE49-F238E27FC236}">
                  <a16:creationId xmlns="" xmlns:a16="http://schemas.microsoft.com/office/drawing/2014/main" id="{69619C50-FDCE-4D65-A4BC-BC16CDACFDA0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1" name="Straight Connector 2390">
              <a:extLst>
                <a:ext uri="{FF2B5EF4-FFF2-40B4-BE49-F238E27FC236}">
                  <a16:creationId xmlns="" xmlns:a16="http://schemas.microsoft.com/office/drawing/2014/main" id="{159C86EC-4DE0-4EC5-82C8-9FE75ADD68C3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2" name="Straight Connector 2391">
              <a:extLst>
                <a:ext uri="{FF2B5EF4-FFF2-40B4-BE49-F238E27FC236}">
                  <a16:creationId xmlns="" xmlns:a16="http://schemas.microsoft.com/office/drawing/2014/main" id="{94532F18-9097-4AB9-821F-7B9829CD701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3" name="Straight Connector 2392">
              <a:extLst>
                <a:ext uri="{FF2B5EF4-FFF2-40B4-BE49-F238E27FC236}">
                  <a16:creationId xmlns="" xmlns:a16="http://schemas.microsoft.com/office/drawing/2014/main" id="{44094014-4407-4391-BB6A-9868D2F12404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4" name="Straight Connector 2393">
              <a:extLst>
                <a:ext uri="{FF2B5EF4-FFF2-40B4-BE49-F238E27FC236}">
                  <a16:creationId xmlns="" xmlns:a16="http://schemas.microsoft.com/office/drawing/2014/main" id="{3E823D29-3463-4A16-936C-B36CF4675D46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95" name="TextBox 2394">
              <a:extLst>
                <a:ext uri="{FF2B5EF4-FFF2-40B4-BE49-F238E27FC236}">
                  <a16:creationId xmlns="" xmlns:a16="http://schemas.microsoft.com/office/drawing/2014/main" id="{89197254-64B0-4012-9D42-32B6A687ECFA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396" name="TextBox 2395">
              <a:extLst>
                <a:ext uri="{FF2B5EF4-FFF2-40B4-BE49-F238E27FC236}">
                  <a16:creationId xmlns="" xmlns:a16="http://schemas.microsoft.com/office/drawing/2014/main" id="{87811E7A-E064-46C5-BFB6-52B0054FE65F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397" name="TextBox 2396">
              <a:extLst>
                <a:ext uri="{FF2B5EF4-FFF2-40B4-BE49-F238E27FC236}">
                  <a16:creationId xmlns="" xmlns:a16="http://schemas.microsoft.com/office/drawing/2014/main" id="{7BF815A6-D44A-4BE6-A2C1-DB3E2022574A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  <p:sp>
          <p:nvSpPr>
            <p:cNvPr id="2398" name="TextBox 2397">
              <a:extLst>
                <a:ext uri="{FF2B5EF4-FFF2-40B4-BE49-F238E27FC236}">
                  <a16:creationId xmlns="" xmlns:a16="http://schemas.microsoft.com/office/drawing/2014/main" id="{089061C9-1BE5-4963-A3FB-F9A47119A902}"/>
                </a:ext>
              </a:extLst>
            </p:cNvPr>
            <p:cNvSpPr txBox="1"/>
            <p:nvPr/>
          </p:nvSpPr>
          <p:spPr>
            <a:xfrm>
              <a:off x="848825" y="600295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34</a:t>
              </a:r>
            </a:p>
          </p:txBody>
        </p:sp>
      </p:grpSp>
      <p:grpSp>
        <p:nvGrpSpPr>
          <p:cNvPr id="2399" name="Group 2398">
            <a:extLst>
              <a:ext uri="{FF2B5EF4-FFF2-40B4-BE49-F238E27FC236}">
                <a16:creationId xmlns="" xmlns:a16="http://schemas.microsoft.com/office/drawing/2014/main" id="{A2ACB445-320F-4798-A47A-AA307A496525}"/>
              </a:ext>
            </a:extLst>
          </p:cNvPr>
          <p:cNvGrpSpPr/>
          <p:nvPr/>
        </p:nvGrpSpPr>
        <p:grpSpPr>
          <a:xfrm>
            <a:off x="7267482" y="4781909"/>
            <a:ext cx="646100" cy="506855"/>
            <a:chOff x="606665" y="5696153"/>
            <a:chExt cx="646100" cy="506855"/>
          </a:xfrm>
        </p:grpSpPr>
        <p:sp>
          <p:nvSpPr>
            <p:cNvPr id="2400" name="TextBox 2399">
              <a:extLst>
                <a:ext uri="{FF2B5EF4-FFF2-40B4-BE49-F238E27FC236}">
                  <a16:creationId xmlns="" xmlns:a16="http://schemas.microsoft.com/office/drawing/2014/main" id="{40C6C348-CAA2-49DC-8800-9C57ADFCECF3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01" name="TextBox 2400">
              <a:extLst>
                <a:ext uri="{FF2B5EF4-FFF2-40B4-BE49-F238E27FC236}">
                  <a16:creationId xmlns="" xmlns:a16="http://schemas.microsoft.com/office/drawing/2014/main" id="{819F4E65-2A07-44B3-9DE7-2007657F9E36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02" name="TextBox 2401">
              <a:extLst>
                <a:ext uri="{FF2B5EF4-FFF2-40B4-BE49-F238E27FC236}">
                  <a16:creationId xmlns="" xmlns:a16="http://schemas.microsoft.com/office/drawing/2014/main" id="{2C84E9CA-DF39-4553-9AE9-4A5E60E75237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  <p:sp>
          <p:nvSpPr>
            <p:cNvPr id="2403" name="TextBox 2402">
              <a:extLst>
                <a:ext uri="{FF2B5EF4-FFF2-40B4-BE49-F238E27FC236}">
                  <a16:creationId xmlns="" xmlns:a16="http://schemas.microsoft.com/office/drawing/2014/main" id="{6DB6250D-6023-4154-8064-973CD23855A9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116</a:t>
              </a:r>
            </a:p>
          </p:txBody>
        </p:sp>
        <p:cxnSp>
          <p:nvCxnSpPr>
            <p:cNvPr id="2404" name="Straight Connector 2403">
              <a:extLst>
                <a:ext uri="{FF2B5EF4-FFF2-40B4-BE49-F238E27FC236}">
                  <a16:creationId xmlns="" xmlns:a16="http://schemas.microsoft.com/office/drawing/2014/main" id="{0C07661B-ADA5-41C8-9F10-0884E4A0CFCC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5" name="Straight Connector 2404">
              <a:extLst>
                <a:ext uri="{FF2B5EF4-FFF2-40B4-BE49-F238E27FC236}">
                  <a16:creationId xmlns="" xmlns:a16="http://schemas.microsoft.com/office/drawing/2014/main" id="{C0ADA599-5EE4-44B5-8E94-D8BF06AE1D52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6" name="Straight Connector 2405">
              <a:extLst>
                <a:ext uri="{FF2B5EF4-FFF2-40B4-BE49-F238E27FC236}">
                  <a16:creationId xmlns="" xmlns:a16="http://schemas.microsoft.com/office/drawing/2014/main" id="{5805F00E-80FE-4081-B626-43E4437C7FE5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7" name="Straight Connector 2406">
              <a:extLst>
                <a:ext uri="{FF2B5EF4-FFF2-40B4-BE49-F238E27FC236}">
                  <a16:creationId xmlns="" xmlns:a16="http://schemas.microsoft.com/office/drawing/2014/main" id="{18BDE8C7-4A0B-4273-B108-DB26B55DA145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8" name="Straight Connector 2407">
              <a:extLst>
                <a:ext uri="{FF2B5EF4-FFF2-40B4-BE49-F238E27FC236}">
                  <a16:creationId xmlns="" xmlns:a16="http://schemas.microsoft.com/office/drawing/2014/main" id="{3D2C4FCB-566B-494D-B65B-77439B2A5E4E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9" name="Straight Connector 2408">
              <a:extLst>
                <a:ext uri="{FF2B5EF4-FFF2-40B4-BE49-F238E27FC236}">
                  <a16:creationId xmlns="" xmlns:a16="http://schemas.microsoft.com/office/drawing/2014/main" id="{93E01CD6-90B2-4489-AFA2-6DAE72FE42BD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0" name="Straight Connector 2409">
              <a:extLst>
                <a:ext uri="{FF2B5EF4-FFF2-40B4-BE49-F238E27FC236}">
                  <a16:creationId xmlns="" xmlns:a16="http://schemas.microsoft.com/office/drawing/2014/main" id="{67116F12-8E47-4130-ACEE-EE0557B24E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1" name="Straight Connector 2410">
              <a:extLst>
                <a:ext uri="{FF2B5EF4-FFF2-40B4-BE49-F238E27FC236}">
                  <a16:creationId xmlns="" xmlns:a16="http://schemas.microsoft.com/office/drawing/2014/main" id="{E98048CA-C144-4305-8E1F-31B2B9ABCE4C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2" name="Straight Connector 2411">
              <a:extLst>
                <a:ext uri="{FF2B5EF4-FFF2-40B4-BE49-F238E27FC236}">
                  <a16:creationId xmlns="" xmlns:a16="http://schemas.microsoft.com/office/drawing/2014/main" id="{23F6CB04-47E5-41EA-8A17-BBFC379422A8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13" name="TextBox 2412">
              <a:extLst>
                <a:ext uri="{FF2B5EF4-FFF2-40B4-BE49-F238E27FC236}">
                  <a16:creationId xmlns="" xmlns:a16="http://schemas.microsoft.com/office/drawing/2014/main" id="{7BE9B05D-5F07-4746-9EF4-225C0241CAB3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414" name="TextBox 2413">
              <a:extLst>
                <a:ext uri="{FF2B5EF4-FFF2-40B4-BE49-F238E27FC236}">
                  <a16:creationId xmlns="" xmlns:a16="http://schemas.microsoft.com/office/drawing/2014/main" id="{3F803EA4-7404-4A37-916F-0E68BC1DDF46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415" name="TextBox 2414">
              <a:extLst>
                <a:ext uri="{FF2B5EF4-FFF2-40B4-BE49-F238E27FC236}">
                  <a16:creationId xmlns="" xmlns:a16="http://schemas.microsoft.com/office/drawing/2014/main" id="{374373A9-123D-4797-876D-EE00A640EBB0}"/>
                </a:ext>
              </a:extLst>
            </p:cNvPr>
            <p:cNvSpPr txBox="1"/>
            <p:nvPr/>
          </p:nvSpPr>
          <p:spPr>
            <a:xfrm>
              <a:off x="920558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9</a:t>
              </a:r>
            </a:p>
          </p:txBody>
        </p:sp>
        <p:sp>
          <p:nvSpPr>
            <p:cNvPr id="2416" name="TextBox 2415">
              <a:extLst>
                <a:ext uri="{FF2B5EF4-FFF2-40B4-BE49-F238E27FC236}">
                  <a16:creationId xmlns="" xmlns:a16="http://schemas.microsoft.com/office/drawing/2014/main" id="{099CA516-9618-4F8D-B816-BC5A07CF4748}"/>
                </a:ext>
              </a:extLst>
            </p:cNvPr>
            <p:cNvSpPr txBox="1"/>
            <p:nvPr/>
          </p:nvSpPr>
          <p:spPr>
            <a:xfrm>
              <a:off x="881613" y="600295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108</a:t>
              </a:r>
            </a:p>
          </p:txBody>
        </p:sp>
      </p:grpSp>
      <p:grpSp>
        <p:nvGrpSpPr>
          <p:cNvPr id="2417" name="Group 2416">
            <a:extLst>
              <a:ext uri="{FF2B5EF4-FFF2-40B4-BE49-F238E27FC236}">
                <a16:creationId xmlns="" xmlns:a16="http://schemas.microsoft.com/office/drawing/2014/main" id="{996E08EB-2C24-4928-8797-652EC3652562}"/>
              </a:ext>
            </a:extLst>
          </p:cNvPr>
          <p:cNvGrpSpPr/>
          <p:nvPr/>
        </p:nvGrpSpPr>
        <p:grpSpPr>
          <a:xfrm>
            <a:off x="7963090" y="4783418"/>
            <a:ext cx="667958" cy="503045"/>
            <a:chOff x="606665" y="5696153"/>
            <a:chExt cx="667958" cy="503045"/>
          </a:xfrm>
        </p:grpSpPr>
        <p:sp>
          <p:nvSpPr>
            <p:cNvPr id="2418" name="TextBox 2417">
              <a:extLst>
                <a:ext uri="{FF2B5EF4-FFF2-40B4-BE49-F238E27FC236}">
                  <a16:creationId xmlns="" xmlns:a16="http://schemas.microsoft.com/office/drawing/2014/main" id="{453CA954-2A6C-49E6-A89F-4B640C17A2CD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19" name="TextBox 2418">
              <a:extLst>
                <a:ext uri="{FF2B5EF4-FFF2-40B4-BE49-F238E27FC236}">
                  <a16:creationId xmlns="" xmlns:a16="http://schemas.microsoft.com/office/drawing/2014/main" id="{245417B3-B1CE-4213-9847-27E012327E45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20" name="TextBox 2419">
              <a:extLst>
                <a:ext uri="{FF2B5EF4-FFF2-40B4-BE49-F238E27FC236}">
                  <a16:creationId xmlns="" xmlns:a16="http://schemas.microsoft.com/office/drawing/2014/main" id="{B217D8A5-CC7D-4B97-8EA8-7908067ADEA1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22</a:t>
              </a:r>
            </a:p>
          </p:txBody>
        </p:sp>
        <p:sp>
          <p:nvSpPr>
            <p:cNvPr id="2421" name="TextBox 2420">
              <a:extLst>
                <a:ext uri="{FF2B5EF4-FFF2-40B4-BE49-F238E27FC236}">
                  <a16:creationId xmlns="" xmlns:a16="http://schemas.microsoft.com/office/drawing/2014/main" id="{8FDA0203-889A-4E8C-A39E-D4525C2BFB6C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309</a:t>
              </a:r>
            </a:p>
          </p:txBody>
        </p:sp>
        <p:cxnSp>
          <p:nvCxnSpPr>
            <p:cNvPr id="2422" name="Straight Connector 2421">
              <a:extLst>
                <a:ext uri="{FF2B5EF4-FFF2-40B4-BE49-F238E27FC236}">
                  <a16:creationId xmlns="" xmlns:a16="http://schemas.microsoft.com/office/drawing/2014/main" id="{4A190244-E80A-4B52-B934-44C69FC102CF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3" name="Straight Connector 2422">
              <a:extLst>
                <a:ext uri="{FF2B5EF4-FFF2-40B4-BE49-F238E27FC236}">
                  <a16:creationId xmlns="" xmlns:a16="http://schemas.microsoft.com/office/drawing/2014/main" id="{625A4158-1CBF-4003-8F99-CCD57332A173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4" name="Straight Connector 2423">
              <a:extLst>
                <a:ext uri="{FF2B5EF4-FFF2-40B4-BE49-F238E27FC236}">
                  <a16:creationId xmlns="" xmlns:a16="http://schemas.microsoft.com/office/drawing/2014/main" id="{E34F0B07-AACF-45DB-87E7-325E7AD575D1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5" name="Straight Connector 2424">
              <a:extLst>
                <a:ext uri="{FF2B5EF4-FFF2-40B4-BE49-F238E27FC236}">
                  <a16:creationId xmlns="" xmlns:a16="http://schemas.microsoft.com/office/drawing/2014/main" id="{348EFA3F-22C8-4B23-A60E-706D143CBCA5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6" name="Straight Connector 2425">
              <a:extLst>
                <a:ext uri="{FF2B5EF4-FFF2-40B4-BE49-F238E27FC236}">
                  <a16:creationId xmlns="" xmlns:a16="http://schemas.microsoft.com/office/drawing/2014/main" id="{94F3DDA9-243E-4695-BECD-C9ED81C7B5E2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7" name="Straight Connector 2426">
              <a:extLst>
                <a:ext uri="{FF2B5EF4-FFF2-40B4-BE49-F238E27FC236}">
                  <a16:creationId xmlns="" xmlns:a16="http://schemas.microsoft.com/office/drawing/2014/main" id="{167F756B-0EE1-43FC-953B-E996E09049D7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8" name="Straight Connector 2427">
              <a:extLst>
                <a:ext uri="{FF2B5EF4-FFF2-40B4-BE49-F238E27FC236}">
                  <a16:creationId xmlns="" xmlns:a16="http://schemas.microsoft.com/office/drawing/2014/main" id="{E8527FA4-A952-4812-BD0E-A6BEAD5A3D5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9" name="Straight Connector 2428">
              <a:extLst>
                <a:ext uri="{FF2B5EF4-FFF2-40B4-BE49-F238E27FC236}">
                  <a16:creationId xmlns="" xmlns:a16="http://schemas.microsoft.com/office/drawing/2014/main" id="{42DD89DA-E7BA-4C54-8C64-B55274119440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0" name="Straight Connector 2429">
              <a:extLst>
                <a:ext uri="{FF2B5EF4-FFF2-40B4-BE49-F238E27FC236}">
                  <a16:creationId xmlns="" xmlns:a16="http://schemas.microsoft.com/office/drawing/2014/main" id="{4CA59809-27C8-4755-A3F0-A80D5840D72F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31" name="TextBox 2430">
              <a:extLst>
                <a:ext uri="{FF2B5EF4-FFF2-40B4-BE49-F238E27FC236}">
                  <a16:creationId xmlns="" xmlns:a16="http://schemas.microsoft.com/office/drawing/2014/main" id="{EB289594-7C72-43BA-9C85-20EDEF78F0EA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432" name="TextBox 2431">
              <a:extLst>
                <a:ext uri="{FF2B5EF4-FFF2-40B4-BE49-F238E27FC236}">
                  <a16:creationId xmlns="" xmlns:a16="http://schemas.microsoft.com/office/drawing/2014/main" id="{FED228E9-383D-40AD-9257-6FB7070A2C55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433" name="TextBox 2432">
              <a:extLst>
                <a:ext uri="{FF2B5EF4-FFF2-40B4-BE49-F238E27FC236}">
                  <a16:creationId xmlns="" xmlns:a16="http://schemas.microsoft.com/office/drawing/2014/main" id="{D5EFFB93-0E88-4029-B7AC-3B346DE178EB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2434" name="TextBox 2433">
              <a:extLst>
                <a:ext uri="{FF2B5EF4-FFF2-40B4-BE49-F238E27FC236}">
                  <a16:creationId xmlns="" xmlns:a16="http://schemas.microsoft.com/office/drawing/2014/main" id="{994C57B8-4062-41ED-A861-C27FA75B1AEB}"/>
                </a:ext>
              </a:extLst>
            </p:cNvPr>
            <p:cNvSpPr txBox="1"/>
            <p:nvPr/>
          </p:nvSpPr>
          <p:spPr>
            <a:xfrm>
              <a:off x="903471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44</a:t>
              </a:r>
            </a:p>
          </p:txBody>
        </p:sp>
      </p:grpSp>
      <p:grpSp>
        <p:nvGrpSpPr>
          <p:cNvPr id="2435" name="Group 2434">
            <a:extLst>
              <a:ext uri="{FF2B5EF4-FFF2-40B4-BE49-F238E27FC236}">
                <a16:creationId xmlns="" xmlns:a16="http://schemas.microsoft.com/office/drawing/2014/main" id="{E4BBAE9C-F716-4300-89C2-2A09A63D8387}"/>
              </a:ext>
            </a:extLst>
          </p:cNvPr>
          <p:cNvGrpSpPr/>
          <p:nvPr/>
        </p:nvGrpSpPr>
        <p:grpSpPr>
          <a:xfrm>
            <a:off x="8640591" y="4784927"/>
            <a:ext cx="624242" cy="506855"/>
            <a:chOff x="606665" y="5696153"/>
            <a:chExt cx="624242" cy="506855"/>
          </a:xfrm>
        </p:grpSpPr>
        <p:sp>
          <p:nvSpPr>
            <p:cNvPr id="2436" name="TextBox 2435">
              <a:extLst>
                <a:ext uri="{FF2B5EF4-FFF2-40B4-BE49-F238E27FC236}">
                  <a16:creationId xmlns="" xmlns:a16="http://schemas.microsoft.com/office/drawing/2014/main" id="{C72AFC98-7C9A-4C3F-8314-8D96B0C25076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37" name="TextBox 2436">
              <a:extLst>
                <a:ext uri="{FF2B5EF4-FFF2-40B4-BE49-F238E27FC236}">
                  <a16:creationId xmlns="" xmlns:a16="http://schemas.microsoft.com/office/drawing/2014/main" id="{A7540010-59EA-481C-BF00-A07E740EE3BC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38" name="TextBox 2437">
              <a:extLst>
                <a:ext uri="{FF2B5EF4-FFF2-40B4-BE49-F238E27FC236}">
                  <a16:creationId xmlns="" xmlns:a16="http://schemas.microsoft.com/office/drawing/2014/main" id="{64D36DCA-AFA7-4407-8A67-FF399D52BF9C}"/>
                </a:ext>
              </a:extLst>
            </p:cNvPr>
            <p:cNvSpPr txBox="1"/>
            <p:nvPr/>
          </p:nvSpPr>
          <p:spPr>
            <a:xfrm>
              <a:off x="738389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</a:t>
              </a:r>
            </a:p>
          </p:txBody>
        </p:sp>
        <p:sp>
          <p:nvSpPr>
            <p:cNvPr id="2439" name="TextBox 2438">
              <a:extLst>
                <a:ext uri="{FF2B5EF4-FFF2-40B4-BE49-F238E27FC236}">
                  <a16:creationId xmlns="" xmlns:a16="http://schemas.microsoft.com/office/drawing/2014/main" id="{8EF514F2-CE8D-4DCB-AD4B-C63EA11A56B2}"/>
                </a:ext>
              </a:extLst>
            </p:cNvPr>
            <p:cNvSpPr txBox="1"/>
            <p:nvPr/>
          </p:nvSpPr>
          <p:spPr>
            <a:xfrm>
              <a:off x="720424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69</a:t>
              </a:r>
            </a:p>
          </p:txBody>
        </p:sp>
        <p:cxnSp>
          <p:nvCxnSpPr>
            <p:cNvPr id="2440" name="Straight Connector 2439">
              <a:extLst>
                <a:ext uri="{FF2B5EF4-FFF2-40B4-BE49-F238E27FC236}">
                  <a16:creationId xmlns="" xmlns:a16="http://schemas.microsoft.com/office/drawing/2014/main" id="{861C8F83-A1AD-4DAC-A0C2-C044E579FE1B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1" name="Straight Connector 2440">
              <a:extLst>
                <a:ext uri="{FF2B5EF4-FFF2-40B4-BE49-F238E27FC236}">
                  <a16:creationId xmlns="" xmlns:a16="http://schemas.microsoft.com/office/drawing/2014/main" id="{9AA036E9-7385-4C76-9B5D-CA0FFFE96C58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2" name="Straight Connector 2441">
              <a:extLst>
                <a:ext uri="{FF2B5EF4-FFF2-40B4-BE49-F238E27FC236}">
                  <a16:creationId xmlns="" xmlns:a16="http://schemas.microsoft.com/office/drawing/2014/main" id="{02F0AF84-1802-4EC9-A7D2-CEBCC9001B29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3" name="Straight Connector 2442">
              <a:extLst>
                <a:ext uri="{FF2B5EF4-FFF2-40B4-BE49-F238E27FC236}">
                  <a16:creationId xmlns="" xmlns:a16="http://schemas.microsoft.com/office/drawing/2014/main" id="{304E2F1D-E774-4256-8F09-6A61A3204337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4" name="Straight Connector 2443">
              <a:extLst>
                <a:ext uri="{FF2B5EF4-FFF2-40B4-BE49-F238E27FC236}">
                  <a16:creationId xmlns="" xmlns:a16="http://schemas.microsoft.com/office/drawing/2014/main" id="{C0EE5D46-5489-4B27-AC38-5F8CAAC70C03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5" name="Straight Connector 2444">
              <a:extLst>
                <a:ext uri="{FF2B5EF4-FFF2-40B4-BE49-F238E27FC236}">
                  <a16:creationId xmlns="" xmlns:a16="http://schemas.microsoft.com/office/drawing/2014/main" id="{81E5D8D0-E448-447B-99E1-92462D30D418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6" name="Straight Connector 2445">
              <a:extLst>
                <a:ext uri="{FF2B5EF4-FFF2-40B4-BE49-F238E27FC236}">
                  <a16:creationId xmlns="" xmlns:a16="http://schemas.microsoft.com/office/drawing/2014/main" id="{0A3921BB-8297-4912-A1F5-7E1C602CF07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7" name="Straight Connector 2446">
              <a:extLst>
                <a:ext uri="{FF2B5EF4-FFF2-40B4-BE49-F238E27FC236}">
                  <a16:creationId xmlns="" xmlns:a16="http://schemas.microsoft.com/office/drawing/2014/main" id="{6E8AE695-59C2-4401-B72C-BE33DDF9D04D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8" name="Straight Connector 2447">
              <a:extLst>
                <a:ext uri="{FF2B5EF4-FFF2-40B4-BE49-F238E27FC236}">
                  <a16:creationId xmlns="" xmlns:a16="http://schemas.microsoft.com/office/drawing/2014/main" id="{0EDF57E4-F401-4BD3-972E-9C038D31B94D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49" name="TextBox 2448">
              <a:extLst>
                <a:ext uri="{FF2B5EF4-FFF2-40B4-BE49-F238E27FC236}">
                  <a16:creationId xmlns="" xmlns:a16="http://schemas.microsoft.com/office/drawing/2014/main" id="{13F388F5-4382-47C7-9F8F-3CDAE203457F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450" name="TextBox 2449">
              <a:extLst>
                <a:ext uri="{FF2B5EF4-FFF2-40B4-BE49-F238E27FC236}">
                  <a16:creationId xmlns="" xmlns:a16="http://schemas.microsoft.com/office/drawing/2014/main" id="{8B4AFDED-F137-4288-B932-3AB115407AA3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451" name="TextBox 2450">
              <a:extLst>
                <a:ext uri="{FF2B5EF4-FFF2-40B4-BE49-F238E27FC236}">
                  <a16:creationId xmlns="" xmlns:a16="http://schemas.microsoft.com/office/drawing/2014/main" id="{AE0F02AA-4999-43D6-9039-0A2817696BCA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</a:t>
              </a:r>
            </a:p>
          </p:txBody>
        </p:sp>
        <p:sp>
          <p:nvSpPr>
            <p:cNvPr id="2452" name="TextBox 2451">
              <a:extLst>
                <a:ext uri="{FF2B5EF4-FFF2-40B4-BE49-F238E27FC236}">
                  <a16:creationId xmlns="" xmlns:a16="http://schemas.microsoft.com/office/drawing/2014/main" id="{09985D9D-F6F2-4D93-A759-D8D6981F7749}"/>
                </a:ext>
              </a:extLst>
            </p:cNvPr>
            <p:cNvSpPr txBox="1"/>
            <p:nvPr/>
          </p:nvSpPr>
          <p:spPr>
            <a:xfrm>
              <a:off x="859755" y="600295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</p:grpSp>
      <p:grpSp>
        <p:nvGrpSpPr>
          <p:cNvPr id="2453" name="Group 2452">
            <a:extLst>
              <a:ext uri="{FF2B5EF4-FFF2-40B4-BE49-F238E27FC236}">
                <a16:creationId xmlns="" xmlns:a16="http://schemas.microsoft.com/office/drawing/2014/main" id="{26AB34F0-05BA-41EC-94A5-844906B64464}"/>
              </a:ext>
            </a:extLst>
          </p:cNvPr>
          <p:cNvGrpSpPr/>
          <p:nvPr/>
        </p:nvGrpSpPr>
        <p:grpSpPr>
          <a:xfrm>
            <a:off x="9348271" y="4783418"/>
            <a:ext cx="664315" cy="503212"/>
            <a:chOff x="606665" y="5696153"/>
            <a:chExt cx="664315" cy="503212"/>
          </a:xfrm>
        </p:grpSpPr>
        <p:sp>
          <p:nvSpPr>
            <p:cNvPr id="2454" name="TextBox 2453">
              <a:extLst>
                <a:ext uri="{FF2B5EF4-FFF2-40B4-BE49-F238E27FC236}">
                  <a16:creationId xmlns="" xmlns:a16="http://schemas.microsoft.com/office/drawing/2014/main" id="{0B27C723-CE4B-4356-98FE-944D6D3FF058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55" name="TextBox 2454">
              <a:extLst>
                <a:ext uri="{FF2B5EF4-FFF2-40B4-BE49-F238E27FC236}">
                  <a16:creationId xmlns="" xmlns:a16="http://schemas.microsoft.com/office/drawing/2014/main" id="{DB0D7CCA-2943-4CBA-AE43-3999DC27873D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56" name="TextBox 2455">
              <a:extLst>
                <a:ext uri="{FF2B5EF4-FFF2-40B4-BE49-F238E27FC236}">
                  <a16:creationId xmlns="" xmlns:a16="http://schemas.microsoft.com/office/drawing/2014/main" id="{F3FA66FC-0C66-4E7F-AB6F-53366FB482BC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24</a:t>
              </a:r>
            </a:p>
          </p:txBody>
        </p:sp>
        <p:sp>
          <p:nvSpPr>
            <p:cNvPr id="2457" name="TextBox 2456">
              <a:extLst>
                <a:ext uri="{FF2B5EF4-FFF2-40B4-BE49-F238E27FC236}">
                  <a16:creationId xmlns="" xmlns:a16="http://schemas.microsoft.com/office/drawing/2014/main" id="{C4468ADB-6228-4B6E-8F0C-655A09247991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307</a:t>
              </a:r>
            </a:p>
          </p:txBody>
        </p:sp>
        <p:cxnSp>
          <p:nvCxnSpPr>
            <p:cNvPr id="2458" name="Straight Connector 2457">
              <a:extLst>
                <a:ext uri="{FF2B5EF4-FFF2-40B4-BE49-F238E27FC236}">
                  <a16:creationId xmlns="" xmlns:a16="http://schemas.microsoft.com/office/drawing/2014/main" id="{AD825695-6353-4365-B533-C0830E7379AD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9" name="Straight Connector 2458">
              <a:extLst>
                <a:ext uri="{FF2B5EF4-FFF2-40B4-BE49-F238E27FC236}">
                  <a16:creationId xmlns="" xmlns:a16="http://schemas.microsoft.com/office/drawing/2014/main" id="{0C7FD23F-7FC3-4066-B2DE-7B2A801BE6CE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0" name="Straight Connector 2459">
              <a:extLst>
                <a:ext uri="{FF2B5EF4-FFF2-40B4-BE49-F238E27FC236}">
                  <a16:creationId xmlns="" xmlns:a16="http://schemas.microsoft.com/office/drawing/2014/main" id="{ECA955A6-615E-42A3-BD01-019825710ECE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1" name="Straight Connector 2460">
              <a:extLst>
                <a:ext uri="{FF2B5EF4-FFF2-40B4-BE49-F238E27FC236}">
                  <a16:creationId xmlns="" xmlns:a16="http://schemas.microsoft.com/office/drawing/2014/main" id="{54EDE1EB-BA04-4154-BEFC-5152C1867809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2" name="Straight Connector 2461">
              <a:extLst>
                <a:ext uri="{FF2B5EF4-FFF2-40B4-BE49-F238E27FC236}">
                  <a16:creationId xmlns="" xmlns:a16="http://schemas.microsoft.com/office/drawing/2014/main" id="{CCE4601D-8F69-4CCE-B0FF-EF2D92D0406C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3" name="Straight Connector 2462">
              <a:extLst>
                <a:ext uri="{FF2B5EF4-FFF2-40B4-BE49-F238E27FC236}">
                  <a16:creationId xmlns="" xmlns:a16="http://schemas.microsoft.com/office/drawing/2014/main" id="{F80235A0-1405-4E76-8F1E-363F2C730542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4" name="Straight Connector 2463">
              <a:extLst>
                <a:ext uri="{FF2B5EF4-FFF2-40B4-BE49-F238E27FC236}">
                  <a16:creationId xmlns="" xmlns:a16="http://schemas.microsoft.com/office/drawing/2014/main" id="{9F0BDA58-7F04-40DE-9565-3805438723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5" name="Straight Connector 2464">
              <a:extLst>
                <a:ext uri="{FF2B5EF4-FFF2-40B4-BE49-F238E27FC236}">
                  <a16:creationId xmlns="" xmlns:a16="http://schemas.microsoft.com/office/drawing/2014/main" id="{F1B8F703-C3CC-4188-B556-1202C25FD10B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6" name="Straight Connector 2465">
              <a:extLst>
                <a:ext uri="{FF2B5EF4-FFF2-40B4-BE49-F238E27FC236}">
                  <a16:creationId xmlns="" xmlns:a16="http://schemas.microsoft.com/office/drawing/2014/main" id="{A4DF934B-AA73-4DC0-B11D-A2AF2643047A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67" name="TextBox 2466">
              <a:extLst>
                <a:ext uri="{FF2B5EF4-FFF2-40B4-BE49-F238E27FC236}">
                  <a16:creationId xmlns="" xmlns:a16="http://schemas.microsoft.com/office/drawing/2014/main" id="{3A1E9256-4DDE-43AA-B397-83EA3003C7A5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468" name="TextBox 2467">
              <a:extLst>
                <a:ext uri="{FF2B5EF4-FFF2-40B4-BE49-F238E27FC236}">
                  <a16:creationId xmlns="" xmlns:a16="http://schemas.microsoft.com/office/drawing/2014/main" id="{C536A6BE-89A9-47AF-811F-2562ACD03F96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469" name="TextBox 2468">
              <a:extLst>
                <a:ext uri="{FF2B5EF4-FFF2-40B4-BE49-F238E27FC236}">
                  <a16:creationId xmlns="" xmlns:a16="http://schemas.microsoft.com/office/drawing/2014/main" id="{ACB17A04-8B14-4AC7-BB0E-93A898320361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18</a:t>
              </a:r>
            </a:p>
          </p:txBody>
        </p:sp>
        <p:sp>
          <p:nvSpPr>
            <p:cNvPr id="2470" name="TextBox 2469">
              <a:extLst>
                <a:ext uri="{FF2B5EF4-FFF2-40B4-BE49-F238E27FC236}">
                  <a16:creationId xmlns="" xmlns:a16="http://schemas.microsoft.com/office/drawing/2014/main" id="{6EFE812B-F51F-4EBC-8669-F071BD3508DD}"/>
                </a:ext>
              </a:extLst>
            </p:cNvPr>
            <p:cNvSpPr txBox="1"/>
            <p:nvPr/>
          </p:nvSpPr>
          <p:spPr>
            <a:xfrm>
              <a:off x="899828" y="5999310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60</a:t>
              </a:r>
            </a:p>
          </p:txBody>
        </p:sp>
      </p:grpSp>
      <p:grpSp>
        <p:nvGrpSpPr>
          <p:cNvPr id="2471" name="Group 2470">
            <a:extLst>
              <a:ext uri="{FF2B5EF4-FFF2-40B4-BE49-F238E27FC236}">
                <a16:creationId xmlns="" xmlns:a16="http://schemas.microsoft.com/office/drawing/2014/main" id="{96944DCF-F487-4140-B80A-E9DBF84DC932}"/>
              </a:ext>
            </a:extLst>
          </p:cNvPr>
          <p:cNvGrpSpPr/>
          <p:nvPr/>
        </p:nvGrpSpPr>
        <p:grpSpPr>
          <a:xfrm>
            <a:off x="10043879" y="4781909"/>
            <a:ext cx="613313" cy="503045"/>
            <a:chOff x="606665" y="5696153"/>
            <a:chExt cx="613313" cy="503045"/>
          </a:xfrm>
        </p:grpSpPr>
        <p:sp>
          <p:nvSpPr>
            <p:cNvPr id="2472" name="TextBox 2471">
              <a:extLst>
                <a:ext uri="{FF2B5EF4-FFF2-40B4-BE49-F238E27FC236}">
                  <a16:creationId xmlns="" xmlns:a16="http://schemas.microsoft.com/office/drawing/2014/main" id="{0464A42B-A5BE-4EB7-8E2E-A187E265DCFC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73" name="TextBox 2472">
              <a:extLst>
                <a:ext uri="{FF2B5EF4-FFF2-40B4-BE49-F238E27FC236}">
                  <a16:creationId xmlns="" xmlns:a16="http://schemas.microsoft.com/office/drawing/2014/main" id="{FF91ACD0-BE7C-4070-8175-A157A48CB8B9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77" name="TextBox 2476">
              <a:extLst>
                <a:ext uri="{FF2B5EF4-FFF2-40B4-BE49-F238E27FC236}">
                  <a16:creationId xmlns="" xmlns:a16="http://schemas.microsoft.com/office/drawing/2014/main" id="{583FB163-D2D8-4D47-94CC-C487C7B21367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17</a:t>
              </a:r>
            </a:p>
          </p:txBody>
        </p:sp>
        <p:sp>
          <p:nvSpPr>
            <p:cNvPr id="2478" name="TextBox 2477">
              <a:extLst>
                <a:ext uri="{FF2B5EF4-FFF2-40B4-BE49-F238E27FC236}">
                  <a16:creationId xmlns="" xmlns:a16="http://schemas.microsoft.com/office/drawing/2014/main" id="{4BBCD497-91DE-491E-89E9-12DB5B65C3A9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219</a:t>
              </a:r>
            </a:p>
          </p:txBody>
        </p:sp>
        <p:cxnSp>
          <p:nvCxnSpPr>
            <p:cNvPr id="2479" name="Straight Connector 2478">
              <a:extLst>
                <a:ext uri="{FF2B5EF4-FFF2-40B4-BE49-F238E27FC236}">
                  <a16:creationId xmlns="" xmlns:a16="http://schemas.microsoft.com/office/drawing/2014/main" id="{BF52D7C8-12DA-4469-A96D-CB57AC9486F7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0" name="Straight Connector 2479">
              <a:extLst>
                <a:ext uri="{FF2B5EF4-FFF2-40B4-BE49-F238E27FC236}">
                  <a16:creationId xmlns="" xmlns:a16="http://schemas.microsoft.com/office/drawing/2014/main" id="{828360A4-AE47-4193-9263-244E492F1868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1" name="Straight Connector 2480">
              <a:extLst>
                <a:ext uri="{FF2B5EF4-FFF2-40B4-BE49-F238E27FC236}">
                  <a16:creationId xmlns="" xmlns:a16="http://schemas.microsoft.com/office/drawing/2014/main" id="{B8C36E31-494D-4778-A05C-83A575A8D3B3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2" name="Straight Connector 2481">
              <a:extLst>
                <a:ext uri="{FF2B5EF4-FFF2-40B4-BE49-F238E27FC236}">
                  <a16:creationId xmlns="" xmlns:a16="http://schemas.microsoft.com/office/drawing/2014/main" id="{7E7DF497-0BFA-45D4-A6E9-D2AFC7D27890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3" name="Straight Connector 2482">
              <a:extLst>
                <a:ext uri="{FF2B5EF4-FFF2-40B4-BE49-F238E27FC236}">
                  <a16:creationId xmlns="" xmlns:a16="http://schemas.microsoft.com/office/drawing/2014/main" id="{50027977-A7C4-4E4D-902E-96C434C6BC36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4" name="Straight Connector 2483">
              <a:extLst>
                <a:ext uri="{FF2B5EF4-FFF2-40B4-BE49-F238E27FC236}">
                  <a16:creationId xmlns="" xmlns:a16="http://schemas.microsoft.com/office/drawing/2014/main" id="{BD733C57-CEE4-45E2-A37A-04602722FF0D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5" name="Straight Connector 2484">
              <a:extLst>
                <a:ext uri="{FF2B5EF4-FFF2-40B4-BE49-F238E27FC236}">
                  <a16:creationId xmlns="" xmlns:a16="http://schemas.microsoft.com/office/drawing/2014/main" id="{573943F0-A483-4557-A256-5A83F7542AE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6" name="Straight Connector 2485">
              <a:extLst>
                <a:ext uri="{FF2B5EF4-FFF2-40B4-BE49-F238E27FC236}">
                  <a16:creationId xmlns="" xmlns:a16="http://schemas.microsoft.com/office/drawing/2014/main" id="{8A3BBBC1-21A2-4DC6-A336-FA49F04A440A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7" name="Straight Connector 2486">
              <a:extLst>
                <a:ext uri="{FF2B5EF4-FFF2-40B4-BE49-F238E27FC236}">
                  <a16:creationId xmlns="" xmlns:a16="http://schemas.microsoft.com/office/drawing/2014/main" id="{389C4BEF-2386-4465-A7AC-95580105A818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88" name="TextBox 2487">
              <a:extLst>
                <a:ext uri="{FF2B5EF4-FFF2-40B4-BE49-F238E27FC236}">
                  <a16:creationId xmlns="" xmlns:a16="http://schemas.microsoft.com/office/drawing/2014/main" id="{861247C4-DD0C-45B3-A4E4-C2AB19CF2611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489" name="TextBox 2488">
              <a:extLst>
                <a:ext uri="{FF2B5EF4-FFF2-40B4-BE49-F238E27FC236}">
                  <a16:creationId xmlns="" xmlns:a16="http://schemas.microsoft.com/office/drawing/2014/main" id="{70F9EB0D-6619-494D-96F8-E7B98E5EFF77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490" name="TextBox 2489">
              <a:extLst>
                <a:ext uri="{FF2B5EF4-FFF2-40B4-BE49-F238E27FC236}">
                  <a16:creationId xmlns="" xmlns:a16="http://schemas.microsoft.com/office/drawing/2014/main" id="{F784A830-2C47-4244-981A-288A57673D4B}"/>
                </a:ext>
              </a:extLst>
            </p:cNvPr>
            <p:cNvSpPr txBox="1"/>
            <p:nvPr/>
          </p:nvSpPr>
          <p:spPr>
            <a:xfrm>
              <a:off x="887771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  <p:sp>
          <p:nvSpPr>
            <p:cNvPr id="2491" name="TextBox 2490">
              <a:extLst>
                <a:ext uri="{FF2B5EF4-FFF2-40B4-BE49-F238E27FC236}">
                  <a16:creationId xmlns="" xmlns:a16="http://schemas.microsoft.com/office/drawing/2014/main" id="{B3327580-51D5-41B9-B3E0-0117347EA9FD}"/>
                </a:ext>
              </a:extLst>
            </p:cNvPr>
            <p:cNvSpPr txBox="1"/>
            <p:nvPr/>
          </p:nvSpPr>
          <p:spPr>
            <a:xfrm>
              <a:off x="848826" y="5995667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2492" name="Group 2491">
            <a:extLst>
              <a:ext uri="{FF2B5EF4-FFF2-40B4-BE49-F238E27FC236}">
                <a16:creationId xmlns="" xmlns:a16="http://schemas.microsoft.com/office/drawing/2014/main" id="{2CDCC6A3-8FD2-49DE-B8A1-A882BBDF7D88}"/>
              </a:ext>
            </a:extLst>
          </p:cNvPr>
          <p:cNvGrpSpPr/>
          <p:nvPr/>
        </p:nvGrpSpPr>
        <p:grpSpPr>
          <a:xfrm>
            <a:off x="10730433" y="4780400"/>
            <a:ext cx="616956" cy="503045"/>
            <a:chOff x="606665" y="5696153"/>
            <a:chExt cx="616956" cy="503045"/>
          </a:xfrm>
        </p:grpSpPr>
        <p:sp>
          <p:nvSpPr>
            <p:cNvPr id="2493" name="TextBox 2492">
              <a:extLst>
                <a:ext uri="{FF2B5EF4-FFF2-40B4-BE49-F238E27FC236}">
                  <a16:creationId xmlns="" xmlns:a16="http://schemas.microsoft.com/office/drawing/2014/main" id="{001ED571-DB18-49AF-827A-0B981DED2FCB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94" name="TextBox 2493">
              <a:extLst>
                <a:ext uri="{FF2B5EF4-FFF2-40B4-BE49-F238E27FC236}">
                  <a16:creationId xmlns="" xmlns:a16="http://schemas.microsoft.com/office/drawing/2014/main" id="{BD2FB9B6-8FE9-4234-A095-D9B762BBE6EB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495" name="TextBox 2494">
              <a:extLst>
                <a:ext uri="{FF2B5EF4-FFF2-40B4-BE49-F238E27FC236}">
                  <a16:creationId xmlns="" xmlns:a16="http://schemas.microsoft.com/office/drawing/2014/main" id="{8A0FCD47-7995-44CC-BF84-89E04ADCF8A3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sp>
          <p:nvSpPr>
            <p:cNvPr id="2496" name="TextBox 2495">
              <a:extLst>
                <a:ext uri="{FF2B5EF4-FFF2-40B4-BE49-F238E27FC236}">
                  <a16:creationId xmlns="" xmlns:a16="http://schemas.microsoft.com/office/drawing/2014/main" id="{7DF66A77-492E-40E1-B9C2-264F14FEE1A4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118</a:t>
              </a:r>
            </a:p>
          </p:txBody>
        </p:sp>
        <p:cxnSp>
          <p:nvCxnSpPr>
            <p:cNvPr id="2497" name="Straight Connector 2496">
              <a:extLst>
                <a:ext uri="{FF2B5EF4-FFF2-40B4-BE49-F238E27FC236}">
                  <a16:creationId xmlns="" xmlns:a16="http://schemas.microsoft.com/office/drawing/2014/main" id="{C30807DE-9FAB-4C98-B754-69215C134A89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8" name="Straight Connector 2497">
              <a:extLst>
                <a:ext uri="{FF2B5EF4-FFF2-40B4-BE49-F238E27FC236}">
                  <a16:creationId xmlns="" xmlns:a16="http://schemas.microsoft.com/office/drawing/2014/main" id="{EA5D9B64-E669-4D01-A382-8F69ED0408B0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9" name="Straight Connector 2498">
              <a:extLst>
                <a:ext uri="{FF2B5EF4-FFF2-40B4-BE49-F238E27FC236}">
                  <a16:creationId xmlns="" xmlns:a16="http://schemas.microsoft.com/office/drawing/2014/main" id="{57B9AC8D-8503-4515-B9FE-AD94DF59DFE0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0" name="Straight Connector 2499">
              <a:extLst>
                <a:ext uri="{FF2B5EF4-FFF2-40B4-BE49-F238E27FC236}">
                  <a16:creationId xmlns="" xmlns:a16="http://schemas.microsoft.com/office/drawing/2014/main" id="{AB93DB29-85A3-41AF-B93A-657AB5FC05BB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1" name="Straight Connector 2500">
              <a:extLst>
                <a:ext uri="{FF2B5EF4-FFF2-40B4-BE49-F238E27FC236}">
                  <a16:creationId xmlns="" xmlns:a16="http://schemas.microsoft.com/office/drawing/2014/main" id="{13D2C19E-63E4-4E6C-9C77-E8A7455356C5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2" name="Straight Connector 2501">
              <a:extLst>
                <a:ext uri="{FF2B5EF4-FFF2-40B4-BE49-F238E27FC236}">
                  <a16:creationId xmlns="" xmlns:a16="http://schemas.microsoft.com/office/drawing/2014/main" id="{366C983A-728A-4F4C-ABCE-3775B88FA21F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3" name="Straight Connector 2502">
              <a:extLst>
                <a:ext uri="{FF2B5EF4-FFF2-40B4-BE49-F238E27FC236}">
                  <a16:creationId xmlns="" xmlns:a16="http://schemas.microsoft.com/office/drawing/2014/main" id="{4BB96AFF-2A7E-4A98-973B-E49608E89E5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4" name="Straight Connector 2503">
              <a:extLst>
                <a:ext uri="{FF2B5EF4-FFF2-40B4-BE49-F238E27FC236}">
                  <a16:creationId xmlns="" xmlns:a16="http://schemas.microsoft.com/office/drawing/2014/main" id="{70C7860D-E91A-4C37-BC90-ADF9367AC910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5" name="Straight Connector 2504">
              <a:extLst>
                <a:ext uri="{FF2B5EF4-FFF2-40B4-BE49-F238E27FC236}">
                  <a16:creationId xmlns="" xmlns:a16="http://schemas.microsoft.com/office/drawing/2014/main" id="{B12BA0FD-7F2D-4C2D-8FF0-4D4D88CDC7F9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06" name="TextBox 2505">
              <a:extLst>
                <a:ext uri="{FF2B5EF4-FFF2-40B4-BE49-F238E27FC236}">
                  <a16:creationId xmlns="" xmlns:a16="http://schemas.microsoft.com/office/drawing/2014/main" id="{B60651FD-BA06-47D6-B410-20E18DF94D90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507" name="TextBox 2506">
              <a:extLst>
                <a:ext uri="{FF2B5EF4-FFF2-40B4-BE49-F238E27FC236}">
                  <a16:creationId xmlns="" xmlns:a16="http://schemas.microsoft.com/office/drawing/2014/main" id="{4A6C90FF-3516-48FB-B988-310E9A564007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508" name="TextBox 2507">
              <a:extLst>
                <a:ext uri="{FF2B5EF4-FFF2-40B4-BE49-F238E27FC236}">
                  <a16:creationId xmlns="" xmlns:a16="http://schemas.microsoft.com/office/drawing/2014/main" id="{5B2A9735-A360-4825-9F0E-3F78565438CF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  <p:sp>
          <p:nvSpPr>
            <p:cNvPr id="2509" name="TextBox 2508">
              <a:extLst>
                <a:ext uri="{FF2B5EF4-FFF2-40B4-BE49-F238E27FC236}">
                  <a16:creationId xmlns="" xmlns:a16="http://schemas.microsoft.com/office/drawing/2014/main" id="{E4382B30-836C-4CF8-91E2-86ED6933A01B}"/>
                </a:ext>
              </a:extLst>
            </p:cNvPr>
            <p:cNvSpPr txBox="1"/>
            <p:nvPr/>
          </p:nvSpPr>
          <p:spPr>
            <a:xfrm>
              <a:off x="852469" y="5992024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15</a:t>
              </a:r>
            </a:p>
          </p:txBody>
        </p:sp>
      </p:grpSp>
      <p:grpSp>
        <p:nvGrpSpPr>
          <p:cNvPr id="2510" name="Group 2509">
            <a:extLst>
              <a:ext uri="{FF2B5EF4-FFF2-40B4-BE49-F238E27FC236}">
                <a16:creationId xmlns="" xmlns:a16="http://schemas.microsoft.com/office/drawing/2014/main" id="{E4A147CC-BDC1-43FF-979D-EE1E45CCF437}"/>
              </a:ext>
            </a:extLst>
          </p:cNvPr>
          <p:cNvGrpSpPr/>
          <p:nvPr/>
        </p:nvGrpSpPr>
        <p:grpSpPr>
          <a:xfrm>
            <a:off x="11404917" y="4781909"/>
            <a:ext cx="627885" cy="503212"/>
            <a:chOff x="606665" y="5696153"/>
            <a:chExt cx="627885" cy="503212"/>
          </a:xfrm>
        </p:grpSpPr>
        <p:sp>
          <p:nvSpPr>
            <p:cNvPr id="2511" name="TextBox 2510">
              <a:extLst>
                <a:ext uri="{FF2B5EF4-FFF2-40B4-BE49-F238E27FC236}">
                  <a16:creationId xmlns="" xmlns:a16="http://schemas.microsoft.com/office/drawing/2014/main" id="{47A12407-29F4-4838-86C4-A3FD6F9DF75F}"/>
                </a:ext>
              </a:extLst>
            </p:cNvPr>
            <p:cNvSpPr txBox="1"/>
            <p:nvPr/>
          </p:nvSpPr>
          <p:spPr>
            <a:xfrm>
              <a:off x="615875" y="5878245"/>
              <a:ext cx="149936" cy="14619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512" name="TextBox 2511">
              <a:extLst>
                <a:ext uri="{FF2B5EF4-FFF2-40B4-BE49-F238E27FC236}">
                  <a16:creationId xmlns="" xmlns:a16="http://schemas.microsoft.com/office/drawing/2014/main" id="{D58BEF73-FF15-49FA-B6BD-4867DF782E1F}"/>
                </a:ext>
              </a:extLst>
            </p:cNvPr>
            <p:cNvSpPr txBox="1"/>
            <p:nvPr/>
          </p:nvSpPr>
          <p:spPr>
            <a:xfrm>
              <a:off x="606665" y="6029307"/>
              <a:ext cx="151526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2513" name="TextBox 2512">
              <a:extLst>
                <a:ext uri="{FF2B5EF4-FFF2-40B4-BE49-F238E27FC236}">
                  <a16:creationId xmlns="" xmlns:a16="http://schemas.microsoft.com/office/drawing/2014/main" id="{BEBF9243-D4F1-4A06-B444-EF3AA0E4AC73}"/>
                </a:ext>
              </a:extLst>
            </p:cNvPr>
            <p:cNvSpPr txBox="1"/>
            <p:nvPr/>
          </p:nvSpPr>
          <p:spPr>
            <a:xfrm>
              <a:off x="716531" y="5842674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29</a:t>
              </a:r>
            </a:p>
          </p:txBody>
        </p:sp>
        <p:sp>
          <p:nvSpPr>
            <p:cNvPr id="2514" name="TextBox 2513">
              <a:extLst>
                <a:ext uri="{FF2B5EF4-FFF2-40B4-BE49-F238E27FC236}">
                  <a16:creationId xmlns="" xmlns:a16="http://schemas.microsoft.com/office/drawing/2014/main" id="{83149CF2-4CAA-4154-90AA-D30392A262F6}"/>
                </a:ext>
              </a:extLst>
            </p:cNvPr>
            <p:cNvSpPr txBox="1"/>
            <p:nvPr/>
          </p:nvSpPr>
          <p:spPr>
            <a:xfrm>
              <a:off x="694923" y="5999143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560</a:t>
              </a:r>
            </a:p>
          </p:txBody>
        </p:sp>
        <p:cxnSp>
          <p:nvCxnSpPr>
            <p:cNvPr id="2515" name="Straight Connector 2514">
              <a:extLst>
                <a:ext uri="{FF2B5EF4-FFF2-40B4-BE49-F238E27FC236}">
                  <a16:creationId xmlns="" xmlns:a16="http://schemas.microsoft.com/office/drawing/2014/main" id="{65DADE77-44CE-4B9F-9A7A-67594023E6D5}"/>
                </a:ext>
              </a:extLst>
            </p:cNvPr>
            <p:cNvCxnSpPr>
              <a:cxnSpLocks/>
            </p:cNvCxnSpPr>
            <p:nvPr/>
          </p:nvCxnSpPr>
          <p:spPr>
            <a:xfrm>
              <a:off x="618506" y="5872827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6" name="Straight Connector 2515">
              <a:extLst>
                <a:ext uri="{FF2B5EF4-FFF2-40B4-BE49-F238E27FC236}">
                  <a16:creationId xmlns="" xmlns:a16="http://schemas.microsoft.com/office/drawing/2014/main" id="{F7C81EC9-6F9D-4C23-85A1-E7BB5593999F}"/>
                </a:ext>
              </a:extLst>
            </p:cNvPr>
            <p:cNvCxnSpPr>
              <a:cxnSpLocks/>
            </p:cNvCxnSpPr>
            <p:nvPr/>
          </p:nvCxnSpPr>
          <p:spPr>
            <a:xfrm>
              <a:off x="612588" y="5713544"/>
              <a:ext cx="0" cy="45537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7" name="Straight Connector 2516">
              <a:extLst>
                <a:ext uri="{FF2B5EF4-FFF2-40B4-BE49-F238E27FC236}">
                  <a16:creationId xmlns="" xmlns:a16="http://schemas.microsoft.com/office/drawing/2014/main" id="{C428F9B2-ACAD-4A41-9CFF-5F1FA76EF165}"/>
                </a:ext>
              </a:extLst>
            </p:cNvPr>
            <p:cNvCxnSpPr>
              <a:cxnSpLocks/>
            </p:cNvCxnSpPr>
            <p:nvPr/>
          </p:nvCxnSpPr>
          <p:spPr>
            <a:xfrm>
              <a:off x="762147" y="57202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8" name="Straight Connector 2517">
              <a:extLst>
                <a:ext uri="{FF2B5EF4-FFF2-40B4-BE49-F238E27FC236}">
                  <a16:creationId xmlns="" xmlns:a16="http://schemas.microsoft.com/office/drawing/2014/main" id="{25286A31-8791-46AA-9856-77FD8D241E6B}"/>
                </a:ext>
              </a:extLst>
            </p:cNvPr>
            <p:cNvCxnSpPr>
              <a:cxnSpLocks/>
            </p:cNvCxnSpPr>
            <p:nvPr/>
          </p:nvCxnSpPr>
          <p:spPr>
            <a:xfrm>
              <a:off x="613513" y="6022095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9" name="Straight Connector 2518">
              <a:extLst>
                <a:ext uri="{FF2B5EF4-FFF2-40B4-BE49-F238E27FC236}">
                  <a16:creationId xmlns="" xmlns:a16="http://schemas.microsoft.com/office/drawing/2014/main" id="{C88DD8FC-67A9-47CE-9DF2-253D8DFE20BD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6167916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0" name="Straight Connector 2519">
              <a:extLst>
                <a:ext uri="{FF2B5EF4-FFF2-40B4-BE49-F238E27FC236}">
                  <a16:creationId xmlns="" xmlns:a16="http://schemas.microsoft.com/office/drawing/2014/main" id="{3517F619-5C93-4C47-8579-C74D12382047}"/>
                </a:ext>
              </a:extLst>
            </p:cNvPr>
            <p:cNvCxnSpPr>
              <a:cxnSpLocks/>
            </p:cNvCxnSpPr>
            <p:nvPr/>
          </p:nvCxnSpPr>
          <p:spPr>
            <a:xfrm>
              <a:off x="608629" y="5717114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1" name="Straight Connector 2520">
              <a:extLst>
                <a:ext uri="{FF2B5EF4-FFF2-40B4-BE49-F238E27FC236}">
                  <a16:creationId xmlns="" xmlns:a16="http://schemas.microsoft.com/office/drawing/2014/main" id="{5B5B34FF-F0B6-43D3-9819-891A5A54AB0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702" y="5722620"/>
              <a:ext cx="146298" cy="148159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2" name="Straight Connector 2521">
              <a:extLst>
                <a:ext uri="{FF2B5EF4-FFF2-40B4-BE49-F238E27FC236}">
                  <a16:creationId xmlns="" xmlns:a16="http://schemas.microsoft.com/office/drawing/2014/main" id="{AA6B5CC1-3D6E-48A1-8163-35B72D0B4A5E}"/>
                </a:ext>
              </a:extLst>
            </p:cNvPr>
            <p:cNvCxnSpPr>
              <a:cxnSpLocks/>
            </p:cNvCxnSpPr>
            <p:nvPr/>
          </p:nvCxnSpPr>
          <p:spPr>
            <a:xfrm>
              <a:off x="939353" y="5719566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3" name="Straight Connector 2522">
              <a:extLst>
                <a:ext uri="{FF2B5EF4-FFF2-40B4-BE49-F238E27FC236}">
                  <a16:creationId xmlns="" xmlns:a16="http://schemas.microsoft.com/office/drawing/2014/main" id="{A12C1798-F173-4825-8B22-CA2FF1895E10}"/>
                </a:ext>
              </a:extLst>
            </p:cNvPr>
            <p:cNvCxnSpPr>
              <a:cxnSpLocks/>
            </p:cNvCxnSpPr>
            <p:nvPr/>
          </p:nvCxnSpPr>
          <p:spPr>
            <a:xfrm>
              <a:off x="1121597" y="5719479"/>
              <a:ext cx="0" cy="454288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24" name="TextBox 2523">
              <a:extLst>
                <a:ext uri="{FF2B5EF4-FFF2-40B4-BE49-F238E27FC236}">
                  <a16:creationId xmlns="" xmlns:a16="http://schemas.microsoft.com/office/drawing/2014/main" id="{9E725114-F31A-482F-9872-AAC4E993F72D}"/>
                </a:ext>
              </a:extLst>
            </p:cNvPr>
            <p:cNvSpPr txBox="1"/>
            <p:nvPr/>
          </p:nvSpPr>
          <p:spPr>
            <a:xfrm>
              <a:off x="759692" y="5696775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T</a:t>
              </a:r>
            </a:p>
          </p:txBody>
        </p:sp>
        <p:sp>
          <p:nvSpPr>
            <p:cNvPr id="2525" name="TextBox 2524">
              <a:extLst>
                <a:ext uri="{FF2B5EF4-FFF2-40B4-BE49-F238E27FC236}">
                  <a16:creationId xmlns="" xmlns:a16="http://schemas.microsoft.com/office/drawing/2014/main" id="{E815E6AD-A6B4-4A42-9C1D-B2FC537727B3}"/>
                </a:ext>
              </a:extLst>
            </p:cNvPr>
            <p:cNvSpPr txBox="1"/>
            <p:nvPr/>
          </p:nvSpPr>
          <p:spPr>
            <a:xfrm>
              <a:off x="938218" y="5696153"/>
              <a:ext cx="18877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entury Gothic" panose="020B0502020202020204" pitchFamily="34" charset="0"/>
                </a:rPr>
                <a:t>R</a:t>
              </a:r>
            </a:p>
          </p:txBody>
        </p:sp>
        <p:sp>
          <p:nvSpPr>
            <p:cNvPr id="2526" name="TextBox 2525">
              <a:extLst>
                <a:ext uri="{FF2B5EF4-FFF2-40B4-BE49-F238E27FC236}">
                  <a16:creationId xmlns="" xmlns:a16="http://schemas.microsoft.com/office/drawing/2014/main" id="{70182F64-DFDF-471B-B0BC-5D506D213F4B}"/>
                </a:ext>
              </a:extLst>
            </p:cNvPr>
            <p:cNvSpPr txBox="1"/>
            <p:nvPr/>
          </p:nvSpPr>
          <p:spPr>
            <a:xfrm>
              <a:off x="895057" y="5842052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</a:t>
              </a:r>
            </a:p>
          </p:txBody>
        </p:sp>
        <p:sp>
          <p:nvSpPr>
            <p:cNvPr id="2527" name="TextBox 2526">
              <a:extLst>
                <a:ext uri="{FF2B5EF4-FFF2-40B4-BE49-F238E27FC236}">
                  <a16:creationId xmlns="" xmlns:a16="http://schemas.microsoft.com/office/drawing/2014/main" id="{EB980EC7-8F64-4FE2-9C47-1EBD57A3687C}"/>
                </a:ext>
              </a:extLst>
            </p:cNvPr>
            <p:cNvSpPr txBox="1"/>
            <p:nvPr/>
          </p:nvSpPr>
          <p:spPr>
            <a:xfrm>
              <a:off x="863398" y="5999310"/>
              <a:ext cx="37115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</p:grpSp>
      <p:grpSp>
        <p:nvGrpSpPr>
          <p:cNvPr id="2531" name="Group 2530">
            <a:extLst>
              <a:ext uri="{FF2B5EF4-FFF2-40B4-BE49-F238E27FC236}">
                <a16:creationId xmlns="" xmlns:a16="http://schemas.microsoft.com/office/drawing/2014/main" id="{42B7878B-2E3A-4EF7-9593-673EF1118D7A}"/>
              </a:ext>
            </a:extLst>
          </p:cNvPr>
          <p:cNvGrpSpPr/>
          <p:nvPr/>
        </p:nvGrpSpPr>
        <p:grpSpPr>
          <a:xfrm>
            <a:off x="0" y="376483"/>
            <a:ext cx="12192000" cy="313232"/>
            <a:chOff x="0" y="606056"/>
            <a:chExt cx="12192000" cy="338554"/>
          </a:xfrm>
        </p:grpSpPr>
        <p:sp>
          <p:nvSpPr>
            <p:cNvPr id="2532" name="TextBox 2531">
              <a:extLst>
                <a:ext uri="{FF2B5EF4-FFF2-40B4-BE49-F238E27FC236}">
                  <a16:creationId xmlns="" xmlns:a16="http://schemas.microsoft.com/office/drawing/2014/main" id="{CC9D2B7C-785C-4EE5-B220-8D2C4C6E6244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2533" name="TextBox 2532">
              <a:extLst>
                <a:ext uri="{FF2B5EF4-FFF2-40B4-BE49-F238E27FC236}">
                  <a16:creationId xmlns="" xmlns:a16="http://schemas.microsoft.com/office/drawing/2014/main" id="{DBD8E26F-09BB-4776-9365-3117FC7E6C39}"/>
                </a:ext>
              </a:extLst>
            </p:cNvPr>
            <p:cNvSpPr txBox="1"/>
            <p:nvPr/>
          </p:nvSpPr>
          <p:spPr>
            <a:xfrm>
              <a:off x="926994" y="625726"/>
              <a:ext cx="2309870" cy="299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200" b="1" dirty="0"/>
            </a:p>
          </p:txBody>
        </p:sp>
      </p:grpSp>
      <p:sp>
        <p:nvSpPr>
          <p:cNvPr id="2534" name="TextBox 2533">
            <a:extLst>
              <a:ext uri="{FF2B5EF4-FFF2-40B4-BE49-F238E27FC236}">
                <a16:creationId xmlns="" xmlns:a16="http://schemas.microsoft.com/office/drawing/2014/main" id="{DEC117ED-4324-437B-83CD-42E8A28C8749}"/>
              </a:ext>
            </a:extLst>
          </p:cNvPr>
          <p:cNvSpPr txBox="1"/>
          <p:nvPr/>
        </p:nvSpPr>
        <p:spPr>
          <a:xfrm>
            <a:off x="1032385" y="393290"/>
            <a:ext cx="698091" cy="276999"/>
          </a:xfrm>
          <a:prstGeom prst="rect">
            <a:avLst/>
          </a:prstGeom>
          <a:solidFill>
            <a:schemeClr val="accent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535" name="TextBox 2534">
            <a:extLst>
              <a:ext uri="{FF2B5EF4-FFF2-40B4-BE49-F238E27FC236}">
                <a16:creationId xmlns="" xmlns:a16="http://schemas.microsoft.com/office/drawing/2014/main" id="{1C4103BA-1B57-47D8-9D26-65D85F81C47D}"/>
              </a:ext>
            </a:extLst>
          </p:cNvPr>
          <p:cNvSpPr txBox="1"/>
          <p:nvPr/>
        </p:nvSpPr>
        <p:spPr>
          <a:xfrm>
            <a:off x="1769804" y="394682"/>
            <a:ext cx="412954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>
                <a:latin typeface="Century Gothic" panose="020B0502020202020204" pitchFamily="34" charset="0"/>
              </a:rPr>
              <a:t>Jumlah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Kabupaten</a:t>
            </a:r>
            <a:r>
              <a:rPr lang="en-US" sz="1100" b="1" dirty="0">
                <a:latin typeface="Century Gothic" panose="020B0502020202020204" pitchFamily="34" charset="0"/>
              </a:rPr>
              <a:t>/Kota yang </a:t>
            </a:r>
            <a:r>
              <a:rPr lang="en-US" sz="1100" b="1" dirty="0" err="1">
                <a:latin typeface="Century Gothic" panose="020B0502020202020204" pitchFamily="34" charset="0"/>
              </a:rPr>
              <a:t>telah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Menerapkan</a:t>
            </a:r>
            <a:r>
              <a:rPr lang="en-US" sz="1100" b="1" dirty="0">
                <a:latin typeface="Century Gothic" panose="020B0502020202020204" pitchFamily="34" charset="0"/>
              </a:rPr>
              <a:t> PATEN</a:t>
            </a:r>
          </a:p>
        </p:txBody>
      </p:sp>
      <p:sp>
        <p:nvSpPr>
          <p:cNvPr id="2536" name="TextBox 2535">
            <a:extLst>
              <a:ext uri="{FF2B5EF4-FFF2-40B4-BE49-F238E27FC236}">
                <a16:creationId xmlns="" xmlns:a16="http://schemas.microsoft.com/office/drawing/2014/main" id="{285D4D5F-DC5E-4DCF-864B-28DA2FE422CF}"/>
              </a:ext>
            </a:extLst>
          </p:cNvPr>
          <p:cNvSpPr txBox="1"/>
          <p:nvPr/>
        </p:nvSpPr>
        <p:spPr>
          <a:xfrm>
            <a:off x="6307394" y="388374"/>
            <a:ext cx="698091" cy="276999"/>
          </a:xfrm>
          <a:prstGeom prst="rect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537" name="TextBox 2536">
            <a:extLst>
              <a:ext uri="{FF2B5EF4-FFF2-40B4-BE49-F238E27FC236}">
                <a16:creationId xmlns="" xmlns:a16="http://schemas.microsoft.com/office/drawing/2014/main" id="{B96199AE-D04E-4C08-8AF4-BB2B83D7D73C}"/>
              </a:ext>
            </a:extLst>
          </p:cNvPr>
          <p:cNvSpPr txBox="1"/>
          <p:nvPr/>
        </p:nvSpPr>
        <p:spPr>
          <a:xfrm>
            <a:off x="7025148" y="399598"/>
            <a:ext cx="38886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>
                <a:latin typeface="Century Gothic" panose="020B0502020202020204" pitchFamily="34" charset="0"/>
              </a:rPr>
              <a:t>Jumlah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Kecamatan</a:t>
            </a:r>
            <a:r>
              <a:rPr lang="en-US" sz="1100" b="1" dirty="0">
                <a:latin typeface="Century Gothic" panose="020B0502020202020204" pitchFamily="34" charset="0"/>
              </a:rPr>
              <a:t> yang </a:t>
            </a:r>
            <a:r>
              <a:rPr lang="en-US" sz="1100" b="1" dirty="0" err="1">
                <a:latin typeface="Century Gothic" panose="020B0502020202020204" pitchFamily="34" charset="0"/>
              </a:rPr>
              <a:t>telah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Menerapkan</a:t>
            </a:r>
            <a:r>
              <a:rPr lang="en-US" sz="1100" b="1" dirty="0">
                <a:latin typeface="Century Gothic" panose="020B0502020202020204" pitchFamily="34" charset="0"/>
              </a:rPr>
              <a:t> PATEN</a:t>
            </a:r>
          </a:p>
        </p:txBody>
      </p:sp>
      <p:sp>
        <p:nvSpPr>
          <p:cNvPr id="2538" name="TextBox 2537">
            <a:extLst>
              <a:ext uri="{FF2B5EF4-FFF2-40B4-BE49-F238E27FC236}">
                <a16:creationId xmlns="" xmlns:a16="http://schemas.microsoft.com/office/drawing/2014/main" id="{8BC27043-9F27-41D2-B7E9-6A79C5AD7BA2}"/>
              </a:ext>
            </a:extLst>
          </p:cNvPr>
          <p:cNvSpPr txBox="1"/>
          <p:nvPr/>
        </p:nvSpPr>
        <p:spPr>
          <a:xfrm>
            <a:off x="7699514" y="5342514"/>
            <a:ext cx="4492486" cy="21544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8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06018FF7-07C4-4AA9-A69B-BC57BB69ABF9}"/>
              </a:ext>
            </a:extLst>
          </p:cNvPr>
          <p:cNvSpPr txBox="1"/>
          <p:nvPr/>
        </p:nvSpPr>
        <p:spPr>
          <a:xfrm>
            <a:off x="7682947" y="5317436"/>
            <a:ext cx="75537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Century Gothic" panose="020B0502020202020204" pitchFamily="34" charset="0"/>
              </a:rPr>
              <a:t>KETERANGAN       :           </a:t>
            </a:r>
            <a:r>
              <a:rPr lang="en-US" sz="12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 = TARGET                R = REALISASI       </a:t>
            </a:r>
          </a:p>
          <a:p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809251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6AA1B531-F5F2-4016-B9C5-02CA6E660A97}"/>
              </a:ext>
            </a:extLst>
          </p:cNvPr>
          <p:cNvSpPr/>
          <p:nvPr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ctr" fontAlgn="ctr"/>
            <a:r>
              <a:rPr lang="fi-FI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JUMLAH </a:t>
            </a:r>
            <a:r>
              <a:rPr lang="fi-FI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PERKEMBANGAN KECAMATAN PASCA DITERBITKANNYA</a:t>
            </a:r>
            <a:endParaRPr lang="fi-FI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 fontAlgn="ctr"/>
            <a:r>
              <a:rPr lang="fi-FI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PERMENDAGRI NOMOR 137 TAHUN  2017 TENTANG KODE </a:t>
            </a:r>
            <a:r>
              <a:rPr lang="fi-FI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DAN DATA </a:t>
            </a:r>
            <a:r>
              <a:rPr lang="fi-FI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WILAYAH</a:t>
            </a:r>
            <a:endParaRPr lang="en-US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3" name="Chart 2">
            <a:extLst>
              <a:ext uri="{FF2B5EF4-FFF2-40B4-BE49-F238E27FC236}">
                <a16:creationId xmlns="" xmlns:a16="http://schemas.microsoft.com/office/drawing/2014/main" id="{B49A7C99-F10E-4C15-A6B1-865EA274328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0104067"/>
              </p:ext>
            </p:extLst>
          </p:nvPr>
        </p:nvGraphicFramePr>
        <p:xfrm>
          <a:off x="140368" y="707885"/>
          <a:ext cx="11911263" cy="535513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TextBox 4">
            <a:extLst>
              <a:ext uri="{FF2B5EF4-FFF2-40B4-BE49-F238E27FC236}">
                <a16:creationId xmlns:lc="http://schemas.openxmlformats.org/drawingml/2006/lockedCanvas" xmlns="" xmlns:a16="http://schemas.microsoft.com/office/drawing/2014/main" id="{5BFA58D3-D6C1-44AF-9114-BB2E2FCCEAD2}"/>
              </a:ext>
            </a:extLst>
          </p:cNvPr>
          <p:cNvSpPr txBox="1"/>
          <p:nvPr/>
        </p:nvSpPr>
        <p:spPr>
          <a:xfrm>
            <a:off x="0" y="5735178"/>
            <a:ext cx="12192000" cy="109260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fi-FI" sz="2800" b="1" i="1" dirty="0" smtClean="0">
                <a:latin typeface="Century Gothic" panose="020B0502020202020204" pitchFamily="34" charset="0"/>
              </a:rPr>
              <a:t>Jumlah Kecamatan </a:t>
            </a:r>
            <a:r>
              <a:rPr lang="fi-FI" sz="2800" b="1" i="1" dirty="0">
                <a:latin typeface="Century Gothic" panose="020B0502020202020204" pitchFamily="34" charset="0"/>
              </a:rPr>
              <a:t>Seluruh Indonesia Sampai </a:t>
            </a:r>
            <a:r>
              <a:rPr lang="fi-FI" sz="2800" b="1" i="1" dirty="0" smtClean="0">
                <a:latin typeface="Century Gothic" panose="020B0502020202020204" pitchFamily="34" charset="0"/>
              </a:rPr>
              <a:t>Dengan Juni 2019, </a:t>
            </a:r>
          </a:p>
          <a:p>
            <a:pPr algn="ctr"/>
            <a:r>
              <a:rPr lang="fi-FI" sz="2800" b="1" i="1" dirty="0" smtClean="0">
                <a:latin typeface="Century Gothic" panose="020B0502020202020204" pitchFamily="34" charset="0"/>
              </a:rPr>
              <a:t>sebanyak </a:t>
            </a:r>
            <a:r>
              <a:rPr lang="fi-FI" sz="40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7.229</a:t>
            </a:r>
            <a:r>
              <a:rPr lang="fi-FI" sz="4000" b="1" i="1" dirty="0" smtClean="0">
                <a:latin typeface="Century Gothic" panose="020B0502020202020204" pitchFamily="34" charset="0"/>
              </a:rPr>
              <a:t> </a:t>
            </a:r>
            <a:r>
              <a:rPr lang="fi-FI" sz="2800" b="1" i="1" dirty="0">
                <a:latin typeface="Century Gothic" panose="020B0502020202020204" pitchFamily="34" charset="0"/>
              </a:rPr>
              <a:t>Kecamatan</a:t>
            </a:r>
            <a:endParaRPr lang="en-US" sz="2800" b="1" i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6476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707C51F7-3D17-4A93-BE26-01939B737C58}"/>
              </a:ext>
            </a:extLst>
          </p:cNvPr>
          <p:cNvSpPr/>
          <p:nvPr/>
        </p:nvSpPr>
        <p:spPr>
          <a:xfrm>
            <a:off x="0" y="0"/>
            <a:ext cx="12192000" cy="830997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ctr" fontAlgn="ctr"/>
            <a:r>
              <a:rPr lang="fi-FI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DATA KERJA SAMA DALAM NEGERI</a:t>
            </a:r>
          </a:p>
          <a:p>
            <a:pPr algn="ctr" fontAlgn="ctr"/>
            <a:r>
              <a:rPr lang="fi-FI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TAHUN 2015 S.D 2018</a:t>
            </a:r>
            <a:endParaRPr lang="en-US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10E09AC5-284B-404C-9F75-9BA1C82A80B7}"/>
              </a:ext>
            </a:extLst>
          </p:cNvPr>
          <p:cNvCxnSpPr>
            <a:cxnSpLocks/>
          </p:cNvCxnSpPr>
          <p:nvPr/>
        </p:nvCxnSpPr>
        <p:spPr>
          <a:xfrm>
            <a:off x="4880803" y="2201780"/>
            <a:ext cx="0" cy="2646946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="" xmlns:a16="http://schemas.microsoft.com/office/drawing/2014/main" id="{34EB6B97-361C-44A7-9448-2F48FE6E0926}"/>
              </a:ext>
            </a:extLst>
          </p:cNvPr>
          <p:cNvCxnSpPr>
            <a:cxnSpLocks/>
          </p:cNvCxnSpPr>
          <p:nvPr/>
        </p:nvCxnSpPr>
        <p:spPr>
          <a:xfrm>
            <a:off x="2530634" y="2165688"/>
            <a:ext cx="0" cy="2683038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="" xmlns:a16="http://schemas.microsoft.com/office/drawing/2014/main" id="{60099C61-DED4-48A1-BE31-B87E74E1D632}"/>
              </a:ext>
            </a:extLst>
          </p:cNvPr>
          <p:cNvCxnSpPr>
            <a:cxnSpLocks/>
          </p:cNvCxnSpPr>
          <p:nvPr/>
        </p:nvCxnSpPr>
        <p:spPr>
          <a:xfrm>
            <a:off x="7295139" y="2209798"/>
            <a:ext cx="0" cy="2614865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="" xmlns:a16="http://schemas.microsoft.com/office/drawing/2014/main" id="{13558393-4D44-483C-94CD-A15696FAB251}"/>
              </a:ext>
            </a:extLst>
          </p:cNvPr>
          <p:cNvCxnSpPr>
            <a:cxnSpLocks/>
          </p:cNvCxnSpPr>
          <p:nvPr/>
        </p:nvCxnSpPr>
        <p:spPr>
          <a:xfrm>
            <a:off x="9721507" y="2201783"/>
            <a:ext cx="0" cy="2598817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="" xmlns:a16="http://schemas.microsoft.com/office/drawing/2014/main" id="{03427560-A513-4F86-AE04-B4758CA31380}"/>
              </a:ext>
            </a:extLst>
          </p:cNvPr>
          <p:cNvCxnSpPr>
            <a:cxnSpLocks/>
          </p:cNvCxnSpPr>
          <p:nvPr/>
        </p:nvCxnSpPr>
        <p:spPr>
          <a:xfrm>
            <a:off x="12127831" y="2177720"/>
            <a:ext cx="0" cy="2634912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13ABA269-4F9D-4178-B677-AC1BABA212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3328"/>
            <a:ext cx="2406316" cy="3583070"/>
          </a:xfrm>
          <a:prstGeom prst="rect">
            <a:avLst/>
          </a:prstGeom>
        </p:spPr>
      </p:pic>
      <p:sp>
        <p:nvSpPr>
          <p:cNvPr id="62" name="Rectangle 61">
            <a:extLst>
              <a:ext uri="{FF2B5EF4-FFF2-40B4-BE49-F238E27FC236}">
                <a16:creationId xmlns="" xmlns:a16="http://schemas.microsoft.com/office/drawing/2014/main" id="{DB1B65CC-FB06-41F6-9EE9-2F97F7FCF8FF}"/>
              </a:ext>
            </a:extLst>
          </p:cNvPr>
          <p:cNvSpPr/>
          <p:nvPr/>
        </p:nvSpPr>
        <p:spPr>
          <a:xfrm>
            <a:off x="2507491" y="2198502"/>
            <a:ext cx="2310062" cy="264694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TextBox 63">
            <a:extLst>
              <a:ext uri="{FF2B5EF4-FFF2-40B4-BE49-F238E27FC236}">
                <a16:creationId xmlns="" xmlns:a16="http://schemas.microsoft.com/office/drawing/2014/main" id="{2A4E5A2A-1A15-4719-8CBC-14918C938B51}"/>
              </a:ext>
            </a:extLst>
          </p:cNvPr>
          <p:cNvSpPr txBox="1"/>
          <p:nvPr/>
        </p:nvSpPr>
        <p:spPr>
          <a:xfrm>
            <a:off x="186790" y="5281089"/>
            <a:ext cx="2119992" cy="13849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200" dirty="0" err="1">
                <a:latin typeface="Cambria" panose="02040503050406030204" pitchFamily="18" charset="0"/>
              </a:rPr>
              <a:t>Keterangan</a:t>
            </a:r>
            <a:r>
              <a:rPr lang="en-US" sz="1200" dirty="0">
                <a:latin typeface="Cambria" panose="02040503050406030204" pitchFamily="18" charset="0"/>
              </a:rPr>
              <a:t>:   </a:t>
            </a:r>
          </a:p>
          <a:p>
            <a:r>
              <a:rPr lang="en-US" sz="1200" dirty="0" err="1">
                <a:latin typeface="Cambria" panose="02040503050406030204" pitchFamily="18" charset="0"/>
              </a:rPr>
              <a:t>Jumlah</a:t>
            </a:r>
            <a:r>
              <a:rPr lang="en-US" sz="1200" dirty="0">
                <a:latin typeface="Cambria" panose="02040503050406030204" pitchFamily="18" charset="0"/>
              </a:rPr>
              <a:t> </a:t>
            </a:r>
            <a:r>
              <a:rPr lang="en-US" sz="1200" dirty="0" err="1">
                <a:latin typeface="Cambria" panose="02040503050406030204" pitchFamily="18" charset="0"/>
              </a:rPr>
              <a:t>Provinsi</a:t>
            </a:r>
            <a:r>
              <a:rPr lang="en-US" sz="1200" dirty="0">
                <a:latin typeface="Cambria" panose="02040503050406030204" pitchFamily="18" charset="0"/>
              </a:rPr>
              <a:t>/ </a:t>
            </a:r>
            <a:r>
              <a:rPr lang="en-US" sz="1200" dirty="0" err="1">
                <a:latin typeface="Cambria" panose="02040503050406030204" pitchFamily="18" charset="0"/>
              </a:rPr>
              <a:t>Kab</a:t>
            </a:r>
            <a:r>
              <a:rPr lang="en-US" sz="1200" dirty="0">
                <a:latin typeface="Cambria" panose="02040503050406030204" pitchFamily="18" charset="0"/>
              </a:rPr>
              <a:t>/ Kota yang </a:t>
            </a:r>
            <a:r>
              <a:rPr lang="en-US" sz="1200" dirty="0" err="1">
                <a:latin typeface="Cambria" panose="02040503050406030204" pitchFamily="18" charset="0"/>
              </a:rPr>
              <a:t>sudah</a:t>
            </a:r>
            <a:r>
              <a:rPr lang="en-US" sz="1200" dirty="0">
                <a:latin typeface="Cambria" panose="02040503050406030204" pitchFamily="18" charset="0"/>
              </a:rPr>
              <a:t> </a:t>
            </a:r>
            <a:r>
              <a:rPr lang="en-US" sz="1200" dirty="0" err="1">
                <a:latin typeface="Cambria" panose="02040503050406030204" pitchFamily="18" charset="0"/>
              </a:rPr>
              <a:t>menyampaikan</a:t>
            </a:r>
            <a:r>
              <a:rPr lang="en-US" sz="1200" dirty="0">
                <a:latin typeface="Cambria" panose="02040503050406030204" pitchFamily="18" charset="0"/>
              </a:rPr>
              <a:t> Data </a:t>
            </a:r>
            <a:r>
              <a:rPr lang="en-US" sz="1200" dirty="0" err="1">
                <a:latin typeface="Cambria" panose="02040503050406030204" pitchFamily="18" charset="0"/>
              </a:rPr>
              <a:t>Kerjasama</a:t>
            </a:r>
            <a:r>
              <a:rPr lang="en-US" sz="1200" dirty="0">
                <a:latin typeface="Cambria" panose="02040503050406030204" pitchFamily="18" charset="0"/>
              </a:rPr>
              <a:t>:</a:t>
            </a:r>
          </a:p>
          <a:p>
            <a:pPr marL="342900" indent="-342900">
              <a:buAutoNum type="arabicPeriod"/>
            </a:pPr>
            <a:r>
              <a:rPr lang="en-US" sz="1200" dirty="0" err="1">
                <a:latin typeface="Cambria" panose="02040503050406030204" pitchFamily="18" charset="0"/>
              </a:rPr>
              <a:t>Provinsi</a:t>
            </a:r>
            <a:r>
              <a:rPr lang="en-US" sz="1200" dirty="0">
                <a:latin typeface="Cambria" panose="02040503050406030204" pitchFamily="18" charset="0"/>
              </a:rPr>
              <a:t>      : 21</a:t>
            </a:r>
          </a:p>
          <a:p>
            <a:pPr marL="342900" indent="-342900">
              <a:buAutoNum type="arabicPeriod"/>
            </a:pPr>
            <a:r>
              <a:rPr lang="en-US" sz="1200" dirty="0" err="1">
                <a:latin typeface="Cambria" panose="02040503050406030204" pitchFamily="18" charset="0"/>
              </a:rPr>
              <a:t>Kabupaten</a:t>
            </a:r>
            <a:r>
              <a:rPr lang="en-US" sz="1200" dirty="0">
                <a:latin typeface="Cambria" panose="02040503050406030204" pitchFamily="18" charset="0"/>
              </a:rPr>
              <a:t>  : 119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Cambria" panose="02040503050406030204" pitchFamily="18" charset="0"/>
              </a:rPr>
              <a:t>Kota              : 38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="" xmlns:a16="http://schemas.microsoft.com/office/drawing/2014/main" id="{B5CF9817-0AD8-403F-BE53-37314B1C035D}"/>
              </a:ext>
            </a:extLst>
          </p:cNvPr>
          <p:cNvSpPr/>
          <p:nvPr/>
        </p:nvSpPr>
        <p:spPr>
          <a:xfrm>
            <a:off x="4965031" y="2197772"/>
            <a:ext cx="2310062" cy="262689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Rectangle 65">
            <a:extLst>
              <a:ext uri="{FF2B5EF4-FFF2-40B4-BE49-F238E27FC236}">
                <a16:creationId xmlns="" xmlns:a16="http://schemas.microsoft.com/office/drawing/2014/main" id="{754F6DD4-3623-4275-98D6-4441B10FF655}"/>
              </a:ext>
            </a:extLst>
          </p:cNvPr>
          <p:cNvSpPr/>
          <p:nvPr/>
        </p:nvSpPr>
        <p:spPr>
          <a:xfrm>
            <a:off x="7347285" y="2197773"/>
            <a:ext cx="2310062" cy="262689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ectangle 66">
            <a:extLst>
              <a:ext uri="{FF2B5EF4-FFF2-40B4-BE49-F238E27FC236}">
                <a16:creationId xmlns="" xmlns:a16="http://schemas.microsoft.com/office/drawing/2014/main" id="{F77569D2-60D9-4C61-A618-BCBCD1E8D54B}"/>
              </a:ext>
            </a:extLst>
          </p:cNvPr>
          <p:cNvSpPr/>
          <p:nvPr/>
        </p:nvSpPr>
        <p:spPr>
          <a:xfrm>
            <a:off x="9749591" y="2217825"/>
            <a:ext cx="2310062" cy="25948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8" name="Rectangle 67">
            <a:extLst>
              <a:ext uri="{FF2B5EF4-FFF2-40B4-BE49-F238E27FC236}">
                <a16:creationId xmlns="" xmlns:a16="http://schemas.microsoft.com/office/drawing/2014/main" id="{840E77B5-D1AA-49E8-BAF9-DDB0982C8AA7}"/>
              </a:ext>
            </a:extLst>
          </p:cNvPr>
          <p:cNvSpPr/>
          <p:nvPr/>
        </p:nvSpPr>
        <p:spPr>
          <a:xfrm>
            <a:off x="2526632" y="2149463"/>
            <a:ext cx="22859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i="1" dirty="0">
                <a:solidFill>
                  <a:schemeClr val="accent5"/>
                </a:solidFill>
                <a:latin typeface="Century Gothic" panose="020B0502020202020204" pitchFamily="34" charset="0"/>
              </a:rPr>
              <a:t>2015</a:t>
            </a:r>
            <a:endParaRPr lang="id-ID" sz="4400" b="1" i="1" dirty="0">
              <a:solidFill>
                <a:schemeClr val="accent5"/>
              </a:solidFill>
              <a:latin typeface="Century Gothic" panose="020B0502020202020204" pitchFamily="34" charset="0"/>
            </a:endParaRPr>
          </a:p>
        </p:txBody>
      </p:sp>
      <p:sp>
        <p:nvSpPr>
          <p:cNvPr id="69" name="Rectangle 68">
            <a:extLst>
              <a:ext uri="{FF2B5EF4-FFF2-40B4-BE49-F238E27FC236}">
                <a16:creationId xmlns="" xmlns:a16="http://schemas.microsoft.com/office/drawing/2014/main" id="{5DDBF189-6A11-4CCF-BFA7-FFBF51404160}"/>
              </a:ext>
            </a:extLst>
          </p:cNvPr>
          <p:cNvSpPr/>
          <p:nvPr/>
        </p:nvSpPr>
        <p:spPr>
          <a:xfrm>
            <a:off x="4940970" y="2169515"/>
            <a:ext cx="22859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i="1" dirty="0">
                <a:solidFill>
                  <a:schemeClr val="tx2"/>
                </a:solidFill>
                <a:latin typeface="Century Gothic" panose="020B0502020202020204" pitchFamily="34" charset="0"/>
              </a:rPr>
              <a:t>2016</a:t>
            </a:r>
            <a:endParaRPr lang="id-ID" sz="4400" b="1" i="1" dirty="0">
              <a:solidFill>
                <a:schemeClr val="tx2"/>
              </a:solidFill>
              <a:latin typeface="Century Gothic" panose="020B0502020202020204" pitchFamily="34" charset="0"/>
            </a:endParaRPr>
          </a:p>
        </p:txBody>
      </p:sp>
      <p:sp>
        <p:nvSpPr>
          <p:cNvPr id="70" name="Rectangle 69">
            <a:extLst>
              <a:ext uri="{FF2B5EF4-FFF2-40B4-BE49-F238E27FC236}">
                <a16:creationId xmlns="" xmlns:a16="http://schemas.microsoft.com/office/drawing/2014/main" id="{C832B916-384A-4EF8-B73C-74B8F9220F15}"/>
              </a:ext>
            </a:extLst>
          </p:cNvPr>
          <p:cNvSpPr/>
          <p:nvPr/>
        </p:nvSpPr>
        <p:spPr>
          <a:xfrm>
            <a:off x="7299159" y="2169515"/>
            <a:ext cx="22859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i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2017</a:t>
            </a:r>
            <a:endParaRPr lang="id-ID" sz="4400" b="1" i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71" name="Rectangle 70">
            <a:extLst>
              <a:ext uri="{FF2B5EF4-FFF2-40B4-BE49-F238E27FC236}">
                <a16:creationId xmlns="" xmlns:a16="http://schemas.microsoft.com/office/drawing/2014/main" id="{52D45FAD-627F-442B-A9BF-68BBA9C7FDFF}"/>
              </a:ext>
            </a:extLst>
          </p:cNvPr>
          <p:cNvSpPr/>
          <p:nvPr/>
        </p:nvSpPr>
        <p:spPr>
          <a:xfrm>
            <a:off x="9753599" y="2205610"/>
            <a:ext cx="228599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2018</a:t>
            </a:r>
            <a:endParaRPr lang="id-ID" sz="4400" b="1" i="1" dirty="0">
              <a:latin typeface="Century Gothic" panose="020B0502020202020204" pitchFamily="34" charset="0"/>
            </a:endParaRPr>
          </a:p>
        </p:txBody>
      </p:sp>
      <p:pic>
        <p:nvPicPr>
          <p:cNvPr id="72" name="Picture 71">
            <a:extLst>
              <a:ext uri="{FF2B5EF4-FFF2-40B4-BE49-F238E27FC236}">
                <a16:creationId xmlns="" xmlns:a16="http://schemas.microsoft.com/office/drawing/2014/main" id="{9338058D-3ACD-4799-B527-144445ADD4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39" y="957584"/>
            <a:ext cx="1152345" cy="663435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="" xmlns:a16="http://schemas.microsoft.com/office/drawing/2014/main" id="{22F954F2-4825-47FA-97DD-599F7A73780A}"/>
              </a:ext>
            </a:extLst>
          </p:cNvPr>
          <p:cNvSpPr txBox="1"/>
          <p:nvPr/>
        </p:nvSpPr>
        <p:spPr>
          <a:xfrm>
            <a:off x="1419728" y="1115908"/>
            <a:ext cx="17084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KEBIJAKAN:</a:t>
            </a:r>
          </a:p>
        </p:txBody>
      </p:sp>
      <p:sp>
        <p:nvSpPr>
          <p:cNvPr id="74" name="Rectangle 73">
            <a:extLst>
              <a:ext uri="{FF2B5EF4-FFF2-40B4-BE49-F238E27FC236}">
                <a16:creationId xmlns="" xmlns:a16="http://schemas.microsoft.com/office/drawing/2014/main" id="{59FB5979-47F4-452C-95E7-590F14933D83}"/>
              </a:ext>
            </a:extLst>
          </p:cNvPr>
          <p:cNvSpPr/>
          <p:nvPr/>
        </p:nvSpPr>
        <p:spPr>
          <a:xfrm>
            <a:off x="3454056" y="951274"/>
            <a:ext cx="5846353" cy="841431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112713" indent="-112713">
              <a:spcBef>
                <a:spcPts val="100"/>
              </a:spcBef>
              <a:spcAft>
                <a:spcPts val="100"/>
              </a:spcAft>
              <a:buFont typeface="Wingdings" panose="05000000000000000000" pitchFamily="2" charset="2"/>
              <a:buChar char="§"/>
            </a:pPr>
            <a:r>
              <a:rPr lang="en-US" sz="1600" b="1" i="1" dirty="0">
                <a:solidFill>
                  <a:schemeClr val="accent2"/>
                </a:solidFill>
                <a:latin typeface="Century Gothic" panose="020B0502020202020204" pitchFamily="34" charset="0"/>
              </a:rPr>
              <a:t>UU NO.  23   TAHUN   2014   TTG PEMERINTAHAN DAERAH</a:t>
            </a:r>
          </a:p>
          <a:p>
            <a:pPr marL="112713" indent="-112713">
              <a:spcBef>
                <a:spcPts val="100"/>
              </a:spcBef>
              <a:spcAft>
                <a:spcPts val="100"/>
              </a:spcAft>
              <a:buFont typeface="Wingdings" panose="05000000000000000000" pitchFamily="2" charset="2"/>
              <a:buChar char="§"/>
            </a:pPr>
            <a:r>
              <a:rPr lang="id-ID" sz="1600" b="1" i="1" dirty="0">
                <a:solidFill>
                  <a:schemeClr val="accent2"/>
                </a:solidFill>
                <a:latin typeface="Century Gothic" panose="020B0502020202020204" pitchFamily="34" charset="0"/>
              </a:rPr>
              <a:t>PP NO. 28 TAHUN 2018 T</a:t>
            </a:r>
            <a:r>
              <a:rPr lang="en-US" sz="1600" b="1" i="1" dirty="0">
                <a:solidFill>
                  <a:schemeClr val="accent2"/>
                </a:solidFill>
                <a:latin typeface="Century Gothic" panose="020B0502020202020204" pitchFamily="34" charset="0"/>
              </a:rPr>
              <a:t>TG</a:t>
            </a:r>
            <a:r>
              <a:rPr lang="id-ID" sz="1600" b="1" i="1" dirty="0">
                <a:solidFill>
                  <a:schemeClr val="accent2"/>
                </a:solidFill>
                <a:latin typeface="Century Gothic" panose="020B0502020202020204" pitchFamily="34" charset="0"/>
              </a:rPr>
              <a:t> KERJASAMA DAERAH </a:t>
            </a:r>
          </a:p>
          <a:p>
            <a:pPr>
              <a:spcBef>
                <a:spcPts val="100"/>
              </a:spcBef>
              <a:spcAft>
                <a:spcPts val="100"/>
              </a:spcAft>
            </a:pPr>
            <a:endParaRPr lang="en-US" sz="10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="" xmlns:a16="http://schemas.microsoft.com/office/drawing/2014/main" id="{411C08B6-484E-4710-ABDD-DED8352E44A8}"/>
              </a:ext>
            </a:extLst>
          </p:cNvPr>
          <p:cNvSpPr/>
          <p:nvPr/>
        </p:nvSpPr>
        <p:spPr>
          <a:xfrm>
            <a:off x="2623913" y="3327466"/>
            <a:ext cx="102463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i="1" dirty="0">
                <a:solidFill>
                  <a:schemeClr val="accent5"/>
                </a:solidFill>
                <a:latin typeface="Century Gothic" panose="020B0502020202020204" pitchFamily="34" charset="0"/>
              </a:rPr>
              <a:t>MoU</a:t>
            </a:r>
          </a:p>
          <a:p>
            <a:pPr algn="ctr"/>
            <a:r>
              <a:rPr lang="en-US" sz="3000" b="1" i="1" dirty="0">
                <a:solidFill>
                  <a:schemeClr val="accent5"/>
                </a:solidFill>
                <a:latin typeface="Century Gothic" panose="020B0502020202020204" pitchFamily="34" charset="0"/>
              </a:rPr>
              <a:t>568</a:t>
            </a:r>
            <a:endParaRPr lang="id-ID" sz="3000" b="1" i="1" dirty="0">
              <a:solidFill>
                <a:schemeClr val="accent5"/>
              </a:solidFill>
              <a:latin typeface="Century Gothic" panose="020B0502020202020204" pitchFamily="34" charset="0"/>
            </a:endParaRPr>
          </a:p>
        </p:txBody>
      </p:sp>
      <p:sp>
        <p:nvSpPr>
          <p:cNvPr id="96" name="Rectangle 95">
            <a:extLst>
              <a:ext uri="{FF2B5EF4-FFF2-40B4-BE49-F238E27FC236}">
                <a16:creationId xmlns="" xmlns:a16="http://schemas.microsoft.com/office/drawing/2014/main" id="{2C8E6578-C394-4451-A42F-0135AC986D25}"/>
              </a:ext>
            </a:extLst>
          </p:cNvPr>
          <p:cNvSpPr/>
          <p:nvPr/>
        </p:nvSpPr>
        <p:spPr>
          <a:xfrm>
            <a:off x="3869549" y="3311424"/>
            <a:ext cx="83869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i="1" dirty="0">
                <a:solidFill>
                  <a:schemeClr val="accent5"/>
                </a:solidFill>
                <a:latin typeface="Century Gothic" panose="020B0502020202020204" pitchFamily="34" charset="0"/>
              </a:rPr>
              <a:t>PKS</a:t>
            </a:r>
          </a:p>
          <a:p>
            <a:pPr algn="ctr"/>
            <a:r>
              <a:rPr lang="en-US" sz="3000" b="1" i="1" dirty="0">
                <a:solidFill>
                  <a:schemeClr val="accent5"/>
                </a:solidFill>
                <a:latin typeface="Century Gothic" panose="020B0502020202020204" pitchFamily="34" charset="0"/>
              </a:rPr>
              <a:t>490</a:t>
            </a:r>
            <a:endParaRPr lang="id-ID" sz="3000" b="1" i="1" dirty="0">
              <a:solidFill>
                <a:schemeClr val="accent5"/>
              </a:solidFill>
              <a:latin typeface="Century Gothic" panose="020B0502020202020204" pitchFamily="34" charset="0"/>
            </a:endParaRPr>
          </a:p>
        </p:txBody>
      </p:sp>
      <p:sp>
        <p:nvSpPr>
          <p:cNvPr id="97" name="Rectangle 96">
            <a:extLst>
              <a:ext uri="{FF2B5EF4-FFF2-40B4-BE49-F238E27FC236}">
                <a16:creationId xmlns="" xmlns:a16="http://schemas.microsoft.com/office/drawing/2014/main" id="{50DD5BDC-B200-42F5-A775-361B7B220150}"/>
              </a:ext>
            </a:extLst>
          </p:cNvPr>
          <p:cNvSpPr/>
          <p:nvPr/>
        </p:nvSpPr>
        <p:spPr>
          <a:xfrm>
            <a:off x="5124659" y="3289550"/>
            <a:ext cx="102463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i="1" dirty="0">
                <a:solidFill>
                  <a:schemeClr val="tx2"/>
                </a:solidFill>
                <a:latin typeface="Century Gothic" panose="020B0502020202020204" pitchFamily="34" charset="0"/>
              </a:rPr>
              <a:t>MoU</a:t>
            </a:r>
          </a:p>
          <a:p>
            <a:pPr algn="ctr"/>
            <a:r>
              <a:rPr lang="en-US" sz="3000" b="1" i="1" dirty="0">
                <a:solidFill>
                  <a:schemeClr val="tx2"/>
                </a:solidFill>
                <a:latin typeface="Century Gothic" panose="020B0502020202020204" pitchFamily="34" charset="0"/>
              </a:rPr>
              <a:t>981</a:t>
            </a:r>
            <a:endParaRPr lang="id-ID" sz="3000" b="1" i="1" dirty="0">
              <a:solidFill>
                <a:schemeClr val="tx2"/>
              </a:solidFill>
              <a:latin typeface="Century Gothic" panose="020B0502020202020204" pitchFamily="34" charset="0"/>
            </a:endParaRPr>
          </a:p>
        </p:txBody>
      </p:sp>
      <p:sp>
        <p:nvSpPr>
          <p:cNvPr id="98" name="Rectangle 97">
            <a:extLst>
              <a:ext uri="{FF2B5EF4-FFF2-40B4-BE49-F238E27FC236}">
                <a16:creationId xmlns="" xmlns:a16="http://schemas.microsoft.com/office/drawing/2014/main" id="{01B5EFDE-9F98-4CF9-93B7-6823E46C2705}"/>
              </a:ext>
            </a:extLst>
          </p:cNvPr>
          <p:cNvSpPr/>
          <p:nvPr/>
        </p:nvSpPr>
        <p:spPr>
          <a:xfrm>
            <a:off x="6276776" y="3304680"/>
            <a:ext cx="83869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i="1" dirty="0">
                <a:solidFill>
                  <a:schemeClr val="tx2"/>
                </a:solidFill>
                <a:latin typeface="Century Gothic" panose="020B0502020202020204" pitchFamily="34" charset="0"/>
              </a:rPr>
              <a:t>PKS</a:t>
            </a:r>
          </a:p>
          <a:p>
            <a:pPr algn="ctr"/>
            <a:r>
              <a:rPr lang="en-US" sz="3000" b="1" i="1" dirty="0">
                <a:solidFill>
                  <a:schemeClr val="tx2"/>
                </a:solidFill>
                <a:latin typeface="Century Gothic" panose="020B0502020202020204" pitchFamily="34" charset="0"/>
              </a:rPr>
              <a:t>563</a:t>
            </a:r>
            <a:endParaRPr lang="id-ID" sz="3000" b="1" i="1" dirty="0">
              <a:solidFill>
                <a:schemeClr val="tx2"/>
              </a:solidFill>
              <a:latin typeface="Century Gothic" panose="020B0502020202020204" pitchFamily="34" charset="0"/>
            </a:endParaRPr>
          </a:p>
        </p:txBody>
      </p:sp>
      <p:sp>
        <p:nvSpPr>
          <p:cNvPr id="99" name="Rectangle 98">
            <a:extLst>
              <a:ext uri="{FF2B5EF4-FFF2-40B4-BE49-F238E27FC236}">
                <a16:creationId xmlns="" xmlns:a16="http://schemas.microsoft.com/office/drawing/2014/main" id="{FD0CE25A-F48C-40EB-9D21-FAAA47D0B859}"/>
              </a:ext>
            </a:extLst>
          </p:cNvPr>
          <p:cNvSpPr/>
          <p:nvPr/>
        </p:nvSpPr>
        <p:spPr>
          <a:xfrm>
            <a:off x="7459878" y="3317440"/>
            <a:ext cx="102463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i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MoU</a:t>
            </a:r>
          </a:p>
          <a:p>
            <a:pPr algn="ctr"/>
            <a:r>
              <a:rPr lang="en-US" sz="3000" b="1" i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973</a:t>
            </a:r>
            <a:endParaRPr lang="id-ID" sz="3000" b="1" i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0" name="Rectangle 99">
            <a:extLst>
              <a:ext uri="{FF2B5EF4-FFF2-40B4-BE49-F238E27FC236}">
                <a16:creationId xmlns="" xmlns:a16="http://schemas.microsoft.com/office/drawing/2014/main" id="{FE2D1DE1-4F38-4F6C-ACE1-875331D79F44}"/>
              </a:ext>
            </a:extLst>
          </p:cNvPr>
          <p:cNvSpPr/>
          <p:nvPr/>
        </p:nvSpPr>
        <p:spPr>
          <a:xfrm>
            <a:off x="8684733" y="3311789"/>
            <a:ext cx="83869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i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PKS</a:t>
            </a:r>
          </a:p>
          <a:p>
            <a:pPr algn="ctr"/>
            <a:r>
              <a:rPr lang="en-US" sz="3000" b="1" i="1" dirty="0">
                <a:solidFill>
                  <a:schemeClr val="accent2">
                    <a:lumMod val="75000"/>
                  </a:schemeClr>
                </a:solidFill>
                <a:latin typeface="Century Gothic" panose="020B0502020202020204" pitchFamily="34" charset="0"/>
              </a:rPr>
              <a:t>694</a:t>
            </a:r>
            <a:endParaRPr lang="id-ID" sz="3000" b="1" i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101" name="Rectangle 100">
            <a:extLst>
              <a:ext uri="{FF2B5EF4-FFF2-40B4-BE49-F238E27FC236}">
                <a16:creationId xmlns="" xmlns:a16="http://schemas.microsoft.com/office/drawing/2014/main" id="{8BD0EBB0-0F0C-484E-92EB-3AA884605739}"/>
              </a:ext>
            </a:extLst>
          </p:cNvPr>
          <p:cNvSpPr/>
          <p:nvPr/>
        </p:nvSpPr>
        <p:spPr>
          <a:xfrm>
            <a:off x="9879866" y="3322909"/>
            <a:ext cx="102463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MoU</a:t>
            </a:r>
          </a:p>
          <a:p>
            <a:pPr algn="ctr"/>
            <a:r>
              <a:rPr lang="en-US" sz="30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757</a:t>
            </a:r>
            <a:endParaRPr lang="id-ID" sz="30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02" name="Rectangle 101">
            <a:extLst>
              <a:ext uri="{FF2B5EF4-FFF2-40B4-BE49-F238E27FC236}">
                <a16:creationId xmlns="" xmlns:a16="http://schemas.microsoft.com/office/drawing/2014/main" id="{99EFEA0B-3B7B-4BD6-A3D3-F42CED8A26BC}"/>
              </a:ext>
            </a:extLst>
          </p:cNvPr>
          <p:cNvSpPr/>
          <p:nvPr/>
        </p:nvSpPr>
        <p:spPr>
          <a:xfrm>
            <a:off x="11002128" y="3338040"/>
            <a:ext cx="104387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PKS</a:t>
            </a:r>
          </a:p>
          <a:p>
            <a:pPr algn="ctr"/>
            <a:r>
              <a:rPr lang="en-US" sz="30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1126</a:t>
            </a:r>
            <a:endParaRPr lang="id-ID" sz="3000" b="1" i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F77569D2-60D9-4C61-A618-BCBCD1E8D54B}"/>
              </a:ext>
            </a:extLst>
          </p:cNvPr>
          <p:cNvSpPr/>
          <p:nvPr/>
        </p:nvSpPr>
        <p:spPr>
          <a:xfrm>
            <a:off x="4852555" y="5001126"/>
            <a:ext cx="4914900" cy="139967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="" xmlns:a16="http://schemas.microsoft.com/office/drawing/2014/main" id="{52D45FAD-627F-442B-A9BF-68BBA9C7FDFF}"/>
              </a:ext>
            </a:extLst>
          </p:cNvPr>
          <p:cNvSpPr/>
          <p:nvPr/>
        </p:nvSpPr>
        <p:spPr>
          <a:xfrm>
            <a:off x="2545773" y="4890077"/>
            <a:ext cx="94868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Total 2015 </a:t>
            </a:r>
            <a:r>
              <a:rPr lang="en-US" sz="3200" b="1" i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s.d</a:t>
            </a:r>
            <a:r>
              <a:rPr lang="en-US" sz="32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 2018:</a:t>
            </a:r>
            <a:endParaRPr lang="id-ID" sz="3200" b="1" i="1" dirty="0">
              <a:latin typeface="Century Gothic" panose="020B0502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8BD0EBB0-0F0C-484E-92EB-3AA884605739}"/>
              </a:ext>
            </a:extLst>
          </p:cNvPr>
          <p:cNvSpPr/>
          <p:nvPr/>
        </p:nvSpPr>
        <p:spPr>
          <a:xfrm>
            <a:off x="5841172" y="5370823"/>
            <a:ext cx="104387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i="1" dirty="0">
                <a:solidFill>
                  <a:srgbClr val="0070C0"/>
                </a:solidFill>
                <a:latin typeface="Century Gothic" panose="020B0502020202020204" pitchFamily="34" charset="0"/>
              </a:rPr>
              <a:t>MoU</a:t>
            </a:r>
          </a:p>
          <a:p>
            <a:pPr algn="ctr"/>
            <a:r>
              <a:rPr lang="en-US" sz="3000" b="1" i="1" dirty="0">
                <a:solidFill>
                  <a:srgbClr val="0070C0"/>
                </a:solidFill>
                <a:latin typeface="Century Gothic" panose="020B0502020202020204" pitchFamily="34" charset="0"/>
              </a:rPr>
              <a:t>3306</a:t>
            </a:r>
            <a:endParaRPr lang="id-ID" sz="3000" b="1" i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99EFEA0B-3B7B-4BD6-A3D3-F42CED8A26BC}"/>
              </a:ext>
            </a:extLst>
          </p:cNvPr>
          <p:cNvSpPr/>
          <p:nvPr/>
        </p:nvSpPr>
        <p:spPr>
          <a:xfrm>
            <a:off x="7105076" y="5410655"/>
            <a:ext cx="104387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000" b="1" i="1" dirty="0">
                <a:solidFill>
                  <a:srgbClr val="0070C0"/>
                </a:solidFill>
                <a:latin typeface="Century Gothic" panose="020B0502020202020204" pitchFamily="34" charset="0"/>
              </a:rPr>
              <a:t>PKS</a:t>
            </a:r>
          </a:p>
          <a:p>
            <a:pPr algn="ctr"/>
            <a:r>
              <a:rPr lang="en-US" sz="3000" b="1" i="1" dirty="0">
                <a:solidFill>
                  <a:srgbClr val="0070C0"/>
                </a:solidFill>
                <a:latin typeface="Century Gothic" panose="020B0502020202020204" pitchFamily="34" charset="0"/>
              </a:rPr>
              <a:t>2700</a:t>
            </a:r>
            <a:endParaRPr lang="id-ID" sz="3000" b="1" i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0570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i-FI" b="1" dirty="0">
                <a:solidFill>
                  <a:schemeClr val="bg1"/>
                </a:solidFill>
                <a:latin typeface="Cambria" panose="02040503050406030204" pitchFamily="18" charset="0"/>
              </a:rPr>
              <a:t>DATA </a:t>
            </a:r>
            <a:r>
              <a:rPr lang="it-IT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LAPORAN SK TIM KOORDINASI KERJA SAMA DAERAH SELURUH PORVINSI DI INDONESIA </a:t>
            </a:r>
            <a:endParaRPr lang="id-ID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1A28912-B219-4650-B6CE-B38C039D1EEC}"/>
              </a:ext>
            </a:extLst>
          </p:cNvPr>
          <p:cNvGrpSpPr/>
          <p:nvPr/>
        </p:nvGrpSpPr>
        <p:grpSpPr>
          <a:xfrm>
            <a:off x="0" y="1419225"/>
            <a:ext cx="12192000" cy="3172872"/>
            <a:chOff x="0" y="1584608"/>
            <a:chExt cx="12192000" cy="3213730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C1A4091C-F5CE-4777-97AD-6087FD01AB73}"/>
                </a:ext>
              </a:extLst>
            </p:cNvPr>
            <p:cNvGrpSpPr/>
            <p:nvPr/>
          </p:nvGrpSpPr>
          <p:grpSpPr>
            <a:xfrm>
              <a:off x="0" y="1584608"/>
              <a:ext cx="12192000" cy="3213730"/>
              <a:chOff x="0" y="1679313"/>
              <a:chExt cx="12192000" cy="3213730"/>
            </a:xfrm>
          </p:grpSpPr>
          <p:pic>
            <p:nvPicPr>
              <p:cNvPr id="4" name="Picture 3">
                <a:extLst>
                  <a:ext uri="{FF2B5EF4-FFF2-40B4-BE49-F238E27FC236}">
                    <a16:creationId xmlns="" xmlns:a16="http://schemas.microsoft.com/office/drawing/2014/main" id="{9DFFA80E-FA27-45B5-AE13-C07E99C28E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755209"/>
                <a:ext cx="12192000" cy="3137834"/>
              </a:xfrm>
              <a:prstGeom prst="rect">
                <a:avLst/>
              </a:prstGeom>
              <a:ln w="19050">
                <a:noFill/>
                <a:prstDash val="solid"/>
              </a:ln>
            </p:spPr>
          </p:pic>
          <p:cxnSp>
            <p:nvCxnSpPr>
              <p:cNvPr id="203" name="Straight Connector 202">
                <a:extLst>
                  <a:ext uri="{FF2B5EF4-FFF2-40B4-BE49-F238E27FC236}">
                    <a16:creationId xmlns="" xmlns:a16="http://schemas.microsoft.com/office/drawing/2014/main" id="{60C0B87F-9997-416A-89EF-3E146FC9E3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293" y="1690071"/>
                <a:ext cx="0" cy="415290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>
                <a:extLst>
                  <a:ext uri="{FF2B5EF4-FFF2-40B4-BE49-F238E27FC236}">
                    <a16:creationId xmlns="" xmlns:a16="http://schemas.microsoft.com/office/drawing/2014/main" id="{23C2CE25-9598-49CE-9BE7-56420293D0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52143" y="1701582"/>
                <a:ext cx="0" cy="65680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>
                <a:extLst>
                  <a:ext uri="{FF2B5EF4-FFF2-40B4-BE49-F238E27FC236}">
                    <a16:creationId xmlns="" xmlns:a16="http://schemas.microsoft.com/office/drawing/2014/main" id="{06C7E176-E483-4E77-80FA-39191B2B26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37736" y="1707197"/>
                <a:ext cx="0" cy="887413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>
                <a:extLst>
                  <a:ext uri="{FF2B5EF4-FFF2-40B4-BE49-F238E27FC236}">
                    <a16:creationId xmlns="" xmlns:a16="http://schemas.microsoft.com/office/drawing/2014/main" id="{17283F86-B227-40ED-A341-22AC4C8028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43956" y="1679313"/>
                <a:ext cx="0" cy="1421137"/>
              </a:xfrm>
              <a:prstGeom prst="line">
                <a:avLst/>
              </a:prstGeom>
              <a:ln w="19050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="" xmlns:a16="http://schemas.microsoft.com/office/drawing/2014/main" id="{D4EFCB39-DF42-49CD-9649-094C458C7F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49254" y="1690069"/>
                <a:ext cx="0" cy="113157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08" name="Straight Connector 307">
                <a:extLst>
                  <a:ext uri="{FF2B5EF4-FFF2-40B4-BE49-F238E27FC236}">
                    <a16:creationId xmlns="" xmlns:a16="http://schemas.microsoft.com/office/drawing/2014/main" id="{FCFB33F2-0E5F-4732-9987-22BE6AEAAB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64888" y="2226860"/>
                <a:ext cx="0" cy="776991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1" name="Straight Connector 310">
                <a:extLst>
                  <a:ext uri="{FF2B5EF4-FFF2-40B4-BE49-F238E27FC236}">
                    <a16:creationId xmlns="" xmlns:a16="http://schemas.microsoft.com/office/drawing/2014/main" id="{42A8312A-28B1-4DF4-B028-0044ED14A4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77155" y="1691802"/>
                <a:ext cx="0" cy="715594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6" name="Straight Connector 315">
                <a:extLst>
                  <a:ext uri="{FF2B5EF4-FFF2-40B4-BE49-F238E27FC236}">
                    <a16:creationId xmlns="" xmlns:a16="http://schemas.microsoft.com/office/drawing/2014/main" id="{41AFF141-587E-4AA0-AFC2-89A4EA38A7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38550" y="2400016"/>
                <a:ext cx="937784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7" name="Straight Connector 316">
                <a:extLst>
                  <a:ext uri="{FF2B5EF4-FFF2-40B4-BE49-F238E27FC236}">
                    <a16:creationId xmlns="" xmlns:a16="http://schemas.microsoft.com/office/drawing/2014/main" id="{D6FFC034-0500-462C-9446-EA8B00FAC6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6405" y="2410210"/>
                <a:ext cx="0" cy="771056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>
                <a:extLst>
                  <a:ext uri="{FF2B5EF4-FFF2-40B4-BE49-F238E27FC236}">
                    <a16:creationId xmlns="" xmlns:a16="http://schemas.microsoft.com/office/drawing/2014/main" id="{10420AC7-6AF3-4999-B380-F5BAE70F42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95468" y="1945173"/>
                <a:ext cx="0" cy="809017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="" xmlns:a16="http://schemas.microsoft.com/office/drawing/2014/main" id="{0807292D-B271-4388-8E18-D1F31EEEE8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78257" y="1819497"/>
                <a:ext cx="0" cy="105205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33" name="Straight Connector 332">
                <a:extLst>
                  <a:ext uri="{FF2B5EF4-FFF2-40B4-BE49-F238E27FC236}">
                    <a16:creationId xmlns="" xmlns:a16="http://schemas.microsoft.com/office/drawing/2014/main" id="{B353A987-4CEA-4961-A266-65661EF579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27543" y="1942555"/>
                <a:ext cx="0" cy="1241518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1" name="Straight Connector 340">
                <a:extLst>
                  <a:ext uri="{FF2B5EF4-FFF2-40B4-BE49-F238E27FC236}">
                    <a16:creationId xmlns="" xmlns:a16="http://schemas.microsoft.com/office/drawing/2014/main" id="{52FBC28E-5A22-42DE-8895-3FC7F635A6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95510" y="2045485"/>
                <a:ext cx="0" cy="187692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2" name="Straight Connector 341">
                <a:extLst>
                  <a:ext uri="{FF2B5EF4-FFF2-40B4-BE49-F238E27FC236}">
                    <a16:creationId xmlns="" xmlns:a16="http://schemas.microsoft.com/office/drawing/2014/main" id="{EF47E0CD-D576-4086-803C-64D01FB552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890498" y="2050899"/>
                <a:ext cx="1352312" cy="0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>
                <a:extLst>
                  <a:ext uri="{FF2B5EF4-FFF2-40B4-BE49-F238E27FC236}">
                    <a16:creationId xmlns="" xmlns:a16="http://schemas.microsoft.com/office/drawing/2014/main" id="{7C1C0F92-F171-425A-A73C-F447629B317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069166" y="2620594"/>
                <a:ext cx="259244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="" xmlns:a16="http://schemas.microsoft.com/office/drawing/2014/main" id="{CE7DD6D8-B1BC-4C21-803A-B3519A6A8B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25438" y="2205445"/>
                <a:ext cx="0" cy="420564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64" name="Straight Connector 363">
                <a:extLst>
                  <a:ext uri="{FF2B5EF4-FFF2-40B4-BE49-F238E27FC236}">
                    <a16:creationId xmlns="" xmlns:a16="http://schemas.microsoft.com/office/drawing/2014/main" id="{CC51ECE4-CE6F-41E4-93A1-FF54A8D1A3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78025" y="2293075"/>
                <a:ext cx="0" cy="494558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>
                <a:extLst>
                  <a:ext uri="{FF2B5EF4-FFF2-40B4-BE49-F238E27FC236}">
                    <a16:creationId xmlns="" xmlns:a16="http://schemas.microsoft.com/office/drawing/2014/main" id="{312057FA-F085-464C-9FD1-111C5119D5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8712" y="2422615"/>
                <a:ext cx="0" cy="335139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90" name="Straight Connector 389">
                <a:extLst>
                  <a:ext uri="{FF2B5EF4-FFF2-40B4-BE49-F238E27FC236}">
                    <a16:creationId xmlns="" xmlns:a16="http://schemas.microsoft.com/office/drawing/2014/main" id="{A6228A43-0E33-4209-8575-B1D61E2ED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42493" y="2483575"/>
                <a:ext cx="0" cy="293430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07" name="Straight Connector 406">
                <a:extLst>
                  <a:ext uri="{FF2B5EF4-FFF2-40B4-BE49-F238E27FC236}">
                    <a16:creationId xmlns="" xmlns:a16="http://schemas.microsoft.com/office/drawing/2014/main" id="{21C83FB6-0274-40C1-AC25-26266B576C1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922774" y="2602537"/>
                <a:ext cx="1741416" cy="0"/>
              </a:xfrm>
              <a:prstGeom prst="line">
                <a:avLst/>
              </a:prstGeom>
              <a:ln w="19050">
                <a:solidFill>
                  <a:srgbClr val="00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10" name="Straight Connector 409">
                <a:extLst>
                  <a:ext uri="{FF2B5EF4-FFF2-40B4-BE49-F238E27FC236}">
                    <a16:creationId xmlns="" xmlns:a16="http://schemas.microsoft.com/office/drawing/2014/main" id="{233E4F6C-0C74-4BA4-B429-0037882E4B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31891" y="2757895"/>
                <a:ext cx="0" cy="20969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23" name="Straight Connector 422">
                <a:extLst>
                  <a:ext uri="{FF2B5EF4-FFF2-40B4-BE49-F238E27FC236}">
                    <a16:creationId xmlns="" xmlns:a16="http://schemas.microsoft.com/office/drawing/2014/main" id="{2F722B50-F68C-4E7C-90B1-F82B8B8101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46556" y="3672295"/>
                <a:ext cx="0" cy="765810"/>
              </a:xfrm>
              <a:prstGeom prst="line">
                <a:avLst/>
              </a:prstGeom>
              <a:ln w="19050">
                <a:solidFill>
                  <a:srgbClr val="FF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1" name="Straight Connector 430">
                <a:extLst>
                  <a:ext uri="{FF2B5EF4-FFF2-40B4-BE49-F238E27FC236}">
                    <a16:creationId xmlns="" xmlns:a16="http://schemas.microsoft.com/office/drawing/2014/main" id="{EF6EA538-7492-477A-9451-6EF10426F49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5950" y="3014831"/>
                <a:ext cx="851809" cy="0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4" name="Straight Connector 433">
                <a:extLst>
                  <a:ext uri="{FF2B5EF4-FFF2-40B4-BE49-F238E27FC236}">
                    <a16:creationId xmlns="" xmlns:a16="http://schemas.microsoft.com/office/drawing/2014/main" id="{035176CD-5676-461B-9AF9-1D6A4553B5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848" y="3013165"/>
                <a:ext cx="0" cy="173204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5" name="Straight Connector 444">
                <a:extLst>
                  <a:ext uri="{FF2B5EF4-FFF2-40B4-BE49-F238E27FC236}">
                    <a16:creationId xmlns="" xmlns:a16="http://schemas.microsoft.com/office/drawing/2014/main" id="{5366DBB5-C114-4348-BE3B-A965078063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72540" y="3434044"/>
                <a:ext cx="629256" cy="0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7" name="Straight Connector 446">
                <a:extLst>
                  <a:ext uri="{FF2B5EF4-FFF2-40B4-BE49-F238E27FC236}">
                    <a16:creationId xmlns="" xmlns:a16="http://schemas.microsoft.com/office/drawing/2014/main" id="{EDA1145C-B5C9-43EE-98C7-22B232CFA2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4143" y="3432265"/>
                <a:ext cx="0" cy="1306657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2" name="Straight Connector 451">
                <a:extLst>
                  <a:ext uri="{FF2B5EF4-FFF2-40B4-BE49-F238E27FC236}">
                    <a16:creationId xmlns="" xmlns:a16="http://schemas.microsoft.com/office/drawing/2014/main" id="{4872A057-BB2B-4701-AC09-93CB3AE2D2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97280" y="2991166"/>
                <a:ext cx="661298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3" name="Straight Connector 452">
                <a:extLst>
                  <a:ext uri="{FF2B5EF4-FFF2-40B4-BE49-F238E27FC236}">
                    <a16:creationId xmlns="" xmlns:a16="http://schemas.microsoft.com/office/drawing/2014/main" id="{08A442D5-3444-4BD5-B306-457D8D363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04578" y="2988761"/>
                <a:ext cx="0" cy="249739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4" name="Straight Connector 453">
                <a:extLst>
                  <a:ext uri="{FF2B5EF4-FFF2-40B4-BE49-F238E27FC236}">
                    <a16:creationId xmlns="" xmlns:a16="http://schemas.microsoft.com/office/drawing/2014/main" id="{78BF5691-9ADD-4F28-B8FA-99061028759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89790" y="2828469"/>
                <a:ext cx="469766" cy="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5" name="Straight Connector 454">
                <a:extLst>
                  <a:ext uri="{FF2B5EF4-FFF2-40B4-BE49-F238E27FC236}">
                    <a16:creationId xmlns="" xmlns:a16="http://schemas.microsoft.com/office/drawing/2014/main" id="{4D9C943E-1F48-4129-99BA-F883CDC83C6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022334" y="3178058"/>
                <a:ext cx="627646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8" name="Straight Connector 457">
                <a:extLst>
                  <a:ext uri="{FF2B5EF4-FFF2-40B4-BE49-F238E27FC236}">
                    <a16:creationId xmlns="" xmlns:a16="http://schemas.microsoft.com/office/drawing/2014/main" id="{721F9E42-8CEF-4E8A-950A-796266C021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46910" y="3780529"/>
                <a:ext cx="625714" cy="0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64" name="Straight Connector 463">
                <a:extLst>
                  <a:ext uri="{FF2B5EF4-FFF2-40B4-BE49-F238E27FC236}">
                    <a16:creationId xmlns="" xmlns:a16="http://schemas.microsoft.com/office/drawing/2014/main" id="{253D1DA9-FE9E-41B9-BEEA-8C30FB955C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54533" y="3782785"/>
                <a:ext cx="0" cy="944944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1" name="Straight Connector 470">
                <a:extLst>
                  <a:ext uri="{FF2B5EF4-FFF2-40B4-BE49-F238E27FC236}">
                    <a16:creationId xmlns="" xmlns:a16="http://schemas.microsoft.com/office/drawing/2014/main" id="{8BF89A22-B7FD-4393-9B93-FEFAC61D31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36520" y="3969892"/>
                <a:ext cx="296392" cy="0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8" name="Straight Connector 477">
                <a:extLst>
                  <a:ext uri="{FF2B5EF4-FFF2-40B4-BE49-F238E27FC236}">
                    <a16:creationId xmlns="" xmlns:a16="http://schemas.microsoft.com/office/drawing/2014/main" id="{E96FA3E4-28B5-49E2-90CA-C6ED1577AD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1722" y="3969475"/>
                <a:ext cx="0" cy="767926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0" name="Straight Connector 479">
                <a:extLst>
                  <a:ext uri="{FF2B5EF4-FFF2-40B4-BE49-F238E27FC236}">
                    <a16:creationId xmlns="" xmlns:a16="http://schemas.microsoft.com/office/drawing/2014/main" id="{8161116D-B968-4DCA-99D6-4D0BDF3907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16573" y="3877269"/>
                <a:ext cx="0" cy="459307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9" name="Straight Connector 488">
                <a:extLst>
                  <a:ext uri="{FF2B5EF4-FFF2-40B4-BE49-F238E27FC236}">
                    <a16:creationId xmlns="" xmlns:a16="http://schemas.microsoft.com/office/drawing/2014/main" id="{B5FCA28F-A887-4867-BA2D-B62774AF9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0656" y="4100977"/>
                <a:ext cx="0" cy="48952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0" name="Straight Connector 499">
                <a:extLst>
                  <a:ext uri="{FF2B5EF4-FFF2-40B4-BE49-F238E27FC236}">
                    <a16:creationId xmlns="" xmlns:a16="http://schemas.microsoft.com/office/drawing/2014/main" id="{7F741020-8C6C-490F-B482-27ACCD3C94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0260" y="4153039"/>
                <a:ext cx="0" cy="361266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9" name="Straight Connector 508">
                <a:extLst>
                  <a:ext uri="{FF2B5EF4-FFF2-40B4-BE49-F238E27FC236}">
                    <a16:creationId xmlns="" xmlns:a16="http://schemas.microsoft.com/office/drawing/2014/main" id="{FE18BD84-0857-4F8D-B36A-60B483F5D1B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03468" y="4515414"/>
                <a:ext cx="1352452" cy="0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18" name="Straight Connector 517">
                <a:extLst>
                  <a:ext uri="{FF2B5EF4-FFF2-40B4-BE49-F238E27FC236}">
                    <a16:creationId xmlns="" xmlns:a16="http://schemas.microsoft.com/office/drawing/2014/main" id="{2D600C21-5801-471E-9CBC-42CC33AC77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32378" y="4221958"/>
                <a:ext cx="0" cy="219957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24" name="Straight Connector 523">
                <a:extLst>
                  <a:ext uri="{FF2B5EF4-FFF2-40B4-BE49-F238E27FC236}">
                    <a16:creationId xmlns="" xmlns:a16="http://schemas.microsoft.com/office/drawing/2014/main" id="{6074B85F-DFB5-4BFC-98D2-05A2E66F3C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03155" y="4209452"/>
                <a:ext cx="0" cy="148643"/>
              </a:xfrm>
              <a:prstGeom prst="line">
                <a:avLst/>
              </a:prstGeom>
              <a:ln w="19050">
                <a:solidFill>
                  <a:srgbClr val="C0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38" name="Straight Connector 537">
                <a:extLst>
                  <a:ext uri="{FF2B5EF4-FFF2-40B4-BE49-F238E27FC236}">
                    <a16:creationId xmlns="" xmlns:a16="http://schemas.microsoft.com/office/drawing/2014/main" id="{F4D9BBFC-B2AD-42AB-B55E-B87C798D10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95990" y="4186645"/>
                <a:ext cx="0" cy="99060"/>
              </a:xfrm>
              <a:prstGeom prst="line">
                <a:avLst/>
              </a:prstGeom>
              <a:ln w="19050">
                <a:solidFill>
                  <a:srgbClr val="00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49" name="Straight Connector 548">
                <a:extLst>
                  <a:ext uri="{FF2B5EF4-FFF2-40B4-BE49-F238E27FC236}">
                    <a16:creationId xmlns="" xmlns:a16="http://schemas.microsoft.com/office/drawing/2014/main" id="{86574B45-B25F-4943-A6EF-92A972154C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43413" y="4228418"/>
                <a:ext cx="0" cy="312557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61" name="Straight Connector 560">
                <a:extLst>
                  <a:ext uri="{FF2B5EF4-FFF2-40B4-BE49-F238E27FC236}">
                    <a16:creationId xmlns="" xmlns:a16="http://schemas.microsoft.com/office/drawing/2014/main" id="{1B783248-D46F-4622-B576-C69E78935B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51012" y="3436962"/>
                <a:ext cx="0" cy="555008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96" name="Straight Connector 595">
                <a:extLst>
                  <a:ext uri="{FF2B5EF4-FFF2-40B4-BE49-F238E27FC236}">
                    <a16:creationId xmlns="" xmlns:a16="http://schemas.microsoft.com/office/drawing/2014/main" id="{5A5CEE9D-2DEE-4447-9300-138381E7DE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398880" y="3744596"/>
                <a:ext cx="2411870" cy="0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614" name="Straight Connector 613">
                <a:extLst>
                  <a:ext uri="{FF2B5EF4-FFF2-40B4-BE49-F238E27FC236}">
                    <a16:creationId xmlns="" xmlns:a16="http://schemas.microsoft.com/office/drawing/2014/main" id="{BA529D03-6572-47B8-BCCA-2B5FAC7581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21862" y="3462802"/>
                <a:ext cx="0" cy="137103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17" name="Straight Connector 1216">
                <a:extLst>
                  <a:ext uri="{FF2B5EF4-FFF2-40B4-BE49-F238E27FC236}">
                    <a16:creationId xmlns="" xmlns:a16="http://schemas.microsoft.com/office/drawing/2014/main" id="{FDB7722D-9558-4BD3-834B-3405C338C5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1128" y="4090916"/>
                <a:ext cx="0" cy="579599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2" name="Straight Connector 1261">
                <a:extLst>
                  <a:ext uri="{FF2B5EF4-FFF2-40B4-BE49-F238E27FC236}">
                    <a16:creationId xmlns="" xmlns:a16="http://schemas.microsoft.com/office/drawing/2014/main" id="{A3E1E2DD-11BF-4729-BDFB-1020EDDB42F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90708" y="4594519"/>
                <a:ext cx="894652" cy="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3" name="Straight Connector 1262">
                <a:extLst>
                  <a:ext uri="{FF2B5EF4-FFF2-40B4-BE49-F238E27FC236}">
                    <a16:creationId xmlns="" xmlns:a16="http://schemas.microsoft.com/office/drawing/2014/main" id="{A0A5DB85-CBB3-4A76-8319-15BF3FCFD4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77307" y="4594315"/>
                <a:ext cx="0" cy="14528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7" name="Straight Connector 1326">
                <a:extLst>
                  <a:ext uri="{FF2B5EF4-FFF2-40B4-BE49-F238E27FC236}">
                    <a16:creationId xmlns="" xmlns:a16="http://schemas.microsoft.com/office/drawing/2014/main" id="{011BD3B4-AEDC-4E17-B42C-35B9841C631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10863" y="4335836"/>
                <a:ext cx="119077" cy="0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8" name="Straight Connector 1327">
                <a:extLst>
                  <a:ext uri="{FF2B5EF4-FFF2-40B4-BE49-F238E27FC236}">
                    <a16:creationId xmlns="" xmlns:a16="http://schemas.microsoft.com/office/drawing/2014/main" id="{72BA81DD-FBC0-47B9-A827-215E639B8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34109" y="4327615"/>
                <a:ext cx="0" cy="413231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81" name="Straight Connector 1480">
                <a:extLst>
                  <a:ext uri="{FF2B5EF4-FFF2-40B4-BE49-F238E27FC236}">
                    <a16:creationId xmlns="" xmlns:a16="http://schemas.microsoft.com/office/drawing/2014/main" id="{B34F22F5-46C5-4F45-A132-3369615D9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10376" y="3722427"/>
                <a:ext cx="0" cy="18608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cxnSp>
          <p:nvCxnSpPr>
            <p:cNvPr id="2474" name="Straight Connector 2473">
              <a:extLst>
                <a:ext uri="{FF2B5EF4-FFF2-40B4-BE49-F238E27FC236}">
                  <a16:creationId xmlns="" xmlns:a16="http://schemas.microsoft.com/office/drawing/2014/main" id="{4636D530-3CC6-4E72-B053-D706EDA3B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56718" y="2130128"/>
              <a:ext cx="547900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5" name="Straight Connector 2474">
              <a:extLst>
                <a:ext uri="{FF2B5EF4-FFF2-40B4-BE49-F238E27FC236}">
                  <a16:creationId xmlns="" xmlns:a16="http://schemas.microsoft.com/office/drawing/2014/main" id="{17E66752-CAE8-4AD7-94FA-6D1AC4E62590}"/>
                </a:ext>
              </a:extLst>
            </p:cNvPr>
            <p:cNvCxnSpPr>
              <a:cxnSpLocks/>
            </p:cNvCxnSpPr>
            <p:nvPr/>
          </p:nvCxnSpPr>
          <p:spPr>
            <a:xfrm>
              <a:off x="3894316" y="1595505"/>
              <a:ext cx="0" cy="540984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6" name="Straight Connector 2475">
              <a:extLst>
                <a:ext uri="{FF2B5EF4-FFF2-40B4-BE49-F238E27FC236}">
                  <a16:creationId xmlns="" xmlns:a16="http://schemas.microsoft.com/office/drawing/2014/main" id="{9C9F3A57-5FEA-4CCD-A6CE-A5325588B9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87522" y="1849816"/>
              <a:ext cx="395523" cy="0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0" name="Straight Connector 989">
              <a:extLst>
                <a:ext uri="{FF2B5EF4-FFF2-40B4-BE49-F238E27FC236}">
                  <a16:creationId xmlns="" xmlns:a16="http://schemas.microsoft.com/office/drawing/2014/main" id="{2B9F7C33-0E57-4C44-B7C1-27B60135C81D}"/>
                </a:ext>
              </a:extLst>
            </p:cNvPr>
            <p:cNvCxnSpPr>
              <a:cxnSpLocks/>
            </p:cNvCxnSpPr>
            <p:nvPr/>
          </p:nvCxnSpPr>
          <p:spPr>
            <a:xfrm>
              <a:off x="5181885" y="1595505"/>
              <a:ext cx="0" cy="254963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4" name="Straight Connector 993">
              <a:extLst>
                <a:ext uri="{FF2B5EF4-FFF2-40B4-BE49-F238E27FC236}">
                  <a16:creationId xmlns="" xmlns:a16="http://schemas.microsoft.com/office/drawing/2014/main" id="{726E8B06-0F8F-4043-8D43-15C5914B0D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76850" y="1724490"/>
              <a:ext cx="598170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8" name="Straight Connector 997">
              <a:extLst>
                <a:ext uri="{FF2B5EF4-FFF2-40B4-BE49-F238E27FC236}">
                  <a16:creationId xmlns="" xmlns:a16="http://schemas.microsoft.com/office/drawing/2014/main" id="{C9988E96-26D7-4A7F-A3CF-CC95AC31F316}"/>
                </a:ext>
              </a:extLst>
            </p:cNvPr>
            <p:cNvCxnSpPr>
              <a:cxnSpLocks/>
            </p:cNvCxnSpPr>
            <p:nvPr/>
          </p:nvCxnSpPr>
          <p:spPr>
            <a:xfrm>
              <a:off x="5872689" y="1595506"/>
              <a:ext cx="0" cy="129286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8C145C36-393F-4089-8C69-2D83C863E9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19924" y="1847308"/>
              <a:ext cx="1040896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12" name="Straight Connector 1011">
              <a:extLst>
                <a:ext uri="{FF2B5EF4-FFF2-40B4-BE49-F238E27FC236}">
                  <a16:creationId xmlns="" xmlns:a16="http://schemas.microsoft.com/office/drawing/2014/main" id="{71CEBC87-EE98-46C8-961A-33CFE0A5B9C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244" y="1596390"/>
              <a:ext cx="0" cy="25146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1" name="Straight Connector 1020">
              <a:extLst>
                <a:ext uri="{FF2B5EF4-FFF2-40B4-BE49-F238E27FC236}">
                  <a16:creationId xmlns="" xmlns:a16="http://schemas.microsoft.com/office/drawing/2014/main" id="{421C5BF6-BCF7-4F0C-8E38-CC72C9BBDB59}"/>
                </a:ext>
              </a:extLst>
            </p:cNvPr>
            <p:cNvCxnSpPr>
              <a:cxnSpLocks/>
            </p:cNvCxnSpPr>
            <p:nvPr/>
          </p:nvCxnSpPr>
          <p:spPr>
            <a:xfrm>
              <a:off x="7240440" y="1592580"/>
              <a:ext cx="0" cy="36576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5" name="Straight Connector 1024">
              <a:extLst>
                <a:ext uri="{FF2B5EF4-FFF2-40B4-BE49-F238E27FC236}">
                  <a16:creationId xmlns="" xmlns:a16="http://schemas.microsoft.com/office/drawing/2014/main" id="{1416639B-7F9F-4AA5-9FC0-3EA6DE135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16816" y="2114409"/>
              <a:ext cx="1619414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1" name="Straight Connector 1030">
              <a:extLst>
                <a:ext uri="{FF2B5EF4-FFF2-40B4-BE49-F238E27FC236}">
                  <a16:creationId xmlns="" xmlns:a16="http://schemas.microsoft.com/office/drawing/2014/main" id="{7E147FBE-FE59-4233-BA30-53128DAE7B0A}"/>
                </a:ext>
              </a:extLst>
            </p:cNvPr>
            <p:cNvCxnSpPr>
              <a:cxnSpLocks/>
            </p:cNvCxnSpPr>
            <p:nvPr/>
          </p:nvCxnSpPr>
          <p:spPr>
            <a:xfrm>
              <a:off x="7925638" y="1596390"/>
              <a:ext cx="0" cy="52197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916FCA2E-67F0-48C4-B196-9A1BC3AA82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0406" y="2197628"/>
              <a:ext cx="1847814" cy="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8" name="Straight Connector 1037">
              <a:extLst>
                <a:ext uri="{FF2B5EF4-FFF2-40B4-BE49-F238E27FC236}">
                  <a16:creationId xmlns="" xmlns:a16="http://schemas.microsoft.com/office/drawing/2014/main" id="{DE934C2A-BA36-41E2-9AFF-4416588CAAFB}"/>
                </a:ext>
              </a:extLst>
            </p:cNvPr>
            <p:cNvCxnSpPr>
              <a:cxnSpLocks/>
            </p:cNvCxnSpPr>
            <p:nvPr/>
          </p:nvCxnSpPr>
          <p:spPr>
            <a:xfrm>
              <a:off x="8614445" y="1600200"/>
              <a:ext cx="0" cy="59817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4" name="Straight Connector 1043">
              <a:extLst>
                <a:ext uri="{FF2B5EF4-FFF2-40B4-BE49-F238E27FC236}">
                  <a16:creationId xmlns="" xmlns:a16="http://schemas.microsoft.com/office/drawing/2014/main" id="{DADED32F-4752-4404-9389-ECC64E1C1B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61092" y="2320149"/>
              <a:ext cx="2039118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7" name="Straight Connector 1046">
              <a:extLst>
                <a:ext uri="{FF2B5EF4-FFF2-40B4-BE49-F238E27FC236}">
                  <a16:creationId xmlns="" xmlns:a16="http://schemas.microsoft.com/office/drawing/2014/main" id="{DB316A9C-602C-45E9-9422-06F46CB00C00}"/>
                </a:ext>
              </a:extLst>
            </p:cNvPr>
            <p:cNvCxnSpPr>
              <a:cxnSpLocks/>
            </p:cNvCxnSpPr>
            <p:nvPr/>
          </p:nvCxnSpPr>
          <p:spPr>
            <a:xfrm>
              <a:off x="9295632" y="1607820"/>
              <a:ext cx="0" cy="71628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2" name="Straight Connector 1051">
              <a:extLst>
                <a:ext uri="{FF2B5EF4-FFF2-40B4-BE49-F238E27FC236}">
                  <a16:creationId xmlns="" xmlns:a16="http://schemas.microsoft.com/office/drawing/2014/main" id="{F28AE7B7-D0DF-49AD-AB60-9FB4CD80DD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31064" y="2388930"/>
              <a:ext cx="2358756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5" name="Straight Connector 1054">
              <a:extLst>
                <a:ext uri="{FF2B5EF4-FFF2-40B4-BE49-F238E27FC236}">
                  <a16:creationId xmlns="" xmlns:a16="http://schemas.microsoft.com/office/drawing/2014/main" id="{D172C8DC-1289-4E10-BAF0-8CCEE41AFDBC}"/>
                </a:ext>
              </a:extLst>
            </p:cNvPr>
            <p:cNvCxnSpPr>
              <a:cxnSpLocks/>
            </p:cNvCxnSpPr>
            <p:nvPr/>
          </p:nvCxnSpPr>
          <p:spPr>
            <a:xfrm>
              <a:off x="9985643" y="1600200"/>
              <a:ext cx="0" cy="79248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1" name="Straight Connector 1060">
              <a:extLst>
                <a:ext uri="{FF2B5EF4-FFF2-40B4-BE49-F238E27FC236}">
                  <a16:creationId xmlns="" xmlns:a16="http://schemas.microsoft.com/office/drawing/2014/main" id="{D70710E8-E754-48CF-B0ED-38635BF087C6}"/>
                </a:ext>
              </a:extLst>
            </p:cNvPr>
            <p:cNvCxnSpPr>
              <a:cxnSpLocks/>
            </p:cNvCxnSpPr>
            <p:nvPr/>
          </p:nvCxnSpPr>
          <p:spPr>
            <a:xfrm>
              <a:off x="10671564" y="1615440"/>
              <a:ext cx="0" cy="891540"/>
            </a:xfrm>
            <a:prstGeom prst="line">
              <a:avLst/>
            </a:prstGeom>
            <a:ln w="19050">
              <a:solidFill>
                <a:srgbClr val="00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5" name="Straight Connector 1064">
              <a:extLst>
                <a:ext uri="{FF2B5EF4-FFF2-40B4-BE49-F238E27FC236}">
                  <a16:creationId xmlns="" xmlns:a16="http://schemas.microsoft.com/office/drawing/2014/main" id="{A1BE672A-0DB4-4784-AC71-0575152E6C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0462" y="2659528"/>
              <a:ext cx="1413622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8" name="Straight Connector 1067">
              <a:extLst>
                <a:ext uri="{FF2B5EF4-FFF2-40B4-BE49-F238E27FC236}">
                  <a16:creationId xmlns="" xmlns:a16="http://schemas.microsoft.com/office/drawing/2014/main" id="{4F713314-9DD5-48E5-BEBE-79816DF65C8C}"/>
                </a:ext>
              </a:extLst>
            </p:cNvPr>
            <p:cNvCxnSpPr>
              <a:cxnSpLocks/>
            </p:cNvCxnSpPr>
            <p:nvPr/>
          </p:nvCxnSpPr>
          <p:spPr>
            <a:xfrm>
              <a:off x="11330605" y="1592580"/>
              <a:ext cx="0" cy="106680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87" name="Straight Connector 1086">
              <a:extLst>
                <a:ext uri="{FF2B5EF4-FFF2-40B4-BE49-F238E27FC236}">
                  <a16:creationId xmlns="" xmlns:a16="http://schemas.microsoft.com/office/drawing/2014/main" id="{BCA40431-CA48-4F46-9D3B-1B8B14F939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44940" y="4568190"/>
              <a:ext cx="447000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91" name="Straight Connector 1090">
              <a:extLst>
                <a:ext uri="{FF2B5EF4-FFF2-40B4-BE49-F238E27FC236}">
                  <a16:creationId xmlns="" xmlns:a16="http://schemas.microsoft.com/office/drawing/2014/main" id="{93544448-3B97-465F-8BE2-030866C929E8}"/>
                </a:ext>
              </a:extLst>
            </p:cNvPr>
            <p:cNvCxnSpPr>
              <a:cxnSpLocks/>
            </p:cNvCxnSpPr>
            <p:nvPr/>
          </p:nvCxnSpPr>
          <p:spPr>
            <a:xfrm>
              <a:off x="4083088" y="4564380"/>
              <a:ext cx="0" cy="5715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1" name="Straight Connector 1100">
              <a:extLst>
                <a:ext uri="{FF2B5EF4-FFF2-40B4-BE49-F238E27FC236}">
                  <a16:creationId xmlns="" xmlns:a16="http://schemas.microsoft.com/office/drawing/2014/main" id="{E6790B77-95E7-485D-9080-5286E575C4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2378" y="4339590"/>
              <a:ext cx="1116962" cy="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8" name="Straight Connector 1107">
              <a:extLst>
                <a:ext uri="{FF2B5EF4-FFF2-40B4-BE49-F238E27FC236}">
                  <a16:creationId xmlns="" xmlns:a16="http://schemas.microsoft.com/office/drawing/2014/main" id="{B706E34E-724F-44C7-A0B4-57B5383035B3}"/>
                </a:ext>
              </a:extLst>
            </p:cNvPr>
            <p:cNvCxnSpPr>
              <a:cxnSpLocks/>
            </p:cNvCxnSpPr>
            <p:nvPr/>
          </p:nvCxnSpPr>
          <p:spPr>
            <a:xfrm>
              <a:off x="5459000" y="4427220"/>
              <a:ext cx="0" cy="217170"/>
            </a:xfrm>
            <a:prstGeom prst="line">
              <a:avLst/>
            </a:prstGeom>
            <a:ln w="19050">
              <a:solidFill>
                <a:srgbClr val="FFFF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16" name="Straight Connector 1115">
              <a:extLst>
                <a:ext uri="{FF2B5EF4-FFF2-40B4-BE49-F238E27FC236}">
                  <a16:creationId xmlns="" xmlns:a16="http://schemas.microsoft.com/office/drawing/2014/main" id="{CAF73F0E-CC5B-42FF-8434-7DD48917AB93}"/>
                </a:ext>
              </a:extLst>
            </p:cNvPr>
            <p:cNvCxnSpPr>
              <a:cxnSpLocks/>
            </p:cNvCxnSpPr>
            <p:nvPr/>
          </p:nvCxnSpPr>
          <p:spPr>
            <a:xfrm>
              <a:off x="6148708" y="4335780"/>
              <a:ext cx="0" cy="30861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1" name="Straight Connector 1120">
              <a:extLst>
                <a:ext uri="{FF2B5EF4-FFF2-40B4-BE49-F238E27FC236}">
                  <a16:creationId xmlns="" xmlns:a16="http://schemas.microsoft.com/office/drawing/2014/main" id="{70735DAB-F1D3-4EA3-A4C9-1F25E39B6C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99346" y="4259580"/>
              <a:ext cx="78715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5" name="Straight Connector 1124">
              <a:extLst>
                <a:ext uri="{FF2B5EF4-FFF2-40B4-BE49-F238E27FC236}">
                  <a16:creationId xmlns="" xmlns:a16="http://schemas.microsoft.com/office/drawing/2014/main" id="{0622B512-73A3-4550-BD76-13701A39EB80}"/>
                </a:ext>
              </a:extLst>
            </p:cNvPr>
            <p:cNvCxnSpPr>
              <a:cxnSpLocks/>
            </p:cNvCxnSpPr>
            <p:nvPr/>
          </p:nvCxnSpPr>
          <p:spPr>
            <a:xfrm>
              <a:off x="6276585" y="4251907"/>
              <a:ext cx="0" cy="255323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7" name="Straight Connector 1126">
              <a:extLst>
                <a:ext uri="{FF2B5EF4-FFF2-40B4-BE49-F238E27FC236}">
                  <a16:creationId xmlns="" xmlns:a16="http://schemas.microsoft.com/office/drawing/2014/main" id="{A23FE5F7-0EB5-435F-8A71-8C2AEE1AE9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68966" y="4503420"/>
              <a:ext cx="57760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0" name="Straight Connector 1129">
              <a:extLst>
                <a:ext uri="{FF2B5EF4-FFF2-40B4-BE49-F238E27FC236}">
                  <a16:creationId xmlns="" xmlns:a16="http://schemas.microsoft.com/office/drawing/2014/main" id="{A252082F-7BFD-422A-AC3F-3564587D8FFC}"/>
                </a:ext>
              </a:extLst>
            </p:cNvPr>
            <p:cNvCxnSpPr>
              <a:cxnSpLocks/>
            </p:cNvCxnSpPr>
            <p:nvPr/>
          </p:nvCxnSpPr>
          <p:spPr>
            <a:xfrm>
              <a:off x="6840465" y="4503420"/>
              <a:ext cx="0" cy="13335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5" name="Straight Connector 1134">
              <a:extLst>
                <a:ext uri="{FF2B5EF4-FFF2-40B4-BE49-F238E27FC236}">
                  <a16:creationId xmlns="" xmlns:a16="http://schemas.microsoft.com/office/drawing/2014/main" id="{37CCE2F7-6B0A-448D-9ED2-1174D38B8B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2190" y="4191000"/>
              <a:ext cx="110490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2" name="Straight Connector 1141">
              <a:extLst>
                <a:ext uri="{FF2B5EF4-FFF2-40B4-BE49-F238E27FC236}">
                  <a16:creationId xmlns="" xmlns:a16="http://schemas.microsoft.com/office/drawing/2014/main" id="{09E79CBC-1B11-464C-9559-DABA5B9C9DD5}"/>
                </a:ext>
              </a:extLst>
            </p:cNvPr>
            <p:cNvCxnSpPr>
              <a:cxnSpLocks/>
            </p:cNvCxnSpPr>
            <p:nvPr/>
          </p:nvCxnSpPr>
          <p:spPr>
            <a:xfrm>
              <a:off x="7185650" y="4187190"/>
              <a:ext cx="0" cy="35052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5" name="Straight Connector 1144">
              <a:extLst>
                <a:ext uri="{FF2B5EF4-FFF2-40B4-BE49-F238E27FC236}">
                  <a16:creationId xmlns="" xmlns:a16="http://schemas.microsoft.com/office/drawing/2014/main" id="{A94B4D58-4E55-4EC7-A3A6-794A87760D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178040" y="4533900"/>
              <a:ext cx="35052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7" name="Straight Connector 1146">
              <a:extLst>
                <a:ext uri="{FF2B5EF4-FFF2-40B4-BE49-F238E27FC236}">
                  <a16:creationId xmlns="" xmlns:a16="http://schemas.microsoft.com/office/drawing/2014/main" id="{505EB1CF-7253-436C-A1CC-A1B40AD435DA}"/>
                </a:ext>
              </a:extLst>
            </p:cNvPr>
            <p:cNvCxnSpPr>
              <a:cxnSpLocks/>
            </p:cNvCxnSpPr>
            <p:nvPr/>
          </p:nvCxnSpPr>
          <p:spPr>
            <a:xfrm>
              <a:off x="7536170" y="4530090"/>
              <a:ext cx="0" cy="12573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1" name="Straight Connector 1150">
              <a:extLst>
                <a:ext uri="{FF2B5EF4-FFF2-40B4-BE49-F238E27FC236}">
                  <a16:creationId xmlns="" xmlns:a16="http://schemas.microsoft.com/office/drawing/2014/main" id="{36DF1C44-7731-47F9-876B-1D4BED7785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44740" y="4442460"/>
              <a:ext cx="769620" cy="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7" name="Straight Connector 1156">
              <a:extLst>
                <a:ext uri="{FF2B5EF4-FFF2-40B4-BE49-F238E27FC236}">
                  <a16:creationId xmlns="" xmlns:a16="http://schemas.microsoft.com/office/drawing/2014/main" id="{418C1F9B-097E-4A83-BD02-EA6748668286}"/>
                </a:ext>
              </a:extLst>
            </p:cNvPr>
            <p:cNvCxnSpPr>
              <a:cxnSpLocks/>
            </p:cNvCxnSpPr>
            <p:nvPr/>
          </p:nvCxnSpPr>
          <p:spPr>
            <a:xfrm>
              <a:off x="8205413" y="4442460"/>
              <a:ext cx="0" cy="20574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0" name="Straight Connector 1159">
              <a:extLst>
                <a:ext uri="{FF2B5EF4-FFF2-40B4-BE49-F238E27FC236}">
                  <a16:creationId xmlns="" xmlns:a16="http://schemas.microsoft.com/office/drawing/2014/main" id="{A23DA3D1-46C3-4717-B888-5842F3EC6E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1012" y="3889645"/>
              <a:ext cx="2484378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3" name="Straight Connector 1162">
              <a:extLst>
                <a:ext uri="{FF2B5EF4-FFF2-40B4-BE49-F238E27FC236}">
                  <a16:creationId xmlns="" xmlns:a16="http://schemas.microsoft.com/office/drawing/2014/main" id="{2A5EC0EA-9BA0-409B-95C3-249001C6BAB6}"/>
                </a:ext>
              </a:extLst>
            </p:cNvPr>
            <p:cNvCxnSpPr>
              <a:cxnSpLocks/>
            </p:cNvCxnSpPr>
            <p:nvPr/>
          </p:nvCxnSpPr>
          <p:spPr>
            <a:xfrm>
              <a:off x="8842752" y="3886200"/>
              <a:ext cx="0" cy="75057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6" name="Straight Connector 1165">
              <a:extLst>
                <a:ext uri="{FF2B5EF4-FFF2-40B4-BE49-F238E27FC236}">
                  <a16:creationId xmlns="" xmlns:a16="http://schemas.microsoft.com/office/drawing/2014/main" id="{1C62FA0F-A859-4AAE-B714-44238F25678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14186" y="3810716"/>
              <a:ext cx="269745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2" name="Straight Connector 1171">
              <a:extLst>
                <a:ext uri="{FF2B5EF4-FFF2-40B4-BE49-F238E27FC236}">
                  <a16:creationId xmlns="" xmlns:a16="http://schemas.microsoft.com/office/drawing/2014/main" id="{B80A1931-1158-4CD3-8D20-4015C86E4077}"/>
                </a:ext>
              </a:extLst>
            </p:cNvPr>
            <p:cNvCxnSpPr>
              <a:cxnSpLocks/>
            </p:cNvCxnSpPr>
            <p:nvPr/>
          </p:nvCxnSpPr>
          <p:spPr>
            <a:xfrm>
              <a:off x="9304046" y="3806792"/>
              <a:ext cx="0" cy="536608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4" name="Straight Connector 1173">
              <a:extLst>
                <a:ext uri="{FF2B5EF4-FFF2-40B4-BE49-F238E27FC236}">
                  <a16:creationId xmlns="" xmlns:a16="http://schemas.microsoft.com/office/drawing/2014/main" id="{C47E30B8-04C7-4951-8B46-4614E517B4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92616" y="4339590"/>
              <a:ext cx="28572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7" name="Straight Connector 1176">
              <a:extLst>
                <a:ext uri="{FF2B5EF4-FFF2-40B4-BE49-F238E27FC236}">
                  <a16:creationId xmlns="" xmlns:a16="http://schemas.microsoft.com/office/drawing/2014/main" id="{B3A07BDB-EB8D-4BB0-9576-66AE065D10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86622" y="4331970"/>
              <a:ext cx="0" cy="264361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4" name="Straight Connector 1183">
              <a:extLst>
                <a:ext uri="{FF2B5EF4-FFF2-40B4-BE49-F238E27FC236}">
                  <a16:creationId xmlns="" xmlns:a16="http://schemas.microsoft.com/office/drawing/2014/main" id="{628D2EB1-8364-4776-936D-E807C7F82D13}"/>
                </a:ext>
              </a:extLst>
            </p:cNvPr>
            <p:cNvCxnSpPr>
              <a:cxnSpLocks/>
            </p:cNvCxnSpPr>
            <p:nvPr/>
          </p:nvCxnSpPr>
          <p:spPr>
            <a:xfrm>
              <a:off x="9806800" y="3646170"/>
              <a:ext cx="0" cy="70104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7" name="Straight Connector 1186">
              <a:extLst>
                <a:ext uri="{FF2B5EF4-FFF2-40B4-BE49-F238E27FC236}">
                  <a16:creationId xmlns="" xmlns:a16="http://schemas.microsoft.com/office/drawing/2014/main" id="{011DE423-AB4D-4CCC-919A-044F2B3DDE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02990" y="4343400"/>
              <a:ext cx="461150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0" name="Straight Connector 1189">
              <a:extLst>
                <a:ext uri="{FF2B5EF4-FFF2-40B4-BE49-F238E27FC236}">
                  <a16:creationId xmlns="" xmlns:a16="http://schemas.microsoft.com/office/drawing/2014/main" id="{34BA6A74-8FAC-4167-B3C6-97DB5C9B12C9}"/>
                </a:ext>
              </a:extLst>
            </p:cNvPr>
            <p:cNvCxnSpPr>
              <a:cxnSpLocks/>
            </p:cNvCxnSpPr>
            <p:nvPr/>
          </p:nvCxnSpPr>
          <p:spPr>
            <a:xfrm>
              <a:off x="10271620" y="4335780"/>
              <a:ext cx="0" cy="27813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4" name="Straight Connector 1193">
              <a:extLst>
                <a:ext uri="{FF2B5EF4-FFF2-40B4-BE49-F238E27FC236}">
                  <a16:creationId xmlns="" xmlns:a16="http://schemas.microsoft.com/office/drawing/2014/main" id="{F006877F-3760-4651-91ED-458C867196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18052" y="3501390"/>
              <a:ext cx="123564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7" name="Straight Connector 1196">
              <a:extLst>
                <a:ext uri="{FF2B5EF4-FFF2-40B4-BE49-F238E27FC236}">
                  <a16:creationId xmlns="" xmlns:a16="http://schemas.microsoft.com/office/drawing/2014/main" id="{606B9EA3-3D00-4E38-BE6F-4D70727581B2}"/>
                </a:ext>
              </a:extLst>
            </p:cNvPr>
            <p:cNvCxnSpPr>
              <a:cxnSpLocks/>
            </p:cNvCxnSpPr>
            <p:nvPr/>
          </p:nvCxnSpPr>
          <p:spPr>
            <a:xfrm>
              <a:off x="10548682" y="3501447"/>
              <a:ext cx="0" cy="845763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9" name="Straight Connector 1198">
              <a:extLst>
                <a:ext uri="{FF2B5EF4-FFF2-40B4-BE49-F238E27FC236}">
                  <a16:creationId xmlns="" xmlns:a16="http://schemas.microsoft.com/office/drawing/2014/main" id="{3AC9D953-0DBF-4A4F-B75C-E029A2BF83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44872" y="4343400"/>
              <a:ext cx="40887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2" name="Straight Connector 1201">
              <a:extLst>
                <a:ext uri="{FF2B5EF4-FFF2-40B4-BE49-F238E27FC236}">
                  <a16:creationId xmlns="" xmlns:a16="http://schemas.microsoft.com/office/drawing/2014/main" id="{A83DF0FD-1B1A-4A9D-9563-0AA256C60D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53254" y="4335780"/>
              <a:ext cx="0" cy="260032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8" name="Straight Connector 1207">
              <a:extLst>
                <a:ext uri="{FF2B5EF4-FFF2-40B4-BE49-F238E27FC236}">
                  <a16:creationId xmlns="" xmlns:a16="http://schemas.microsoft.com/office/drawing/2014/main" id="{CE78F16F-77C2-4FFF-A689-43C0188695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138936" y="4347210"/>
              <a:ext cx="504424" cy="0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11" name="Straight Connector 1210">
              <a:extLst>
                <a:ext uri="{FF2B5EF4-FFF2-40B4-BE49-F238E27FC236}">
                  <a16:creationId xmlns="" xmlns:a16="http://schemas.microsoft.com/office/drawing/2014/main" id="{BCF95FD1-7DA3-4EAD-A21E-DCEEFEDC23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638974" y="4339590"/>
              <a:ext cx="0" cy="298906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555" name="Group 2554">
            <a:extLst>
              <a:ext uri="{FF2B5EF4-FFF2-40B4-BE49-F238E27FC236}">
                <a16:creationId xmlns="" xmlns:a16="http://schemas.microsoft.com/office/drawing/2014/main" id="{0045B66C-C1DB-4D09-85D7-0A122D24E1DC}"/>
              </a:ext>
            </a:extLst>
          </p:cNvPr>
          <p:cNvGrpSpPr/>
          <p:nvPr/>
        </p:nvGrpSpPr>
        <p:grpSpPr>
          <a:xfrm>
            <a:off x="199969" y="773770"/>
            <a:ext cx="567891" cy="390500"/>
            <a:chOff x="342975" y="669984"/>
            <a:chExt cx="567891" cy="390500"/>
          </a:xfrm>
        </p:grpSpPr>
        <p:pic>
          <p:nvPicPr>
            <p:cNvPr id="2556" name="Picture 2555">
              <a:extLst>
                <a:ext uri="{FF2B5EF4-FFF2-40B4-BE49-F238E27FC236}">
                  <a16:creationId xmlns="" xmlns:a16="http://schemas.microsoft.com/office/drawing/2014/main" id="{30CDC117-2850-4BEF-A422-D422F645A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557" name="TextBox 2556">
              <a:extLst>
                <a:ext uri="{FF2B5EF4-FFF2-40B4-BE49-F238E27FC236}">
                  <a16:creationId xmlns="" xmlns:a16="http://schemas.microsoft.com/office/drawing/2014/main" id="{EC903E2E-8417-4B3F-9B8A-6471EF2B616D}"/>
                </a:ext>
              </a:extLst>
            </p:cNvPr>
            <p:cNvSpPr txBox="1"/>
            <p:nvPr/>
          </p:nvSpPr>
          <p:spPr>
            <a:xfrm>
              <a:off x="342975" y="814263"/>
              <a:ext cx="5678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>
                  <a:latin typeface="Cambria" panose="02040503050406030204" pitchFamily="18" charset="0"/>
                </a:rPr>
                <a:t>Aceh</a:t>
              </a:r>
            </a:p>
          </p:txBody>
        </p:sp>
      </p:grpSp>
      <p:grpSp>
        <p:nvGrpSpPr>
          <p:cNvPr id="2559" name="Group 2558">
            <a:extLst>
              <a:ext uri="{FF2B5EF4-FFF2-40B4-BE49-F238E27FC236}">
                <a16:creationId xmlns="" xmlns:a16="http://schemas.microsoft.com/office/drawing/2014/main" id="{C7AAEF4F-B7D3-4E62-8EE7-EBACE2714017}"/>
              </a:ext>
            </a:extLst>
          </p:cNvPr>
          <p:cNvGrpSpPr/>
          <p:nvPr/>
        </p:nvGrpSpPr>
        <p:grpSpPr>
          <a:xfrm>
            <a:off x="913544" y="779071"/>
            <a:ext cx="567891" cy="371135"/>
            <a:chOff x="331048" y="673960"/>
            <a:chExt cx="567891" cy="371135"/>
          </a:xfrm>
        </p:grpSpPr>
        <p:pic>
          <p:nvPicPr>
            <p:cNvPr id="2560" name="Picture 2559">
              <a:extLst>
                <a:ext uri="{FF2B5EF4-FFF2-40B4-BE49-F238E27FC236}">
                  <a16:creationId xmlns="" xmlns:a16="http://schemas.microsoft.com/office/drawing/2014/main" id="{B679DF63-B619-4911-8C57-1671DFE9C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1" name="TextBox 2560">
              <a:extLst>
                <a:ext uri="{FF2B5EF4-FFF2-40B4-BE49-F238E27FC236}">
                  <a16:creationId xmlns="" xmlns:a16="http://schemas.microsoft.com/office/drawing/2014/main" id="{1A3FC3D9-9A26-43E4-A8F2-26486A9F94C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Sumut</a:t>
              </a:r>
              <a:r>
                <a:rPr lang="en-US" sz="900" b="1" dirty="0">
                  <a:latin typeface="Cambria" panose="02040503050406030204" pitchFamily="18" charset="0"/>
                </a:rPr>
                <a:t> </a:t>
              </a:r>
            </a:p>
          </p:txBody>
        </p:sp>
      </p:grpSp>
      <p:grpSp>
        <p:nvGrpSpPr>
          <p:cNvPr id="2563" name="Group 2562">
            <a:extLst>
              <a:ext uri="{FF2B5EF4-FFF2-40B4-BE49-F238E27FC236}">
                <a16:creationId xmlns="" xmlns:a16="http://schemas.microsoft.com/office/drawing/2014/main" id="{DD38D7AC-5F2D-4158-AC45-80C83C4074F6}"/>
              </a:ext>
            </a:extLst>
          </p:cNvPr>
          <p:cNvGrpSpPr/>
          <p:nvPr/>
        </p:nvGrpSpPr>
        <p:grpSpPr>
          <a:xfrm>
            <a:off x="1598682" y="772445"/>
            <a:ext cx="567891" cy="371135"/>
            <a:chOff x="331048" y="673960"/>
            <a:chExt cx="567891" cy="371135"/>
          </a:xfrm>
        </p:grpSpPr>
        <p:pic>
          <p:nvPicPr>
            <p:cNvPr id="2564" name="Picture 2563">
              <a:extLst>
                <a:ext uri="{FF2B5EF4-FFF2-40B4-BE49-F238E27FC236}">
                  <a16:creationId xmlns="" xmlns:a16="http://schemas.microsoft.com/office/drawing/2014/main" id="{C5E85E4A-14A3-49AB-9A4D-33D9EF142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5" name="TextBox 2564">
              <a:extLst>
                <a:ext uri="{FF2B5EF4-FFF2-40B4-BE49-F238E27FC236}">
                  <a16:creationId xmlns="" xmlns:a16="http://schemas.microsoft.com/office/drawing/2014/main" id="{2B1DD1E0-82A0-4E97-BCD6-8D607316CDE3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Riau</a:t>
              </a:r>
            </a:p>
          </p:txBody>
        </p:sp>
      </p:grpSp>
      <p:grpSp>
        <p:nvGrpSpPr>
          <p:cNvPr id="2567" name="Group 2566">
            <a:extLst>
              <a:ext uri="{FF2B5EF4-FFF2-40B4-BE49-F238E27FC236}">
                <a16:creationId xmlns="" xmlns:a16="http://schemas.microsoft.com/office/drawing/2014/main" id="{FDFC3C9F-6C9A-44B9-830F-A8147877F16F}"/>
              </a:ext>
            </a:extLst>
          </p:cNvPr>
          <p:cNvGrpSpPr/>
          <p:nvPr/>
        </p:nvGrpSpPr>
        <p:grpSpPr>
          <a:xfrm>
            <a:off x="2242190" y="777746"/>
            <a:ext cx="567891" cy="371135"/>
            <a:chOff x="331048" y="673960"/>
            <a:chExt cx="567891" cy="371135"/>
          </a:xfrm>
        </p:grpSpPr>
        <p:pic>
          <p:nvPicPr>
            <p:cNvPr id="2568" name="Picture 2567">
              <a:extLst>
                <a:ext uri="{FF2B5EF4-FFF2-40B4-BE49-F238E27FC236}">
                  <a16:creationId xmlns="" xmlns:a16="http://schemas.microsoft.com/office/drawing/2014/main" id="{C678B622-D313-497C-A526-EB7B909A5C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9" name="TextBox 2568">
              <a:extLst>
                <a:ext uri="{FF2B5EF4-FFF2-40B4-BE49-F238E27FC236}">
                  <a16:creationId xmlns="" xmlns:a16="http://schemas.microsoft.com/office/drawing/2014/main" id="{062B082D-168D-405A-AADC-A79690331A04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Jambi</a:t>
              </a:r>
            </a:p>
          </p:txBody>
        </p:sp>
      </p:grpSp>
      <p:grpSp>
        <p:nvGrpSpPr>
          <p:cNvPr id="2571" name="Group 2570">
            <a:extLst>
              <a:ext uri="{FF2B5EF4-FFF2-40B4-BE49-F238E27FC236}">
                <a16:creationId xmlns="" xmlns:a16="http://schemas.microsoft.com/office/drawing/2014/main" id="{B879A4AE-BA8E-4097-8A81-17667C1F983E}"/>
              </a:ext>
            </a:extLst>
          </p:cNvPr>
          <p:cNvGrpSpPr/>
          <p:nvPr/>
        </p:nvGrpSpPr>
        <p:grpSpPr>
          <a:xfrm>
            <a:off x="2961705" y="777745"/>
            <a:ext cx="567891" cy="371135"/>
            <a:chOff x="331048" y="673960"/>
            <a:chExt cx="567891" cy="371135"/>
          </a:xfrm>
        </p:grpSpPr>
        <p:pic>
          <p:nvPicPr>
            <p:cNvPr id="2572" name="Picture 2571">
              <a:extLst>
                <a:ext uri="{FF2B5EF4-FFF2-40B4-BE49-F238E27FC236}">
                  <a16:creationId xmlns="" xmlns:a16="http://schemas.microsoft.com/office/drawing/2014/main" id="{1C042F98-16C7-45BB-912F-11C338A67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3" name="TextBox 2572">
              <a:extLst>
                <a:ext uri="{FF2B5EF4-FFF2-40B4-BE49-F238E27FC236}">
                  <a16:creationId xmlns="" xmlns:a16="http://schemas.microsoft.com/office/drawing/2014/main" id="{025BEB38-F12D-4FC2-990D-9630107F9D9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Kepri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75" name="Group 2574">
            <a:extLst>
              <a:ext uri="{FF2B5EF4-FFF2-40B4-BE49-F238E27FC236}">
                <a16:creationId xmlns="" xmlns:a16="http://schemas.microsoft.com/office/drawing/2014/main" id="{E9FC234B-F0E9-420B-A3CB-EF71AD773203}"/>
              </a:ext>
            </a:extLst>
          </p:cNvPr>
          <p:cNvGrpSpPr/>
          <p:nvPr/>
        </p:nvGrpSpPr>
        <p:grpSpPr>
          <a:xfrm>
            <a:off x="3668765" y="771118"/>
            <a:ext cx="567891" cy="371135"/>
            <a:chOff x="356169" y="673960"/>
            <a:chExt cx="567891" cy="371135"/>
          </a:xfrm>
        </p:grpSpPr>
        <p:pic>
          <p:nvPicPr>
            <p:cNvPr id="2576" name="Picture 2575">
              <a:extLst>
                <a:ext uri="{FF2B5EF4-FFF2-40B4-BE49-F238E27FC236}">
                  <a16:creationId xmlns="" xmlns:a16="http://schemas.microsoft.com/office/drawing/2014/main" id="{B002134C-B8E1-4308-9771-91864954B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7" name="TextBox 2576">
              <a:extLst>
                <a:ext uri="{FF2B5EF4-FFF2-40B4-BE49-F238E27FC236}">
                  <a16:creationId xmlns="" xmlns:a16="http://schemas.microsoft.com/office/drawing/2014/main" id="{88BA29F5-DC0C-4562-BA62-868D4F5700C2}"/>
                </a:ext>
              </a:extLst>
            </p:cNvPr>
            <p:cNvSpPr txBox="1"/>
            <p:nvPr/>
          </p:nvSpPr>
          <p:spPr>
            <a:xfrm>
              <a:off x="356169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79" name="Group 2578">
            <a:extLst>
              <a:ext uri="{FF2B5EF4-FFF2-40B4-BE49-F238E27FC236}">
                <a16:creationId xmlns="" xmlns:a16="http://schemas.microsoft.com/office/drawing/2014/main" id="{3FD345E5-601A-47A2-9384-2AED190F8C6B}"/>
              </a:ext>
            </a:extLst>
          </p:cNvPr>
          <p:cNvGrpSpPr/>
          <p:nvPr/>
        </p:nvGrpSpPr>
        <p:grpSpPr>
          <a:xfrm>
            <a:off x="4339387" y="768313"/>
            <a:ext cx="567891" cy="381892"/>
            <a:chOff x="325669" y="673960"/>
            <a:chExt cx="567891" cy="381892"/>
          </a:xfrm>
        </p:grpSpPr>
        <p:pic>
          <p:nvPicPr>
            <p:cNvPr id="2580" name="Picture 2579">
              <a:extLst>
                <a:ext uri="{FF2B5EF4-FFF2-40B4-BE49-F238E27FC236}">
                  <a16:creationId xmlns="" xmlns:a16="http://schemas.microsoft.com/office/drawing/2014/main" id="{73D8D630-30D6-46B9-A520-99373C2004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1" name="TextBox 2580">
              <a:extLst>
                <a:ext uri="{FF2B5EF4-FFF2-40B4-BE49-F238E27FC236}">
                  <a16:creationId xmlns="" xmlns:a16="http://schemas.microsoft.com/office/drawing/2014/main" id="{DDCA8382-899C-42D9-8B15-2CDA43A44AB1}"/>
                </a:ext>
              </a:extLst>
            </p:cNvPr>
            <p:cNvSpPr txBox="1"/>
            <p:nvPr/>
          </p:nvSpPr>
          <p:spPr>
            <a:xfrm>
              <a:off x="325669" y="825020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Babel</a:t>
              </a:r>
            </a:p>
          </p:txBody>
        </p:sp>
      </p:grpSp>
      <p:grpSp>
        <p:nvGrpSpPr>
          <p:cNvPr id="2583" name="Group 2582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5020627" y="775094"/>
            <a:ext cx="567891" cy="371135"/>
            <a:chOff x="331048" y="673960"/>
            <a:chExt cx="567891" cy="371135"/>
          </a:xfrm>
        </p:grpSpPr>
        <p:pic>
          <p:nvPicPr>
            <p:cNvPr id="2584" name="Picture 2583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5" name="TextBox 2584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87" name="Group 2586">
            <a:extLst>
              <a:ext uri="{FF2B5EF4-FFF2-40B4-BE49-F238E27FC236}">
                <a16:creationId xmlns="" xmlns:a16="http://schemas.microsoft.com/office/drawing/2014/main" id="{308567DE-0428-46B5-947F-13C309DCC97F}"/>
              </a:ext>
            </a:extLst>
          </p:cNvPr>
          <p:cNvGrpSpPr/>
          <p:nvPr/>
        </p:nvGrpSpPr>
        <p:grpSpPr>
          <a:xfrm>
            <a:off x="5652514" y="775094"/>
            <a:ext cx="596675" cy="376159"/>
            <a:chOff x="341096" y="673960"/>
            <a:chExt cx="596675" cy="376159"/>
          </a:xfrm>
        </p:grpSpPr>
        <p:pic>
          <p:nvPicPr>
            <p:cNvPr id="2588" name="Picture 2587">
              <a:extLst>
                <a:ext uri="{FF2B5EF4-FFF2-40B4-BE49-F238E27FC236}">
                  <a16:creationId xmlns="" xmlns:a16="http://schemas.microsoft.com/office/drawing/2014/main" id="{C2A3CFA9-E2D9-4A73-928B-53551B1C6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9" name="TextBox 2588">
              <a:extLst>
                <a:ext uri="{FF2B5EF4-FFF2-40B4-BE49-F238E27FC236}">
                  <a16:creationId xmlns="" xmlns:a16="http://schemas.microsoft.com/office/drawing/2014/main" id="{1BF9B26F-E364-4B67-B4B0-5FF40B468BB2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1" name="Group 2590">
            <a:extLst>
              <a:ext uri="{FF2B5EF4-FFF2-40B4-BE49-F238E27FC236}">
                <a16:creationId xmlns="" xmlns:a16="http://schemas.microsoft.com/office/drawing/2014/main" id="{BF6109C0-81D1-4C85-9993-1A6C44481AFA}"/>
              </a:ext>
            </a:extLst>
          </p:cNvPr>
          <p:cNvGrpSpPr/>
          <p:nvPr/>
        </p:nvGrpSpPr>
        <p:grpSpPr>
          <a:xfrm>
            <a:off x="6347714" y="772444"/>
            <a:ext cx="567891" cy="371135"/>
            <a:chOff x="331048" y="673960"/>
            <a:chExt cx="567891" cy="371135"/>
          </a:xfrm>
        </p:grpSpPr>
        <p:pic>
          <p:nvPicPr>
            <p:cNvPr id="2592" name="Picture 2591">
              <a:extLst>
                <a:ext uri="{FF2B5EF4-FFF2-40B4-BE49-F238E27FC236}">
                  <a16:creationId xmlns="" xmlns:a16="http://schemas.microsoft.com/office/drawing/2014/main" id="{2592765A-04D2-464E-BD50-193019460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93" name="TextBox 2592">
              <a:extLst>
                <a:ext uri="{FF2B5EF4-FFF2-40B4-BE49-F238E27FC236}">
                  <a16:creationId xmlns="" xmlns:a16="http://schemas.microsoft.com/office/drawing/2014/main" id="{A7046B10-BFED-414B-9DEE-7D47503C804B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5" name="Group 2594">
            <a:extLst>
              <a:ext uri="{FF2B5EF4-FFF2-40B4-BE49-F238E27FC236}">
                <a16:creationId xmlns="" xmlns:a16="http://schemas.microsoft.com/office/drawing/2014/main" id="{3A53670D-3202-4814-8D20-916627CF177C}"/>
              </a:ext>
            </a:extLst>
          </p:cNvPr>
          <p:cNvGrpSpPr/>
          <p:nvPr/>
        </p:nvGrpSpPr>
        <p:grpSpPr>
          <a:xfrm>
            <a:off x="7001305" y="772366"/>
            <a:ext cx="660387" cy="381892"/>
            <a:chOff x="300904" y="663203"/>
            <a:chExt cx="660387" cy="381892"/>
          </a:xfrm>
        </p:grpSpPr>
        <p:pic>
          <p:nvPicPr>
            <p:cNvPr id="2596" name="Picture 2595">
              <a:extLst>
                <a:ext uri="{FF2B5EF4-FFF2-40B4-BE49-F238E27FC236}">
                  <a16:creationId xmlns="" xmlns:a16="http://schemas.microsoft.com/office/drawing/2014/main" id="{1D77F44D-CE0D-42F2-8496-DFD59053A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63203"/>
              <a:ext cx="469306" cy="277907"/>
            </a:xfrm>
            <a:prstGeom prst="rect">
              <a:avLst/>
            </a:prstGeom>
          </p:spPr>
        </p:pic>
        <p:sp>
          <p:nvSpPr>
            <p:cNvPr id="2597" name="TextBox 2596">
              <a:extLst>
                <a:ext uri="{FF2B5EF4-FFF2-40B4-BE49-F238E27FC236}">
                  <a16:creationId xmlns="" xmlns:a16="http://schemas.microsoft.com/office/drawing/2014/main" id="{1E368A33-A0FC-48CE-A246-41A29C6B6DE9}"/>
                </a:ext>
              </a:extLst>
            </p:cNvPr>
            <p:cNvSpPr txBox="1"/>
            <p:nvPr/>
          </p:nvSpPr>
          <p:spPr>
            <a:xfrm>
              <a:off x="300904" y="814263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Kaltara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9" name="Group 2598">
            <a:extLst>
              <a:ext uri="{FF2B5EF4-FFF2-40B4-BE49-F238E27FC236}">
                <a16:creationId xmlns="" xmlns:a16="http://schemas.microsoft.com/office/drawing/2014/main" id="{E6A2AA6E-11C4-4C80-BCF2-D035ADC08149}"/>
              </a:ext>
            </a:extLst>
          </p:cNvPr>
          <p:cNvGrpSpPr/>
          <p:nvPr/>
        </p:nvGrpSpPr>
        <p:grpSpPr>
          <a:xfrm>
            <a:off x="7755641" y="773690"/>
            <a:ext cx="567891" cy="371135"/>
            <a:chOff x="331048" y="673960"/>
            <a:chExt cx="567891" cy="371135"/>
          </a:xfrm>
        </p:grpSpPr>
        <p:pic>
          <p:nvPicPr>
            <p:cNvPr id="2600" name="Picture 2599">
              <a:extLst>
                <a:ext uri="{FF2B5EF4-FFF2-40B4-BE49-F238E27FC236}">
                  <a16:creationId xmlns="" xmlns:a16="http://schemas.microsoft.com/office/drawing/2014/main" id="{4E8C0D22-E2B1-427F-B741-557A9A453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1" name="TextBox 2600">
              <a:extLst>
                <a:ext uri="{FF2B5EF4-FFF2-40B4-BE49-F238E27FC236}">
                  <a16:creationId xmlns="" xmlns:a16="http://schemas.microsoft.com/office/drawing/2014/main" id="{4D04DD5A-89ED-44B8-A585-8D140378778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03" name="Group 2602">
            <a:extLst>
              <a:ext uri="{FF2B5EF4-FFF2-40B4-BE49-F238E27FC236}">
                <a16:creationId xmlns="" xmlns:a16="http://schemas.microsoft.com/office/drawing/2014/main" id="{A533AEC6-22B2-47E8-9F42-24F1684441D0}"/>
              </a:ext>
            </a:extLst>
          </p:cNvPr>
          <p:cNvGrpSpPr/>
          <p:nvPr/>
        </p:nvGrpSpPr>
        <p:grpSpPr>
          <a:xfrm>
            <a:off x="8407101" y="780394"/>
            <a:ext cx="649977" cy="371135"/>
            <a:chOff x="297371" y="673960"/>
            <a:chExt cx="649977" cy="371135"/>
          </a:xfrm>
        </p:grpSpPr>
        <p:pic>
          <p:nvPicPr>
            <p:cNvPr id="2604" name="Picture 2603">
              <a:extLst>
                <a:ext uri="{FF2B5EF4-FFF2-40B4-BE49-F238E27FC236}">
                  <a16:creationId xmlns="" xmlns:a16="http://schemas.microsoft.com/office/drawing/2014/main" id="{C0741BF9-2F56-4F00-B8D6-23D81B103A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5" name="TextBox 2604">
              <a:extLst>
                <a:ext uri="{FF2B5EF4-FFF2-40B4-BE49-F238E27FC236}">
                  <a16:creationId xmlns="" xmlns:a16="http://schemas.microsoft.com/office/drawing/2014/main" id="{CE09D742-F8B6-427F-A54B-0C220ADA0C49}"/>
                </a:ext>
              </a:extLst>
            </p:cNvPr>
            <p:cNvSpPr txBox="1"/>
            <p:nvPr/>
          </p:nvSpPr>
          <p:spPr>
            <a:xfrm>
              <a:off x="297371" y="814263"/>
              <a:ext cx="64997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07" name="Group 2606">
            <a:extLst>
              <a:ext uri="{FF2B5EF4-FFF2-40B4-BE49-F238E27FC236}">
                <a16:creationId xmlns="" xmlns:a16="http://schemas.microsoft.com/office/drawing/2014/main" id="{69A8B968-B964-4801-88D1-1088D0F053C5}"/>
              </a:ext>
            </a:extLst>
          </p:cNvPr>
          <p:cNvGrpSpPr/>
          <p:nvPr/>
        </p:nvGrpSpPr>
        <p:grpSpPr>
          <a:xfrm>
            <a:off x="9014909" y="778992"/>
            <a:ext cx="785308" cy="380120"/>
            <a:chOff x="238906" y="673960"/>
            <a:chExt cx="785308" cy="380120"/>
          </a:xfrm>
        </p:grpSpPr>
        <p:pic>
          <p:nvPicPr>
            <p:cNvPr id="2608" name="Picture 2607">
              <a:extLst>
                <a:ext uri="{FF2B5EF4-FFF2-40B4-BE49-F238E27FC236}">
                  <a16:creationId xmlns="" xmlns:a16="http://schemas.microsoft.com/office/drawing/2014/main" id="{6BD69B44-46F9-46E6-BDB8-93D11E14E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9" name="TextBox 2608">
              <a:extLst>
                <a:ext uri="{FF2B5EF4-FFF2-40B4-BE49-F238E27FC236}">
                  <a16:creationId xmlns="" xmlns:a16="http://schemas.microsoft.com/office/drawing/2014/main" id="{E6C03E94-1487-43AD-9C08-4761ECB41AB2}"/>
                </a:ext>
              </a:extLst>
            </p:cNvPr>
            <p:cNvSpPr txBox="1"/>
            <p:nvPr/>
          </p:nvSpPr>
          <p:spPr>
            <a:xfrm>
              <a:off x="238906" y="823248"/>
              <a:ext cx="78530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Gorontalo</a:t>
              </a:r>
            </a:p>
          </p:txBody>
        </p:sp>
      </p:grpSp>
      <p:grpSp>
        <p:nvGrpSpPr>
          <p:cNvPr id="2611" name="Group 2610">
            <a:extLst>
              <a:ext uri="{FF2B5EF4-FFF2-40B4-BE49-F238E27FC236}">
                <a16:creationId xmlns="" xmlns:a16="http://schemas.microsoft.com/office/drawing/2014/main" id="{C69A8A5E-71F3-4157-B475-940244FE995D}"/>
              </a:ext>
            </a:extLst>
          </p:cNvPr>
          <p:cNvGrpSpPr/>
          <p:nvPr/>
        </p:nvGrpSpPr>
        <p:grpSpPr>
          <a:xfrm>
            <a:off x="9800138" y="776341"/>
            <a:ext cx="567891" cy="388388"/>
            <a:chOff x="331048" y="673960"/>
            <a:chExt cx="567891" cy="388388"/>
          </a:xfrm>
        </p:grpSpPr>
        <p:pic>
          <p:nvPicPr>
            <p:cNvPr id="2612" name="Picture 2611">
              <a:extLst>
                <a:ext uri="{FF2B5EF4-FFF2-40B4-BE49-F238E27FC236}">
                  <a16:creationId xmlns="" xmlns:a16="http://schemas.microsoft.com/office/drawing/2014/main" id="{344EFE95-4172-497E-9C0D-6A07DC81E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13" name="TextBox 2612">
              <a:extLst>
                <a:ext uri="{FF2B5EF4-FFF2-40B4-BE49-F238E27FC236}">
                  <a16:creationId xmlns="" xmlns:a16="http://schemas.microsoft.com/office/drawing/2014/main" id="{B44BB898-7FD6-4BD0-8A4B-E054BCBE0D6D}"/>
                </a:ext>
              </a:extLst>
            </p:cNvPr>
            <p:cNvSpPr txBox="1"/>
            <p:nvPr/>
          </p:nvSpPr>
          <p:spPr>
            <a:xfrm>
              <a:off x="331048" y="83151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Sulut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617" name="TextBox 2616">
            <a:extLst>
              <a:ext uri="{FF2B5EF4-FFF2-40B4-BE49-F238E27FC236}">
                <a16:creationId xmlns="" xmlns:a16="http://schemas.microsoft.com/office/drawing/2014/main" id="{24EDDE52-1A7F-47CB-8BEA-0086DDC8DB56}"/>
              </a:ext>
            </a:extLst>
          </p:cNvPr>
          <p:cNvSpPr txBox="1"/>
          <p:nvPr/>
        </p:nvSpPr>
        <p:spPr>
          <a:xfrm>
            <a:off x="10344795" y="946780"/>
            <a:ext cx="8270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Maluku Utara</a:t>
            </a:r>
          </a:p>
        </p:txBody>
      </p:sp>
      <p:sp>
        <p:nvSpPr>
          <p:cNvPr id="2620" name="TextBox 2619">
            <a:extLst>
              <a:ext uri="{FF2B5EF4-FFF2-40B4-BE49-F238E27FC236}">
                <a16:creationId xmlns="" xmlns:a16="http://schemas.microsoft.com/office/drawing/2014/main" id="{3E655788-2D81-4DA0-9DF0-33AFF96FB8F3}"/>
              </a:ext>
            </a:extLst>
          </p:cNvPr>
          <p:cNvSpPr txBox="1"/>
          <p:nvPr/>
        </p:nvSpPr>
        <p:spPr>
          <a:xfrm>
            <a:off x="11059448" y="940154"/>
            <a:ext cx="7749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Papua Barat</a:t>
            </a:r>
          </a:p>
        </p:txBody>
      </p:sp>
      <p:grpSp>
        <p:nvGrpSpPr>
          <p:cNvPr id="2621" name="Group 2620">
            <a:extLst>
              <a:ext uri="{FF2B5EF4-FFF2-40B4-BE49-F238E27FC236}">
                <a16:creationId xmlns="" xmlns:a16="http://schemas.microsoft.com/office/drawing/2014/main" id="{2D0E7CAE-FE31-4ADB-9CC9-3021BF69C6F5}"/>
              </a:ext>
            </a:extLst>
          </p:cNvPr>
          <p:cNvGrpSpPr/>
          <p:nvPr/>
        </p:nvGrpSpPr>
        <p:grpSpPr>
          <a:xfrm>
            <a:off x="327546" y="4422654"/>
            <a:ext cx="624205" cy="383062"/>
            <a:chOff x="327604" y="669984"/>
            <a:chExt cx="624205" cy="383062"/>
          </a:xfrm>
        </p:grpSpPr>
        <p:pic>
          <p:nvPicPr>
            <p:cNvPr id="2622" name="Picture 2621">
              <a:extLst>
                <a:ext uri="{FF2B5EF4-FFF2-40B4-BE49-F238E27FC236}">
                  <a16:creationId xmlns="" xmlns:a16="http://schemas.microsoft.com/office/drawing/2014/main" id="{ADBA0BED-6D29-4ECD-B765-9E33AD03A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623" name="TextBox 2622">
              <a:extLst>
                <a:ext uri="{FF2B5EF4-FFF2-40B4-BE49-F238E27FC236}">
                  <a16:creationId xmlns="" xmlns:a16="http://schemas.microsoft.com/office/drawing/2014/main" id="{4671AF56-14D7-457A-9EDF-F4498342943D}"/>
                </a:ext>
              </a:extLst>
            </p:cNvPr>
            <p:cNvSpPr txBox="1"/>
            <p:nvPr/>
          </p:nvSpPr>
          <p:spPr>
            <a:xfrm>
              <a:off x="327604" y="822214"/>
              <a:ext cx="6242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24" name="Group 2623">
            <a:extLst>
              <a:ext uri="{FF2B5EF4-FFF2-40B4-BE49-F238E27FC236}">
                <a16:creationId xmlns="" xmlns:a16="http://schemas.microsoft.com/office/drawing/2014/main" id="{6969C723-FE0C-4837-8735-35B26510FABB}"/>
              </a:ext>
            </a:extLst>
          </p:cNvPr>
          <p:cNvGrpSpPr/>
          <p:nvPr/>
        </p:nvGrpSpPr>
        <p:grpSpPr>
          <a:xfrm>
            <a:off x="931556" y="4427955"/>
            <a:ext cx="712999" cy="393515"/>
            <a:chOff x="250448" y="673960"/>
            <a:chExt cx="712999" cy="393515"/>
          </a:xfrm>
        </p:grpSpPr>
        <p:pic>
          <p:nvPicPr>
            <p:cNvPr id="2625" name="Picture 2624">
              <a:extLst>
                <a:ext uri="{FF2B5EF4-FFF2-40B4-BE49-F238E27FC236}">
                  <a16:creationId xmlns="" xmlns:a16="http://schemas.microsoft.com/office/drawing/2014/main" id="{00C7A9FB-970D-45DB-BCE0-57FA3FC6C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6" name="TextBox 2625">
              <a:extLst>
                <a:ext uri="{FF2B5EF4-FFF2-40B4-BE49-F238E27FC236}">
                  <a16:creationId xmlns="" xmlns:a16="http://schemas.microsoft.com/office/drawing/2014/main" id="{E4974A40-8750-4934-95EA-1690AF9ECC3A}"/>
                </a:ext>
              </a:extLst>
            </p:cNvPr>
            <p:cNvSpPr txBox="1"/>
            <p:nvPr/>
          </p:nvSpPr>
          <p:spPr>
            <a:xfrm>
              <a:off x="250448" y="836643"/>
              <a:ext cx="712999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Bengkulu </a:t>
              </a:r>
            </a:p>
          </p:txBody>
        </p:sp>
      </p:grpSp>
      <p:grpSp>
        <p:nvGrpSpPr>
          <p:cNvPr id="2627" name="Group 2626">
            <a:extLst>
              <a:ext uri="{FF2B5EF4-FFF2-40B4-BE49-F238E27FC236}">
                <a16:creationId xmlns="" xmlns:a16="http://schemas.microsoft.com/office/drawing/2014/main" id="{32993904-5B18-4E77-AA37-CB893523613B}"/>
              </a:ext>
            </a:extLst>
          </p:cNvPr>
          <p:cNvGrpSpPr/>
          <p:nvPr/>
        </p:nvGrpSpPr>
        <p:grpSpPr>
          <a:xfrm>
            <a:off x="1642511" y="4421329"/>
            <a:ext cx="684431" cy="396712"/>
            <a:chOff x="276265" y="673960"/>
            <a:chExt cx="684431" cy="396712"/>
          </a:xfrm>
        </p:grpSpPr>
        <p:pic>
          <p:nvPicPr>
            <p:cNvPr id="2628" name="Picture 2627">
              <a:extLst>
                <a:ext uri="{FF2B5EF4-FFF2-40B4-BE49-F238E27FC236}">
                  <a16:creationId xmlns="" xmlns:a16="http://schemas.microsoft.com/office/drawing/2014/main" id="{56D71E99-BD27-4A23-A868-9231AE019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9" name="TextBox 2628">
              <a:extLst>
                <a:ext uri="{FF2B5EF4-FFF2-40B4-BE49-F238E27FC236}">
                  <a16:creationId xmlns="" xmlns:a16="http://schemas.microsoft.com/office/drawing/2014/main" id="{87461F07-ED5C-4FB5-A2D8-F30ADF588BB4}"/>
                </a:ext>
              </a:extLst>
            </p:cNvPr>
            <p:cNvSpPr txBox="1"/>
            <p:nvPr/>
          </p:nvSpPr>
          <p:spPr>
            <a:xfrm>
              <a:off x="276265" y="839840"/>
              <a:ext cx="68443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Lampung</a:t>
              </a:r>
            </a:p>
          </p:txBody>
        </p:sp>
      </p:grpSp>
      <p:grpSp>
        <p:nvGrpSpPr>
          <p:cNvPr id="2630" name="Group 2629">
            <a:extLst>
              <a:ext uri="{FF2B5EF4-FFF2-40B4-BE49-F238E27FC236}">
                <a16:creationId xmlns="" xmlns:a16="http://schemas.microsoft.com/office/drawing/2014/main" id="{263CEFAD-1B2F-4F92-A7E9-6FD1C97605D6}"/>
              </a:ext>
            </a:extLst>
          </p:cNvPr>
          <p:cNvGrpSpPr/>
          <p:nvPr/>
        </p:nvGrpSpPr>
        <p:grpSpPr>
          <a:xfrm>
            <a:off x="2384849" y="4426630"/>
            <a:ext cx="567891" cy="383924"/>
            <a:chOff x="337442" y="673960"/>
            <a:chExt cx="567891" cy="383924"/>
          </a:xfrm>
        </p:grpSpPr>
        <p:pic>
          <p:nvPicPr>
            <p:cNvPr id="2631" name="Picture 2630">
              <a:extLst>
                <a:ext uri="{FF2B5EF4-FFF2-40B4-BE49-F238E27FC236}">
                  <a16:creationId xmlns="" xmlns:a16="http://schemas.microsoft.com/office/drawing/2014/main" id="{BDB11E13-0DCD-437B-9549-C7BD2FFB05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2" name="TextBox 2631">
              <a:extLst>
                <a:ext uri="{FF2B5EF4-FFF2-40B4-BE49-F238E27FC236}">
                  <a16:creationId xmlns="" xmlns:a16="http://schemas.microsoft.com/office/drawing/2014/main" id="{1B2459B0-86C1-4167-951E-AAFAB2F7A66E}"/>
                </a:ext>
              </a:extLst>
            </p:cNvPr>
            <p:cNvSpPr txBox="1"/>
            <p:nvPr/>
          </p:nvSpPr>
          <p:spPr>
            <a:xfrm>
              <a:off x="337442" y="82705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Banten</a:t>
              </a:r>
            </a:p>
          </p:txBody>
        </p:sp>
      </p:grpSp>
      <p:grpSp>
        <p:nvGrpSpPr>
          <p:cNvPr id="2633" name="Group 2632">
            <a:extLst>
              <a:ext uri="{FF2B5EF4-FFF2-40B4-BE49-F238E27FC236}">
                <a16:creationId xmlns="" xmlns:a16="http://schemas.microsoft.com/office/drawing/2014/main" id="{496E425B-B9C6-47F5-B78D-F2333D816845}"/>
              </a:ext>
            </a:extLst>
          </p:cNvPr>
          <p:cNvGrpSpPr/>
          <p:nvPr/>
        </p:nvGrpSpPr>
        <p:grpSpPr>
          <a:xfrm>
            <a:off x="3070218" y="4426629"/>
            <a:ext cx="567891" cy="371135"/>
            <a:chOff x="331048" y="673960"/>
            <a:chExt cx="567891" cy="371135"/>
          </a:xfrm>
        </p:grpSpPr>
        <p:pic>
          <p:nvPicPr>
            <p:cNvPr id="2634" name="Picture 2633">
              <a:extLst>
                <a:ext uri="{FF2B5EF4-FFF2-40B4-BE49-F238E27FC236}">
                  <a16:creationId xmlns="" xmlns:a16="http://schemas.microsoft.com/office/drawing/2014/main" id="{58AA3A6C-1330-4655-8AA4-3B6D06E509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5" name="TextBox 2634">
              <a:extLst>
                <a:ext uri="{FF2B5EF4-FFF2-40B4-BE49-F238E27FC236}">
                  <a16:creationId xmlns="" xmlns:a16="http://schemas.microsoft.com/office/drawing/2014/main" id="{026618CF-EEA0-4607-9CD4-5181943D4B0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DKI</a:t>
              </a:r>
            </a:p>
          </p:txBody>
        </p:sp>
      </p:grpSp>
      <p:grpSp>
        <p:nvGrpSpPr>
          <p:cNvPr id="2636" name="Group 2635">
            <a:extLst>
              <a:ext uri="{FF2B5EF4-FFF2-40B4-BE49-F238E27FC236}">
                <a16:creationId xmlns="" xmlns:a16="http://schemas.microsoft.com/office/drawing/2014/main" id="{C282EA07-F607-445C-9EE3-A8290A3C1BEE}"/>
              </a:ext>
            </a:extLst>
          </p:cNvPr>
          <p:cNvGrpSpPr/>
          <p:nvPr/>
        </p:nvGrpSpPr>
        <p:grpSpPr>
          <a:xfrm>
            <a:off x="3827590" y="4420002"/>
            <a:ext cx="567891" cy="384783"/>
            <a:chOff x="335697" y="673960"/>
            <a:chExt cx="567891" cy="384783"/>
          </a:xfrm>
        </p:grpSpPr>
        <p:pic>
          <p:nvPicPr>
            <p:cNvPr id="2637" name="Picture 2636">
              <a:extLst>
                <a:ext uri="{FF2B5EF4-FFF2-40B4-BE49-F238E27FC236}">
                  <a16:creationId xmlns="" xmlns:a16="http://schemas.microsoft.com/office/drawing/2014/main" id="{505E5EF5-8AF0-451E-95B9-ED8515462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8" name="TextBox 2637">
              <a:extLst>
                <a:ext uri="{FF2B5EF4-FFF2-40B4-BE49-F238E27FC236}">
                  <a16:creationId xmlns="" xmlns:a16="http://schemas.microsoft.com/office/drawing/2014/main" id="{C6A55D4F-2DE1-48EE-8A45-950253AD17BA}"/>
                </a:ext>
              </a:extLst>
            </p:cNvPr>
            <p:cNvSpPr txBox="1"/>
            <p:nvPr/>
          </p:nvSpPr>
          <p:spPr>
            <a:xfrm>
              <a:off x="335697" y="827911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39" name="Group 2638">
            <a:extLst>
              <a:ext uri="{FF2B5EF4-FFF2-40B4-BE49-F238E27FC236}">
                <a16:creationId xmlns="" xmlns:a16="http://schemas.microsoft.com/office/drawing/2014/main" id="{AC628388-DB3B-4574-9B2D-F2CDA8286E96}"/>
              </a:ext>
            </a:extLst>
          </p:cNvPr>
          <p:cNvGrpSpPr/>
          <p:nvPr/>
        </p:nvGrpSpPr>
        <p:grpSpPr>
          <a:xfrm>
            <a:off x="4518681" y="4427954"/>
            <a:ext cx="567891" cy="371135"/>
            <a:chOff x="331048" y="673960"/>
            <a:chExt cx="567891" cy="371135"/>
          </a:xfrm>
        </p:grpSpPr>
        <p:pic>
          <p:nvPicPr>
            <p:cNvPr id="2640" name="Picture 2639">
              <a:extLst>
                <a:ext uri="{FF2B5EF4-FFF2-40B4-BE49-F238E27FC236}">
                  <a16:creationId xmlns="" xmlns:a16="http://schemas.microsoft.com/office/drawing/2014/main" id="{C38CAB3C-706B-4C94-B1B9-47F69EA64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1" name="TextBox 2640">
              <a:extLst>
                <a:ext uri="{FF2B5EF4-FFF2-40B4-BE49-F238E27FC236}">
                  <a16:creationId xmlns="" xmlns:a16="http://schemas.microsoft.com/office/drawing/2014/main" id="{F1881B5C-5982-4BAE-83F0-DA752A8D6D8E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2" name="Group 2641">
            <a:extLst>
              <a:ext uri="{FF2B5EF4-FFF2-40B4-BE49-F238E27FC236}">
                <a16:creationId xmlns="" xmlns:a16="http://schemas.microsoft.com/office/drawing/2014/main" id="{B549D6A5-3891-4428-8A9E-E22AD5D82940}"/>
              </a:ext>
            </a:extLst>
          </p:cNvPr>
          <p:cNvGrpSpPr/>
          <p:nvPr/>
        </p:nvGrpSpPr>
        <p:grpSpPr>
          <a:xfrm>
            <a:off x="5194542" y="4423978"/>
            <a:ext cx="567891" cy="377959"/>
            <a:chOff x="331048" y="673960"/>
            <a:chExt cx="567891" cy="377959"/>
          </a:xfrm>
        </p:grpSpPr>
        <p:pic>
          <p:nvPicPr>
            <p:cNvPr id="2643" name="Picture 2642">
              <a:extLst>
                <a:ext uri="{FF2B5EF4-FFF2-40B4-BE49-F238E27FC236}">
                  <a16:creationId xmlns="" xmlns:a16="http://schemas.microsoft.com/office/drawing/2014/main" id="{8D7B118D-532E-460E-82DF-3ACAA25CD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4" name="TextBox 2643">
              <a:extLst>
                <a:ext uri="{FF2B5EF4-FFF2-40B4-BE49-F238E27FC236}">
                  <a16:creationId xmlns="" xmlns:a16="http://schemas.microsoft.com/office/drawing/2014/main" id="{ED850EEC-3C99-4DEC-B4A9-81799B21EEBF}"/>
                </a:ext>
              </a:extLst>
            </p:cNvPr>
            <p:cNvSpPr txBox="1"/>
            <p:nvPr/>
          </p:nvSpPr>
          <p:spPr>
            <a:xfrm>
              <a:off x="331048" y="821087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D.I.Y</a:t>
              </a:r>
            </a:p>
          </p:txBody>
        </p:sp>
      </p:grpSp>
      <p:grpSp>
        <p:nvGrpSpPr>
          <p:cNvPr id="2645" name="Group 2644">
            <a:extLst>
              <a:ext uri="{FF2B5EF4-FFF2-40B4-BE49-F238E27FC236}">
                <a16:creationId xmlns="" xmlns:a16="http://schemas.microsoft.com/office/drawing/2014/main" id="{FF0621AE-ECCA-4209-892F-A04FB12032E1}"/>
              </a:ext>
            </a:extLst>
          </p:cNvPr>
          <p:cNvGrpSpPr/>
          <p:nvPr/>
        </p:nvGrpSpPr>
        <p:grpSpPr>
          <a:xfrm>
            <a:off x="5896353" y="4430802"/>
            <a:ext cx="596675" cy="376159"/>
            <a:chOff x="341096" y="673960"/>
            <a:chExt cx="596675" cy="376159"/>
          </a:xfrm>
        </p:grpSpPr>
        <p:pic>
          <p:nvPicPr>
            <p:cNvPr id="2646" name="Picture 2645">
              <a:extLst>
                <a:ext uri="{FF2B5EF4-FFF2-40B4-BE49-F238E27FC236}">
                  <a16:creationId xmlns="" xmlns:a16="http://schemas.microsoft.com/office/drawing/2014/main" id="{FC7AEFBB-1418-4C56-A530-D90B2CA0A2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7" name="TextBox 2646">
              <a:extLst>
                <a:ext uri="{FF2B5EF4-FFF2-40B4-BE49-F238E27FC236}">
                  <a16:creationId xmlns="" xmlns:a16="http://schemas.microsoft.com/office/drawing/2014/main" id="{79EA194E-B32D-4507-844C-F9F037C3A62B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8" name="Group 2647">
            <a:extLst>
              <a:ext uri="{FF2B5EF4-FFF2-40B4-BE49-F238E27FC236}">
                <a16:creationId xmlns="" xmlns:a16="http://schemas.microsoft.com/office/drawing/2014/main" id="{5050DD20-CEFB-477C-BC1F-4EE08371251C}"/>
              </a:ext>
            </a:extLst>
          </p:cNvPr>
          <p:cNvGrpSpPr/>
          <p:nvPr/>
        </p:nvGrpSpPr>
        <p:grpSpPr>
          <a:xfrm>
            <a:off x="6554947" y="4421328"/>
            <a:ext cx="567891" cy="398430"/>
            <a:chOff x="310577" y="673960"/>
            <a:chExt cx="567891" cy="398430"/>
          </a:xfrm>
        </p:grpSpPr>
        <p:pic>
          <p:nvPicPr>
            <p:cNvPr id="2649" name="Picture 2648">
              <a:extLst>
                <a:ext uri="{FF2B5EF4-FFF2-40B4-BE49-F238E27FC236}">
                  <a16:creationId xmlns="" xmlns:a16="http://schemas.microsoft.com/office/drawing/2014/main" id="{102293BE-4D71-4BBF-B4D3-DA21B527B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0" name="TextBox 2649">
              <a:extLst>
                <a:ext uri="{FF2B5EF4-FFF2-40B4-BE49-F238E27FC236}">
                  <a16:creationId xmlns="" xmlns:a16="http://schemas.microsoft.com/office/drawing/2014/main" id="{4650DF37-E8AA-484A-98AE-32F81AB3AC49}"/>
                </a:ext>
              </a:extLst>
            </p:cNvPr>
            <p:cNvSpPr txBox="1"/>
            <p:nvPr/>
          </p:nvSpPr>
          <p:spPr>
            <a:xfrm>
              <a:off x="310577" y="841558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Bali</a:t>
              </a:r>
            </a:p>
          </p:txBody>
        </p:sp>
      </p:grpSp>
      <p:grpSp>
        <p:nvGrpSpPr>
          <p:cNvPr id="2651" name="Group 2650">
            <a:extLst>
              <a:ext uri="{FF2B5EF4-FFF2-40B4-BE49-F238E27FC236}">
                <a16:creationId xmlns="" xmlns:a16="http://schemas.microsoft.com/office/drawing/2014/main" id="{F3A7183B-7676-48D6-B6A9-AA549E3FA681}"/>
              </a:ext>
            </a:extLst>
          </p:cNvPr>
          <p:cNvGrpSpPr/>
          <p:nvPr/>
        </p:nvGrpSpPr>
        <p:grpSpPr>
          <a:xfrm>
            <a:off x="7202417" y="4426628"/>
            <a:ext cx="660387" cy="382553"/>
            <a:chOff x="268934" y="673960"/>
            <a:chExt cx="660387" cy="382553"/>
          </a:xfrm>
        </p:grpSpPr>
        <p:pic>
          <p:nvPicPr>
            <p:cNvPr id="2652" name="Picture 2651">
              <a:extLst>
                <a:ext uri="{FF2B5EF4-FFF2-40B4-BE49-F238E27FC236}">
                  <a16:creationId xmlns="" xmlns:a16="http://schemas.microsoft.com/office/drawing/2014/main" id="{38916175-4D68-4FB9-9E74-C36A6AFEA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3" name="TextBox 2652">
              <a:extLst>
                <a:ext uri="{FF2B5EF4-FFF2-40B4-BE49-F238E27FC236}">
                  <a16:creationId xmlns="" xmlns:a16="http://schemas.microsoft.com/office/drawing/2014/main" id="{623F01B7-0F98-4CA2-8C03-C5A2D95552FF}"/>
                </a:ext>
              </a:extLst>
            </p:cNvPr>
            <p:cNvSpPr txBox="1"/>
            <p:nvPr/>
          </p:nvSpPr>
          <p:spPr>
            <a:xfrm>
              <a:off x="268934" y="825681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NTB</a:t>
              </a:r>
            </a:p>
          </p:txBody>
        </p:sp>
      </p:grpSp>
      <p:grpSp>
        <p:nvGrpSpPr>
          <p:cNvPr id="2654" name="Group 2653">
            <a:extLst>
              <a:ext uri="{FF2B5EF4-FFF2-40B4-BE49-F238E27FC236}">
                <a16:creationId xmlns="" xmlns:a16="http://schemas.microsoft.com/office/drawing/2014/main" id="{4DF6D1C6-FD63-4C56-8C2B-E98DC42D1E53}"/>
              </a:ext>
            </a:extLst>
          </p:cNvPr>
          <p:cNvGrpSpPr/>
          <p:nvPr/>
        </p:nvGrpSpPr>
        <p:grpSpPr>
          <a:xfrm>
            <a:off x="7935645" y="4427953"/>
            <a:ext cx="567891" cy="386208"/>
            <a:chOff x="321000" y="673960"/>
            <a:chExt cx="567891" cy="386208"/>
          </a:xfrm>
        </p:grpSpPr>
        <p:pic>
          <p:nvPicPr>
            <p:cNvPr id="2655" name="Picture 2654">
              <a:extLst>
                <a:ext uri="{FF2B5EF4-FFF2-40B4-BE49-F238E27FC236}">
                  <a16:creationId xmlns="" xmlns:a16="http://schemas.microsoft.com/office/drawing/2014/main" id="{C41B8EC3-C81F-48D8-885C-A9BAD6B4A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6" name="TextBox 2655">
              <a:extLst>
                <a:ext uri="{FF2B5EF4-FFF2-40B4-BE49-F238E27FC236}">
                  <a16:creationId xmlns="" xmlns:a16="http://schemas.microsoft.com/office/drawing/2014/main" id="{4926D804-D060-4B3D-90FF-084E21FCF42A}"/>
                </a:ext>
              </a:extLst>
            </p:cNvPr>
            <p:cNvSpPr txBox="1"/>
            <p:nvPr/>
          </p:nvSpPr>
          <p:spPr>
            <a:xfrm>
              <a:off x="321000" y="82933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NTT</a:t>
              </a:r>
            </a:p>
          </p:txBody>
        </p:sp>
      </p:grpSp>
      <p:grpSp>
        <p:nvGrpSpPr>
          <p:cNvPr id="2657" name="Group 2656">
            <a:extLst>
              <a:ext uri="{FF2B5EF4-FFF2-40B4-BE49-F238E27FC236}">
                <a16:creationId xmlns="" xmlns:a16="http://schemas.microsoft.com/office/drawing/2014/main" id="{25EC5EFE-25EC-4755-930E-A7C14B0151C7}"/>
              </a:ext>
            </a:extLst>
          </p:cNvPr>
          <p:cNvGrpSpPr/>
          <p:nvPr/>
        </p:nvGrpSpPr>
        <p:grpSpPr>
          <a:xfrm>
            <a:off x="8620782" y="4429278"/>
            <a:ext cx="567891" cy="381184"/>
            <a:chOff x="321000" y="673960"/>
            <a:chExt cx="567891" cy="381184"/>
          </a:xfrm>
        </p:grpSpPr>
        <p:pic>
          <p:nvPicPr>
            <p:cNvPr id="2658" name="Picture 2657">
              <a:extLst>
                <a:ext uri="{FF2B5EF4-FFF2-40B4-BE49-F238E27FC236}">
                  <a16:creationId xmlns="" xmlns:a16="http://schemas.microsoft.com/office/drawing/2014/main" id="{942D3D36-8A9D-42C8-9F9C-A229AA58B3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9" name="TextBox 2658">
              <a:extLst>
                <a:ext uri="{FF2B5EF4-FFF2-40B4-BE49-F238E27FC236}">
                  <a16:creationId xmlns="" xmlns:a16="http://schemas.microsoft.com/office/drawing/2014/main" id="{136EEFA9-FF0D-4DE3-B96C-88024FFBCE7C}"/>
                </a:ext>
              </a:extLst>
            </p:cNvPr>
            <p:cNvSpPr txBox="1"/>
            <p:nvPr/>
          </p:nvSpPr>
          <p:spPr>
            <a:xfrm>
              <a:off x="321000" y="82431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0" name="Group 2659">
            <a:extLst>
              <a:ext uri="{FF2B5EF4-FFF2-40B4-BE49-F238E27FC236}">
                <a16:creationId xmlns="" xmlns:a16="http://schemas.microsoft.com/office/drawing/2014/main" id="{9583D423-9F48-4F8E-9005-25226D633E50}"/>
              </a:ext>
            </a:extLst>
          </p:cNvPr>
          <p:cNvGrpSpPr/>
          <p:nvPr/>
        </p:nvGrpSpPr>
        <p:grpSpPr>
          <a:xfrm>
            <a:off x="9314964" y="4433254"/>
            <a:ext cx="595874" cy="377073"/>
            <a:chOff x="327394" y="673960"/>
            <a:chExt cx="595874" cy="377073"/>
          </a:xfrm>
        </p:grpSpPr>
        <p:pic>
          <p:nvPicPr>
            <p:cNvPr id="2661" name="Picture 2660">
              <a:extLst>
                <a:ext uri="{FF2B5EF4-FFF2-40B4-BE49-F238E27FC236}">
                  <a16:creationId xmlns="" xmlns:a16="http://schemas.microsoft.com/office/drawing/2014/main" id="{9CD7ED33-0B9F-4AEE-8594-0E0908572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2" name="TextBox 2661">
              <a:extLst>
                <a:ext uri="{FF2B5EF4-FFF2-40B4-BE49-F238E27FC236}">
                  <a16:creationId xmlns="" xmlns:a16="http://schemas.microsoft.com/office/drawing/2014/main" id="{B609930E-EA8F-4822-8EA9-A1563942D7A6}"/>
                </a:ext>
              </a:extLst>
            </p:cNvPr>
            <p:cNvSpPr txBox="1"/>
            <p:nvPr/>
          </p:nvSpPr>
          <p:spPr>
            <a:xfrm>
              <a:off x="327394" y="820201"/>
              <a:ext cx="59587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3" name="Group 2662">
            <a:extLst>
              <a:ext uri="{FF2B5EF4-FFF2-40B4-BE49-F238E27FC236}">
                <a16:creationId xmlns="" xmlns:a16="http://schemas.microsoft.com/office/drawing/2014/main" id="{CA28EC5D-A91F-492E-9869-3F291A7191C1}"/>
              </a:ext>
            </a:extLst>
          </p:cNvPr>
          <p:cNvGrpSpPr/>
          <p:nvPr/>
        </p:nvGrpSpPr>
        <p:grpSpPr>
          <a:xfrm>
            <a:off x="10011706" y="4430604"/>
            <a:ext cx="567891" cy="371135"/>
            <a:chOff x="331048" y="673960"/>
            <a:chExt cx="567891" cy="371135"/>
          </a:xfrm>
        </p:grpSpPr>
        <p:pic>
          <p:nvPicPr>
            <p:cNvPr id="2664" name="Picture 2663">
              <a:extLst>
                <a:ext uri="{FF2B5EF4-FFF2-40B4-BE49-F238E27FC236}">
                  <a16:creationId xmlns="" xmlns:a16="http://schemas.microsoft.com/office/drawing/2014/main" id="{E99E8B53-D0C4-4DAF-8151-298A5AA45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5" name="TextBox 2664">
              <a:extLst>
                <a:ext uri="{FF2B5EF4-FFF2-40B4-BE49-F238E27FC236}">
                  <a16:creationId xmlns="" xmlns:a16="http://schemas.microsoft.com/office/drawing/2014/main" id="{7DEB4A58-A42E-4A0D-AA09-8AFB07CAA690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157D0B93-537E-4D74-96C4-9FEB4B12E01F}"/>
              </a:ext>
            </a:extLst>
          </p:cNvPr>
          <p:cNvGrpSpPr/>
          <p:nvPr/>
        </p:nvGrpSpPr>
        <p:grpSpPr>
          <a:xfrm>
            <a:off x="10674288" y="4432735"/>
            <a:ext cx="604987" cy="380269"/>
            <a:chOff x="10674288" y="4432735"/>
            <a:chExt cx="604987" cy="380269"/>
          </a:xfrm>
        </p:grpSpPr>
        <p:pic>
          <p:nvPicPr>
            <p:cNvPr id="2666" name="Picture 2665">
              <a:extLst>
                <a:ext uri="{FF2B5EF4-FFF2-40B4-BE49-F238E27FC236}">
                  <a16:creationId xmlns="" xmlns:a16="http://schemas.microsoft.com/office/drawing/2014/main" id="{97CE9733-D5C8-4E33-B977-6FEC44510F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18601" y="4432735"/>
              <a:ext cx="469306" cy="277907"/>
            </a:xfrm>
            <a:prstGeom prst="rect">
              <a:avLst/>
            </a:prstGeom>
          </p:spPr>
        </p:pic>
        <p:sp>
          <p:nvSpPr>
            <p:cNvPr id="2667" name="TextBox 2666">
              <a:extLst>
                <a:ext uri="{FF2B5EF4-FFF2-40B4-BE49-F238E27FC236}">
                  <a16:creationId xmlns="" xmlns:a16="http://schemas.microsoft.com/office/drawing/2014/main" id="{6399C6A0-EE53-4C2F-8138-8AA5E3B1DC67}"/>
                </a:ext>
              </a:extLst>
            </p:cNvPr>
            <p:cNvSpPr txBox="1"/>
            <p:nvPr/>
          </p:nvSpPr>
          <p:spPr>
            <a:xfrm>
              <a:off x="10674288" y="4582172"/>
              <a:ext cx="6049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Maluku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78D61252-C44A-4234-9340-5D23EE4C626A}"/>
              </a:ext>
            </a:extLst>
          </p:cNvPr>
          <p:cNvGrpSpPr/>
          <p:nvPr/>
        </p:nvGrpSpPr>
        <p:grpSpPr>
          <a:xfrm>
            <a:off x="11368843" y="4422078"/>
            <a:ext cx="567891" cy="380269"/>
            <a:chOff x="11368843" y="4422078"/>
            <a:chExt cx="567891" cy="380269"/>
          </a:xfrm>
        </p:grpSpPr>
        <p:pic>
          <p:nvPicPr>
            <p:cNvPr id="2668" name="Picture 2667">
              <a:extLst>
                <a:ext uri="{FF2B5EF4-FFF2-40B4-BE49-F238E27FC236}">
                  <a16:creationId xmlns="" xmlns:a16="http://schemas.microsoft.com/office/drawing/2014/main" id="{E004029D-073C-478F-8D0C-E7AFFEA197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08131" y="4422078"/>
              <a:ext cx="469306" cy="277907"/>
            </a:xfrm>
            <a:prstGeom prst="rect">
              <a:avLst/>
            </a:prstGeom>
          </p:spPr>
        </p:pic>
        <p:sp>
          <p:nvSpPr>
            <p:cNvPr id="2669" name="TextBox 2668">
              <a:extLst>
                <a:ext uri="{FF2B5EF4-FFF2-40B4-BE49-F238E27FC236}">
                  <a16:creationId xmlns="" xmlns:a16="http://schemas.microsoft.com/office/drawing/2014/main" id="{F908725B-B29C-4D9E-9086-5C9B7E47D805}"/>
                </a:ext>
              </a:extLst>
            </p:cNvPr>
            <p:cNvSpPr txBox="1"/>
            <p:nvPr/>
          </p:nvSpPr>
          <p:spPr>
            <a:xfrm>
              <a:off x="11368843" y="4571515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Papua</a:t>
              </a:r>
            </a:p>
          </p:txBody>
        </p:sp>
      </p:grpSp>
      <p:pic>
        <p:nvPicPr>
          <p:cNvPr id="2840" name="Picture 2839">
            <a:extLst>
              <a:ext uri="{FF2B5EF4-FFF2-40B4-BE49-F238E27FC236}">
                <a16:creationId xmlns="" xmlns:a16="http://schemas.microsoft.com/office/drawing/2014/main" id="{A4E02A1B-C32C-457F-8BD7-268DC562E2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529" y="773499"/>
            <a:ext cx="469306" cy="277907"/>
          </a:xfrm>
          <a:prstGeom prst="rect">
            <a:avLst/>
          </a:prstGeom>
        </p:spPr>
      </p:pic>
      <p:pic>
        <p:nvPicPr>
          <p:cNvPr id="2841" name="Picture 2840">
            <a:extLst>
              <a:ext uri="{FF2B5EF4-FFF2-40B4-BE49-F238E27FC236}">
                <a16:creationId xmlns="" xmlns:a16="http://schemas.microsoft.com/office/drawing/2014/main" id="{C7D7437B-D366-4E7F-A45E-E21C5745C5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9646" y="784257"/>
            <a:ext cx="469306" cy="277907"/>
          </a:xfrm>
          <a:prstGeom prst="rect">
            <a:avLst/>
          </a:prstGeom>
        </p:spPr>
      </p:pic>
      <p:sp>
        <p:nvSpPr>
          <p:cNvPr id="1555" name="TextBox 1554">
            <a:extLst>
              <a:ext uri="{FF2B5EF4-FFF2-40B4-BE49-F238E27FC236}">
                <a16:creationId xmlns="" xmlns:a16="http://schemas.microsoft.com/office/drawing/2014/main" id="{B5FAA919-5C44-4275-A441-D6155BF7C845}"/>
              </a:ext>
            </a:extLst>
          </p:cNvPr>
          <p:cNvSpPr txBox="1"/>
          <p:nvPr/>
        </p:nvSpPr>
        <p:spPr>
          <a:xfrm>
            <a:off x="2961705" y="5438073"/>
            <a:ext cx="8994850" cy="60016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rtlCol="0">
            <a:spAutoFit/>
          </a:bodyPr>
          <a:lstStyle/>
          <a:p>
            <a:pPr marL="228600" indent="-228600" algn="ctr">
              <a:buFont typeface="+mj-lt"/>
              <a:buAutoNum type="arabicPeriod"/>
            </a:pPr>
            <a:r>
              <a:rPr lang="en-US" b="1" i="1" dirty="0" err="1" smtClean="0">
                <a:solidFill>
                  <a:srgbClr val="FF0000"/>
                </a:solidFill>
                <a:latin typeface="Century Gothic" panose="020B0502020202020204" pitchFamily="34" charset="0"/>
              </a:rPr>
              <a:t>Tahun</a:t>
            </a:r>
            <a:r>
              <a:rPr lang="en-US" sz="17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US" sz="17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2017</a:t>
            </a:r>
            <a:r>
              <a:rPr lang="en-US" sz="1700" b="1" i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, </a:t>
            </a:r>
            <a:r>
              <a:rPr lang="en-US" sz="1700" b="1" i="1" dirty="0" err="1" smtClean="0">
                <a:solidFill>
                  <a:schemeClr val="accent1"/>
                </a:solidFill>
                <a:latin typeface="Century Gothic" panose="020B0502020202020204" pitchFamily="34" charset="0"/>
              </a:rPr>
              <a:t>Jumlah</a:t>
            </a:r>
            <a:r>
              <a:rPr lang="en-US" sz="1700" b="1" i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1700" b="1" i="1" dirty="0" err="1" smtClean="0">
                <a:solidFill>
                  <a:schemeClr val="accent1"/>
                </a:solidFill>
                <a:latin typeface="Century Gothic" panose="020B0502020202020204" pitchFamily="34" charset="0"/>
              </a:rPr>
              <a:t>Laporan</a:t>
            </a:r>
            <a:r>
              <a:rPr lang="en-US" sz="1700" b="1" i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 SK TIM </a:t>
            </a:r>
            <a:r>
              <a:rPr lang="en-US" sz="1700" b="1" i="1" dirty="0" err="1" smtClean="0">
                <a:solidFill>
                  <a:schemeClr val="accent1"/>
                </a:solidFill>
                <a:latin typeface="Century Gothic" panose="020B0502020202020204" pitchFamily="34" charset="0"/>
              </a:rPr>
              <a:t>Koordinasi</a:t>
            </a:r>
            <a:r>
              <a:rPr lang="en-US" sz="1700" b="1" i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1700" b="1" i="1" dirty="0" err="1" smtClean="0">
                <a:solidFill>
                  <a:schemeClr val="accent1"/>
                </a:solidFill>
                <a:latin typeface="Century Gothic" panose="020B0502020202020204" pitchFamily="34" charset="0"/>
              </a:rPr>
              <a:t>Kerjasama</a:t>
            </a:r>
            <a:r>
              <a:rPr lang="en-US" sz="1700" b="1" i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 Daerah </a:t>
            </a:r>
            <a:r>
              <a:rPr lang="en-US" sz="1700" b="1" i="1" dirty="0" err="1" smtClean="0">
                <a:solidFill>
                  <a:schemeClr val="accent1"/>
                </a:solidFill>
                <a:latin typeface="Century Gothic" panose="020B0502020202020204" pitchFamily="34" charset="0"/>
              </a:rPr>
              <a:t>sebanyak</a:t>
            </a:r>
            <a:r>
              <a:rPr lang="en-US" sz="1700" b="1" i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 66  </a:t>
            </a:r>
            <a:r>
              <a:rPr lang="en-US" sz="1700" b="1" i="1" dirty="0" smtClean="0">
                <a:latin typeface="Century Gothic" panose="020B0502020202020204" pitchFamily="34" charset="0"/>
              </a:rPr>
              <a:t> </a:t>
            </a:r>
          </a:p>
          <a:p>
            <a:pPr marL="228600" indent="-228600" algn="ctr">
              <a:buFont typeface="+mj-lt"/>
              <a:buAutoNum type="arabicPeriod"/>
            </a:pPr>
            <a:r>
              <a:rPr lang="en-US" b="1" i="1" dirty="0" err="1" smtClean="0">
                <a:solidFill>
                  <a:srgbClr val="FF0000"/>
                </a:solidFill>
                <a:latin typeface="Century Gothic" panose="020B0502020202020204" pitchFamily="34" charset="0"/>
              </a:rPr>
              <a:t>Tahun</a:t>
            </a:r>
            <a:r>
              <a:rPr lang="en-US" sz="1700" b="1" i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US" sz="17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2018,</a:t>
            </a:r>
            <a:r>
              <a:rPr lang="en-US" sz="17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170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Jumlah</a:t>
            </a:r>
            <a:r>
              <a:rPr lang="en-US" sz="17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170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Laporan</a:t>
            </a:r>
            <a:r>
              <a:rPr lang="en-US" sz="17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SK TIM </a:t>
            </a:r>
            <a:r>
              <a:rPr lang="en-US" sz="170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Koordinasi</a:t>
            </a:r>
            <a:r>
              <a:rPr lang="en-US" sz="17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170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Kerjasama</a:t>
            </a:r>
            <a:r>
              <a:rPr lang="en-US" sz="17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Daerah </a:t>
            </a:r>
            <a:r>
              <a:rPr lang="en-US" sz="1700" b="1" i="1" dirty="0" err="1" smtClean="0">
                <a:solidFill>
                  <a:schemeClr val="accent1"/>
                </a:solidFill>
                <a:latin typeface="Century Gothic" panose="020B0502020202020204" pitchFamily="34" charset="0"/>
              </a:rPr>
              <a:t>sebanyak</a:t>
            </a:r>
            <a:r>
              <a:rPr lang="en-US" sz="1700" b="1" i="1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 70</a:t>
            </a:r>
            <a:endParaRPr lang="en-US" sz="1700" b="1" i="1" dirty="0">
              <a:latin typeface="Century Gothic" panose="020B0502020202020204" pitchFamily="34" charset="0"/>
            </a:endParaRPr>
          </a:p>
        </p:txBody>
      </p:sp>
      <p:cxnSp>
        <p:nvCxnSpPr>
          <p:cNvPr id="1564" name="Straight Connector 1563">
            <a:extLst>
              <a:ext uri="{FF2B5EF4-FFF2-40B4-BE49-F238E27FC236}">
                <a16:creationId xmlns="" xmlns:a16="http://schemas.microsoft.com/office/drawing/2014/main" id="{4782997B-4A2B-4656-8986-6631ECACFA30}"/>
              </a:ext>
            </a:extLst>
          </p:cNvPr>
          <p:cNvCxnSpPr/>
          <p:nvPr/>
        </p:nvCxnSpPr>
        <p:spPr>
          <a:xfrm>
            <a:off x="0" y="5235064"/>
            <a:ext cx="121920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31" name="Group 2530">
            <a:extLst>
              <a:ext uri="{FF2B5EF4-FFF2-40B4-BE49-F238E27FC236}">
                <a16:creationId xmlns="" xmlns:a16="http://schemas.microsoft.com/office/drawing/2014/main" id="{42B7878B-2E3A-4EF7-9593-673EF1118D7A}"/>
              </a:ext>
            </a:extLst>
          </p:cNvPr>
          <p:cNvGrpSpPr/>
          <p:nvPr/>
        </p:nvGrpSpPr>
        <p:grpSpPr>
          <a:xfrm>
            <a:off x="0" y="376483"/>
            <a:ext cx="12192000" cy="313232"/>
            <a:chOff x="0" y="606056"/>
            <a:chExt cx="12192000" cy="338554"/>
          </a:xfrm>
        </p:grpSpPr>
        <p:sp>
          <p:nvSpPr>
            <p:cNvPr id="2532" name="TextBox 2531">
              <a:extLst>
                <a:ext uri="{FF2B5EF4-FFF2-40B4-BE49-F238E27FC236}">
                  <a16:creationId xmlns="" xmlns:a16="http://schemas.microsoft.com/office/drawing/2014/main" id="{CC9D2B7C-785C-4EE5-B220-8D2C4C6E6244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2533" name="TextBox 2532">
              <a:extLst>
                <a:ext uri="{FF2B5EF4-FFF2-40B4-BE49-F238E27FC236}">
                  <a16:creationId xmlns="" xmlns:a16="http://schemas.microsoft.com/office/drawing/2014/main" id="{DBD8E26F-09BB-4776-9365-3117FC7E6C39}"/>
                </a:ext>
              </a:extLst>
            </p:cNvPr>
            <p:cNvSpPr txBox="1"/>
            <p:nvPr/>
          </p:nvSpPr>
          <p:spPr>
            <a:xfrm>
              <a:off x="926994" y="625726"/>
              <a:ext cx="2309870" cy="299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200" b="1" dirty="0"/>
            </a:p>
          </p:txBody>
        </p:sp>
      </p:grpSp>
      <p:sp>
        <p:nvSpPr>
          <p:cNvPr id="2534" name="TextBox 2533">
            <a:extLst>
              <a:ext uri="{FF2B5EF4-FFF2-40B4-BE49-F238E27FC236}">
                <a16:creationId xmlns="" xmlns:a16="http://schemas.microsoft.com/office/drawing/2014/main" id="{DEC117ED-4324-437B-83CD-42E8A28C8749}"/>
              </a:ext>
            </a:extLst>
          </p:cNvPr>
          <p:cNvSpPr txBox="1"/>
          <p:nvPr/>
        </p:nvSpPr>
        <p:spPr>
          <a:xfrm>
            <a:off x="370828" y="393290"/>
            <a:ext cx="698091" cy="276999"/>
          </a:xfrm>
          <a:prstGeom prst="rect">
            <a:avLst/>
          </a:prstGeom>
          <a:solidFill>
            <a:srgbClr val="92D05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535" name="TextBox 2534">
            <a:extLst>
              <a:ext uri="{FF2B5EF4-FFF2-40B4-BE49-F238E27FC236}">
                <a16:creationId xmlns="" xmlns:a16="http://schemas.microsoft.com/office/drawing/2014/main" id="{1C4103BA-1B57-47D8-9D26-65D85F81C47D}"/>
              </a:ext>
            </a:extLst>
          </p:cNvPr>
          <p:cNvSpPr txBox="1"/>
          <p:nvPr/>
        </p:nvSpPr>
        <p:spPr>
          <a:xfrm>
            <a:off x="1108247" y="394682"/>
            <a:ext cx="51643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>
                <a:latin typeface="Century Gothic" panose="020B0502020202020204" pitchFamily="34" charset="0"/>
              </a:rPr>
              <a:t>Jumlah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 smtClean="0">
                <a:latin typeface="Century Gothic" panose="020B0502020202020204" pitchFamily="34" charset="0"/>
              </a:rPr>
              <a:t>Laporan</a:t>
            </a:r>
            <a:r>
              <a:rPr lang="en-US" sz="1100" b="1" dirty="0" smtClean="0">
                <a:latin typeface="Century Gothic" panose="020B0502020202020204" pitchFamily="34" charset="0"/>
              </a:rPr>
              <a:t> SK TIM </a:t>
            </a:r>
            <a:r>
              <a:rPr lang="en-US" sz="1100" b="1" dirty="0" err="1" smtClean="0">
                <a:latin typeface="Century Gothic" panose="020B0502020202020204" pitchFamily="34" charset="0"/>
              </a:rPr>
              <a:t>Kordinasi</a:t>
            </a:r>
            <a:r>
              <a:rPr lang="en-US" sz="1100" b="1" dirty="0" smtClean="0">
                <a:latin typeface="Century Gothic" panose="020B0502020202020204" pitchFamily="34" charset="0"/>
              </a:rPr>
              <a:t> </a:t>
            </a:r>
            <a:r>
              <a:rPr lang="en-US" sz="1100" b="1" dirty="0" err="1" smtClean="0">
                <a:latin typeface="Century Gothic" panose="020B0502020202020204" pitchFamily="34" charset="0"/>
              </a:rPr>
              <a:t>Kerjasama</a:t>
            </a:r>
            <a:r>
              <a:rPr lang="en-US" sz="1100" b="1" dirty="0" smtClean="0">
                <a:latin typeface="Century Gothic" panose="020B0502020202020204" pitchFamily="34" charset="0"/>
              </a:rPr>
              <a:t> Daerah </a:t>
            </a:r>
            <a:r>
              <a:rPr lang="en-US" sz="1100" b="1" dirty="0" err="1" smtClean="0">
                <a:latin typeface="Century Gothic" panose="020B0502020202020204" pitchFamily="34" charset="0"/>
              </a:rPr>
              <a:t>Tahun</a:t>
            </a:r>
            <a:r>
              <a:rPr lang="en-US" sz="1100" b="1" dirty="0" smtClean="0">
                <a:latin typeface="Century Gothic" panose="020B0502020202020204" pitchFamily="34" charset="0"/>
              </a:rPr>
              <a:t> 2017</a:t>
            </a:r>
            <a:endParaRPr lang="en-US" sz="1100" b="1" dirty="0">
              <a:latin typeface="Century Gothic" panose="020B0502020202020204" pitchFamily="34" charset="0"/>
            </a:endParaRPr>
          </a:p>
        </p:txBody>
      </p:sp>
      <p:sp>
        <p:nvSpPr>
          <p:cNvPr id="2536" name="TextBox 2535">
            <a:extLst>
              <a:ext uri="{FF2B5EF4-FFF2-40B4-BE49-F238E27FC236}">
                <a16:creationId xmlns="" xmlns:a16="http://schemas.microsoft.com/office/drawing/2014/main" id="{285D4D5F-DC5E-4DCF-864B-28DA2FE422CF}"/>
              </a:ext>
            </a:extLst>
          </p:cNvPr>
          <p:cNvSpPr txBox="1"/>
          <p:nvPr/>
        </p:nvSpPr>
        <p:spPr>
          <a:xfrm>
            <a:off x="6264963" y="388374"/>
            <a:ext cx="698091" cy="276999"/>
          </a:xfrm>
          <a:prstGeom prst="rect">
            <a:avLst/>
          </a:prstGeom>
          <a:solidFill>
            <a:srgbClr val="FFC00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537" name="TextBox 2536">
            <a:extLst>
              <a:ext uri="{FF2B5EF4-FFF2-40B4-BE49-F238E27FC236}">
                <a16:creationId xmlns="" xmlns:a16="http://schemas.microsoft.com/office/drawing/2014/main" id="{B96199AE-D04E-4C08-8AF4-BB2B83D7D73C}"/>
              </a:ext>
            </a:extLst>
          </p:cNvPr>
          <p:cNvSpPr txBox="1"/>
          <p:nvPr/>
        </p:nvSpPr>
        <p:spPr>
          <a:xfrm>
            <a:off x="6916042" y="399598"/>
            <a:ext cx="49295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>
                <a:latin typeface="Century Gothic" panose="020B0502020202020204" pitchFamily="34" charset="0"/>
              </a:rPr>
              <a:t>Jumlah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Laporan</a:t>
            </a:r>
            <a:r>
              <a:rPr lang="en-US" sz="1100" b="1" dirty="0">
                <a:latin typeface="Century Gothic" panose="020B0502020202020204" pitchFamily="34" charset="0"/>
              </a:rPr>
              <a:t> SK TIM </a:t>
            </a:r>
            <a:r>
              <a:rPr lang="en-US" sz="1100" b="1" dirty="0" err="1">
                <a:latin typeface="Century Gothic" panose="020B0502020202020204" pitchFamily="34" charset="0"/>
              </a:rPr>
              <a:t>Kordinasi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Kerjasama</a:t>
            </a:r>
            <a:r>
              <a:rPr lang="en-US" sz="1100" b="1" dirty="0">
                <a:latin typeface="Century Gothic" panose="020B0502020202020204" pitchFamily="34" charset="0"/>
              </a:rPr>
              <a:t> Daerah </a:t>
            </a:r>
            <a:r>
              <a:rPr lang="en-US" sz="1100" b="1" dirty="0" err="1">
                <a:latin typeface="Century Gothic" panose="020B0502020202020204" pitchFamily="34" charset="0"/>
              </a:rPr>
              <a:t>Tahun</a:t>
            </a:r>
            <a:r>
              <a:rPr lang="en-US" sz="1100" b="1" dirty="0">
                <a:latin typeface="Century Gothic" panose="020B0502020202020204" pitchFamily="34" charset="0"/>
              </a:rPr>
              <a:t> 2018</a:t>
            </a:r>
          </a:p>
        </p:txBody>
      </p:sp>
      <p:grpSp>
        <p:nvGrpSpPr>
          <p:cNvPr id="847" name="Group 846">
            <a:extLst>
              <a:ext uri="{FF2B5EF4-FFF2-40B4-BE49-F238E27FC236}">
                <a16:creationId xmlns="" xmlns:a16="http://schemas.microsoft.com/office/drawing/2014/main" id="{C70759C0-C70F-4756-A7D3-B125907E2B87}"/>
              </a:ext>
            </a:extLst>
          </p:cNvPr>
          <p:cNvGrpSpPr/>
          <p:nvPr/>
        </p:nvGrpSpPr>
        <p:grpSpPr>
          <a:xfrm>
            <a:off x="234924" y="1103018"/>
            <a:ext cx="620552" cy="341057"/>
            <a:chOff x="2435958" y="5846468"/>
            <a:chExt cx="620552" cy="341057"/>
          </a:xfrm>
        </p:grpSpPr>
        <p:sp>
          <p:nvSpPr>
            <p:cNvPr id="848" name="TextBox 847">
              <a:extLst>
                <a:ext uri="{FF2B5EF4-FFF2-40B4-BE49-F238E27FC236}">
                  <a16:creationId xmlns="" xmlns:a16="http://schemas.microsoft.com/office/drawing/2014/main" id="{4B4869FD-4E52-46C0-9262-424D5F0B89EC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49" name="TextBox 848">
              <a:extLst>
                <a:ext uri="{FF2B5EF4-FFF2-40B4-BE49-F238E27FC236}">
                  <a16:creationId xmlns="" xmlns:a16="http://schemas.microsoft.com/office/drawing/2014/main" id="{BF57DFB0-675C-4FF9-8601-226EDEF1CE85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>
                <a:solidFill>
                  <a:srgbClr val="FF0000"/>
                </a:solidFill>
              </a:endParaRPr>
            </a:p>
          </p:txBody>
        </p:sp>
        <p:cxnSp>
          <p:nvCxnSpPr>
            <p:cNvPr id="850" name="Straight Connector 849">
              <a:extLst>
                <a:ext uri="{FF2B5EF4-FFF2-40B4-BE49-F238E27FC236}">
                  <a16:creationId xmlns="" xmlns:a16="http://schemas.microsoft.com/office/drawing/2014/main" id="{69820F34-BD74-4B6B-99FE-CC11062735DC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Straight Connector 850">
              <a:extLst>
                <a:ext uri="{FF2B5EF4-FFF2-40B4-BE49-F238E27FC236}">
                  <a16:creationId xmlns="" xmlns:a16="http://schemas.microsoft.com/office/drawing/2014/main" id="{D7A80E29-74FD-4EAF-8595-EA5B671BE78F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Straight Connector 851">
              <a:extLst>
                <a:ext uri="{FF2B5EF4-FFF2-40B4-BE49-F238E27FC236}">
                  <a16:creationId xmlns="" xmlns:a16="http://schemas.microsoft.com/office/drawing/2014/main" id="{9EC3AE1C-4402-4ACE-8475-3A99EE4CA4B4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Straight Connector 852">
              <a:extLst>
                <a:ext uri="{FF2B5EF4-FFF2-40B4-BE49-F238E27FC236}">
                  <a16:creationId xmlns="" xmlns:a16="http://schemas.microsoft.com/office/drawing/2014/main" id="{BF44C97A-9615-4F23-9AAC-ADBB4F87097E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Straight Connector 853">
              <a:extLst>
                <a:ext uri="{FF2B5EF4-FFF2-40B4-BE49-F238E27FC236}">
                  <a16:creationId xmlns="" xmlns:a16="http://schemas.microsoft.com/office/drawing/2014/main" id="{729FB7E9-7265-4364-9B4D-78345AD3D86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5" name="Straight Connector 854">
              <a:extLst>
                <a:ext uri="{FF2B5EF4-FFF2-40B4-BE49-F238E27FC236}">
                  <a16:creationId xmlns="" xmlns:a16="http://schemas.microsoft.com/office/drawing/2014/main" id="{752A7D43-5AD7-4A16-818A-6E4EDCE28A33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6" name="TextBox 855">
              <a:extLst>
                <a:ext uri="{FF2B5EF4-FFF2-40B4-BE49-F238E27FC236}">
                  <a16:creationId xmlns="" xmlns:a16="http://schemas.microsoft.com/office/drawing/2014/main" id="{44162BD3-CE98-4DA3-8D11-7A364CF5769B}"/>
                </a:ext>
              </a:extLst>
            </p:cNvPr>
            <p:cNvSpPr txBox="1"/>
            <p:nvPr/>
          </p:nvSpPr>
          <p:spPr>
            <a:xfrm>
              <a:off x="2610230" y="58464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</a:t>
              </a:r>
            </a:p>
          </p:txBody>
        </p:sp>
        <p:sp>
          <p:nvSpPr>
            <p:cNvPr id="857" name="TextBox 856">
              <a:extLst>
                <a:ext uri="{FF2B5EF4-FFF2-40B4-BE49-F238E27FC236}">
                  <a16:creationId xmlns="" xmlns:a16="http://schemas.microsoft.com/office/drawing/2014/main" id="{7D23B937-0BC9-407F-8369-3F2E17C30B4F}"/>
                </a:ext>
              </a:extLst>
            </p:cNvPr>
            <p:cNvSpPr txBox="1"/>
            <p:nvPr/>
          </p:nvSpPr>
          <p:spPr>
            <a:xfrm>
              <a:off x="2607129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858" name="Group 857">
            <a:extLst>
              <a:ext uri="{FF2B5EF4-FFF2-40B4-BE49-F238E27FC236}">
                <a16:creationId xmlns="" xmlns:a16="http://schemas.microsoft.com/office/drawing/2014/main" id="{7401AF02-7B80-460C-ADE0-EA5CF08CE3B4}"/>
              </a:ext>
            </a:extLst>
          </p:cNvPr>
          <p:cNvGrpSpPr/>
          <p:nvPr/>
        </p:nvGrpSpPr>
        <p:grpSpPr>
          <a:xfrm>
            <a:off x="915563" y="1101847"/>
            <a:ext cx="623631" cy="334899"/>
            <a:chOff x="2435958" y="5849547"/>
            <a:chExt cx="623631" cy="334899"/>
          </a:xfrm>
        </p:grpSpPr>
        <p:sp>
          <p:nvSpPr>
            <p:cNvPr id="859" name="TextBox 858">
              <a:extLst>
                <a:ext uri="{FF2B5EF4-FFF2-40B4-BE49-F238E27FC236}">
                  <a16:creationId xmlns="" xmlns:a16="http://schemas.microsoft.com/office/drawing/2014/main" id="{C8B29F1F-AB96-4AC9-9B3D-534E5AF9046F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60" name="TextBox 859">
              <a:extLst>
                <a:ext uri="{FF2B5EF4-FFF2-40B4-BE49-F238E27FC236}">
                  <a16:creationId xmlns="" xmlns:a16="http://schemas.microsoft.com/office/drawing/2014/main" id="{3AED2944-B48B-4ACD-B0A9-483E15CF2BF8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61" name="Straight Connector 860">
              <a:extLst>
                <a:ext uri="{FF2B5EF4-FFF2-40B4-BE49-F238E27FC236}">
                  <a16:creationId xmlns="" xmlns:a16="http://schemas.microsoft.com/office/drawing/2014/main" id="{2DCEEA1E-93BC-4053-BB20-449080F85C8B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Straight Connector 861">
              <a:extLst>
                <a:ext uri="{FF2B5EF4-FFF2-40B4-BE49-F238E27FC236}">
                  <a16:creationId xmlns="" xmlns:a16="http://schemas.microsoft.com/office/drawing/2014/main" id="{9D84201D-4246-44BC-91B5-98C8AC4DEABE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Straight Connector 862">
              <a:extLst>
                <a:ext uri="{FF2B5EF4-FFF2-40B4-BE49-F238E27FC236}">
                  <a16:creationId xmlns="" xmlns:a16="http://schemas.microsoft.com/office/drawing/2014/main" id="{59674A12-0FE8-4B92-B098-D2EB063AE89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Straight Connector 863">
              <a:extLst>
                <a:ext uri="{FF2B5EF4-FFF2-40B4-BE49-F238E27FC236}">
                  <a16:creationId xmlns="" xmlns:a16="http://schemas.microsoft.com/office/drawing/2014/main" id="{66193060-CEAC-408C-8607-76725168250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Straight Connector 864">
              <a:extLst>
                <a:ext uri="{FF2B5EF4-FFF2-40B4-BE49-F238E27FC236}">
                  <a16:creationId xmlns="" xmlns:a16="http://schemas.microsoft.com/office/drawing/2014/main" id="{2682B164-1740-4596-AA78-773730F9EAC4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Straight Connector 865">
              <a:extLst>
                <a:ext uri="{FF2B5EF4-FFF2-40B4-BE49-F238E27FC236}">
                  <a16:creationId xmlns="" xmlns:a16="http://schemas.microsoft.com/office/drawing/2014/main" id="{E3609233-13AD-4A13-9D82-483439392958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TextBox 866">
              <a:extLst>
                <a:ext uri="{FF2B5EF4-FFF2-40B4-BE49-F238E27FC236}">
                  <a16:creationId xmlns="" xmlns:a16="http://schemas.microsoft.com/office/drawing/2014/main" id="{541B1A93-20E4-4915-8960-744AD57BD0C2}"/>
                </a:ext>
              </a:extLst>
            </p:cNvPr>
            <p:cNvSpPr txBox="1"/>
            <p:nvPr/>
          </p:nvSpPr>
          <p:spPr>
            <a:xfrm>
              <a:off x="2613309" y="584954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5</a:t>
              </a:r>
            </a:p>
          </p:txBody>
        </p:sp>
        <p:sp>
          <p:nvSpPr>
            <p:cNvPr id="868" name="TextBox 867">
              <a:extLst>
                <a:ext uri="{FF2B5EF4-FFF2-40B4-BE49-F238E27FC236}">
                  <a16:creationId xmlns="" xmlns:a16="http://schemas.microsoft.com/office/drawing/2014/main" id="{A339D376-779F-4AB0-96B4-ABC208C45A1C}"/>
                </a:ext>
              </a:extLst>
            </p:cNvPr>
            <p:cNvSpPr txBox="1"/>
            <p:nvPr/>
          </p:nvSpPr>
          <p:spPr>
            <a:xfrm>
              <a:off x="2613287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</p:grpSp>
      <p:grpSp>
        <p:nvGrpSpPr>
          <p:cNvPr id="869" name="Group 868">
            <a:extLst>
              <a:ext uri="{FF2B5EF4-FFF2-40B4-BE49-F238E27FC236}">
                <a16:creationId xmlns="" xmlns:a16="http://schemas.microsoft.com/office/drawing/2014/main" id="{47C72213-EBC4-4402-8DC5-35798F11E816}"/>
              </a:ext>
            </a:extLst>
          </p:cNvPr>
          <p:cNvGrpSpPr/>
          <p:nvPr/>
        </p:nvGrpSpPr>
        <p:grpSpPr>
          <a:xfrm>
            <a:off x="1603489" y="1095082"/>
            <a:ext cx="614373" cy="341057"/>
            <a:chOff x="2435958" y="5843389"/>
            <a:chExt cx="614373" cy="341057"/>
          </a:xfrm>
        </p:grpSpPr>
        <p:sp>
          <p:nvSpPr>
            <p:cNvPr id="870" name="TextBox 869">
              <a:extLst>
                <a:ext uri="{FF2B5EF4-FFF2-40B4-BE49-F238E27FC236}">
                  <a16:creationId xmlns="" xmlns:a16="http://schemas.microsoft.com/office/drawing/2014/main" id="{23F774BD-A105-4917-BA60-D3C034B9EDB4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71" name="TextBox 870">
              <a:extLst>
                <a:ext uri="{FF2B5EF4-FFF2-40B4-BE49-F238E27FC236}">
                  <a16:creationId xmlns="" xmlns:a16="http://schemas.microsoft.com/office/drawing/2014/main" id="{7486B9B3-A89B-48E3-B7B7-6E03103F0B76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72" name="Straight Connector 871">
              <a:extLst>
                <a:ext uri="{FF2B5EF4-FFF2-40B4-BE49-F238E27FC236}">
                  <a16:creationId xmlns="" xmlns:a16="http://schemas.microsoft.com/office/drawing/2014/main" id="{DDFABABA-8408-4B63-B251-D11749E359A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Straight Connector 872">
              <a:extLst>
                <a:ext uri="{FF2B5EF4-FFF2-40B4-BE49-F238E27FC236}">
                  <a16:creationId xmlns="" xmlns:a16="http://schemas.microsoft.com/office/drawing/2014/main" id="{35F750F5-18C5-47B1-9699-0ED96B733550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Straight Connector 873">
              <a:extLst>
                <a:ext uri="{FF2B5EF4-FFF2-40B4-BE49-F238E27FC236}">
                  <a16:creationId xmlns="" xmlns:a16="http://schemas.microsoft.com/office/drawing/2014/main" id="{2824B806-A3A6-4B3F-8575-AB6942A42E74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Straight Connector 874">
              <a:extLst>
                <a:ext uri="{FF2B5EF4-FFF2-40B4-BE49-F238E27FC236}">
                  <a16:creationId xmlns="" xmlns:a16="http://schemas.microsoft.com/office/drawing/2014/main" id="{0312D627-AD00-42FC-BD47-90C972909A9D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Straight Connector 875">
              <a:extLst>
                <a:ext uri="{FF2B5EF4-FFF2-40B4-BE49-F238E27FC236}">
                  <a16:creationId xmlns="" xmlns:a16="http://schemas.microsoft.com/office/drawing/2014/main" id="{54038742-3BB4-4226-9EB8-0F9FC8F30DD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Straight Connector 876">
              <a:extLst>
                <a:ext uri="{FF2B5EF4-FFF2-40B4-BE49-F238E27FC236}">
                  <a16:creationId xmlns="" xmlns:a16="http://schemas.microsoft.com/office/drawing/2014/main" id="{3C15DE0A-C5D7-4C39-8CB0-DB44E666C9A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8" name="TextBox 877">
              <a:extLst>
                <a:ext uri="{FF2B5EF4-FFF2-40B4-BE49-F238E27FC236}">
                  <a16:creationId xmlns="" xmlns:a16="http://schemas.microsoft.com/office/drawing/2014/main" id="{1A40EC0B-5E37-4479-B8F2-3EC4F8DC863C}"/>
                </a:ext>
              </a:extLst>
            </p:cNvPr>
            <p:cNvSpPr txBox="1"/>
            <p:nvPr/>
          </p:nvSpPr>
          <p:spPr>
            <a:xfrm>
              <a:off x="2597915" y="58433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 smtClean="0"/>
                <a:t>1</a:t>
              </a:r>
              <a:endParaRPr lang="en-US" sz="700" b="1" dirty="0"/>
            </a:p>
          </p:txBody>
        </p:sp>
        <p:sp>
          <p:nvSpPr>
            <p:cNvPr id="879" name="TextBox 878">
              <a:extLst>
                <a:ext uri="{FF2B5EF4-FFF2-40B4-BE49-F238E27FC236}">
                  <a16:creationId xmlns="" xmlns:a16="http://schemas.microsoft.com/office/drawing/2014/main" id="{FE7EA33E-DD9F-43C6-ADC9-1C7EE62A87F8}"/>
                </a:ext>
              </a:extLst>
            </p:cNvPr>
            <p:cNvSpPr txBox="1"/>
            <p:nvPr/>
          </p:nvSpPr>
          <p:spPr>
            <a:xfrm>
              <a:off x="2604051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880" name="Group 879">
            <a:extLst>
              <a:ext uri="{FF2B5EF4-FFF2-40B4-BE49-F238E27FC236}">
                <a16:creationId xmlns="" xmlns:a16="http://schemas.microsoft.com/office/drawing/2014/main" id="{B8E29746-08CE-4EBC-A09E-4557C0D3831B}"/>
              </a:ext>
            </a:extLst>
          </p:cNvPr>
          <p:cNvGrpSpPr/>
          <p:nvPr/>
        </p:nvGrpSpPr>
        <p:grpSpPr>
          <a:xfrm>
            <a:off x="2280485" y="1095039"/>
            <a:ext cx="620531" cy="353373"/>
            <a:chOff x="2435958" y="5840310"/>
            <a:chExt cx="620531" cy="353373"/>
          </a:xfrm>
        </p:grpSpPr>
        <p:sp>
          <p:nvSpPr>
            <p:cNvPr id="881" name="TextBox 880">
              <a:extLst>
                <a:ext uri="{FF2B5EF4-FFF2-40B4-BE49-F238E27FC236}">
                  <a16:creationId xmlns="" xmlns:a16="http://schemas.microsoft.com/office/drawing/2014/main" id="{8FAAFC84-36D0-4DA8-A635-C30AD979815E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82" name="TextBox 881">
              <a:extLst>
                <a:ext uri="{FF2B5EF4-FFF2-40B4-BE49-F238E27FC236}">
                  <a16:creationId xmlns="" xmlns:a16="http://schemas.microsoft.com/office/drawing/2014/main" id="{ADC0CAB1-1582-44F7-B743-AF0EB24723AB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83" name="Straight Connector 882">
              <a:extLst>
                <a:ext uri="{FF2B5EF4-FFF2-40B4-BE49-F238E27FC236}">
                  <a16:creationId xmlns="" xmlns:a16="http://schemas.microsoft.com/office/drawing/2014/main" id="{23CC5909-6CF2-4067-AE72-62E08BFAD4EA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Straight Connector 883">
              <a:extLst>
                <a:ext uri="{FF2B5EF4-FFF2-40B4-BE49-F238E27FC236}">
                  <a16:creationId xmlns="" xmlns:a16="http://schemas.microsoft.com/office/drawing/2014/main" id="{34E082A7-762B-4383-BC80-A533EE6B3C02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Straight Connector 884">
              <a:extLst>
                <a:ext uri="{FF2B5EF4-FFF2-40B4-BE49-F238E27FC236}">
                  <a16:creationId xmlns="" xmlns:a16="http://schemas.microsoft.com/office/drawing/2014/main" id="{A7B9E441-B39B-470F-99CD-DA5E8212D985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Straight Connector 885">
              <a:extLst>
                <a:ext uri="{FF2B5EF4-FFF2-40B4-BE49-F238E27FC236}">
                  <a16:creationId xmlns="" xmlns:a16="http://schemas.microsoft.com/office/drawing/2014/main" id="{81620448-ADF1-4F28-A1B2-72B78657CD3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Straight Connector 886">
              <a:extLst>
                <a:ext uri="{FF2B5EF4-FFF2-40B4-BE49-F238E27FC236}">
                  <a16:creationId xmlns="" xmlns:a16="http://schemas.microsoft.com/office/drawing/2014/main" id="{E85DE5E4-D12B-43D9-8FC3-023BD73FF99C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Straight Connector 887">
              <a:extLst>
                <a:ext uri="{FF2B5EF4-FFF2-40B4-BE49-F238E27FC236}">
                  <a16:creationId xmlns="" xmlns:a16="http://schemas.microsoft.com/office/drawing/2014/main" id="{9ADC97DF-ECFC-49CA-9BD7-6F11E08B9DC3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9" name="TextBox 888">
              <a:extLst>
                <a:ext uri="{FF2B5EF4-FFF2-40B4-BE49-F238E27FC236}">
                  <a16:creationId xmlns="" xmlns:a16="http://schemas.microsoft.com/office/drawing/2014/main" id="{4B3ECAC2-A03D-4EC4-BBF7-0D50EBE796E4}"/>
                </a:ext>
              </a:extLst>
            </p:cNvPr>
            <p:cNvSpPr txBox="1"/>
            <p:nvPr/>
          </p:nvSpPr>
          <p:spPr>
            <a:xfrm>
              <a:off x="2604072" y="584031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</a:t>
              </a:r>
            </a:p>
          </p:txBody>
        </p:sp>
        <p:sp>
          <p:nvSpPr>
            <p:cNvPr id="890" name="TextBox 889">
              <a:extLst>
                <a:ext uri="{FF2B5EF4-FFF2-40B4-BE49-F238E27FC236}">
                  <a16:creationId xmlns="" xmlns:a16="http://schemas.microsoft.com/office/drawing/2014/main" id="{AB731948-3ADC-4EF5-AA27-9CAF7F097D17}"/>
                </a:ext>
              </a:extLst>
            </p:cNvPr>
            <p:cNvSpPr txBox="1"/>
            <p:nvPr/>
          </p:nvSpPr>
          <p:spPr>
            <a:xfrm>
              <a:off x="2610209" y="599362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5</a:t>
              </a:r>
            </a:p>
          </p:txBody>
        </p:sp>
      </p:grpSp>
      <p:grpSp>
        <p:nvGrpSpPr>
          <p:cNvPr id="891" name="Group 890">
            <a:extLst>
              <a:ext uri="{FF2B5EF4-FFF2-40B4-BE49-F238E27FC236}">
                <a16:creationId xmlns="" xmlns:a16="http://schemas.microsoft.com/office/drawing/2014/main" id="{ED571604-2F26-462F-9D27-5E2525B506D2}"/>
              </a:ext>
            </a:extLst>
          </p:cNvPr>
          <p:cNvGrpSpPr/>
          <p:nvPr/>
        </p:nvGrpSpPr>
        <p:grpSpPr>
          <a:xfrm>
            <a:off x="2979339" y="1110390"/>
            <a:ext cx="727540" cy="331821"/>
            <a:chOff x="2435958" y="5852625"/>
            <a:chExt cx="727540" cy="331821"/>
          </a:xfrm>
        </p:grpSpPr>
        <p:sp>
          <p:nvSpPr>
            <p:cNvPr id="892" name="TextBox 891">
              <a:extLst>
                <a:ext uri="{FF2B5EF4-FFF2-40B4-BE49-F238E27FC236}">
                  <a16:creationId xmlns="" xmlns:a16="http://schemas.microsoft.com/office/drawing/2014/main" id="{2CF0833D-E07A-4C14-AD75-D7520414489B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93" name="TextBox 892">
              <a:extLst>
                <a:ext uri="{FF2B5EF4-FFF2-40B4-BE49-F238E27FC236}">
                  <a16:creationId xmlns="" xmlns:a16="http://schemas.microsoft.com/office/drawing/2014/main" id="{53731F21-33F7-4DFE-968A-850F58CF22CE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94" name="Straight Connector 893">
              <a:extLst>
                <a:ext uri="{FF2B5EF4-FFF2-40B4-BE49-F238E27FC236}">
                  <a16:creationId xmlns="" xmlns:a16="http://schemas.microsoft.com/office/drawing/2014/main" id="{EE60BA42-7243-4C2C-8A6A-637F17420829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5" name="Straight Connector 894">
              <a:extLst>
                <a:ext uri="{FF2B5EF4-FFF2-40B4-BE49-F238E27FC236}">
                  <a16:creationId xmlns="" xmlns:a16="http://schemas.microsoft.com/office/drawing/2014/main" id="{6988C3D6-6976-4034-B7DD-6A9154144934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Straight Connector 895">
              <a:extLst>
                <a:ext uri="{FF2B5EF4-FFF2-40B4-BE49-F238E27FC236}">
                  <a16:creationId xmlns="" xmlns:a16="http://schemas.microsoft.com/office/drawing/2014/main" id="{34DECA85-6E4A-4AF1-9707-06E5543C3AE0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Straight Connector 896">
              <a:extLst>
                <a:ext uri="{FF2B5EF4-FFF2-40B4-BE49-F238E27FC236}">
                  <a16:creationId xmlns="" xmlns:a16="http://schemas.microsoft.com/office/drawing/2014/main" id="{D63268EA-5CB4-479C-9E52-C0FA8557C779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Straight Connector 897">
              <a:extLst>
                <a:ext uri="{FF2B5EF4-FFF2-40B4-BE49-F238E27FC236}">
                  <a16:creationId xmlns="" xmlns:a16="http://schemas.microsoft.com/office/drawing/2014/main" id="{80FC28A9-AFE3-48A7-AA96-0E0C30925938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Straight Connector 898">
              <a:extLst>
                <a:ext uri="{FF2B5EF4-FFF2-40B4-BE49-F238E27FC236}">
                  <a16:creationId xmlns="" xmlns:a16="http://schemas.microsoft.com/office/drawing/2014/main" id="{F93ED8D4-AC10-4C4A-A3DF-45C29DBC153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0" name="TextBox 899">
              <a:extLst>
                <a:ext uri="{FF2B5EF4-FFF2-40B4-BE49-F238E27FC236}">
                  <a16:creationId xmlns="" xmlns:a16="http://schemas.microsoft.com/office/drawing/2014/main" id="{BED167FA-8C1C-4712-A0D6-DA5CF7085C83}"/>
                </a:ext>
              </a:extLst>
            </p:cNvPr>
            <p:cNvSpPr txBox="1"/>
            <p:nvPr/>
          </p:nvSpPr>
          <p:spPr>
            <a:xfrm>
              <a:off x="2717218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901" name="TextBox 900">
              <a:extLst>
                <a:ext uri="{FF2B5EF4-FFF2-40B4-BE49-F238E27FC236}">
                  <a16:creationId xmlns="" xmlns:a16="http://schemas.microsoft.com/office/drawing/2014/main" id="{871F6105-A5CF-4E6B-B421-DD4889ABE899}"/>
                </a:ext>
              </a:extLst>
            </p:cNvPr>
            <p:cNvSpPr txBox="1"/>
            <p:nvPr/>
          </p:nvSpPr>
          <p:spPr>
            <a:xfrm>
              <a:off x="2600972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</a:t>
              </a:r>
            </a:p>
          </p:txBody>
        </p:sp>
      </p:grpSp>
      <p:grpSp>
        <p:nvGrpSpPr>
          <p:cNvPr id="902" name="Group 901">
            <a:extLst>
              <a:ext uri="{FF2B5EF4-FFF2-40B4-BE49-F238E27FC236}">
                <a16:creationId xmlns="" xmlns:a16="http://schemas.microsoft.com/office/drawing/2014/main" id="{9F2BAA2F-71E3-42D1-9739-833F44A05ACE}"/>
              </a:ext>
            </a:extLst>
          </p:cNvPr>
          <p:cNvGrpSpPr/>
          <p:nvPr/>
        </p:nvGrpSpPr>
        <p:grpSpPr>
          <a:xfrm>
            <a:off x="3710980" y="1106704"/>
            <a:ext cx="614394" cy="341058"/>
            <a:chOff x="2435958" y="5849546"/>
            <a:chExt cx="614394" cy="341058"/>
          </a:xfrm>
        </p:grpSpPr>
        <p:sp>
          <p:nvSpPr>
            <p:cNvPr id="903" name="TextBox 902">
              <a:extLst>
                <a:ext uri="{FF2B5EF4-FFF2-40B4-BE49-F238E27FC236}">
                  <a16:creationId xmlns="" xmlns:a16="http://schemas.microsoft.com/office/drawing/2014/main" id="{A8C3C126-F8D3-4C21-B6DB-5FCD14229C1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04" name="TextBox 903">
              <a:extLst>
                <a:ext uri="{FF2B5EF4-FFF2-40B4-BE49-F238E27FC236}">
                  <a16:creationId xmlns="" xmlns:a16="http://schemas.microsoft.com/office/drawing/2014/main" id="{9DFC11BE-A5D3-40CA-A880-A97EC3FABDB9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05" name="Straight Connector 904">
              <a:extLst>
                <a:ext uri="{FF2B5EF4-FFF2-40B4-BE49-F238E27FC236}">
                  <a16:creationId xmlns="" xmlns:a16="http://schemas.microsoft.com/office/drawing/2014/main" id="{A09DF26C-064E-4944-8959-3DA07533B70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6" name="Straight Connector 905">
              <a:extLst>
                <a:ext uri="{FF2B5EF4-FFF2-40B4-BE49-F238E27FC236}">
                  <a16:creationId xmlns="" xmlns:a16="http://schemas.microsoft.com/office/drawing/2014/main" id="{E45BFBBA-81EA-4ED3-9C02-7200DAB5E79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7" name="Straight Connector 906">
              <a:extLst>
                <a:ext uri="{FF2B5EF4-FFF2-40B4-BE49-F238E27FC236}">
                  <a16:creationId xmlns="" xmlns:a16="http://schemas.microsoft.com/office/drawing/2014/main" id="{4BA1DBF2-4E85-4D24-AF66-786244AA87C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Straight Connector 907">
              <a:extLst>
                <a:ext uri="{FF2B5EF4-FFF2-40B4-BE49-F238E27FC236}">
                  <a16:creationId xmlns="" xmlns:a16="http://schemas.microsoft.com/office/drawing/2014/main" id="{98889CF7-8721-45DB-A7C4-88730008E0C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Straight Connector 908">
              <a:extLst>
                <a:ext uri="{FF2B5EF4-FFF2-40B4-BE49-F238E27FC236}">
                  <a16:creationId xmlns="" xmlns:a16="http://schemas.microsoft.com/office/drawing/2014/main" id="{E4611C60-BF85-4EF8-B1DE-8986D7F47CF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Straight Connector 909">
              <a:extLst>
                <a:ext uri="{FF2B5EF4-FFF2-40B4-BE49-F238E27FC236}">
                  <a16:creationId xmlns="" xmlns:a16="http://schemas.microsoft.com/office/drawing/2014/main" id="{94DC8152-0371-4EFC-BA01-5ED4B9254D05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1" name="TextBox 910">
              <a:extLst>
                <a:ext uri="{FF2B5EF4-FFF2-40B4-BE49-F238E27FC236}">
                  <a16:creationId xmlns="" xmlns:a16="http://schemas.microsoft.com/office/drawing/2014/main" id="{A512BDA7-03D7-476D-94B7-40287F29A663}"/>
                </a:ext>
              </a:extLst>
            </p:cNvPr>
            <p:cNvSpPr txBox="1"/>
            <p:nvPr/>
          </p:nvSpPr>
          <p:spPr>
            <a:xfrm>
              <a:off x="2604072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</a:t>
              </a:r>
            </a:p>
          </p:txBody>
        </p:sp>
        <p:sp>
          <p:nvSpPr>
            <p:cNvPr id="912" name="TextBox 911">
              <a:extLst>
                <a:ext uri="{FF2B5EF4-FFF2-40B4-BE49-F238E27FC236}">
                  <a16:creationId xmlns="" xmlns:a16="http://schemas.microsoft.com/office/drawing/2014/main" id="{9CD61204-2536-4007-958C-83AE6B6A2525}"/>
                </a:ext>
              </a:extLst>
            </p:cNvPr>
            <p:cNvSpPr txBox="1"/>
            <p:nvPr/>
          </p:nvSpPr>
          <p:spPr>
            <a:xfrm>
              <a:off x="2604051" y="599054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</a:t>
              </a:r>
            </a:p>
          </p:txBody>
        </p:sp>
      </p:grpSp>
      <p:grpSp>
        <p:nvGrpSpPr>
          <p:cNvPr id="913" name="Group 912">
            <a:extLst>
              <a:ext uri="{FF2B5EF4-FFF2-40B4-BE49-F238E27FC236}">
                <a16:creationId xmlns="" xmlns:a16="http://schemas.microsoft.com/office/drawing/2014/main" id="{E12DD1DD-7100-4911-A4C9-696DC2AC78C8}"/>
              </a:ext>
            </a:extLst>
          </p:cNvPr>
          <p:cNvGrpSpPr/>
          <p:nvPr/>
        </p:nvGrpSpPr>
        <p:grpSpPr>
          <a:xfrm>
            <a:off x="4377047" y="1105533"/>
            <a:ext cx="729753" cy="337978"/>
            <a:chOff x="2435958" y="5852625"/>
            <a:chExt cx="729753" cy="337978"/>
          </a:xfrm>
        </p:grpSpPr>
        <p:sp>
          <p:nvSpPr>
            <p:cNvPr id="914" name="TextBox 913">
              <a:extLst>
                <a:ext uri="{FF2B5EF4-FFF2-40B4-BE49-F238E27FC236}">
                  <a16:creationId xmlns="" xmlns:a16="http://schemas.microsoft.com/office/drawing/2014/main" id="{979ED31D-4E4B-4F28-9D03-72305930AE6D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15" name="TextBox 914">
              <a:extLst>
                <a:ext uri="{FF2B5EF4-FFF2-40B4-BE49-F238E27FC236}">
                  <a16:creationId xmlns="" xmlns:a16="http://schemas.microsoft.com/office/drawing/2014/main" id="{911A6CEF-C6C9-4B12-A558-9FF92AD824EE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16" name="Straight Connector 915">
              <a:extLst>
                <a:ext uri="{FF2B5EF4-FFF2-40B4-BE49-F238E27FC236}">
                  <a16:creationId xmlns="" xmlns:a16="http://schemas.microsoft.com/office/drawing/2014/main" id="{AA32189F-7B3D-4714-91D0-DAD564F5F3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7" name="Straight Connector 916">
              <a:extLst>
                <a:ext uri="{FF2B5EF4-FFF2-40B4-BE49-F238E27FC236}">
                  <a16:creationId xmlns="" xmlns:a16="http://schemas.microsoft.com/office/drawing/2014/main" id="{E83FF852-3FB7-41FD-BB7F-7AEE6037ACAC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8" name="Straight Connector 917">
              <a:extLst>
                <a:ext uri="{FF2B5EF4-FFF2-40B4-BE49-F238E27FC236}">
                  <a16:creationId xmlns="" xmlns:a16="http://schemas.microsoft.com/office/drawing/2014/main" id="{B551F4CB-D283-457A-A9DF-9362BCEC10CD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9" name="Straight Connector 918">
              <a:extLst>
                <a:ext uri="{FF2B5EF4-FFF2-40B4-BE49-F238E27FC236}">
                  <a16:creationId xmlns="" xmlns:a16="http://schemas.microsoft.com/office/drawing/2014/main" id="{C7BE10AD-D6FA-4EAE-8875-A150B374910C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Straight Connector 919">
              <a:extLst>
                <a:ext uri="{FF2B5EF4-FFF2-40B4-BE49-F238E27FC236}">
                  <a16:creationId xmlns="" xmlns:a16="http://schemas.microsoft.com/office/drawing/2014/main" id="{26366819-8EAE-4030-8884-CC5B5E579A21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Straight Connector 920">
              <a:extLst>
                <a:ext uri="{FF2B5EF4-FFF2-40B4-BE49-F238E27FC236}">
                  <a16:creationId xmlns="" xmlns:a16="http://schemas.microsoft.com/office/drawing/2014/main" id="{AC80D903-59AB-49FA-B58A-119013DDFA1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2" name="TextBox 921">
              <a:extLst>
                <a:ext uri="{FF2B5EF4-FFF2-40B4-BE49-F238E27FC236}">
                  <a16:creationId xmlns="" xmlns:a16="http://schemas.microsoft.com/office/drawing/2014/main" id="{2296DCD6-C526-432B-A432-6B65B057CB8C}"/>
                </a:ext>
              </a:extLst>
            </p:cNvPr>
            <p:cNvSpPr txBox="1"/>
            <p:nvPr/>
          </p:nvSpPr>
          <p:spPr>
            <a:xfrm>
              <a:off x="2719431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sp>
          <p:nvSpPr>
            <p:cNvPr id="923" name="TextBox 922">
              <a:extLst>
                <a:ext uri="{FF2B5EF4-FFF2-40B4-BE49-F238E27FC236}">
                  <a16:creationId xmlns="" xmlns:a16="http://schemas.microsoft.com/office/drawing/2014/main" id="{05C3D156-2D6A-4773-8909-06ABBE2EE496}"/>
                </a:ext>
              </a:extLst>
            </p:cNvPr>
            <p:cNvSpPr txBox="1"/>
            <p:nvPr/>
          </p:nvSpPr>
          <p:spPr>
            <a:xfrm>
              <a:off x="2610209" y="599054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 smtClean="0"/>
                <a:t>-</a:t>
              </a:r>
              <a:endParaRPr lang="en-US" sz="700" b="1" dirty="0"/>
            </a:p>
          </p:txBody>
        </p:sp>
      </p:grpSp>
      <p:grpSp>
        <p:nvGrpSpPr>
          <p:cNvPr id="924" name="Group 923">
            <a:extLst>
              <a:ext uri="{FF2B5EF4-FFF2-40B4-BE49-F238E27FC236}">
                <a16:creationId xmlns="" xmlns:a16="http://schemas.microsoft.com/office/drawing/2014/main" id="{09300F42-8378-45FE-BE26-3684B14BEAE0}"/>
              </a:ext>
            </a:extLst>
          </p:cNvPr>
          <p:cNvGrpSpPr/>
          <p:nvPr/>
        </p:nvGrpSpPr>
        <p:grpSpPr>
          <a:xfrm>
            <a:off x="5032184" y="1108569"/>
            <a:ext cx="726674" cy="334900"/>
            <a:chOff x="2435958" y="5852625"/>
            <a:chExt cx="726674" cy="334900"/>
          </a:xfrm>
        </p:grpSpPr>
        <p:sp>
          <p:nvSpPr>
            <p:cNvPr id="925" name="TextBox 924">
              <a:extLst>
                <a:ext uri="{FF2B5EF4-FFF2-40B4-BE49-F238E27FC236}">
                  <a16:creationId xmlns="" xmlns:a16="http://schemas.microsoft.com/office/drawing/2014/main" id="{5A1BEA7E-AE4C-4277-B56C-63A6B12270D1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26" name="TextBox 925">
              <a:extLst>
                <a:ext uri="{FF2B5EF4-FFF2-40B4-BE49-F238E27FC236}">
                  <a16:creationId xmlns="" xmlns:a16="http://schemas.microsoft.com/office/drawing/2014/main" id="{5D01347C-154A-4112-82FE-E23AA1A3E791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27" name="Straight Connector 926">
              <a:extLst>
                <a:ext uri="{FF2B5EF4-FFF2-40B4-BE49-F238E27FC236}">
                  <a16:creationId xmlns="" xmlns:a16="http://schemas.microsoft.com/office/drawing/2014/main" id="{47AB1E56-82E5-45C1-99A0-B816FB99455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8" name="Straight Connector 927">
              <a:extLst>
                <a:ext uri="{FF2B5EF4-FFF2-40B4-BE49-F238E27FC236}">
                  <a16:creationId xmlns="" xmlns:a16="http://schemas.microsoft.com/office/drawing/2014/main" id="{A114C1AB-E9A0-4559-902E-3D630782BC2B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" name="Straight Connector 928">
              <a:extLst>
                <a:ext uri="{FF2B5EF4-FFF2-40B4-BE49-F238E27FC236}">
                  <a16:creationId xmlns="" xmlns:a16="http://schemas.microsoft.com/office/drawing/2014/main" id="{40B69F16-FD81-486C-9FD2-6B803EFF9AD7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" name="Straight Connector 929">
              <a:extLst>
                <a:ext uri="{FF2B5EF4-FFF2-40B4-BE49-F238E27FC236}">
                  <a16:creationId xmlns="" xmlns:a16="http://schemas.microsoft.com/office/drawing/2014/main" id="{FD0B76FE-369F-4DBA-99FE-392740E47FFD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" name="Straight Connector 930">
              <a:extLst>
                <a:ext uri="{FF2B5EF4-FFF2-40B4-BE49-F238E27FC236}">
                  <a16:creationId xmlns="" xmlns:a16="http://schemas.microsoft.com/office/drawing/2014/main" id="{50EE5847-5C63-4165-9764-6A401092B0AD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Straight Connector 931">
              <a:extLst>
                <a:ext uri="{FF2B5EF4-FFF2-40B4-BE49-F238E27FC236}">
                  <a16:creationId xmlns="" xmlns:a16="http://schemas.microsoft.com/office/drawing/2014/main" id="{0D290437-9893-411E-8958-5317A263D0E9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3" name="TextBox 932">
              <a:extLst>
                <a:ext uri="{FF2B5EF4-FFF2-40B4-BE49-F238E27FC236}">
                  <a16:creationId xmlns="" xmlns:a16="http://schemas.microsoft.com/office/drawing/2014/main" id="{1D3EA672-4DF8-45BC-814D-D8C803FEACD1}"/>
                </a:ext>
              </a:extLst>
            </p:cNvPr>
            <p:cNvSpPr txBox="1"/>
            <p:nvPr/>
          </p:nvSpPr>
          <p:spPr>
            <a:xfrm>
              <a:off x="2716352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</a:t>
              </a:r>
              <a:endParaRPr lang="en-US" sz="700" b="1" dirty="0"/>
            </a:p>
          </p:txBody>
        </p:sp>
        <p:sp>
          <p:nvSpPr>
            <p:cNvPr id="934" name="TextBox 933">
              <a:extLst>
                <a:ext uri="{FF2B5EF4-FFF2-40B4-BE49-F238E27FC236}">
                  <a16:creationId xmlns="" xmlns:a16="http://schemas.microsoft.com/office/drawing/2014/main" id="{37CF12AD-51E7-4918-A973-84A081ED50A1}"/>
                </a:ext>
              </a:extLst>
            </p:cNvPr>
            <p:cNvSpPr txBox="1"/>
            <p:nvPr/>
          </p:nvSpPr>
          <p:spPr>
            <a:xfrm>
              <a:off x="2613287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</a:t>
              </a:r>
            </a:p>
          </p:txBody>
        </p:sp>
      </p:grpSp>
      <p:grpSp>
        <p:nvGrpSpPr>
          <p:cNvPr id="935" name="Group 934">
            <a:extLst>
              <a:ext uri="{FF2B5EF4-FFF2-40B4-BE49-F238E27FC236}">
                <a16:creationId xmlns="" xmlns:a16="http://schemas.microsoft.com/office/drawing/2014/main" id="{C6A3F3AA-6B4C-4E66-8460-5B8E719ABB07}"/>
              </a:ext>
            </a:extLst>
          </p:cNvPr>
          <p:cNvGrpSpPr/>
          <p:nvPr/>
        </p:nvGrpSpPr>
        <p:grpSpPr>
          <a:xfrm>
            <a:off x="5701894" y="1098162"/>
            <a:ext cx="728865" cy="341057"/>
            <a:chOff x="2435958" y="5846468"/>
            <a:chExt cx="728865" cy="341057"/>
          </a:xfrm>
        </p:grpSpPr>
        <p:sp>
          <p:nvSpPr>
            <p:cNvPr id="936" name="TextBox 935">
              <a:extLst>
                <a:ext uri="{FF2B5EF4-FFF2-40B4-BE49-F238E27FC236}">
                  <a16:creationId xmlns="" xmlns:a16="http://schemas.microsoft.com/office/drawing/2014/main" id="{8DDF5382-9525-4E7E-BE37-E39D776F9334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37" name="TextBox 936">
              <a:extLst>
                <a:ext uri="{FF2B5EF4-FFF2-40B4-BE49-F238E27FC236}">
                  <a16:creationId xmlns="" xmlns:a16="http://schemas.microsoft.com/office/drawing/2014/main" id="{511C116C-087A-4E4A-998F-1AB5AF5BF7E3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38" name="Straight Connector 937">
              <a:extLst>
                <a:ext uri="{FF2B5EF4-FFF2-40B4-BE49-F238E27FC236}">
                  <a16:creationId xmlns="" xmlns:a16="http://schemas.microsoft.com/office/drawing/2014/main" id="{5DAB28F5-2F39-4F23-9643-F5A8E1F7C9A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" name="Straight Connector 938">
              <a:extLst>
                <a:ext uri="{FF2B5EF4-FFF2-40B4-BE49-F238E27FC236}">
                  <a16:creationId xmlns="" xmlns:a16="http://schemas.microsoft.com/office/drawing/2014/main" id="{F91FFD72-04C2-4AF4-B3ED-807FE8AB1225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" name="Straight Connector 939">
              <a:extLst>
                <a:ext uri="{FF2B5EF4-FFF2-40B4-BE49-F238E27FC236}">
                  <a16:creationId xmlns="" xmlns:a16="http://schemas.microsoft.com/office/drawing/2014/main" id="{8ADBBD18-DD5B-4FAC-9032-0FFC0FB16C4C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" name="Straight Connector 940">
              <a:extLst>
                <a:ext uri="{FF2B5EF4-FFF2-40B4-BE49-F238E27FC236}">
                  <a16:creationId xmlns="" xmlns:a16="http://schemas.microsoft.com/office/drawing/2014/main" id="{C815391E-D4B8-4424-9B3F-132FB55040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" name="Straight Connector 941">
              <a:extLst>
                <a:ext uri="{FF2B5EF4-FFF2-40B4-BE49-F238E27FC236}">
                  <a16:creationId xmlns="" xmlns:a16="http://schemas.microsoft.com/office/drawing/2014/main" id="{B4563DF4-8BE6-4A68-BEEF-F2F0106D2F8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" name="Straight Connector 942">
              <a:extLst>
                <a:ext uri="{FF2B5EF4-FFF2-40B4-BE49-F238E27FC236}">
                  <a16:creationId xmlns="" xmlns:a16="http://schemas.microsoft.com/office/drawing/2014/main" id="{DA802CA9-563B-4D51-9E46-743178AE66C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4" name="TextBox 943">
              <a:extLst>
                <a:ext uri="{FF2B5EF4-FFF2-40B4-BE49-F238E27FC236}">
                  <a16:creationId xmlns="" xmlns:a16="http://schemas.microsoft.com/office/drawing/2014/main" id="{1E2E5844-F368-4973-9E38-D8BDD84D788B}"/>
                </a:ext>
              </a:extLst>
            </p:cNvPr>
            <p:cNvSpPr txBox="1"/>
            <p:nvPr/>
          </p:nvSpPr>
          <p:spPr>
            <a:xfrm>
              <a:off x="2715486" y="58464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  <p:sp>
          <p:nvSpPr>
            <p:cNvPr id="945" name="TextBox 944">
              <a:extLst>
                <a:ext uri="{FF2B5EF4-FFF2-40B4-BE49-F238E27FC236}">
                  <a16:creationId xmlns="" xmlns:a16="http://schemas.microsoft.com/office/drawing/2014/main" id="{806E570C-68A7-4C55-8749-87C30AAE2A5A}"/>
                </a:ext>
              </a:extLst>
            </p:cNvPr>
            <p:cNvSpPr txBox="1"/>
            <p:nvPr/>
          </p:nvSpPr>
          <p:spPr>
            <a:xfrm>
              <a:off x="2718543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</p:grpSp>
      <p:grpSp>
        <p:nvGrpSpPr>
          <p:cNvPr id="946" name="Group 945">
            <a:extLst>
              <a:ext uri="{FF2B5EF4-FFF2-40B4-BE49-F238E27FC236}">
                <a16:creationId xmlns="" xmlns:a16="http://schemas.microsoft.com/office/drawing/2014/main" id="{110B2FA5-0A16-48ED-9EF5-B4AA59F02D47}"/>
              </a:ext>
            </a:extLst>
          </p:cNvPr>
          <p:cNvGrpSpPr/>
          <p:nvPr/>
        </p:nvGrpSpPr>
        <p:grpSpPr>
          <a:xfrm>
            <a:off x="6397105" y="1100633"/>
            <a:ext cx="717149" cy="347215"/>
            <a:chOff x="2435958" y="5849546"/>
            <a:chExt cx="717149" cy="347215"/>
          </a:xfrm>
        </p:grpSpPr>
        <p:sp>
          <p:nvSpPr>
            <p:cNvPr id="947" name="TextBox 946">
              <a:extLst>
                <a:ext uri="{FF2B5EF4-FFF2-40B4-BE49-F238E27FC236}">
                  <a16:creationId xmlns="" xmlns:a16="http://schemas.microsoft.com/office/drawing/2014/main" id="{9FE3B8F5-9844-4849-A62A-2A90424A1849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48" name="TextBox 947">
              <a:extLst>
                <a:ext uri="{FF2B5EF4-FFF2-40B4-BE49-F238E27FC236}">
                  <a16:creationId xmlns="" xmlns:a16="http://schemas.microsoft.com/office/drawing/2014/main" id="{5DB1B503-FC33-4E1F-8B2E-A9342731C65D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49" name="Straight Connector 948">
              <a:extLst>
                <a:ext uri="{FF2B5EF4-FFF2-40B4-BE49-F238E27FC236}">
                  <a16:creationId xmlns="" xmlns:a16="http://schemas.microsoft.com/office/drawing/2014/main" id="{F7B0A2C5-CEDA-406B-A02C-27E468ECC9C3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Straight Connector 949">
              <a:extLst>
                <a:ext uri="{FF2B5EF4-FFF2-40B4-BE49-F238E27FC236}">
                  <a16:creationId xmlns="" xmlns:a16="http://schemas.microsoft.com/office/drawing/2014/main" id="{3E7CE098-676C-44D5-B186-8B25EA414829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1" name="Straight Connector 950">
              <a:extLst>
                <a:ext uri="{FF2B5EF4-FFF2-40B4-BE49-F238E27FC236}">
                  <a16:creationId xmlns="" xmlns:a16="http://schemas.microsoft.com/office/drawing/2014/main" id="{7369735A-E180-4BC1-A2C2-04C9427CF95E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2" name="Straight Connector 951">
              <a:extLst>
                <a:ext uri="{FF2B5EF4-FFF2-40B4-BE49-F238E27FC236}">
                  <a16:creationId xmlns="" xmlns:a16="http://schemas.microsoft.com/office/drawing/2014/main" id="{B5407F5D-1C09-45E0-AD3B-FF89D759F1F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3" name="Straight Connector 952">
              <a:extLst>
                <a:ext uri="{FF2B5EF4-FFF2-40B4-BE49-F238E27FC236}">
                  <a16:creationId xmlns="" xmlns:a16="http://schemas.microsoft.com/office/drawing/2014/main" id="{F37E9A19-C89A-42AD-A579-71B2964B27F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4" name="Straight Connector 953">
              <a:extLst>
                <a:ext uri="{FF2B5EF4-FFF2-40B4-BE49-F238E27FC236}">
                  <a16:creationId xmlns="" xmlns:a16="http://schemas.microsoft.com/office/drawing/2014/main" id="{AE0BEE27-ADAB-4A06-8BC3-024F58BFF0D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5" name="TextBox 954">
              <a:extLst>
                <a:ext uri="{FF2B5EF4-FFF2-40B4-BE49-F238E27FC236}">
                  <a16:creationId xmlns="" xmlns:a16="http://schemas.microsoft.com/office/drawing/2014/main" id="{8C9A3C46-60D9-40B9-BA2B-B037AEE9882D}"/>
                </a:ext>
              </a:extLst>
            </p:cNvPr>
            <p:cNvSpPr txBox="1"/>
            <p:nvPr/>
          </p:nvSpPr>
          <p:spPr>
            <a:xfrm>
              <a:off x="2706827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</a:t>
              </a:r>
              <a:endParaRPr lang="en-US" sz="700" b="1" dirty="0"/>
            </a:p>
          </p:txBody>
        </p:sp>
        <p:sp>
          <p:nvSpPr>
            <p:cNvPr id="956" name="TextBox 955">
              <a:extLst>
                <a:ext uri="{FF2B5EF4-FFF2-40B4-BE49-F238E27FC236}">
                  <a16:creationId xmlns="" xmlns:a16="http://schemas.microsoft.com/office/drawing/2014/main" id="{30400446-F2AE-4BE4-94DD-E39D33F4659E}"/>
                </a:ext>
              </a:extLst>
            </p:cNvPr>
            <p:cNvSpPr txBox="1"/>
            <p:nvPr/>
          </p:nvSpPr>
          <p:spPr>
            <a:xfrm>
              <a:off x="2699493" y="599670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</a:t>
              </a:r>
              <a:endParaRPr lang="en-US" sz="700" b="1" dirty="0"/>
            </a:p>
          </p:txBody>
        </p:sp>
      </p:grpSp>
      <p:grpSp>
        <p:nvGrpSpPr>
          <p:cNvPr id="957" name="Group 956">
            <a:extLst>
              <a:ext uri="{FF2B5EF4-FFF2-40B4-BE49-F238E27FC236}">
                <a16:creationId xmlns="" xmlns:a16="http://schemas.microsoft.com/office/drawing/2014/main" id="{655D0608-F7DF-4FC9-848E-AF147644FDEB}"/>
              </a:ext>
            </a:extLst>
          </p:cNvPr>
          <p:cNvGrpSpPr/>
          <p:nvPr/>
        </p:nvGrpSpPr>
        <p:grpSpPr>
          <a:xfrm>
            <a:off x="7088674" y="1099461"/>
            <a:ext cx="743682" cy="331821"/>
            <a:chOff x="2435958" y="5852625"/>
            <a:chExt cx="743682" cy="331821"/>
          </a:xfrm>
        </p:grpSpPr>
        <p:sp>
          <p:nvSpPr>
            <p:cNvPr id="958" name="TextBox 957">
              <a:extLst>
                <a:ext uri="{FF2B5EF4-FFF2-40B4-BE49-F238E27FC236}">
                  <a16:creationId xmlns="" xmlns:a16="http://schemas.microsoft.com/office/drawing/2014/main" id="{EB6BDB73-7280-4F33-BDEC-2AF5C000A308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59" name="TextBox 958">
              <a:extLst>
                <a:ext uri="{FF2B5EF4-FFF2-40B4-BE49-F238E27FC236}">
                  <a16:creationId xmlns="" xmlns:a16="http://schemas.microsoft.com/office/drawing/2014/main" id="{D5955A58-23AF-4462-85BF-4E2743F60E90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60" name="Straight Connector 959">
              <a:extLst>
                <a:ext uri="{FF2B5EF4-FFF2-40B4-BE49-F238E27FC236}">
                  <a16:creationId xmlns="" xmlns:a16="http://schemas.microsoft.com/office/drawing/2014/main" id="{5D6D601A-9828-4DEB-BB10-4C016DABEB6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Straight Connector 960">
              <a:extLst>
                <a:ext uri="{FF2B5EF4-FFF2-40B4-BE49-F238E27FC236}">
                  <a16:creationId xmlns="" xmlns:a16="http://schemas.microsoft.com/office/drawing/2014/main" id="{E128CE56-4DC3-4152-9CBE-799C86BECB97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Straight Connector 961">
              <a:extLst>
                <a:ext uri="{FF2B5EF4-FFF2-40B4-BE49-F238E27FC236}">
                  <a16:creationId xmlns="" xmlns:a16="http://schemas.microsoft.com/office/drawing/2014/main" id="{B3C4FEFA-412D-484A-A4A8-576BF404EF6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3" name="Straight Connector 962">
              <a:extLst>
                <a:ext uri="{FF2B5EF4-FFF2-40B4-BE49-F238E27FC236}">
                  <a16:creationId xmlns="" xmlns:a16="http://schemas.microsoft.com/office/drawing/2014/main" id="{A208B964-0C13-4558-AAD0-307DCC0FD875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4" name="Straight Connector 963">
              <a:extLst>
                <a:ext uri="{FF2B5EF4-FFF2-40B4-BE49-F238E27FC236}">
                  <a16:creationId xmlns="" xmlns:a16="http://schemas.microsoft.com/office/drawing/2014/main" id="{789BD2CC-A33B-4432-88E7-BF0CF2230978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5" name="Straight Connector 964">
              <a:extLst>
                <a:ext uri="{FF2B5EF4-FFF2-40B4-BE49-F238E27FC236}">
                  <a16:creationId xmlns="" xmlns:a16="http://schemas.microsoft.com/office/drawing/2014/main" id="{11A5D809-E3E6-4F2B-8DD6-06C9BB23DFAE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6" name="TextBox 965">
              <a:extLst>
                <a:ext uri="{FF2B5EF4-FFF2-40B4-BE49-F238E27FC236}">
                  <a16:creationId xmlns="" xmlns:a16="http://schemas.microsoft.com/office/drawing/2014/main" id="{B479F053-138F-4A5A-A836-0F1A66998B3F}"/>
                </a:ext>
              </a:extLst>
            </p:cNvPr>
            <p:cNvSpPr txBox="1"/>
            <p:nvPr/>
          </p:nvSpPr>
          <p:spPr>
            <a:xfrm>
              <a:off x="2722509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967" name="TextBox 966">
              <a:extLst>
                <a:ext uri="{FF2B5EF4-FFF2-40B4-BE49-F238E27FC236}">
                  <a16:creationId xmlns="" xmlns:a16="http://schemas.microsoft.com/office/drawing/2014/main" id="{1D1A376D-F3A4-4C2E-9C5A-2C478D177CF3}"/>
                </a:ext>
              </a:extLst>
            </p:cNvPr>
            <p:cNvSpPr txBox="1"/>
            <p:nvPr/>
          </p:nvSpPr>
          <p:spPr>
            <a:xfrm>
              <a:off x="2733360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968" name="Group 967">
            <a:extLst>
              <a:ext uri="{FF2B5EF4-FFF2-40B4-BE49-F238E27FC236}">
                <a16:creationId xmlns="" xmlns:a16="http://schemas.microsoft.com/office/drawing/2014/main" id="{CC9DE647-0E48-47E2-88EA-1FD277B1C23D}"/>
              </a:ext>
            </a:extLst>
          </p:cNvPr>
          <p:cNvGrpSpPr/>
          <p:nvPr/>
        </p:nvGrpSpPr>
        <p:grpSpPr>
          <a:xfrm>
            <a:off x="7776599" y="1103060"/>
            <a:ext cx="729464" cy="334901"/>
            <a:chOff x="2435958" y="5849546"/>
            <a:chExt cx="729464" cy="334901"/>
          </a:xfrm>
        </p:grpSpPr>
        <p:sp>
          <p:nvSpPr>
            <p:cNvPr id="969" name="TextBox 968">
              <a:extLst>
                <a:ext uri="{FF2B5EF4-FFF2-40B4-BE49-F238E27FC236}">
                  <a16:creationId xmlns="" xmlns:a16="http://schemas.microsoft.com/office/drawing/2014/main" id="{DBF9C4C4-BBB0-4FFC-9798-2E4DE9989BCF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70" name="TextBox 969">
              <a:extLst>
                <a:ext uri="{FF2B5EF4-FFF2-40B4-BE49-F238E27FC236}">
                  <a16:creationId xmlns="" xmlns:a16="http://schemas.microsoft.com/office/drawing/2014/main" id="{F48F41BB-E9F8-41A6-952F-FED50A11B9D6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71" name="Straight Connector 970">
              <a:extLst>
                <a:ext uri="{FF2B5EF4-FFF2-40B4-BE49-F238E27FC236}">
                  <a16:creationId xmlns="" xmlns:a16="http://schemas.microsoft.com/office/drawing/2014/main" id="{FF06368D-12D4-4BE8-88A9-FE327025BE6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Straight Connector 971">
              <a:extLst>
                <a:ext uri="{FF2B5EF4-FFF2-40B4-BE49-F238E27FC236}">
                  <a16:creationId xmlns="" xmlns:a16="http://schemas.microsoft.com/office/drawing/2014/main" id="{DEB032E2-B95B-4964-9D89-29918CB97067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Straight Connector 972">
              <a:extLst>
                <a:ext uri="{FF2B5EF4-FFF2-40B4-BE49-F238E27FC236}">
                  <a16:creationId xmlns="" xmlns:a16="http://schemas.microsoft.com/office/drawing/2014/main" id="{3E701512-1AF2-4EE3-8673-EAA1DBA1851F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Straight Connector 973">
              <a:extLst>
                <a:ext uri="{FF2B5EF4-FFF2-40B4-BE49-F238E27FC236}">
                  <a16:creationId xmlns="" xmlns:a16="http://schemas.microsoft.com/office/drawing/2014/main" id="{68C71F19-03D2-4A80-A0B0-CE7D03C592AE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5" name="Straight Connector 974">
              <a:extLst>
                <a:ext uri="{FF2B5EF4-FFF2-40B4-BE49-F238E27FC236}">
                  <a16:creationId xmlns="" xmlns:a16="http://schemas.microsoft.com/office/drawing/2014/main" id="{7E610C32-6542-443B-9337-F8AE343CA75A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6" name="Straight Connector 975">
              <a:extLst>
                <a:ext uri="{FF2B5EF4-FFF2-40B4-BE49-F238E27FC236}">
                  <a16:creationId xmlns="" xmlns:a16="http://schemas.microsoft.com/office/drawing/2014/main" id="{23BEE1AB-7EC5-40D8-B6CB-BECFB4E43DF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7" name="TextBox 976">
              <a:extLst>
                <a:ext uri="{FF2B5EF4-FFF2-40B4-BE49-F238E27FC236}">
                  <a16:creationId xmlns="" xmlns:a16="http://schemas.microsoft.com/office/drawing/2014/main" id="{C901EEA5-0936-4424-B78E-13F3CEEE6F6A}"/>
                </a:ext>
              </a:extLst>
            </p:cNvPr>
            <p:cNvSpPr txBox="1"/>
            <p:nvPr/>
          </p:nvSpPr>
          <p:spPr>
            <a:xfrm>
              <a:off x="2719142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  <p:sp>
          <p:nvSpPr>
            <p:cNvPr id="978" name="TextBox 977">
              <a:extLst>
                <a:ext uri="{FF2B5EF4-FFF2-40B4-BE49-F238E27FC236}">
                  <a16:creationId xmlns="" xmlns:a16="http://schemas.microsoft.com/office/drawing/2014/main" id="{7F871C21-DB9D-4170-96DA-4E15EBAB14B8}"/>
                </a:ext>
              </a:extLst>
            </p:cNvPr>
            <p:cNvSpPr txBox="1"/>
            <p:nvPr/>
          </p:nvSpPr>
          <p:spPr>
            <a:xfrm>
              <a:off x="2622524" y="5984392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</a:t>
              </a:r>
            </a:p>
          </p:txBody>
        </p:sp>
      </p:grpSp>
      <p:grpSp>
        <p:nvGrpSpPr>
          <p:cNvPr id="979" name="Group 978">
            <a:extLst>
              <a:ext uri="{FF2B5EF4-FFF2-40B4-BE49-F238E27FC236}">
                <a16:creationId xmlns="" xmlns:a16="http://schemas.microsoft.com/office/drawing/2014/main" id="{D0564B76-ED52-4B78-A537-0B6A4770F16A}"/>
              </a:ext>
            </a:extLst>
          </p:cNvPr>
          <p:cNvGrpSpPr/>
          <p:nvPr/>
        </p:nvGrpSpPr>
        <p:grpSpPr>
          <a:xfrm>
            <a:off x="8464524" y="1105532"/>
            <a:ext cx="746590" cy="331821"/>
            <a:chOff x="2435958" y="5852625"/>
            <a:chExt cx="746590" cy="331821"/>
          </a:xfrm>
        </p:grpSpPr>
        <p:sp>
          <p:nvSpPr>
            <p:cNvPr id="980" name="TextBox 979">
              <a:extLst>
                <a:ext uri="{FF2B5EF4-FFF2-40B4-BE49-F238E27FC236}">
                  <a16:creationId xmlns="" xmlns:a16="http://schemas.microsoft.com/office/drawing/2014/main" id="{F40F3CE6-12F9-4CE5-9059-57CCDA43BC01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81" name="TextBox 980">
              <a:extLst>
                <a:ext uri="{FF2B5EF4-FFF2-40B4-BE49-F238E27FC236}">
                  <a16:creationId xmlns="" xmlns:a16="http://schemas.microsoft.com/office/drawing/2014/main" id="{BD1416C2-D9EF-4BE4-8741-88D67043DCD5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82" name="Straight Connector 981">
              <a:extLst>
                <a:ext uri="{FF2B5EF4-FFF2-40B4-BE49-F238E27FC236}">
                  <a16:creationId xmlns="" xmlns:a16="http://schemas.microsoft.com/office/drawing/2014/main" id="{5219F424-9DB9-447E-8477-94198C309789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Straight Connector 982">
              <a:extLst>
                <a:ext uri="{FF2B5EF4-FFF2-40B4-BE49-F238E27FC236}">
                  <a16:creationId xmlns="" xmlns:a16="http://schemas.microsoft.com/office/drawing/2014/main" id="{F570E597-717E-4DEE-9AD8-19581BF04E2F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Straight Connector 983">
              <a:extLst>
                <a:ext uri="{FF2B5EF4-FFF2-40B4-BE49-F238E27FC236}">
                  <a16:creationId xmlns="" xmlns:a16="http://schemas.microsoft.com/office/drawing/2014/main" id="{9FD13ADA-CB74-4124-B920-AA6F59542E20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Straight Connector 984">
              <a:extLst>
                <a:ext uri="{FF2B5EF4-FFF2-40B4-BE49-F238E27FC236}">
                  <a16:creationId xmlns="" xmlns:a16="http://schemas.microsoft.com/office/drawing/2014/main" id="{DDDDE269-0197-467D-983A-CAE7CFF0D9F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Straight Connector 985">
              <a:extLst>
                <a:ext uri="{FF2B5EF4-FFF2-40B4-BE49-F238E27FC236}">
                  <a16:creationId xmlns="" xmlns:a16="http://schemas.microsoft.com/office/drawing/2014/main" id="{5FC14DDA-B0A3-4C0A-A5E7-65EDCD6AAF0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7" name="Straight Connector 986">
              <a:extLst>
                <a:ext uri="{FF2B5EF4-FFF2-40B4-BE49-F238E27FC236}">
                  <a16:creationId xmlns="" xmlns:a16="http://schemas.microsoft.com/office/drawing/2014/main" id="{98C7A9A6-4BBE-42DA-97E7-28BE0D05D2CA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8" name="TextBox 987">
              <a:extLst>
                <a:ext uri="{FF2B5EF4-FFF2-40B4-BE49-F238E27FC236}">
                  <a16:creationId xmlns="" xmlns:a16="http://schemas.microsoft.com/office/drawing/2014/main" id="{71ECF441-D5CE-4A04-A562-CD3E2C21ECC3}"/>
                </a:ext>
              </a:extLst>
            </p:cNvPr>
            <p:cNvSpPr txBox="1"/>
            <p:nvPr/>
          </p:nvSpPr>
          <p:spPr>
            <a:xfrm>
              <a:off x="2736268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989" name="TextBox 988">
              <a:extLst>
                <a:ext uri="{FF2B5EF4-FFF2-40B4-BE49-F238E27FC236}">
                  <a16:creationId xmlns="" xmlns:a16="http://schemas.microsoft.com/office/drawing/2014/main" id="{6CBA8880-75B2-44D0-90A2-FBEBEFEF4C88}"/>
                </a:ext>
              </a:extLst>
            </p:cNvPr>
            <p:cNvSpPr txBox="1"/>
            <p:nvPr/>
          </p:nvSpPr>
          <p:spPr>
            <a:xfrm>
              <a:off x="2616366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991" name="Group 990">
            <a:extLst>
              <a:ext uri="{FF2B5EF4-FFF2-40B4-BE49-F238E27FC236}">
                <a16:creationId xmlns="" xmlns:a16="http://schemas.microsoft.com/office/drawing/2014/main" id="{5FFD873F-754A-4F17-8543-1D018A8F0605}"/>
              </a:ext>
            </a:extLst>
          </p:cNvPr>
          <p:cNvGrpSpPr/>
          <p:nvPr/>
        </p:nvGrpSpPr>
        <p:grpSpPr>
          <a:xfrm>
            <a:off x="9148806" y="1092045"/>
            <a:ext cx="729753" cy="344137"/>
            <a:chOff x="2435958" y="5843388"/>
            <a:chExt cx="729753" cy="344137"/>
          </a:xfrm>
        </p:grpSpPr>
        <p:sp>
          <p:nvSpPr>
            <p:cNvPr id="992" name="TextBox 991">
              <a:extLst>
                <a:ext uri="{FF2B5EF4-FFF2-40B4-BE49-F238E27FC236}">
                  <a16:creationId xmlns="" xmlns:a16="http://schemas.microsoft.com/office/drawing/2014/main" id="{C19389BE-22B4-4886-82B5-DE40341E0D2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93" name="TextBox 992">
              <a:extLst>
                <a:ext uri="{FF2B5EF4-FFF2-40B4-BE49-F238E27FC236}">
                  <a16:creationId xmlns="" xmlns:a16="http://schemas.microsoft.com/office/drawing/2014/main" id="{68A48536-71D1-4695-8BC5-A292C2961699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95" name="Straight Connector 994">
              <a:extLst>
                <a:ext uri="{FF2B5EF4-FFF2-40B4-BE49-F238E27FC236}">
                  <a16:creationId xmlns="" xmlns:a16="http://schemas.microsoft.com/office/drawing/2014/main" id="{469C5784-607D-4427-A016-C778AC9FC0B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Straight Connector 995">
              <a:extLst>
                <a:ext uri="{FF2B5EF4-FFF2-40B4-BE49-F238E27FC236}">
                  <a16:creationId xmlns="" xmlns:a16="http://schemas.microsoft.com/office/drawing/2014/main" id="{F66A3976-ADB1-42BD-9279-049863EBCB91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Straight Connector 996">
              <a:extLst>
                <a:ext uri="{FF2B5EF4-FFF2-40B4-BE49-F238E27FC236}">
                  <a16:creationId xmlns="" xmlns:a16="http://schemas.microsoft.com/office/drawing/2014/main" id="{AE500821-3CC0-48B4-A4F2-CB203F9B2AC3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9" name="Straight Connector 998">
              <a:extLst>
                <a:ext uri="{FF2B5EF4-FFF2-40B4-BE49-F238E27FC236}">
                  <a16:creationId xmlns="" xmlns:a16="http://schemas.microsoft.com/office/drawing/2014/main" id="{E9BF4797-C2B1-4FEA-B87F-03FFE6E48E0B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0" name="Straight Connector 999">
              <a:extLst>
                <a:ext uri="{FF2B5EF4-FFF2-40B4-BE49-F238E27FC236}">
                  <a16:creationId xmlns="" xmlns:a16="http://schemas.microsoft.com/office/drawing/2014/main" id="{DC4ADF58-3945-48F6-8793-8E7FB19EEB2D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1" name="Straight Connector 1000">
              <a:extLst>
                <a:ext uri="{FF2B5EF4-FFF2-40B4-BE49-F238E27FC236}">
                  <a16:creationId xmlns="" xmlns:a16="http://schemas.microsoft.com/office/drawing/2014/main" id="{E90FF144-91D5-404A-8E59-C054CF5BC12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2" name="TextBox 1001">
              <a:extLst>
                <a:ext uri="{FF2B5EF4-FFF2-40B4-BE49-F238E27FC236}">
                  <a16:creationId xmlns="" xmlns:a16="http://schemas.microsoft.com/office/drawing/2014/main" id="{F64F4DF6-406D-415D-AD0E-D27B807105FD}"/>
                </a:ext>
              </a:extLst>
            </p:cNvPr>
            <p:cNvSpPr txBox="1"/>
            <p:nvPr/>
          </p:nvSpPr>
          <p:spPr>
            <a:xfrm>
              <a:off x="2719431" y="584338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03" name="TextBox 1002">
              <a:extLst>
                <a:ext uri="{FF2B5EF4-FFF2-40B4-BE49-F238E27FC236}">
                  <a16:creationId xmlns="" xmlns:a16="http://schemas.microsoft.com/office/drawing/2014/main" id="{809C0961-513F-42FC-AA55-87CDE6C31235}"/>
                </a:ext>
              </a:extLst>
            </p:cNvPr>
            <p:cNvSpPr txBox="1"/>
            <p:nvPr/>
          </p:nvSpPr>
          <p:spPr>
            <a:xfrm>
              <a:off x="2607130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1004" name="Group 1003">
            <a:extLst>
              <a:ext uri="{FF2B5EF4-FFF2-40B4-BE49-F238E27FC236}">
                <a16:creationId xmlns="" xmlns:a16="http://schemas.microsoft.com/office/drawing/2014/main" id="{127D809F-0B9C-450A-9543-46492E86839D}"/>
              </a:ext>
            </a:extLst>
          </p:cNvPr>
          <p:cNvGrpSpPr/>
          <p:nvPr/>
        </p:nvGrpSpPr>
        <p:grpSpPr>
          <a:xfrm>
            <a:off x="9829445" y="1093952"/>
            <a:ext cx="623609" cy="337979"/>
            <a:chOff x="2435958" y="5849546"/>
            <a:chExt cx="623609" cy="337979"/>
          </a:xfrm>
        </p:grpSpPr>
        <p:sp>
          <p:nvSpPr>
            <p:cNvPr id="1005" name="TextBox 1004">
              <a:extLst>
                <a:ext uri="{FF2B5EF4-FFF2-40B4-BE49-F238E27FC236}">
                  <a16:creationId xmlns="" xmlns:a16="http://schemas.microsoft.com/office/drawing/2014/main" id="{C85E0459-6DC5-47C7-B6C0-A5F23B9C26C3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06" name="TextBox 1005">
              <a:extLst>
                <a:ext uri="{FF2B5EF4-FFF2-40B4-BE49-F238E27FC236}">
                  <a16:creationId xmlns="" xmlns:a16="http://schemas.microsoft.com/office/drawing/2014/main" id="{AC2E48FC-6B6E-4618-83F5-0C907330D6E4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08" name="Straight Connector 1007">
              <a:extLst>
                <a:ext uri="{FF2B5EF4-FFF2-40B4-BE49-F238E27FC236}">
                  <a16:creationId xmlns="" xmlns:a16="http://schemas.microsoft.com/office/drawing/2014/main" id="{C4A9A1E3-CE7C-4FF8-9B82-F5C841BAC05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Straight Connector 1008">
              <a:extLst>
                <a:ext uri="{FF2B5EF4-FFF2-40B4-BE49-F238E27FC236}">
                  <a16:creationId xmlns="" xmlns:a16="http://schemas.microsoft.com/office/drawing/2014/main" id="{8C61146A-D36B-4C5F-AD48-87CA57FE5D96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Straight Connector 1009">
              <a:extLst>
                <a:ext uri="{FF2B5EF4-FFF2-40B4-BE49-F238E27FC236}">
                  <a16:creationId xmlns="" xmlns:a16="http://schemas.microsoft.com/office/drawing/2014/main" id="{408246A3-B146-4909-964F-E5AE216FC855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1" name="Straight Connector 1010">
              <a:extLst>
                <a:ext uri="{FF2B5EF4-FFF2-40B4-BE49-F238E27FC236}">
                  <a16:creationId xmlns="" xmlns:a16="http://schemas.microsoft.com/office/drawing/2014/main" id="{2A9CCA63-4A1F-48E6-841E-44691F75167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3" name="Straight Connector 1012">
              <a:extLst>
                <a:ext uri="{FF2B5EF4-FFF2-40B4-BE49-F238E27FC236}">
                  <a16:creationId xmlns="" xmlns:a16="http://schemas.microsoft.com/office/drawing/2014/main" id="{29163594-6A18-4AEF-9327-AF50DE3C1455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4" name="Straight Connector 1013">
              <a:extLst>
                <a:ext uri="{FF2B5EF4-FFF2-40B4-BE49-F238E27FC236}">
                  <a16:creationId xmlns="" xmlns:a16="http://schemas.microsoft.com/office/drawing/2014/main" id="{1F9E515C-0137-4196-A85E-193E79C9BF9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5" name="TextBox 1014">
              <a:extLst>
                <a:ext uri="{FF2B5EF4-FFF2-40B4-BE49-F238E27FC236}">
                  <a16:creationId xmlns="" xmlns:a16="http://schemas.microsoft.com/office/drawing/2014/main" id="{3145690D-ABFD-42C3-B9D2-EEADADF45B3B}"/>
                </a:ext>
              </a:extLst>
            </p:cNvPr>
            <p:cNvSpPr txBox="1"/>
            <p:nvPr/>
          </p:nvSpPr>
          <p:spPr>
            <a:xfrm>
              <a:off x="2610230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  <p:sp>
          <p:nvSpPr>
            <p:cNvPr id="1016" name="TextBox 1015">
              <a:extLst>
                <a:ext uri="{FF2B5EF4-FFF2-40B4-BE49-F238E27FC236}">
                  <a16:creationId xmlns="" xmlns:a16="http://schemas.microsoft.com/office/drawing/2014/main" id="{FBA1FD53-7FFC-436E-BC98-7698C65B86D1}"/>
                </a:ext>
              </a:extLst>
            </p:cNvPr>
            <p:cNvSpPr txBox="1"/>
            <p:nvPr/>
          </p:nvSpPr>
          <p:spPr>
            <a:xfrm>
              <a:off x="2613287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1017" name="Group 1016">
            <a:extLst>
              <a:ext uri="{FF2B5EF4-FFF2-40B4-BE49-F238E27FC236}">
                <a16:creationId xmlns="" xmlns:a16="http://schemas.microsoft.com/office/drawing/2014/main" id="{ADB40B6E-9B24-4FF9-B209-C1E9BAB80B3F}"/>
              </a:ext>
            </a:extLst>
          </p:cNvPr>
          <p:cNvGrpSpPr/>
          <p:nvPr/>
        </p:nvGrpSpPr>
        <p:grpSpPr>
          <a:xfrm>
            <a:off x="10513727" y="1096423"/>
            <a:ext cx="734446" cy="347215"/>
            <a:chOff x="2435958" y="5852625"/>
            <a:chExt cx="734446" cy="347215"/>
          </a:xfrm>
        </p:grpSpPr>
        <p:sp>
          <p:nvSpPr>
            <p:cNvPr id="1018" name="TextBox 1017">
              <a:extLst>
                <a:ext uri="{FF2B5EF4-FFF2-40B4-BE49-F238E27FC236}">
                  <a16:creationId xmlns="" xmlns:a16="http://schemas.microsoft.com/office/drawing/2014/main" id="{2A5B48F5-5CED-482F-B5F8-9F012F956F14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19" name="TextBox 1018">
              <a:extLst>
                <a:ext uri="{FF2B5EF4-FFF2-40B4-BE49-F238E27FC236}">
                  <a16:creationId xmlns="" xmlns:a16="http://schemas.microsoft.com/office/drawing/2014/main" id="{E422459B-73D3-4874-814A-8AA4DD7E766F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20" name="Straight Connector 1019">
              <a:extLst>
                <a:ext uri="{FF2B5EF4-FFF2-40B4-BE49-F238E27FC236}">
                  <a16:creationId xmlns="" xmlns:a16="http://schemas.microsoft.com/office/drawing/2014/main" id="{104A03DB-B247-4A24-974E-AD5C0B2635B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Straight Connector 1021">
              <a:extLst>
                <a:ext uri="{FF2B5EF4-FFF2-40B4-BE49-F238E27FC236}">
                  <a16:creationId xmlns="" xmlns:a16="http://schemas.microsoft.com/office/drawing/2014/main" id="{F5935596-8BCD-4E92-A522-BDE54AE1B413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Straight Connector 1022">
              <a:extLst>
                <a:ext uri="{FF2B5EF4-FFF2-40B4-BE49-F238E27FC236}">
                  <a16:creationId xmlns="" xmlns:a16="http://schemas.microsoft.com/office/drawing/2014/main" id="{1283ACCB-766A-44B9-AF17-7E9714F4E1E3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4" name="Straight Connector 1023">
              <a:extLst>
                <a:ext uri="{FF2B5EF4-FFF2-40B4-BE49-F238E27FC236}">
                  <a16:creationId xmlns="" xmlns:a16="http://schemas.microsoft.com/office/drawing/2014/main" id="{2CB7B8A0-C3A7-495A-A3A3-81CD20868234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6" name="Straight Connector 1025">
              <a:extLst>
                <a:ext uri="{FF2B5EF4-FFF2-40B4-BE49-F238E27FC236}">
                  <a16:creationId xmlns="" xmlns:a16="http://schemas.microsoft.com/office/drawing/2014/main" id="{CFC1CD89-6F07-4E9C-8108-E5C41D9C6C1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" name="Straight Connector 1026">
              <a:extLst>
                <a:ext uri="{FF2B5EF4-FFF2-40B4-BE49-F238E27FC236}">
                  <a16:creationId xmlns="" xmlns:a16="http://schemas.microsoft.com/office/drawing/2014/main" id="{C8365443-B8D6-41B8-8344-70B590A7944A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8" name="TextBox 1027">
              <a:extLst>
                <a:ext uri="{FF2B5EF4-FFF2-40B4-BE49-F238E27FC236}">
                  <a16:creationId xmlns="" xmlns:a16="http://schemas.microsoft.com/office/drawing/2014/main" id="{2A52DB09-6DAF-452A-ADFF-1E97E4219C6C}"/>
                </a:ext>
              </a:extLst>
            </p:cNvPr>
            <p:cNvSpPr txBox="1"/>
            <p:nvPr/>
          </p:nvSpPr>
          <p:spPr>
            <a:xfrm>
              <a:off x="2610230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  <p:sp>
          <p:nvSpPr>
            <p:cNvPr id="1029" name="TextBox 1028">
              <a:extLst>
                <a:ext uri="{FF2B5EF4-FFF2-40B4-BE49-F238E27FC236}">
                  <a16:creationId xmlns="" xmlns:a16="http://schemas.microsoft.com/office/drawing/2014/main" id="{0BF29324-30D6-4BEB-BCEF-DAAA1A359B97}"/>
                </a:ext>
              </a:extLst>
            </p:cNvPr>
            <p:cNvSpPr txBox="1"/>
            <p:nvPr/>
          </p:nvSpPr>
          <p:spPr>
            <a:xfrm>
              <a:off x="2724124" y="599978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030" name="Group 1029">
            <a:extLst>
              <a:ext uri="{FF2B5EF4-FFF2-40B4-BE49-F238E27FC236}">
                <a16:creationId xmlns="" xmlns:a16="http://schemas.microsoft.com/office/drawing/2014/main" id="{FC67527E-BAC2-4CDB-A527-496FDB5FF6C3}"/>
              </a:ext>
            </a:extLst>
          </p:cNvPr>
          <p:cNvGrpSpPr/>
          <p:nvPr/>
        </p:nvGrpSpPr>
        <p:grpSpPr>
          <a:xfrm>
            <a:off x="11183437" y="1106745"/>
            <a:ext cx="718015" cy="334900"/>
            <a:chOff x="2435958" y="5852625"/>
            <a:chExt cx="718015" cy="334900"/>
          </a:xfrm>
        </p:grpSpPr>
        <p:sp>
          <p:nvSpPr>
            <p:cNvPr id="1032" name="TextBox 1031">
              <a:extLst>
                <a:ext uri="{FF2B5EF4-FFF2-40B4-BE49-F238E27FC236}">
                  <a16:creationId xmlns="" xmlns:a16="http://schemas.microsoft.com/office/drawing/2014/main" id="{55299A79-AAA3-402D-B9A0-66F10ED4AA5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33" name="TextBox 1032">
              <a:extLst>
                <a:ext uri="{FF2B5EF4-FFF2-40B4-BE49-F238E27FC236}">
                  <a16:creationId xmlns="" xmlns:a16="http://schemas.microsoft.com/office/drawing/2014/main" id="{C2F0FC4D-C21C-4A39-8A3F-23F3BD138CF2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34" name="Straight Connector 1033">
              <a:extLst>
                <a:ext uri="{FF2B5EF4-FFF2-40B4-BE49-F238E27FC236}">
                  <a16:creationId xmlns="" xmlns:a16="http://schemas.microsoft.com/office/drawing/2014/main" id="{2F7CC021-1253-4239-85A1-A70F1C9039C7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" name="Straight Connector 1035">
              <a:extLst>
                <a:ext uri="{FF2B5EF4-FFF2-40B4-BE49-F238E27FC236}">
                  <a16:creationId xmlns="" xmlns:a16="http://schemas.microsoft.com/office/drawing/2014/main" id="{1CC3FD5D-186A-477A-BE2B-5AE5BFD8DB6A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" name="Straight Connector 1036">
              <a:extLst>
                <a:ext uri="{FF2B5EF4-FFF2-40B4-BE49-F238E27FC236}">
                  <a16:creationId xmlns="" xmlns:a16="http://schemas.microsoft.com/office/drawing/2014/main" id="{CAC4C519-EDB4-4E9E-8CB2-9CD8D7DB3751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9" name="Straight Connector 1038">
              <a:extLst>
                <a:ext uri="{FF2B5EF4-FFF2-40B4-BE49-F238E27FC236}">
                  <a16:creationId xmlns="" xmlns:a16="http://schemas.microsoft.com/office/drawing/2014/main" id="{95D826D9-4728-4307-9DE0-FD88726AFAC7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0" name="Straight Connector 1039">
              <a:extLst>
                <a:ext uri="{FF2B5EF4-FFF2-40B4-BE49-F238E27FC236}">
                  <a16:creationId xmlns="" xmlns:a16="http://schemas.microsoft.com/office/drawing/2014/main" id="{6910B5DA-B307-41D5-83AA-8A87D93FBC82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1" name="Straight Connector 1040">
              <a:extLst>
                <a:ext uri="{FF2B5EF4-FFF2-40B4-BE49-F238E27FC236}">
                  <a16:creationId xmlns="" xmlns:a16="http://schemas.microsoft.com/office/drawing/2014/main" id="{BB9F8174-4245-4F3C-828C-F92377151938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2" name="TextBox 1041">
              <a:extLst>
                <a:ext uri="{FF2B5EF4-FFF2-40B4-BE49-F238E27FC236}">
                  <a16:creationId xmlns="" xmlns:a16="http://schemas.microsoft.com/office/drawing/2014/main" id="{A4F285F2-F198-4162-A240-3B7E6CA0E7F1}"/>
                </a:ext>
              </a:extLst>
            </p:cNvPr>
            <p:cNvSpPr txBox="1"/>
            <p:nvPr/>
          </p:nvSpPr>
          <p:spPr>
            <a:xfrm>
              <a:off x="2707693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sp>
          <p:nvSpPr>
            <p:cNvPr id="1043" name="TextBox 1042">
              <a:extLst>
                <a:ext uri="{FF2B5EF4-FFF2-40B4-BE49-F238E27FC236}">
                  <a16:creationId xmlns="" xmlns:a16="http://schemas.microsoft.com/office/drawing/2014/main" id="{0A4F3F47-9601-4C5E-B07B-8557C73532C8}"/>
                </a:ext>
              </a:extLst>
            </p:cNvPr>
            <p:cNvSpPr txBox="1"/>
            <p:nvPr/>
          </p:nvSpPr>
          <p:spPr>
            <a:xfrm>
              <a:off x="2613288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="" xmlns:a16="http://schemas.microsoft.com/office/drawing/2014/main" id="{B3DE87AF-1823-4956-9510-16423201A23F}"/>
              </a:ext>
            </a:extLst>
          </p:cNvPr>
          <p:cNvGrpSpPr/>
          <p:nvPr/>
        </p:nvGrpSpPr>
        <p:grpSpPr>
          <a:xfrm>
            <a:off x="371912" y="4804593"/>
            <a:ext cx="623609" cy="337978"/>
            <a:chOff x="2435958" y="5852625"/>
            <a:chExt cx="623609" cy="337978"/>
          </a:xfrm>
        </p:grpSpPr>
        <p:sp>
          <p:nvSpPr>
            <p:cNvPr id="1046" name="TextBox 1045">
              <a:extLst>
                <a:ext uri="{FF2B5EF4-FFF2-40B4-BE49-F238E27FC236}">
                  <a16:creationId xmlns="" xmlns:a16="http://schemas.microsoft.com/office/drawing/2014/main" id="{F582F6A3-3BF9-4352-B0BF-7D7AEA6127B5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48" name="TextBox 1047">
              <a:extLst>
                <a:ext uri="{FF2B5EF4-FFF2-40B4-BE49-F238E27FC236}">
                  <a16:creationId xmlns="" xmlns:a16="http://schemas.microsoft.com/office/drawing/2014/main" id="{BC2D0CEC-232D-4400-BA7A-B4BDAF67BC5D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49" name="Straight Connector 1048">
              <a:extLst>
                <a:ext uri="{FF2B5EF4-FFF2-40B4-BE49-F238E27FC236}">
                  <a16:creationId xmlns="" xmlns:a16="http://schemas.microsoft.com/office/drawing/2014/main" id="{4088AC5C-1CA2-4956-9AB4-5BDD2DE5E43F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0" name="Straight Connector 1049">
              <a:extLst>
                <a:ext uri="{FF2B5EF4-FFF2-40B4-BE49-F238E27FC236}">
                  <a16:creationId xmlns="" xmlns:a16="http://schemas.microsoft.com/office/drawing/2014/main" id="{BF61E079-194A-420A-86F5-0EF1B3EF10E4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1" name="Straight Connector 1050">
              <a:extLst>
                <a:ext uri="{FF2B5EF4-FFF2-40B4-BE49-F238E27FC236}">
                  <a16:creationId xmlns="" xmlns:a16="http://schemas.microsoft.com/office/drawing/2014/main" id="{AB70D573-FC5E-4C24-AFC2-9B9753CA664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Straight Connector 1052">
              <a:extLst>
                <a:ext uri="{FF2B5EF4-FFF2-40B4-BE49-F238E27FC236}">
                  <a16:creationId xmlns="" xmlns:a16="http://schemas.microsoft.com/office/drawing/2014/main" id="{6592E17E-3017-4FC0-A67A-4792AAD0848C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Straight Connector 1053">
              <a:extLst>
                <a:ext uri="{FF2B5EF4-FFF2-40B4-BE49-F238E27FC236}">
                  <a16:creationId xmlns="" xmlns:a16="http://schemas.microsoft.com/office/drawing/2014/main" id="{C56EB320-C915-440F-99DF-7BE7E032F00C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Straight Connector 1055">
              <a:extLst>
                <a:ext uri="{FF2B5EF4-FFF2-40B4-BE49-F238E27FC236}">
                  <a16:creationId xmlns="" xmlns:a16="http://schemas.microsoft.com/office/drawing/2014/main" id="{A1BCFB18-F85C-4985-B206-D1EA5F96173D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7" name="TextBox 1056">
              <a:extLst>
                <a:ext uri="{FF2B5EF4-FFF2-40B4-BE49-F238E27FC236}">
                  <a16:creationId xmlns="" xmlns:a16="http://schemas.microsoft.com/office/drawing/2014/main" id="{E671EEFA-8B7A-4826-BDA3-4BB82D5CB938}"/>
                </a:ext>
              </a:extLst>
            </p:cNvPr>
            <p:cNvSpPr txBox="1"/>
            <p:nvPr/>
          </p:nvSpPr>
          <p:spPr>
            <a:xfrm>
              <a:off x="2610230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  <p:sp>
          <p:nvSpPr>
            <p:cNvPr id="1058" name="TextBox 1057">
              <a:extLst>
                <a:ext uri="{FF2B5EF4-FFF2-40B4-BE49-F238E27FC236}">
                  <a16:creationId xmlns="" xmlns:a16="http://schemas.microsoft.com/office/drawing/2014/main" id="{9A8E7040-B187-49F4-8BF7-9724973708D4}"/>
                </a:ext>
              </a:extLst>
            </p:cNvPr>
            <p:cNvSpPr txBox="1"/>
            <p:nvPr/>
          </p:nvSpPr>
          <p:spPr>
            <a:xfrm>
              <a:off x="2613287" y="599054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</p:grpSp>
      <p:grpSp>
        <p:nvGrpSpPr>
          <p:cNvPr id="1059" name="Group 1058">
            <a:extLst>
              <a:ext uri="{FF2B5EF4-FFF2-40B4-BE49-F238E27FC236}">
                <a16:creationId xmlns="" xmlns:a16="http://schemas.microsoft.com/office/drawing/2014/main" id="{301A0B95-82DB-4630-973D-30DF848F1A3E}"/>
              </a:ext>
            </a:extLst>
          </p:cNvPr>
          <p:cNvGrpSpPr/>
          <p:nvPr/>
        </p:nvGrpSpPr>
        <p:grpSpPr>
          <a:xfrm>
            <a:off x="1020589" y="4798436"/>
            <a:ext cx="623609" cy="341058"/>
            <a:chOff x="2435958" y="5846467"/>
            <a:chExt cx="623609" cy="341058"/>
          </a:xfrm>
        </p:grpSpPr>
        <p:sp>
          <p:nvSpPr>
            <p:cNvPr id="1060" name="TextBox 1059">
              <a:extLst>
                <a:ext uri="{FF2B5EF4-FFF2-40B4-BE49-F238E27FC236}">
                  <a16:creationId xmlns="" xmlns:a16="http://schemas.microsoft.com/office/drawing/2014/main" id="{224034F6-E5EA-42C0-88A6-96FE982CCB47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62" name="TextBox 1061">
              <a:extLst>
                <a:ext uri="{FF2B5EF4-FFF2-40B4-BE49-F238E27FC236}">
                  <a16:creationId xmlns="" xmlns:a16="http://schemas.microsoft.com/office/drawing/2014/main" id="{A45482EB-AAE7-468A-8A9E-90455CC08988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63" name="Straight Connector 1062">
              <a:extLst>
                <a:ext uri="{FF2B5EF4-FFF2-40B4-BE49-F238E27FC236}">
                  <a16:creationId xmlns="" xmlns:a16="http://schemas.microsoft.com/office/drawing/2014/main" id="{9C388262-7D4C-45D3-92E5-3540A1D8B980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Straight Connector 1063">
              <a:extLst>
                <a:ext uri="{FF2B5EF4-FFF2-40B4-BE49-F238E27FC236}">
                  <a16:creationId xmlns="" xmlns:a16="http://schemas.microsoft.com/office/drawing/2014/main" id="{F27EC4A4-DBA0-4C3F-853B-28FF647F5A62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Straight Connector 1065">
              <a:extLst>
                <a:ext uri="{FF2B5EF4-FFF2-40B4-BE49-F238E27FC236}">
                  <a16:creationId xmlns="" xmlns:a16="http://schemas.microsoft.com/office/drawing/2014/main" id="{07413E19-1C93-459E-A896-D127C76CC336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Straight Connector 1066">
              <a:extLst>
                <a:ext uri="{FF2B5EF4-FFF2-40B4-BE49-F238E27FC236}">
                  <a16:creationId xmlns="" xmlns:a16="http://schemas.microsoft.com/office/drawing/2014/main" id="{0524FDBA-6B56-4D1C-885C-FA4D1AA7046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Straight Connector 1068">
              <a:extLst>
                <a:ext uri="{FF2B5EF4-FFF2-40B4-BE49-F238E27FC236}">
                  <a16:creationId xmlns="" xmlns:a16="http://schemas.microsoft.com/office/drawing/2014/main" id="{912C934D-A684-4EED-AA32-CE49A6A6445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0" name="Straight Connector 1069">
              <a:extLst>
                <a:ext uri="{FF2B5EF4-FFF2-40B4-BE49-F238E27FC236}">
                  <a16:creationId xmlns="" xmlns:a16="http://schemas.microsoft.com/office/drawing/2014/main" id="{B6164736-175C-472F-9146-CF38793A8EE2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1" name="TextBox 1070">
              <a:extLst>
                <a:ext uri="{FF2B5EF4-FFF2-40B4-BE49-F238E27FC236}">
                  <a16:creationId xmlns="" xmlns:a16="http://schemas.microsoft.com/office/drawing/2014/main" id="{E1EFF92F-4919-4C03-A621-2B7CD420ADFF}"/>
                </a:ext>
              </a:extLst>
            </p:cNvPr>
            <p:cNvSpPr txBox="1"/>
            <p:nvPr/>
          </p:nvSpPr>
          <p:spPr>
            <a:xfrm>
              <a:off x="2604072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</a:t>
              </a:r>
            </a:p>
          </p:txBody>
        </p:sp>
        <p:sp>
          <p:nvSpPr>
            <p:cNvPr id="1072" name="TextBox 1071">
              <a:extLst>
                <a:ext uri="{FF2B5EF4-FFF2-40B4-BE49-F238E27FC236}">
                  <a16:creationId xmlns="" xmlns:a16="http://schemas.microsoft.com/office/drawing/2014/main" id="{07D17BD0-2CFC-4B1E-AD2B-141CD8CF9C0C}"/>
                </a:ext>
              </a:extLst>
            </p:cNvPr>
            <p:cNvSpPr txBox="1"/>
            <p:nvPr/>
          </p:nvSpPr>
          <p:spPr>
            <a:xfrm>
              <a:off x="2613287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</a:t>
              </a:r>
            </a:p>
          </p:txBody>
        </p:sp>
      </p:grpSp>
      <p:grpSp>
        <p:nvGrpSpPr>
          <p:cNvPr id="1073" name="Group 1072">
            <a:extLst>
              <a:ext uri="{FF2B5EF4-FFF2-40B4-BE49-F238E27FC236}">
                <a16:creationId xmlns="" xmlns:a16="http://schemas.microsoft.com/office/drawing/2014/main" id="{C5426D9F-6F7A-40B8-80CC-3BD3892BA134}"/>
              </a:ext>
            </a:extLst>
          </p:cNvPr>
          <p:cNvGrpSpPr/>
          <p:nvPr/>
        </p:nvGrpSpPr>
        <p:grpSpPr>
          <a:xfrm>
            <a:off x="1723974" y="4791452"/>
            <a:ext cx="710703" cy="344135"/>
            <a:chOff x="2435958" y="5843389"/>
            <a:chExt cx="710703" cy="344135"/>
          </a:xfrm>
        </p:grpSpPr>
        <p:sp>
          <p:nvSpPr>
            <p:cNvPr id="1074" name="TextBox 1073">
              <a:extLst>
                <a:ext uri="{FF2B5EF4-FFF2-40B4-BE49-F238E27FC236}">
                  <a16:creationId xmlns="" xmlns:a16="http://schemas.microsoft.com/office/drawing/2014/main" id="{29776FD4-5AAB-4387-8AF1-340A7FA8EF4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75" name="TextBox 1074">
              <a:extLst>
                <a:ext uri="{FF2B5EF4-FFF2-40B4-BE49-F238E27FC236}">
                  <a16:creationId xmlns="" xmlns:a16="http://schemas.microsoft.com/office/drawing/2014/main" id="{6A940265-8530-4FDE-9239-5828D002B686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76" name="Straight Connector 1075">
              <a:extLst>
                <a:ext uri="{FF2B5EF4-FFF2-40B4-BE49-F238E27FC236}">
                  <a16:creationId xmlns="" xmlns:a16="http://schemas.microsoft.com/office/drawing/2014/main" id="{DD7E9ABC-8945-4D8F-BD29-15FFCBAD642C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Straight Connector 1076">
              <a:extLst>
                <a:ext uri="{FF2B5EF4-FFF2-40B4-BE49-F238E27FC236}">
                  <a16:creationId xmlns="" xmlns:a16="http://schemas.microsoft.com/office/drawing/2014/main" id="{1382131F-9FEB-4037-84CD-7BBA189EBE26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Straight Connector 1077">
              <a:extLst>
                <a:ext uri="{FF2B5EF4-FFF2-40B4-BE49-F238E27FC236}">
                  <a16:creationId xmlns="" xmlns:a16="http://schemas.microsoft.com/office/drawing/2014/main" id="{A9894C51-3FE0-49CB-84DA-45F5C0769AF4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Straight Connector 1078">
              <a:extLst>
                <a:ext uri="{FF2B5EF4-FFF2-40B4-BE49-F238E27FC236}">
                  <a16:creationId xmlns="" xmlns:a16="http://schemas.microsoft.com/office/drawing/2014/main" id="{104F5D76-6738-4E60-A6BA-6AE6C35C785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Straight Connector 1079">
              <a:extLst>
                <a:ext uri="{FF2B5EF4-FFF2-40B4-BE49-F238E27FC236}">
                  <a16:creationId xmlns="" xmlns:a16="http://schemas.microsoft.com/office/drawing/2014/main" id="{C18389F0-393B-4F59-9AAA-7865C9F4ED6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Straight Connector 1080">
              <a:extLst>
                <a:ext uri="{FF2B5EF4-FFF2-40B4-BE49-F238E27FC236}">
                  <a16:creationId xmlns="" xmlns:a16="http://schemas.microsoft.com/office/drawing/2014/main" id="{A06A2E86-8A60-44CF-A968-AA31C1EC3F9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TextBox 1081">
              <a:extLst>
                <a:ext uri="{FF2B5EF4-FFF2-40B4-BE49-F238E27FC236}">
                  <a16:creationId xmlns="" xmlns:a16="http://schemas.microsoft.com/office/drawing/2014/main" id="{AB95FADE-1113-43E0-828A-97D0F8AEEAB2}"/>
                </a:ext>
              </a:extLst>
            </p:cNvPr>
            <p:cNvSpPr txBox="1"/>
            <p:nvPr/>
          </p:nvSpPr>
          <p:spPr>
            <a:xfrm>
              <a:off x="2700381" y="58433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</a:t>
              </a:r>
              <a:endParaRPr lang="en-US" sz="700" b="1" dirty="0"/>
            </a:p>
          </p:txBody>
        </p:sp>
        <p:sp>
          <p:nvSpPr>
            <p:cNvPr id="1083" name="TextBox 1082">
              <a:extLst>
                <a:ext uri="{FF2B5EF4-FFF2-40B4-BE49-F238E27FC236}">
                  <a16:creationId xmlns="" xmlns:a16="http://schemas.microsoft.com/office/drawing/2014/main" id="{470D082F-9533-4058-82B5-563A6E55EC57}"/>
                </a:ext>
              </a:extLst>
            </p:cNvPr>
            <p:cNvSpPr txBox="1"/>
            <p:nvPr/>
          </p:nvSpPr>
          <p:spPr>
            <a:xfrm>
              <a:off x="2699493" y="598746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</a:t>
              </a:r>
              <a:endParaRPr lang="en-US" sz="700" b="1" dirty="0"/>
            </a:p>
          </p:txBody>
        </p:sp>
      </p:grpSp>
      <p:grpSp>
        <p:nvGrpSpPr>
          <p:cNvPr id="1084" name="Group 1083">
            <a:extLst>
              <a:ext uri="{FF2B5EF4-FFF2-40B4-BE49-F238E27FC236}">
                <a16:creationId xmlns="" xmlns:a16="http://schemas.microsoft.com/office/drawing/2014/main" id="{3B090926-5249-42E1-AC96-45601F71840A}"/>
              </a:ext>
            </a:extLst>
          </p:cNvPr>
          <p:cNvGrpSpPr/>
          <p:nvPr/>
        </p:nvGrpSpPr>
        <p:grpSpPr>
          <a:xfrm>
            <a:off x="2415636" y="4791452"/>
            <a:ext cx="629767" cy="347215"/>
            <a:chOff x="2435958" y="5843389"/>
            <a:chExt cx="629767" cy="347215"/>
          </a:xfrm>
        </p:grpSpPr>
        <p:sp>
          <p:nvSpPr>
            <p:cNvPr id="1085" name="TextBox 1084">
              <a:extLst>
                <a:ext uri="{FF2B5EF4-FFF2-40B4-BE49-F238E27FC236}">
                  <a16:creationId xmlns="" xmlns:a16="http://schemas.microsoft.com/office/drawing/2014/main" id="{D92102DD-4B4F-4005-B635-2FD9103FD9C2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86" name="TextBox 1085">
              <a:extLst>
                <a:ext uri="{FF2B5EF4-FFF2-40B4-BE49-F238E27FC236}">
                  <a16:creationId xmlns="" xmlns:a16="http://schemas.microsoft.com/office/drawing/2014/main" id="{A003A9FE-196A-42F0-B3F6-EB2DA124F220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88" name="Straight Connector 1087">
              <a:extLst>
                <a:ext uri="{FF2B5EF4-FFF2-40B4-BE49-F238E27FC236}">
                  <a16:creationId xmlns="" xmlns:a16="http://schemas.microsoft.com/office/drawing/2014/main" id="{6DA89D43-F286-4919-8904-5F61F49CE4DE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Straight Connector 1088">
              <a:extLst>
                <a:ext uri="{FF2B5EF4-FFF2-40B4-BE49-F238E27FC236}">
                  <a16:creationId xmlns="" xmlns:a16="http://schemas.microsoft.com/office/drawing/2014/main" id="{A71FA0B0-D06D-409D-88D1-F8D5DA529CE5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Straight Connector 1089">
              <a:extLst>
                <a:ext uri="{FF2B5EF4-FFF2-40B4-BE49-F238E27FC236}">
                  <a16:creationId xmlns="" xmlns:a16="http://schemas.microsoft.com/office/drawing/2014/main" id="{B3D87EA2-B550-4754-A358-71194F9EA44B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Straight Connector 1091">
              <a:extLst>
                <a:ext uri="{FF2B5EF4-FFF2-40B4-BE49-F238E27FC236}">
                  <a16:creationId xmlns="" xmlns:a16="http://schemas.microsoft.com/office/drawing/2014/main" id="{A4794F21-E2AD-4865-A9B0-C2A3141BF713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Straight Connector 1092">
              <a:extLst>
                <a:ext uri="{FF2B5EF4-FFF2-40B4-BE49-F238E27FC236}">
                  <a16:creationId xmlns="" xmlns:a16="http://schemas.microsoft.com/office/drawing/2014/main" id="{BF563392-B870-4B87-BC3D-D04D4A5355C0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4" name="Straight Connector 1093">
              <a:extLst>
                <a:ext uri="{FF2B5EF4-FFF2-40B4-BE49-F238E27FC236}">
                  <a16:creationId xmlns="" xmlns:a16="http://schemas.microsoft.com/office/drawing/2014/main" id="{518017BF-6345-44BA-8360-2DEEC383776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5" name="TextBox 1094">
              <a:extLst>
                <a:ext uri="{FF2B5EF4-FFF2-40B4-BE49-F238E27FC236}">
                  <a16:creationId xmlns="" xmlns:a16="http://schemas.microsoft.com/office/drawing/2014/main" id="{360D3F45-0940-42A0-8E96-9F3AACE783B8}"/>
                </a:ext>
              </a:extLst>
            </p:cNvPr>
            <p:cNvSpPr txBox="1"/>
            <p:nvPr/>
          </p:nvSpPr>
          <p:spPr>
            <a:xfrm>
              <a:off x="2616388" y="58433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 smtClean="0"/>
                <a:t>1</a:t>
              </a:r>
              <a:endParaRPr lang="en-US" sz="700" b="1" dirty="0"/>
            </a:p>
          </p:txBody>
        </p:sp>
        <p:sp>
          <p:nvSpPr>
            <p:cNvPr id="1096" name="TextBox 1095">
              <a:extLst>
                <a:ext uri="{FF2B5EF4-FFF2-40B4-BE49-F238E27FC236}">
                  <a16:creationId xmlns="" xmlns:a16="http://schemas.microsoft.com/office/drawing/2014/main" id="{6D1C99FB-1221-4665-A026-3F2368D360BB}"/>
                </a:ext>
              </a:extLst>
            </p:cNvPr>
            <p:cNvSpPr txBox="1"/>
            <p:nvPr/>
          </p:nvSpPr>
          <p:spPr>
            <a:xfrm>
              <a:off x="2619445" y="599054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</a:t>
              </a:r>
            </a:p>
          </p:txBody>
        </p:sp>
      </p:grpSp>
      <p:grpSp>
        <p:nvGrpSpPr>
          <p:cNvPr id="1097" name="Group 1096">
            <a:extLst>
              <a:ext uri="{FF2B5EF4-FFF2-40B4-BE49-F238E27FC236}">
                <a16:creationId xmlns="" xmlns:a16="http://schemas.microsoft.com/office/drawing/2014/main" id="{C285CF3E-348F-47F9-87DF-3C363D478938}"/>
              </a:ext>
            </a:extLst>
          </p:cNvPr>
          <p:cNvGrpSpPr/>
          <p:nvPr/>
        </p:nvGrpSpPr>
        <p:grpSpPr>
          <a:xfrm>
            <a:off x="3091667" y="4787543"/>
            <a:ext cx="748514" cy="341058"/>
            <a:chOff x="2435958" y="5843388"/>
            <a:chExt cx="748514" cy="341058"/>
          </a:xfrm>
        </p:grpSpPr>
        <p:sp>
          <p:nvSpPr>
            <p:cNvPr id="1098" name="TextBox 1097">
              <a:extLst>
                <a:ext uri="{FF2B5EF4-FFF2-40B4-BE49-F238E27FC236}">
                  <a16:creationId xmlns="" xmlns:a16="http://schemas.microsoft.com/office/drawing/2014/main" id="{0EF8586E-50EA-47FA-A3AF-10A813DC04A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99" name="TextBox 1098">
              <a:extLst>
                <a:ext uri="{FF2B5EF4-FFF2-40B4-BE49-F238E27FC236}">
                  <a16:creationId xmlns="" xmlns:a16="http://schemas.microsoft.com/office/drawing/2014/main" id="{6A556E7B-4657-43D3-BCFB-6A827E11E2B2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00" name="Straight Connector 1099">
              <a:extLst>
                <a:ext uri="{FF2B5EF4-FFF2-40B4-BE49-F238E27FC236}">
                  <a16:creationId xmlns="" xmlns:a16="http://schemas.microsoft.com/office/drawing/2014/main" id="{8F908D3F-3D19-4384-95DE-B53655A9B19C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Straight Connector 1101">
              <a:extLst>
                <a:ext uri="{FF2B5EF4-FFF2-40B4-BE49-F238E27FC236}">
                  <a16:creationId xmlns="" xmlns:a16="http://schemas.microsoft.com/office/drawing/2014/main" id="{2BF23FC6-E00B-448F-B62A-2D8C4ED3BC79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Straight Connector 1102">
              <a:extLst>
                <a:ext uri="{FF2B5EF4-FFF2-40B4-BE49-F238E27FC236}">
                  <a16:creationId xmlns="" xmlns:a16="http://schemas.microsoft.com/office/drawing/2014/main" id="{7D5CB1BE-EFF3-4F28-A95F-F34AEF09E780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Straight Connector 1103">
              <a:extLst>
                <a:ext uri="{FF2B5EF4-FFF2-40B4-BE49-F238E27FC236}">
                  <a16:creationId xmlns="" xmlns:a16="http://schemas.microsoft.com/office/drawing/2014/main" id="{67B460DC-E585-4E50-921D-3E8C62EAAFE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Straight Connector 1104">
              <a:extLst>
                <a:ext uri="{FF2B5EF4-FFF2-40B4-BE49-F238E27FC236}">
                  <a16:creationId xmlns="" xmlns:a16="http://schemas.microsoft.com/office/drawing/2014/main" id="{B00F13FF-4785-4E42-BE1D-018819D407F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6" name="Straight Connector 1105">
              <a:extLst>
                <a:ext uri="{FF2B5EF4-FFF2-40B4-BE49-F238E27FC236}">
                  <a16:creationId xmlns="" xmlns:a16="http://schemas.microsoft.com/office/drawing/2014/main" id="{C5B9632C-DC51-43DE-BCA7-5ED78140A5C9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7" name="TextBox 1106">
              <a:extLst>
                <a:ext uri="{FF2B5EF4-FFF2-40B4-BE49-F238E27FC236}">
                  <a16:creationId xmlns="" xmlns:a16="http://schemas.microsoft.com/office/drawing/2014/main" id="{EAB952D1-DE3C-4DAA-97DC-52736CBA4964}"/>
                </a:ext>
              </a:extLst>
            </p:cNvPr>
            <p:cNvSpPr txBox="1"/>
            <p:nvPr/>
          </p:nvSpPr>
          <p:spPr>
            <a:xfrm>
              <a:off x="2738192" y="584338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109" name="TextBox 1108">
              <a:extLst>
                <a:ext uri="{FF2B5EF4-FFF2-40B4-BE49-F238E27FC236}">
                  <a16:creationId xmlns="" xmlns:a16="http://schemas.microsoft.com/office/drawing/2014/main" id="{D72D2C39-16CA-4FCE-884E-0083426116B8}"/>
                </a:ext>
              </a:extLst>
            </p:cNvPr>
            <p:cNvSpPr txBox="1"/>
            <p:nvPr/>
          </p:nvSpPr>
          <p:spPr>
            <a:xfrm>
              <a:off x="2727202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110" name="Group 1109">
            <a:extLst>
              <a:ext uri="{FF2B5EF4-FFF2-40B4-BE49-F238E27FC236}">
                <a16:creationId xmlns="" xmlns:a16="http://schemas.microsoft.com/office/drawing/2014/main" id="{7EB483FD-F49B-4F93-A7F8-C02F6A00F626}"/>
              </a:ext>
            </a:extLst>
          </p:cNvPr>
          <p:cNvGrpSpPr/>
          <p:nvPr/>
        </p:nvGrpSpPr>
        <p:grpSpPr>
          <a:xfrm>
            <a:off x="3849759" y="4790622"/>
            <a:ext cx="608237" cy="334901"/>
            <a:chOff x="2435958" y="5846467"/>
            <a:chExt cx="608237" cy="334901"/>
          </a:xfrm>
        </p:grpSpPr>
        <p:sp>
          <p:nvSpPr>
            <p:cNvPr id="1111" name="TextBox 1110">
              <a:extLst>
                <a:ext uri="{FF2B5EF4-FFF2-40B4-BE49-F238E27FC236}">
                  <a16:creationId xmlns="" xmlns:a16="http://schemas.microsoft.com/office/drawing/2014/main" id="{187D7BC5-C123-4596-BA56-F79A1C408EBD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12" name="TextBox 1111">
              <a:extLst>
                <a:ext uri="{FF2B5EF4-FFF2-40B4-BE49-F238E27FC236}">
                  <a16:creationId xmlns="" xmlns:a16="http://schemas.microsoft.com/office/drawing/2014/main" id="{CFAB7194-4457-4E25-AFF0-25B22370EB4E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13" name="Straight Connector 1112">
              <a:extLst>
                <a:ext uri="{FF2B5EF4-FFF2-40B4-BE49-F238E27FC236}">
                  <a16:creationId xmlns="" xmlns:a16="http://schemas.microsoft.com/office/drawing/2014/main" id="{7588109B-B50F-4104-80C9-17BB23E01062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4" name="Straight Connector 1113">
              <a:extLst>
                <a:ext uri="{FF2B5EF4-FFF2-40B4-BE49-F238E27FC236}">
                  <a16:creationId xmlns="" xmlns:a16="http://schemas.microsoft.com/office/drawing/2014/main" id="{167DB445-CE5B-4CFB-B031-42013730647A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5" name="Straight Connector 1114">
              <a:extLst>
                <a:ext uri="{FF2B5EF4-FFF2-40B4-BE49-F238E27FC236}">
                  <a16:creationId xmlns="" xmlns:a16="http://schemas.microsoft.com/office/drawing/2014/main" id="{2F981396-E854-47D6-9355-8C3BCA99060C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7" name="Straight Connector 1116">
              <a:extLst>
                <a:ext uri="{FF2B5EF4-FFF2-40B4-BE49-F238E27FC236}">
                  <a16:creationId xmlns="" xmlns:a16="http://schemas.microsoft.com/office/drawing/2014/main" id="{DEAC4545-9A9B-4999-B963-7476DD447E72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8" name="Straight Connector 1117">
              <a:extLst>
                <a:ext uri="{FF2B5EF4-FFF2-40B4-BE49-F238E27FC236}">
                  <a16:creationId xmlns="" xmlns:a16="http://schemas.microsoft.com/office/drawing/2014/main" id="{35818BF9-DC61-4ECB-B57A-4AD9C4F9A9D9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9" name="Straight Connector 1118">
              <a:extLst>
                <a:ext uri="{FF2B5EF4-FFF2-40B4-BE49-F238E27FC236}">
                  <a16:creationId xmlns="" xmlns:a16="http://schemas.microsoft.com/office/drawing/2014/main" id="{81D252C6-8B48-4F85-91D9-B4E962CE73E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0" name="TextBox 1119">
              <a:extLst>
                <a:ext uri="{FF2B5EF4-FFF2-40B4-BE49-F238E27FC236}">
                  <a16:creationId xmlns="" xmlns:a16="http://schemas.microsoft.com/office/drawing/2014/main" id="{FB463DD3-67AB-4C91-BA56-7204D5DC22A0}"/>
                </a:ext>
              </a:extLst>
            </p:cNvPr>
            <p:cNvSpPr txBox="1"/>
            <p:nvPr/>
          </p:nvSpPr>
          <p:spPr>
            <a:xfrm>
              <a:off x="2597915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6</a:t>
              </a:r>
            </a:p>
          </p:txBody>
        </p:sp>
        <p:sp>
          <p:nvSpPr>
            <p:cNvPr id="1122" name="TextBox 1121">
              <a:extLst>
                <a:ext uri="{FF2B5EF4-FFF2-40B4-BE49-F238E27FC236}">
                  <a16:creationId xmlns="" xmlns:a16="http://schemas.microsoft.com/office/drawing/2014/main" id="{7D7CAD5F-98DE-455B-82F0-4D4A83975081}"/>
                </a:ext>
              </a:extLst>
            </p:cNvPr>
            <p:cNvSpPr txBox="1"/>
            <p:nvPr/>
          </p:nvSpPr>
          <p:spPr>
            <a:xfrm>
              <a:off x="2597893" y="5981313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5</a:t>
              </a:r>
            </a:p>
          </p:txBody>
        </p:sp>
      </p:grpSp>
      <p:grpSp>
        <p:nvGrpSpPr>
          <p:cNvPr id="1123" name="Group 1122">
            <a:extLst>
              <a:ext uri="{FF2B5EF4-FFF2-40B4-BE49-F238E27FC236}">
                <a16:creationId xmlns="" xmlns:a16="http://schemas.microsoft.com/office/drawing/2014/main" id="{BABF40F7-0D9E-44AD-83D2-24FBCF4B47AA}"/>
              </a:ext>
            </a:extLst>
          </p:cNvPr>
          <p:cNvGrpSpPr/>
          <p:nvPr/>
        </p:nvGrpSpPr>
        <p:grpSpPr>
          <a:xfrm>
            <a:off x="4537512" y="4790622"/>
            <a:ext cx="623609" cy="341058"/>
            <a:chOff x="2435958" y="5846467"/>
            <a:chExt cx="623609" cy="341058"/>
          </a:xfrm>
        </p:grpSpPr>
        <p:sp>
          <p:nvSpPr>
            <p:cNvPr id="1124" name="TextBox 1123">
              <a:extLst>
                <a:ext uri="{FF2B5EF4-FFF2-40B4-BE49-F238E27FC236}">
                  <a16:creationId xmlns="" xmlns:a16="http://schemas.microsoft.com/office/drawing/2014/main" id="{B23A8DC2-54E2-4EE7-B9F3-B4DE51447562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26" name="TextBox 1125">
              <a:extLst>
                <a:ext uri="{FF2B5EF4-FFF2-40B4-BE49-F238E27FC236}">
                  <a16:creationId xmlns="" xmlns:a16="http://schemas.microsoft.com/office/drawing/2014/main" id="{53AD3B10-A344-488C-9671-9DE4624172C3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28" name="Straight Connector 1127">
              <a:extLst>
                <a:ext uri="{FF2B5EF4-FFF2-40B4-BE49-F238E27FC236}">
                  <a16:creationId xmlns="" xmlns:a16="http://schemas.microsoft.com/office/drawing/2014/main" id="{C47C2C0D-C736-4DC7-8A4B-B9B990F1F658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9" name="Straight Connector 1128">
              <a:extLst>
                <a:ext uri="{FF2B5EF4-FFF2-40B4-BE49-F238E27FC236}">
                  <a16:creationId xmlns="" xmlns:a16="http://schemas.microsoft.com/office/drawing/2014/main" id="{0B13B5C5-3C8C-4EAF-9196-0E51D1ED252D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1" name="Straight Connector 1130">
              <a:extLst>
                <a:ext uri="{FF2B5EF4-FFF2-40B4-BE49-F238E27FC236}">
                  <a16:creationId xmlns="" xmlns:a16="http://schemas.microsoft.com/office/drawing/2014/main" id="{85A5A2EE-476B-488A-9D56-BF7047B665F4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2" name="Straight Connector 1131">
              <a:extLst>
                <a:ext uri="{FF2B5EF4-FFF2-40B4-BE49-F238E27FC236}">
                  <a16:creationId xmlns="" xmlns:a16="http://schemas.microsoft.com/office/drawing/2014/main" id="{E736B5EC-EC2B-424B-BF48-C74C43AD3B0D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3" name="Straight Connector 1132">
              <a:extLst>
                <a:ext uri="{FF2B5EF4-FFF2-40B4-BE49-F238E27FC236}">
                  <a16:creationId xmlns="" xmlns:a16="http://schemas.microsoft.com/office/drawing/2014/main" id="{C426309F-2EB6-4D40-90F5-E848CBB068F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Straight Connector 1133">
              <a:extLst>
                <a:ext uri="{FF2B5EF4-FFF2-40B4-BE49-F238E27FC236}">
                  <a16:creationId xmlns="" xmlns:a16="http://schemas.microsoft.com/office/drawing/2014/main" id="{E2A0EC9F-21BA-4F6C-802A-02C04DD74EED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6" name="TextBox 1135">
              <a:extLst>
                <a:ext uri="{FF2B5EF4-FFF2-40B4-BE49-F238E27FC236}">
                  <a16:creationId xmlns="" xmlns:a16="http://schemas.microsoft.com/office/drawing/2014/main" id="{534C212A-EB46-4F17-B495-38D84E8A6550}"/>
                </a:ext>
              </a:extLst>
            </p:cNvPr>
            <p:cNvSpPr txBox="1"/>
            <p:nvPr/>
          </p:nvSpPr>
          <p:spPr>
            <a:xfrm>
              <a:off x="2607152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 smtClean="0"/>
                <a:t>15</a:t>
              </a:r>
              <a:endParaRPr lang="en-US" sz="700" b="1" dirty="0"/>
            </a:p>
          </p:txBody>
        </p:sp>
        <p:sp>
          <p:nvSpPr>
            <p:cNvPr id="1137" name="TextBox 1136">
              <a:extLst>
                <a:ext uri="{FF2B5EF4-FFF2-40B4-BE49-F238E27FC236}">
                  <a16:creationId xmlns="" xmlns:a16="http://schemas.microsoft.com/office/drawing/2014/main" id="{0658DDEA-5687-48A3-97FD-F3D54BFC4141}"/>
                </a:ext>
              </a:extLst>
            </p:cNvPr>
            <p:cNvSpPr txBox="1"/>
            <p:nvPr/>
          </p:nvSpPr>
          <p:spPr>
            <a:xfrm>
              <a:off x="2613287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 smtClean="0"/>
                <a:t>14</a:t>
              </a:r>
              <a:endParaRPr lang="en-US" sz="700" b="1" dirty="0"/>
            </a:p>
          </p:txBody>
        </p:sp>
      </p:grpSp>
      <p:grpSp>
        <p:nvGrpSpPr>
          <p:cNvPr id="1138" name="Group 1137">
            <a:extLst>
              <a:ext uri="{FF2B5EF4-FFF2-40B4-BE49-F238E27FC236}">
                <a16:creationId xmlns="" xmlns:a16="http://schemas.microsoft.com/office/drawing/2014/main" id="{1ED5C7B1-309D-4A17-BEAA-2FA0B66AB205}"/>
              </a:ext>
            </a:extLst>
          </p:cNvPr>
          <p:cNvGrpSpPr/>
          <p:nvPr/>
        </p:nvGrpSpPr>
        <p:grpSpPr>
          <a:xfrm>
            <a:off x="5229173" y="4794529"/>
            <a:ext cx="620530" cy="331821"/>
            <a:chOff x="2435958" y="5846467"/>
            <a:chExt cx="620530" cy="331821"/>
          </a:xfrm>
        </p:grpSpPr>
        <p:sp>
          <p:nvSpPr>
            <p:cNvPr id="1139" name="TextBox 1138">
              <a:extLst>
                <a:ext uri="{FF2B5EF4-FFF2-40B4-BE49-F238E27FC236}">
                  <a16:creationId xmlns="" xmlns:a16="http://schemas.microsoft.com/office/drawing/2014/main" id="{583CBCEA-6E55-46B4-86DC-5CE4466B5882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40" name="TextBox 1139">
              <a:extLst>
                <a:ext uri="{FF2B5EF4-FFF2-40B4-BE49-F238E27FC236}">
                  <a16:creationId xmlns="" xmlns:a16="http://schemas.microsoft.com/office/drawing/2014/main" id="{F92436B5-4C7F-49F8-8EBE-D501E747D551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41" name="Straight Connector 1140">
              <a:extLst>
                <a:ext uri="{FF2B5EF4-FFF2-40B4-BE49-F238E27FC236}">
                  <a16:creationId xmlns="" xmlns:a16="http://schemas.microsoft.com/office/drawing/2014/main" id="{FA1D4D9C-FB59-4D0B-A0C0-0998F25A09C6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3" name="Straight Connector 1142">
              <a:extLst>
                <a:ext uri="{FF2B5EF4-FFF2-40B4-BE49-F238E27FC236}">
                  <a16:creationId xmlns="" xmlns:a16="http://schemas.microsoft.com/office/drawing/2014/main" id="{C0B6278D-B719-4B5A-A08C-636B7CAA3D54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4" name="Straight Connector 1143">
              <a:extLst>
                <a:ext uri="{FF2B5EF4-FFF2-40B4-BE49-F238E27FC236}">
                  <a16:creationId xmlns="" xmlns:a16="http://schemas.microsoft.com/office/drawing/2014/main" id="{48CAEE88-897D-4859-8D0E-F3E4C1B1F445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Straight Connector 1145">
              <a:extLst>
                <a:ext uri="{FF2B5EF4-FFF2-40B4-BE49-F238E27FC236}">
                  <a16:creationId xmlns="" xmlns:a16="http://schemas.microsoft.com/office/drawing/2014/main" id="{B3926FDF-C760-4DE8-8704-7E5503EDD7B4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Straight Connector 1147">
              <a:extLst>
                <a:ext uri="{FF2B5EF4-FFF2-40B4-BE49-F238E27FC236}">
                  <a16:creationId xmlns="" xmlns:a16="http://schemas.microsoft.com/office/drawing/2014/main" id="{D1DDBDB0-7F10-46A6-90E1-3207E1BF379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Straight Connector 1148">
              <a:extLst>
                <a:ext uri="{FF2B5EF4-FFF2-40B4-BE49-F238E27FC236}">
                  <a16:creationId xmlns="" xmlns:a16="http://schemas.microsoft.com/office/drawing/2014/main" id="{9F7BD278-5ED0-4894-A33B-038A2FEE772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0" name="TextBox 1149">
              <a:extLst>
                <a:ext uri="{FF2B5EF4-FFF2-40B4-BE49-F238E27FC236}">
                  <a16:creationId xmlns="" xmlns:a16="http://schemas.microsoft.com/office/drawing/2014/main" id="{8A1F9385-A142-4931-81D2-BC0534B33A15}"/>
                </a:ext>
              </a:extLst>
            </p:cNvPr>
            <p:cNvSpPr txBox="1"/>
            <p:nvPr/>
          </p:nvSpPr>
          <p:spPr>
            <a:xfrm>
              <a:off x="2607152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  <p:sp>
          <p:nvSpPr>
            <p:cNvPr id="1152" name="TextBox 1151">
              <a:extLst>
                <a:ext uri="{FF2B5EF4-FFF2-40B4-BE49-F238E27FC236}">
                  <a16:creationId xmlns="" xmlns:a16="http://schemas.microsoft.com/office/drawing/2014/main" id="{EFCDC609-4926-4418-B1AD-272DCEE02B31}"/>
                </a:ext>
              </a:extLst>
            </p:cNvPr>
            <p:cNvSpPr txBox="1"/>
            <p:nvPr/>
          </p:nvSpPr>
          <p:spPr>
            <a:xfrm>
              <a:off x="2610208" y="5978233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</p:grpSp>
      <p:grpSp>
        <p:nvGrpSpPr>
          <p:cNvPr id="1153" name="Group 1152">
            <a:extLst>
              <a:ext uri="{FF2B5EF4-FFF2-40B4-BE49-F238E27FC236}">
                <a16:creationId xmlns="" xmlns:a16="http://schemas.microsoft.com/office/drawing/2014/main" id="{0628E701-EE1B-41E4-A2A1-239033F97316}"/>
              </a:ext>
            </a:extLst>
          </p:cNvPr>
          <p:cNvGrpSpPr/>
          <p:nvPr/>
        </p:nvGrpSpPr>
        <p:grpSpPr>
          <a:xfrm>
            <a:off x="5940373" y="4793700"/>
            <a:ext cx="719340" cy="337979"/>
            <a:chOff x="2435958" y="5849546"/>
            <a:chExt cx="719340" cy="337979"/>
          </a:xfrm>
        </p:grpSpPr>
        <p:sp>
          <p:nvSpPr>
            <p:cNvPr id="1154" name="TextBox 1153">
              <a:extLst>
                <a:ext uri="{FF2B5EF4-FFF2-40B4-BE49-F238E27FC236}">
                  <a16:creationId xmlns="" xmlns:a16="http://schemas.microsoft.com/office/drawing/2014/main" id="{3F26F32A-3B46-489A-BD3B-531D731138C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55" name="TextBox 1154">
              <a:extLst>
                <a:ext uri="{FF2B5EF4-FFF2-40B4-BE49-F238E27FC236}">
                  <a16:creationId xmlns="" xmlns:a16="http://schemas.microsoft.com/office/drawing/2014/main" id="{617864F3-5B36-42CA-B7CC-A2BD0590F9E1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56" name="Straight Connector 1155">
              <a:extLst>
                <a:ext uri="{FF2B5EF4-FFF2-40B4-BE49-F238E27FC236}">
                  <a16:creationId xmlns="" xmlns:a16="http://schemas.microsoft.com/office/drawing/2014/main" id="{D685420F-45F1-401F-968F-DDBCD79207B7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Straight Connector 1157">
              <a:extLst>
                <a:ext uri="{FF2B5EF4-FFF2-40B4-BE49-F238E27FC236}">
                  <a16:creationId xmlns="" xmlns:a16="http://schemas.microsoft.com/office/drawing/2014/main" id="{38CCFDFF-FAB9-42D5-B864-A365D0D6A7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Straight Connector 1158">
              <a:extLst>
                <a:ext uri="{FF2B5EF4-FFF2-40B4-BE49-F238E27FC236}">
                  <a16:creationId xmlns="" xmlns:a16="http://schemas.microsoft.com/office/drawing/2014/main" id="{EE92C2F2-F644-458E-A24F-FB529257DF0C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Straight Connector 1160">
              <a:extLst>
                <a:ext uri="{FF2B5EF4-FFF2-40B4-BE49-F238E27FC236}">
                  <a16:creationId xmlns="" xmlns:a16="http://schemas.microsoft.com/office/drawing/2014/main" id="{83AE8911-46BC-4E29-BF77-E529E3FA860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Straight Connector 1161">
              <a:extLst>
                <a:ext uri="{FF2B5EF4-FFF2-40B4-BE49-F238E27FC236}">
                  <a16:creationId xmlns="" xmlns:a16="http://schemas.microsoft.com/office/drawing/2014/main" id="{AD66C83C-A7F0-49B8-BC29-CF16F12B47E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Straight Connector 1163">
              <a:extLst>
                <a:ext uri="{FF2B5EF4-FFF2-40B4-BE49-F238E27FC236}">
                  <a16:creationId xmlns="" xmlns:a16="http://schemas.microsoft.com/office/drawing/2014/main" id="{EFA2415B-2BF7-4F0B-8AB4-74AEF35C4F8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TextBox 1164">
              <a:extLst>
                <a:ext uri="{FF2B5EF4-FFF2-40B4-BE49-F238E27FC236}">
                  <a16:creationId xmlns="" xmlns:a16="http://schemas.microsoft.com/office/drawing/2014/main" id="{42D7D27F-4BD8-4678-B485-3619B0C88D10}"/>
                </a:ext>
              </a:extLst>
            </p:cNvPr>
            <p:cNvSpPr txBox="1"/>
            <p:nvPr/>
          </p:nvSpPr>
          <p:spPr>
            <a:xfrm>
              <a:off x="2697014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12</a:t>
              </a:r>
              <a:endParaRPr lang="en-US" sz="700" b="1" dirty="0"/>
            </a:p>
          </p:txBody>
        </p:sp>
        <p:sp>
          <p:nvSpPr>
            <p:cNvPr id="1167" name="TextBox 1166">
              <a:extLst>
                <a:ext uri="{FF2B5EF4-FFF2-40B4-BE49-F238E27FC236}">
                  <a16:creationId xmlns="" xmlns:a16="http://schemas.microsoft.com/office/drawing/2014/main" id="{649CE729-E08C-430F-BD13-594D8A9081F3}"/>
                </a:ext>
              </a:extLst>
            </p:cNvPr>
            <p:cNvSpPr txBox="1"/>
            <p:nvPr/>
          </p:nvSpPr>
          <p:spPr>
            <a:xfrm>
              <a:off x="2709018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17</a:t>
              </a:r>
              <a:endParaRPr lang="en-US" sz="700" b="1" dirty="0"/>
            </a:p>
          </p:txBody>
        </p:sp>
      </p:grpSp>
      <p:grpSp>
        <p:nvGrpSpPr>
          <p:cNvPr id="1168" name="Group 1167">
            <a:extLst>
              <a:ext uri="{FF2B5EF4-FFF2-40B4-BE49-F238E27FC236}">
                <a16:creationId xmlns="" xmlns:a16="http://schemas.microsoft.com/office/drawing/2014/main" id="{3EE69CD2-3F92-4FC5-9E59-B632775E6B9A}"/>
              </a:ext>
            </a:extLst>
          </p:cNvPr>
          <p:cNvGrpSpPr/>
          <p:nvPr/>
        </p:nvGrpSpPr>
        <p:grpSpPr>
          <a:xfrm>
            <a:off x="6608588" y="4793700"/>
            <a:ext cx="746761" cy="337979"/>
            <a:chOff x="2435958" y="5849546"/>
            <a:chExt cx="746761" cy="337979"/>
          </a:xfrm>
        </p:grpSpPr>
        <p:sp>
          <p:nvSpPr>
            <p:cNvPr id="1169" name="TextBox 1168">
              <a:extLst>
                <a:ext uri="{FF2B5EF4-FFF2-40B4-BE49-F238E27FC236}">
                  <a16:creationId xmlns="" xmlns:a16="http://schemas.microsoft.com/office/drawing/2014/main" id="{FA543D3D-4A95-4E5F-B25A-441B00109313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70" name="TextBox 1169">
              <a:extLst>
                <a:ext uri="{FF2B5EF4-FFF2-40B4-BE49-F238E27FC236}">
                  <a16:creationId xmlns="" xmlns:a16="http://schemas.microsoft.com/office/drawing/2014/main" id="{0FE14A94-8644-4623-B5D2-70147C942D24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71" name="Straight Connector 1170">
              <a:extLst>
                <a:ext uri="{FF2B5EF4-FFF2-40B4-BE49-F238E27FC236}">
                  <a16:creationId xmlns="" xmlns:a16="http://schemas.microsoft.com/office/drawing/2014/main" id="{7F6CEBEF-3B6B-4203-A049-B0FACE77F7F9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Straight Connector 1172">
              <a:extLst>
                <a:ext uri="{FF2B5EF4-FFF2-40B4-BE49-F238E27FC236}">
                  <a16:creationId xmlns="" xmlns:a16="http://schemas.microsoft.com/office/drawing/2014/main" id="{C9417EA9-4FAB-453F-A5FD-B2358AB08230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Straight Connector 1174">
              <a:extLst>
                <a:ext uri="{FF2B5EF4-FFF2-40B4-BE49-F238E27FC236}">
                  <a16:creationId xmlns="" xmlns:a16="http://schemas.microsoft.com/office/drawing/2014/main" id="{16C1AF6D-4AE7-49A1-8AE3-00F93C66A0A0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Straight Connector 1175">
              <a:extLst>
                <a:ext uri="{FF2B5EF4-FFF2-40B4-BE49-F238E27FC236}">
                  <a16:creationId xmlns="" xmlns:a16="http://schemas.microsoft.com/office/drawing/2014/main" id="{F31AADFD-06E4-4298-9B48-FA72C21C156F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8" name="Straight Connector 1177">
              <a:extLst>
                <a:ext uri="{FF2B5EF4-FFF2-40B4-BE49-F238E27FC236}">
                  <a16:creationId xmlns="" xmlns:a16="http://schemas.microsoft.com/office/drawing/2014/main" id="{A8E9F867-1721-412C-B525-74B80AFF600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9" name="Straight Connector 1178">
              <a:extLst>
                <a:ext uri="{FF2B5EF4-FFF2-40B4-BE49-F238E27FC236}">
                  <a16:creationId xmlns="" xmlns:a16="http://schemas.microsoft.com/office/drawing/2014/main" id="{BA884612-CDE6-4251-AFDA-BEA66731E5E1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0" name="TextBox 1179">
              <a:extLst>
                <a:ext uri="{FF2B5EF4-FFF2-40B4-BE49-F238E27FC236}">
                  <a16:creationId xmlns="" xmlns:a16="http://schemas.microsoft.com/office/drawing/2014/main" id="{A14835A8-AC9F-4CDE-9161-EBC306FC2E66}"/>
                </a:ext>
              </a:extLst>
            </p:cNvPr>
            <p:cNvSpPr txBox="1"/>
            <p:nvPr/>
          </p:nvSpPr>
          <p:spPr>
            <a:xfrm>
              <a:off x="2731458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4</a:t>
              </a:r>
              <a:endParaRPr lang="en-US" sz="700" b="1" dirty="0"/>
            </a:p>
          </p:txBody>
        </p:sp>
        <p:sp>
          <p:nvSpPr>
            <p:cNvPr id="1181" name="TextBox 1180">
              <a:extLst>
                <a:ext uri="{FF2B5EF4-FFF2-40B4-BE49-F238E27FC236}">
                  <a16:creationId xmlns="" xmlns:a16="http://schemas.microsoft.com/office/drawing/2014/main" id="{A1E8DA6C-D680-4D5F-8920-921C35A88B5A}"/>
                </a:ext>
              </a:extLst>
            </p:cNvPr>
            <p:cNvSpPr txBox="1"/>
            <p:nvPr/>
          </p:nvSpPr>
          <p:spPr>
            <a:xfrm>
              <a:off x="2736439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</p:grpSp>
      <p:grpSp>
        <p:nvGrpSpPr>
          <p:cNvPr id="1182" name="Group 1181">
            <a:extLst>
              <a:ext uri="{FF2B5EF4-FFF2-40B4-BE49-F238E27FC236}">
                <a16:creationId xmlns="" xmlns:a16="http://schemas.microsoft.com/office/drawing/2014/main" id="{050BC9B9-01EC-43C0-86BE-4F84686EE335}"/>
              </a:ext>
            </a:extLst>
          </p:cNvPr>
          <p:cNvGrpSpPr/>
          <p:nvPr/>
        </p:nvGrpSpPr>
        <p:grpSpPr>
          <a:xfrm>
            <a:off x="7284618" y="4790621"/>
            <a:ext cx="746761" cy="331822"/>
            <a:chOff x="2435958" y="5846467"/>
            <a:chExt cx="746761" cy="331822"/>
          </a:xfrm>
        </p:grpSpPr>
        <p:sp>
          <p:nvSpPr>
            <p:cNvPr id="1183" name="TextBox 1182">
              <a:extLst>
                <a:ext uri="{FF2B5EF4-FFF2-40B4-BE49-F238E27FC236}">
                  <a16:creationId xmlns="" xmlns:a16="http://schemas.microsoft.com/office/drawing/2014/main" id="{BC0C291B-EF52-4D06-BDDD-617F575FA6A9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85" name="TextBox 1184">
              <a:extLst>
                <a:ext uri="{FF2B5EF4-FFF2-40B4-BE49-F238E27FC236}">
                  <a16:creationId xmlns="" xmlns:a16="http://schemas.microsoft.com/office/drawing/2014/main" id="{C31AE3C8-9BB8-4C20-939C-221A53FD1447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86" name="Straight Connector 1185">
              <a:extLst>
                <a:ext uri="{FF2B5EF4-FFF2-40B4-BE49-F238E27FC236}">
                  <a16:creationId xmlns="" xmlns:a16="http://schemas.microsoft.com/office/drawing/2014/main" id="{798D7325-3228-42EB-BD9E-41C919EB5A6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Straight Connector 1187">
              <a:extLst>
                <a:ext uri="{FF2B5EF4-FFF2-40B4-BE49-F238E27FC236}">
                  <a16:creationId xmlns="" xmlns:a16="http://schemas.microsoft.com/office/drawing/2014/main" id="{9FB98AC7-FEFF-431F-9DE8-F9C7A981FB57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9" name="Straight Connector 1188">
              <a:extLst>
                <a:ext uri="{FF2B5EF4-FFF2-40B4-BE49-F238E27FC236}">
                  <a16:creationId xmlns="" xmlns:a16="http://schemas.microsoft.com/office/drawing/2014/main" id="{EE0A8A50-C1B1-4B6A-B785-465DA79B312F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1" name="Straight Connector 1190">
              <a:extLst>
                <a:ext uri="{FF2B5EF4-FFF2-40B4-BE49-F238E27FC236}">
                  <a16:creationId xmlns="" xmlns:a16="http://schemas.microsoft.com/office/drawing/2014/main" id="{41CD7085-EFD2-4C9C-9E32-D12196A09DE2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2" name="Straight Connector 1191">
              <a:extLst>
                <a:ext uri="{FF2B5EF4-FFF2-40B4-BE49-F238E27FC236}">
                  <a16:creationId xmlns="" xmlns:a16="http://schemas.microsoft.com/office/drawing/2014/main" id="{8DF25436-5A54-4F32-9904-E0033EE2FAA0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3" name="Straight Connector 1192">
              <a:extLst>
                <a:ext uri="{FF2B5EF4-FFF2-40B4-BE49-F238E27FC236}">
                  <a16:creationId xmlns="" xmlns:a16="http://schemas.microsoft.com/office/drawing/2014/main" id="{7037017F-3317-442D-AAF4-412F3EA1D72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5" name="TextBox 1194">
              <a:extLst>
                <a:ext uri="{FF2B5EF4-FFF2-40B4-BE49-F238E27FC236}">
                  <a16:creationId xmlns="" xmlns:a16="http://schemas.microsoft.com/office/drawing/2014/main" id="{40A7FD00-A3BB-4CD6-B010-C80ADD5F54EE}"/>
                </a:ext>
              </a:extLst>
            </p:cNvPr>
            <p:cNvSpPr txBox="1"/>
            <p:nvPr/>
          </p:nvSpPr>
          <p:spPr>
            <a:xfrm>
              <a:off x="2719431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  <p:sp>
          <p:nvSpPr>
            <p:cNvPr id="1196" name="TextBox 1195">
              <a:extLst>
                <a:ext uri="{FF2B5EF4-FFF2-40B4-BE49-F238E27FC236}">
                  <a16:creationId xmlns="" xmlns:a16="http://schemas.microsoft.com/office/drawing/2014/main" id="{34171127-68E5-4DE8-B0A4-330467707E39}"/>
                </a:ext>
              </a:extLst>
            </p:cNvPr>
            <p:cNvSpPr txBox="1"/>
            <p:nvPr/>
          </p:nvSpPr>
          <p:spPr>
            <a:xfrm>
              <a:off x="2736439" y="5978234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</a:t>
              </a:r>
            </a:p>
          </p:txBody>
        </p:sp>
      </p:grpSp>
      <p:grpSp>
        <p:nvGrpSpPr>
          <p:cNvPr id="1198" name="Group 1197">
            <a:extLst>
              <a:ext uri="{FF2B5EF4-FFF2-40B4-BE49-F238E27FC236}">
                <a16:creationId xmlns="" xmlns:a16="http://schemas.microsoft.com/office/drawing/2014/main" id="{FE0FD525-BD8D-49D1-9EE8-89A71E58A41D}"/>
              </a:ext>
            </a:extLst>
          </p:cNvPr>
          <p:cNvGrpSpPr/>
          <p:nvPr/>
        </p:nvGrpSpPr>
        <p:grpSpPr>
          <a:xfrm>
            <a:off x="7960649" y="4790622"/>
            <a:ext cx="723306" cy="347215"/>
            <a:chOff x="2435958" y="5846468"/>
            <a:chExt cx="723306" cy="347215"/>
          </a:xfrm>
        </p:grpSpPr>
        <p:sp>
          <p:nvSpPr>
            <p:cNvPr id="1200" name="TextBox 1199">
              <a:extLst>
                <a:ext uri="{FF2B5EF4-FFF2-40B4-BE49-F238E27FC236}">
                  <a16:creationId xmlns="" xmlns:a16="http://schemas.microsoft.com/office/drawing/2014/main" id="{4FE02CAD-29FD-44CC-A907-DF13219864B7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01" name="TextBox 1200">
              <a:extLst>
                <a:ext uri="{FF2B5EF4-FFF2-40B4-BE49-F238E27FC236}">
                  <a16:creationId xmlns="" xmlns:a16="http://schemas.microsoft.com/office/drawing/2014/main" id="{8E2CFB05-C718-4997-8303-D26AE27E87E5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03" name="Straight Connector 1202">
              <a:extLst>
                <a:ext uri="{FF2B5EF4-FFF2-40B4-BE49-F238E27FC236}">
                  <a16:creationId xmlns="" xmlns:a16="http://schemas.microsoft.com/office/drawing/2014/main" id="{84341029-6378-4442-BE51-B4A538EC6EDF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4" name="Straight Connector 1203">
              <a:extLst>
                <a:ext uri="{FF2B5EF4-FFF2-40B4-BE49-F238E27FC236}">
                  <a16:creationId xmlns="" xmlns:a16="http://schemas.microsoft.com/office/drawing/2014/main" id="{FE6CEB98-9C13-4C9B-8217-77E38ED4A216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5" name="Straight Connector 1204">
              <a:extLst>
                <a:ext uri="{FF2B5EF4-FFF2-40B4-BE49-F238E27FC236}">
                  <a16:creationId xmlns="" xmlns:a16="http://schemas.microsoft.com/office/drawing/2014/main" id="{73CAF93E-2CDF-42DE-8D9D-C238906C0BF0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Straight Connector 1205">
              <a:extLst>
                <a:ext uri="{FF2B5EF4-FFF2-40B4-BE49-F238E27FC236}">
                  <a16:creationId xmlns="" xmlns:a16="http://schemas.microsoft.com/office/drawing/2014/main" id="{68F48DFF-BE2E-4858-852C-F415EE3605E5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Straight Connector 1206">
              <a:extLst>
                <a:ext uri="{FF2B5EF4-FFF2-40B4-BE49-F238E27FC236}">
                  <a16:creationId xmlns="" xmlns:a16="http://schemas.microsoft.com/office/drawing/2014/main" id="{053A1D8C-CB96-4482-930B-425CC02F3156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Straight Connector 1208">
              <a:extLst>
                <a:ext uri="{FF2B5EF4-FFF2-40B4-BE49-F238E27FC236}">
                  <a16:creationId xmlns="" xmlns:a16="http://schemas.microsoft.com/office/drawing/2014/main" id="{B7FFC91F-4633-4383-84F2-5946EC2F4703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0" name="TextBox 1209">
              <a:extLst>
                <a:ext uri="{FF2B5EF4-FFF2-40B4-BE49-F238E27FC236}">
                  <a16:creationId xmlns="" xmlns:a16="http://schemas.microsoft.com/office/drawing/2014/main" id="{47143B28-C300-413C-A547-60002BAA37CE}"/>
                </a:ext>
              </a:extLst>
            </p:cNvPr>
            <p:cNvSpPr txBox="1"/>
            <p:nvPr/>
          </p:nvSpPr>
          <p:spPr>
            <a:xfrm>
              <a:off x="2712984" y="58464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sp>
          <p:nvSpPr>
            <p:cNvPr id="1212" name="TextBox 1211">
              <a:extLst>
                <a:ext uri="{FF2B5EF4-FFF2-40B4-BE49-F238E27FC236}">
                  <a16:creationId xmlns="" xmlns:a16="http://schemas.microsoft.com/office/drawing/2014/main" id="{21C03CBC-949A-4F96-8233-DEEDF9FEBB36}"/>
                </a:ext>
              </a:extLst>
            </p:cNvPr>
            <p:cNvSpPr txBox="1"/>
            <p:nvPr/>
          </p:nvSpPr>
          <p:spPr>
            <a:xfrm>
              <a:off x="2696414" y="599362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</p:grpSp>
      <p:grpSp>
        <p:nvGrpSpPr>
          <p:cNvPr id="1213" name="Group 1212">
            <a:extLst>
              <a:ext uri="{FF2B5EF4-FFF2-40B4-BE49-F238E27FC236}">
                <a16:creationId xmlns="" xmlns:a16="http://schemas.microsoft.com/office/drawing/2014/main" id="{DC759A58-90A7-4FB4-9349-7C1CD9FC716D}"/>
              </a:ext>
            </a:extLst>
          </p:cNvPr>
          <p:cNvGrpSpPr/>
          <p:nvPr/>
        </p:nvGrpSpPr>
        <p:grpSpPr>
          <a:xfrm>
            <a:off x="8644495" y="4780557"/>
            <a:ext cx="735622" cy="350293"/>
            <a:chOff x="2435958" y="5840310"/>
            <a:chExt cx="735622" cy="350293"/>
          </a:xfrm>
        </p:grpSpPr>
        <p:sp>
          <p:nvSpPr>
            <p:cNvPr id="1214" name="TextBox 1213">
              <a:extLst>
                <a:ext uri="{FF2B5EF4-FFF2-40B4-BE49-F238E27FC236}">
                  <a16:creationId xmlns="" xmlns:a16="http://schemas.microsoft.com/office/drawing/2014/main" id="{35BFDDC8-74B1-43E5-9FF6-BAAE5632EE6E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15" name="TextBox 1214">
              <a:extLst>
                <a:ext uri="{FF2B5EF4-FFF2-40B4-BE49-F238E27FC236}">
                  <a16:creationId xmlns="" xmlns:a16="http://schemas.microsoft.com/office/drawing/2014/main" id="{9AF67D12-2852-4043-B444-106A680AA949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16" name="Straight Connector 1215">
              <a:extLst>
                <a:ext uri="{FF2B5EF4-FFF2-40B4-BE49-F238E27FC236}">
                  <a16:creationId xmlns="" xmlns:a16="http://schemas.microsoft.com/office/drawing/2014/main" id="{46DF7245-590F-4A86-B6A5-3CEC4A4B8B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Straight Connector 1217">
              <a:extLst>
                <a:ext uri="{FF2B5EF4-FFF2-40B4-BE49-F238E27FC236}">
                  <a16:creationId xmlns="" xmlns:a16="http://schemas.microsoft.com/office/drawing/2014/main" id="{A600812D-ADA0-464F-8C4A-681790088FE2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Straight Connector 1218">
              <a:extLst>
                <a:ext uri="{FF2B5EF4-FFF2-40B4-BE49-F238E27FC236}">
                  <a16:creationId xmlns="" xmlns:a16="http://schemas.microsoft.com/office/drawing/2014/main" id="{CF4BF404-D4C3-4C54-A723-135FB9313D4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Straight Connector 1219">
              <a:extLst>
                <a:ext uri="{FF2B5EF4-FFF2-40B4-BE49-F238E27FC236}">
                  <a16:creationId xmlns="" xmlns:a16="http://schemas.microsoft.com/office/drawing/2014/main" id="{41158FC2-B144-4789-8902-5E5914239C68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Straight Connector 1220">
              <a:extLst>
                <a:ext uri="{FF2B5EF4-FFF2-40B4-BE49-F238E27FC236}">
                  <a16:creationId xmlns="" xmlns:a16="http://schemas.microsoft.com/office/drawing/2014/main" id="{7CC3B119-79D5-4AF0-8ECB-0221D04157E5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Straight Connector 1221">
              <a:extLst>
                <a:ext uri="{FF2B5EF4-FFF2-40B4-BE49-F238E27FC236}">
                  <a16:creationId xmlns="" xmlns:a16="http://schemas.microsoft.com/office/drawing/2014/main" id="{C0F7D3F0-7B3C-44F4-AC02-C382AA2F562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3" name="TextBox 1222">
              <a:extLst>
                <a:ext uri="{FF2B5EF4-FFF2-40B4-BE49-F238E27FC236}">
                  <a16:creationId xmlns="" xmlns:a16="http://schemas.microsoft.com/office/drawing/2014/main" id="{45E9AC1E-F3B5-48B7-A4A4-52D6E9BEB6BC}"/>
                </a:ext>
              </a:extLst>
            </p:cNvPr>
            <p:cNvSpPr txBox="1"/>
            <p:nvPr/>
          </p:nvSpPr>
          <p:spPr>
            <a:xfrm>
              <a:off x="2725300" y="584031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224" name="TextBox 1223">
              <a:extLst>
                <a:ext uri="{FF2B5EF4-FFF2-40B4-BE49-F238E27FC236}">
                  <a16:creationId xmlns="" xmlns:a16="http://schemas.microsoft.com/office/drawing/2014/main" id="{C1293C53-E841-4EE2-A793-DF60DA2292F9}"/>
                </a:ext>
              </a:extLst>
            </p:cNvPr>
            <p:cNvSpPr txBox="1"/>
            <p:nvPr/>
          </p:nvSpPr>
          <p:spPr>
            <a:xfrm>
              <a:off x="2718832" y="599054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225" name="Group 1224">
            <a:extLst>
              <a:ext uri="{FF2B5EF4-FFF2-40B4-BE49-F238E27FC236}">
                <a16:creationId xmlns="" xmlns:a16="http://schemas.microsoft.com/office/drawing/2014/main" id="{325ABC39-CC01-4030-9C5B-0D0B308C969E}"/>
              </a:ext>
            </a:extLst>
          </p:cNvPr>
          <p:cNvGrpSpPr/>
          <p:nvPr/>
        </p:nvGrpSpPr>
        <p:grpSpPr>
          <a:xfrm>
            <a:off x="9355695" y="4785885"/>
            <a:ext cx="735312" cy="350294"/>
            <a:chOff x="2435958" y="5849546"/>
            <a:chExt cx="735312" cy="350294"/>
          </a:xfrm>
        </p:grpSpPr>
        <p:sp>
          <p:nvSpPr>
            <p:cNvPr id="1226" name="TextBox 1225">
              <a:extLst>
                <a:ext uri="{FF2B5EF4-FFF2-40B4-BE49-F238E27FC236}">
                  <a16:creationId xmlns="" xmlns:a16="http://schemas.microsoft.com/office/drawing/2014/main" id="{695DA510-A8B0-4D66-B08B-842BCA295E2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27" name="TextBox 1226">
              <a:extLst>
                <a:ext uri="{FF2B5EF4-FFF2-40B4-BE49-F238E27FC236}">
                  <a16:creationId xmlns="" xmlns:a16="http://schemas.microsoft.com/office/drawing/2014/main" id="{AD355E46-E534-4689-A7BA-6D7144EF2B55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28" name="Straight Connector 1227">
              <a:extLst>
                <a:ext uri="{FF2B5EF4-FFF2-40B4-BE49-F238E27FC236}">
                  <a16:creationId xmlns="" xmlns:a16="http://schemas.microsoft.com/office/drawing/2014/main" id="{B0CCCF44-CA12-461C-BA54-0D19BF8FB04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9" name="Straight Connector 1228">
              <a:extLst>
                <a:ext uri="{FF2B5EF4-FFF2-40B4-BE49-F238E27FC236}">
                  <a16:creationId xmlns="" xmlns:a16="http://schemas.microsoft.com/office/drawing/2014/main" id="{42D3CA89-2C8F-46A7-B6E6-0B3FB34D6BFD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Straight Connector 1229">
              <a:extLst>
                <a:ext uri="{FF2B5EF4-FFF2-40B4-BE49-F238E27FC236}">
                  <a16:creationId xmlns="" xmlns:a16="http://schemas.microsoft.com/office/drawing/2014/main" id="{B179ECE6-F38A-4A00-8DC1-5645099ABFFC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Straight Connector 1230">
              <a:extLst>
                <a:ext uri="{FF2B5EF4-FFF2-40B4-BE49-F238E27FC236}">
                  <a16:creationId xmlns="" xmlns:a16="http://schemas.microsoft.com/office/drawing/2014/main" id="{03BE7F4B-05CC-4B4C-BF27-BCEB783FE962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Straight Connector 1231">
              <a:extLst>
                <a:ext uri="{FF2B5EF4-FFF2-40B4-BE49-F238E27FC236}">
                  <a16:creationId xmlns="" xmlns:a16="http://schemas.microsoft.com/office/drawing/2014/main" id="{A9441D1B-8387-42E1-B95E-A180B77F54B3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Straight Connector 1232">
              <a:extLst>
                <a:ext uri="{FF2B5EF4-FFF2-40B4-BE49-F238E27FC236}">
                  <a16:creationId xmlns="" xmlns:a16="http://schemas.microsoft.com/office/drawing/2014/main" id="{903AD3AB-C32F-439C-B18B-A3E6B67743E0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" name="TextBox 1233">
              <a:extLst>
                <a:ext uri="{FF2B5EF4-FFF2-40B4-BE49-F238E27FC236}">
                  <a16:creationId xmlns="" xmlns:a16="http://schemas.microsoft.com/office/drawing/2014/main" id="{3BB1729D-52B1-4131-9CFA-BE171BF94B76}"/>
                </a:ext>
              </a:extLst>
            </p:cNvPr>
            <p:cNvSpPr txBox="1"/>
            <p:nvPr/>
          </p:nvSpPr>
          <p:spPr>
            <a:xfrm>
              <a:off x="2716064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</a:t>
              </a:r>
              <a:endParaRPr lang="en-US" sz="700" b="1" dirty="0"/>
            </a:p>
          </p:txBody>
        </p:sp>
        <p:sp>
          <p:nvSpPr>
            <p:cNvPr id="1235" name="TextBox 1234">
              <a:extLst>
                <a:ext uri="{FF2B5EF4-FFF2-40B4-BE49-F238E27FC236}">
                  <a16:creationId xmlns="" xmlns:a16="http://schemas.microsoft.com/office/drawing/2014/main" id="{29197306-3614-4AAB-A6B4-264BA5312A92}"/>
                </a:ext>
              </a:extLst>
            </p:cNvPr>
            <p:cNvSpPr txBox="1"/>
            <p:nvPr/>
          </p:nvSpPr>
          <p:spPr>
            <a:xfrm>
              <a:off x="2724990" y="599978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</p:grpSp>
      <p:grpSp>
        <p:nvGrpSpPr>
          <p:cNvPr id="1236" name="Group 1235">
            <a:extLst>
              <a:ext uri="{FF2B5EF4-FFF2-40B4-BE49-F238E27FC236}">
                <a16:creationId xmlns="" xmlns:a16="http://schemas.microsoft.com/office/drawing/2014/main" id="{4363A704-CD83-48DD-AD5F-A919DA7DCE7F}"/>
              </a:ext>
            </a:extLst>
          </p:cNvPr>
          <p:cNvGrpSpPr/>
          <p:nvPr/>
        </p:nvGrpSpPr>
        <p:grpSpPr>
          <a:xfrm>
            <a:off x="10035634" y="4789793"/>
            <a:ext cx="728865" cy="334900"/>
            <a:chOff x="2435958" y="5849546"/>
            <a:chExt cx="728865" cy="334900"/>
          </a:xfrm>
        </p:grpSpPr>
        <p:sp>
          <p:nvSpPr>
            <p:cNvPr id="1237" name="TextBox 1236">
              <a:extLst>
                <a:ext uri="{FF2B5EF4-FFF2-40B4-BE49-F238E27FC236}">
                  <a16:creationId xmlns="" xmlns:a16="http://schemas.microsoft.com/office/drawing/2014/main" id="{BC1FBBA0-D59C-4C4B-B8B4-8CDC6841538F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38" name="TextBox 1237">
              <a:extLst>
                <a:ext uri="{FF2B5EF4-FFF2-40B4-BE49-F238E27FC236}">
                  <a16:creationId xmlns="" xmlns:a16="http://schemas.microsoft.com/office/drawing/2014/main" id="{47C2D1B8-5168-46DB-A158-7CD22C01A843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39" name="Straight Connector 1238">
              <a:extLst>
                <a:ext uri="{FF2B5EF4-FFF2-40B4-BE49-F238E27FC236}">
                  <a16:creationId xmlns="" xmlns:a16="http://schemas.microsoft.com/office/drawing/2014/main" id="{078CF223-1E5B-454B-9BBE-096FCA65ABDC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0" name="Straight Connector 1239">
              <a:extLst>
                <a:ext uri="{FF2B5EF4-FFF2-40B4-BE49-F238E27FC236}">
                  <a16:creationId xmlns="" xmlns:a16="http://schemas.microsoft.com/office/drawing/2014/main" id="{49B0BEB2-6034-43A2-A2CD-650D4AAD6CB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1" name="Straight Connector 1240">
              <a:extLst>
                <a:ext uri="{FF2B5EF4-FFF2-40B4-BE49-F238E27FC236}">
                  <a16:creationId xmlns="" xmlns:a16="http://schemas.microsoft.com/office/drawing/2014/main" id="{9F9C7C35-88B9-4A9A-8D92-0A3C5BE6EB4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Straight Connector 1241">
              <a:extLst>
                <a:ext uri="{FF2B5EF4-FFF2-40B4-BE49-F238E27FC236}">
                  <a16:creationId xmlns="" xmlns:a16="http://schemas.microsoft.com/office/drawing/2014/main" id="{421F8630-5D3E-4764-BD24-501CA62AF28B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Straight Connector 1242">
              <a:extLst>
                <a:ext uri="{FF2B5EF4-FFF2-40B4-BE49-F238E27FC236}">
                  <a16:creationId xmlns="" xmlns:a16="http://schemas.microsoft.com/office/drawing/2014/main" id="{528EFC68-22FE-4B4D-8597-D2F59E7FAE8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Straight Connector 1243">
              <a:extLst>
                <a:ext uri="{FF2B5EF4-FFF2-40B4-BE49-F238E27FC236}">
                  <a16:creationId xmlns="" xmlns:a16="http://schemas.microsoft.com/office/drawing/2014/main" id="{B26DEFF7-CC7A-4DAC-B41D-70106B8B931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5" name="TextBox 1244">
              <a:extLst>
                <a:ext uri="{FF2B5EF4-FFF2-40B4-BE49-F238E27FC236}">
                  <a16:creationId xmlns="" xmlns:a16="http://schemas.microsoft.com/office/drawing/2014/main" id="{18A0F55A-7BE3-4441-A1E1-F12EBD910C7E}"/>
                </a:ext>
              </a:extLst>
            </p:cNvPr>
            <p:cNvSpPr txBox="1"/>
            <p:nvPr/>
          </p:nvSpPr>
          <p:spPr>
            <a:xfrm>
              <a:off x="2706539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2</a:t>
              </a:r>
              <a:endParaRPr lang="en-US" sz="700" b="1" dirty="0"/>
            </a:p>
          </p:txBody>
        </p:sp>
        <p:sp>
          <p:nvSpPr>
            <p:cNvPr id="1246" name="TextBox 1245">
              <a:extLst>
                <a:ext uri="{FF2B5EF4-FFF2-40B4-BE49-F238E27FC236}">
                  <a16:creationId xmlns="" xmlns:a16="http://schemas.microsoft.com/office/drawing/2014/main" id="{0F0B47A4-463E-4EDC-8CF3-35CCFC129090}"/>
                </a:ext>
              </a:extLst>
            </p:cNvPr>
            <p:cNvSpPr txBox="1"/>
            <p:nvPr/>
          </p:nvSpPr>
          <p:spPr>
            <a:xfrm>
              <a:off x="2718543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</p:grpSp>
      <p:grpSp>
        <p:nvGrpSpPr>
          <p:cNvPr id="1247" name="Group 1246">
            <a:extLst>
              <a:ext uri="{FF2B5EF4-FFF2-40B4-BE49-F238E27FC236}">
                <a16:creationId xmlns="" xmlns:a16="http://schemas.microsoft.com/office/drawing/2014/main" id="{E862107C-90D3-4974-973A-C11B23123CB8}"/>
              </a:ext>
            </a:extLst>
          </p:cNvPr>
          <p:cNvGrpSpPr/>
          <p:nvPr/>
        </p:nvGrpSpPr>
        <p:grpSpPr>
          <a:xfrm>
            <a:off x="10711665" y="4792872"/>
            <a:ext cx="743682" cy="334900"/>
            <a:chOff x="2435958" y="5852625"/>
            <a:chExt cx="743682" cy="334900"/>
          </a:xfrm>
        </p:grpSpPr>
        <p:sp>
          <p:nvSpPr>
            <p:cNvPr id="1248" name="TextBox 1247">
              <a:extLst>
                <a:ext uri="{FF2B5EF4-FFF2-40B4-BE49-F238E27FC236}">
                  <a16:creationId xmlns="" xmlns:a16="http://schemas.microsoft.com/office/drawing/2014/main" id="{420FF29B-9718-47DB-A86C-A880083BA949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49" name="TextBox 1248">
              <a:extLst>
                <a:ext uri="{FF2B5EF4-FFF2-40B4-BE49-F238E27FC236}">
                  <a16:creationId xmlns="" xmlns:a16="http://schemas.microsoft.com/office/drawing/2014/main" id="{83CAFCB4-85E2-40BA-9EAC-5A70ED029D80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50" name="Straight Connector 1249">
              <a:extLst>
                <a:ext uri="{FF2B5EF4-FFF2-40B4-BE49-F238E27FC236}">
                  <a16:creationId xmlns="" xmlns:a16="http://schemas.microsoft.com/office/drawing/2014/main" id="{33E6C7EA-60E4-4B54-A155-FEA0D4DA4C67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1" name="Straight Connector 1250">
              <a:extLst>
                <a:ext uri="{FF2B5EF4-FFF2-40B4-BE49-F238E27FC236}">
                  <a16:creationId xmlns="" xmlns:a16="http://schemas.microsoft.com/office/drawing/2014/main" id="{240BA50B-2480-4BE2-856C-BEB054F0C9E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2" name="Straight Connector 1251">
              <a:extLst>
                <a:ext uri="{FF2B5EF4-FFF2-40B4-BE49-F238E27FC236}">
                  <a16:creationId xmlns="" xmlns:a16="http://schemas.microsoft.com/office/drawing/2014/main" id="{A2AF667D-CEF9-4CF9-8FE6-DF41CE4EB9D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3" name="Straight Connector 1252">
              <a:extLst>
                <a:ext uri="{FF2B5EF4-FFF2-40B4-BE49-F238E27FC236}">
                  <a16:creationId xmlns="" xmlns:a16="http://schemas.microsoft.com/office/drawing/2014/main" id="{EEA444A9-B179-46D0-9A2E-8482966535D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Straight Connector 1253">
              <a:extLst>
                <a:ext uri="{FF2B5EF4-FFF2-40B4-BE49-F238E27FC236}">
                  <a16:creationId xmlns="" xmlns:a16="http://schemas.microsoft.com/office/drawing/2014/main" id="{CF8A2951-18C4-4064-A91B-6DE6E547A635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Straight Connector 1254">
              <a:extLst>
                <a:ext uri="{FF2B5EF4-FFF2-40B4-BE49-F238E27FC236}">
                  <a16:creationId xmlns="" xmlns:a16="http://schemas.microsoft.com/office/drawing/2014/main" id="{F9DC7537-07CD-4C3C-B60D-10CCE3DEE83E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6" name="TextBox 1255">
              <a:extLst>
                <a:ext uri="{FF2B5EF4-FFF2-40B4-BE49-F238E27FC236}">
                  <a16:creationId xmlns="" xmlns:a16="http://schemas.microsoft.com/office/drawing/2014/main" id="{F78826FF-8808-49E6-940D-60591D5309B5}"/>
                </a:ext>
              </a:extLst>
            </p:cNvPr>
            <p:cNvSpPr txBox="1"/>
            <p:nvPr/>
          </p:nvSpPr>
          <p:spPr>
            <a:xfrm>
              <a:off x="2717218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257" name="TextBox 1256">
              <a:extLst>
                <a:ext uri="{FF2B5EF4-FFF2-40B4-BE49-F238E27FC236}">
                  <a16:creationId xmlns="" xmlns:a16="http://schemas.microsoft.com/office/drawing/2014/main" id="{081CFC2E-5F64-411E-B6A8-F135A713C38E}"/>
                </a:ext>
              </a:extLst>
            </p:cNvPr>
            <p:cNvSpPr txBox="1"/>
            <p:nvPr/>
          </p:nvSpPr>
          <p:spPr>
            <a:xfrm>
              <a:off x="2733360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258" name="Group 1257">
            <a:extLst>
              <a:ext uri="{FF2B5EF4-FFF2-40B4-BE49-F238E27FC236}">
                <a16:creationId xmlns="" xmlns:a16="http://schemas.microsoft.com/office/drawing/2014/main" id="{ED7168A0-79EA-4E02-B6BF-42D2C95C6690}"/>
              </a:ext>
            </a:extLst>
          </p:cNvPr>
          <p:cNvGrpSpPr/>
          <p:nvPr/>
        </p:nvGrpSpPr>
        <p:grpSpPr>
          <a:xfrm>
            <a:off x="11395511" y="4786715"/>
            <a:ext cx="745435" cy="344136"/>
            <a:chOff x="2435958" y="5846468"/>
            <a:chExt cx="745435" cy="344136"/>
          </a:xfrm>
        </p:grpSpPr>
        <p:sp>
          <p:nvSpPr>
            <p:cNvPr id="1259" name="TextBox 1258">
              <a:extLst>
                <a:ext uri="{FF2B5EF4-FFF2-40B4-BE49-F238E27FC236}">
                  <a16:creationId xmlns="" xmlns:a16="http://schemas.microsoft.com/office/drawing/2014/main" id="{B8EF1BD1-EBF2-4111-ABC6-6F9A6F900567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60" name="TextBox 1259">
              <a:extLst>
                <a:ext uri="{FF2B5EF4-FFF2-40B4-BE49-F238E27FC236}">
                  <a16:creationId xmlns="" xmlns:a16="http://schemas.microsoft.com/office/drawing/2014/main" id="{E4ACEAE5-C21B-4582-BC61-45CC9D74C529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61" name="Straight Connector 1260">
              <a:extLst>
                <a:ext uri="{FF2B5EF4-FFF2-40B4-BE49-F238E27FC236}">
                  <a16:creationId xmlns="" xmlns:a16="http://schemas.microsoft.com/office/drawing/2014/main" id="{9F8D01E5-C215-47A6-BCD6-30C96E74FEF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4" name="Straight Connector 1263">
              <a:extLst>
                <a:ext uri="{FF2B5EF4-FFF2-40B4-BE49-F238E27FC236}">
                  <a16:creationId xmlns="" xmlns:a16="http://schemas.microsoft.com/office/drawing/2014/main" id="{BD3E4586-122C-4F41-9CD8-542FFCB9072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5" name="Straight Connector 1264">
              <a:extLst>
                <a:ext uri="{FF2B5EF4-FFF2-40B4-BE49-F238E27FC236}">
                  <a16:creationId xmlns="" xmlns:a16="http://schemas.microsoft.com/office/drawing/2014/main" id="{921C24A0-F993-411C-8C73-9B2B8E4D353D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Straight Connector 1265">
              <a:extLst>
                <a:ext uri="{FF2B5EF4-FFF2-40B4-BE49-F238E27FC236}">
                  <a16:creationId xmlns="" xmlns:a16="http://schemas.microsoft.com/office/drawing/2014/main" id="{AE75CD90-309D-436B-B357-D36DD9B88BC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Straight Connector 1266">
              <a:extLst>
                <a:ext uri="{FF2B5EF4-FFF2-40B4-BE49-F238E27FC236}">
                  <a16:creationId xmlns="" xmlns:a16="http://schemas.microsoft.com/office/drawing/2014/main" id="{FDE1A31A-42CF-4E17-B9A7-FBE70CBAB8B8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Straight Connector 1267">
              <a:extLst>
                <a:ext uri="{FF2B5EF4-FFF2-40B4-BE49-F238E27FC236}">
                  <a16:creationId xmlns="" xmlns:a16="http://schemas.microsoft.com/office/drawing/2014/main" id="{34C22414-2F14-48E0-ADB0-AEA524173FED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9" name="TextBox 1268">
              <a:extLst>
                <a:ext uri="{FF2B5EF4-FFF2-40B4-BE49-F238E27FC236}">
                  <a16:creationId xmlns="" xmlns:a16="http://schemas.microsoft.com/office/drawing/2014/main" id="{B65C5FC2-82B5-4D19-B5D8-F4740BE47047}"/>
                </a:ext>
              </a:extLst>
            </p:cNvPr>
            <p:cNvSpPr txBox="1"/>
            <p:nvPr/>
          </p:nvSpPr>
          <p:spPr>
            <a:xfrm>
              <a:off x="2735113" y="58464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270" name="TextBox 1269">
              <a:extLst>
                <a:ext uri="{FF2B5EF4-FFF2-40B4-BE49-F238E27FC236}">
                  <a16:creationId xmlns="" xmlns:a16="http://schemas.microsoft.com/office/drawing/2014/main" id="{34A866A8-BBD2-4360-82D6-CEAD964B1044}"/>
                </a:ext>
              </a:extLst>
            </p:cNvPr>
            <p:cNvSpPr txBox="1"/>
            <p:nvPr/>
          </p:nvSpPr>
          <p:spPr>
            <a:xfrm>
              <a:off x="2730281" y="599054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27" y="5295420"/>
            <a:ext cx="2992131" cy="1562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19526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707C51F7-3D17-4A93-BE26-01939B737C58}"/>
              </a:ext>
            </a:extLst>
          </p:cNvPr>
          <p:cNvSpPr/>
          <p:nvPr/>
        </p:nvSpPr>
        <p:spPr>
          <a:xfrm>
            <a:off x="0" y="0"/>
            <a:ext cx="12192000" cy="830997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ctr" fontAlgn="ctr"/>
            <a:r>
              <a:rPr lang="nn-NO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DATA REKAPITULASI </a:t>
            </a:r>
          </a:p>
          <a:p>
            <a:pPr algn="ctr" fontAlgn="ctr"/>
            <a:r>
              <a:rPr lang="nn-NO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PROGRAM DAN KEGIATAN DKTP K/L TAHUN 2019</a:t>
            </a:r>
            <a:endParaRPr lang="en-US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800" y="869097"/>
            <a:ext cx="3835400" cy="181060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8153400" y="894496"/>
            <a:ext cx="3835400" cy="181060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4076700" y="881796"/>
            <a:ext cx="3835400" cy="191220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/>
        </p:nvSpPr>
        <p:spPr>
          <a:xfrm>
            <a:off x="8128000" y="2793999"/>
            <a:ext cx="3835400" cy="2029677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/>
          <p:cNvSpPr/>
          <p:nvPr/>
        </p:nvSpPr>
        <p:spPr>
          <a:xfrm>
            <a:off x="4089400" y="2851150"/>
            <a:ext cx="3835400" cy="190585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69850" y="2793999"/>
            <a:ext cx="3835400" cy="196300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/>
          <p:cNvSpPr/>
          <p:nvPr/>
        </p:nvSpPr>
        <p:spPr>
          <a:xfrm>
            <a:off x="88900" y="4787899"/>
            <a:ext cx="3835400" cy="202196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8134350" y="4877868"/>
            <a:ext cx="3835400" cy="1931993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4102100" y="4823677"/>
            <a:ext cx="3835400" cy="1986184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/>
          <p:nvPr/>
        </p:nvCxnSpPr>
        <p:spPr>
          <a:xfrm>
            <a:off x="1231900" y="830997"/>
            <a:ext cx="0" cy="18487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0" y="1520399"/>
            <a:ext cx="3886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50800" y="2142699"/>
            <a:ext cx="3835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4025900" y="1520399"/>
            <a:ext cx="3886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4076700" y="2139098"/>
            <a:ext cx="3835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5207000" y="894496"/>
            <a:ext cx="0" cy="18487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207000" y="805597"/>
            <a:ext cx="2705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</a:t>
            </a:r>
            <a:r>
              <a:rPr lang="en-US" sz="900" dirty="0" err="1" smtClean="0"/>
              <a:t>Pariwisata</a:t>
            </a:r>
            <a:endParaRPr lang="en-US" sz="900" dirty="0" smtClean="0"/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Dekosentrasi</a:t>
            </a:r>
            <a:r>
              <a:rPr lang="en-US" sz="900" dirty="0" smtClean="0"/>
              <a:t> : 58,264,200,000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900" dirty="0" err="1" smtClean="0"/>
              <a:t>Dukungan</a:t>
            </a:r>
            <a:r>
              <a:rPr lang="en-US" sz="900" dirty="0" smtClean="0"/>
              <a:t> </a:t>
            </a:r>
            <a:r>
              <a:rPr lang="en-US" sz="900" dirty="0" err="1" smtClean="0"/>
              <a:t>Manejemen</a:t>
            </a:r>
            <a:r>
              <a:rPr lang="en-US" sz="900" dirty="0" smtClean="0"/>
              <a:t> </a:t>
            </a:r>
            <a:r>
              <a:rPr lang="en-US" sz="900" dirty="0" err="1" smtClean="0"/>
              <a:t>Pengelolaan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</a:t>
            </a:r>
            <a:r>
              <a:rPr lang="en-US" sz="900" dirty="0" err="1" smtClean="0"/>
              <a:t>Pengembangan</a:t>
            </a:r>
            <a:r>
              <a:rPr lang="en-US" sz="900" dirty="0" smtClean="0"/>
              <a:t> </a:t>
            </a:r>
            <a:r>
              <a:rPr lang="en-US" sz="900" dirty="0" err="1" smtClean="0"/>
              <a:t>Industrasi</a:t>
            </a:r>
            <a:r>
              <a:rPr lang="en-US" sz="900" dirty="0" smtClean="0"/>
              <a:t>, </a:t>
            </a:r>
            <a:r>
              <a:rPr lang="en-US" sz="900" dirty="0" err="1" smtClean="0"/>
              <a:t>Pariwisata</a:t>
            </a:r>
            <a:r>
              <a:rPr lang="en-US" sz="900" dirty="0" smtClean="0"/>
              <a:t>, </a:t>
            </a:r>
            <a:r>
              <a:rPr lang="en-US" sz="900" dirty="0" err="1" smtClean="0"/>
              <a:t>Pemasaran</a:t>
            </a:r>
            <a:r>
              <a:rPr lang="en-US" sz="900" dirty="0" smtClean="0"/>
              <a:t>, </a:t>
            </a:r>
            <a:r>
              <a:rPr lang="en-US" sz="900" dirty="0" err="1" smtClean="0"/>
              <a:t>Kelembagaan</a:t>
            </a:r>
            <a:endParaRPr lang="en-US" sz="900" dirty="0" smtClean="0"/>
          </a:p>
          <a:p>
            <a:pPr algn="just"/>
            <a:endParaRPr lang="en-US" sz="1100" dirty="0"/>
          </a:p>
        </p:txBody>
      </p:sp>
      <p:sp>
        <p:nvSpPr>
          <p:cNvPr id="40" name="TextBox 39"/>
          <p:cNvSpPr txBox="1"/>
          <p:nvPr/>
        </p:nvSpPr>
        <p:spPr>
          <a:xfrm>
            <a:off x="1181100" y="2107774"/>
            <a:ext cx="27051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</a:t>
            </a:r>
            <a:r>
              <a:rPr lang="en-US" sz="900" dirty="0" err="1" smtClean="0"/>
              <a:t>Bappenas</a:t>
            </a:r>
            <a:endParaRPr lang="en-US" sz="900" dirty="0" smtClean="0"/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 32,368,712,000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900" dirty="0" err="1" smtClean="0"/>
              <a:t>Perencanaan</a:t>
            </a:r>
            <a:r>
              <a:rPr lang="en-US" sz="900" dirty="0" smtClean="0"/>
              <a:t> Pembangunan Nasional</a:t>
            </a:r>
          </a:p>
          <a:p>
            <a:pPr algn="just"/>
            <a:endParaRPr lang="en-US" sz="1100" dirty="0"/>
          </a:p>
        </p:txBody>
      </p:sp>
      <p:sp>
        <p:nvSpPr>
          <p:cNvPr id="41" name="TextBox 40"/>
          <p:cNvSpPr txBox="1"/>
          <p:nvPr/>
        </p:nvSpPr>
        <p:spPr>
          <a:xfrm>
            <a:off x="1155700" y="1485929"/>
            <a:ext cx="2705100" cy="7771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90" dirty="0" err="1" smtClean="0"/>
              <a:t>Kementerian</a:t>
            </a:r>
            <a:r>
              <a:rPr lang="en-US" sz="890" dirty="0" smtClean="0"/>
              <a:t> </a:t>
            </a:r>
            <a:r>
              <a:rPr lang="en-US" sz="890" dirty="0" err="1" smtClean="0"/>
              <a:t>Perpustakaan</a:t>
            </a:r>
            <a:r>
              <a:rPr lang="en-US" sz="890" dirty="0" smtClean="0"/>
              <a:t> Nasional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890" dirty="0" err="1" smtClean="0"/>
              <a:t>Pagu</a:t>
            </a:r>
            <a:r>
              <a:rPr lang="en-US" sz="890" dirty="0" smtClean="0"/>
              <a:t> </a:t>
            </a:r>
            <a:r>
              <a:rPr lang="en-US" sz="890" dirty="0" err="1" smtClean="0"/>
              <a:t>Dekonsentrasi</a:t>
            </a:r>
            <a:r>
              <a:rPr lang="en-US" sz="890" dirty="0" smtClean="0"/>
              <a:t> : 17,530,006,000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890" dirty="0" smtClean="0"/>
              <a:t>Program </a:t>
            </a:r>
            <a:r>
              <a:rPr lang="en-US" sz="890" dirty="0" err="1" smtClean="0"/>
              <a:t>Kegiatan</a:t>
            </a:r>
            <a:r>
              <a:rPr lang="en-US" sz="890" dirty="0" smtClean="0"/>
              <a:t> : </a:t>
            </a:r>
            <a:r>
              <a:rPr lang="en-US" sz="890" dirty="0" err="1" smtClean="0"/>
              <a:t>Pembinaan</a:t>
            </a:r>
            <a:r>
              <a:rPr lang="en-US" sz="890" dirty="0" smtClean="0"/>
              <a:t> </a:t>
            </a:r>
            <a:r>
              <a:rPr lang="en-US" sz="890" dirty="0" err="1" smtClean="0"/>
              <a:t>dan</a:t>
            </a:r>
            <a:r>
              <a:rPr lang="en-US" sz="890" dirty="0" smtClean="0"/>
              <a:t> </a:t>
            </a:r>
            <a:r>
              <a:rPr lang="en-US" sz="890" dirty="0" err="1" smtClean="0"/>
              <a:t>Pengembangan</a:t>
            </a:r>
            <a:r>
              <a:rPr lang="en-US" sz="890" dirty="0" smtClean="0"/>
              <a:t> </a:t>
            </a:r>
            <a:r>
              <a:rPr lang="en-US" sz="890" dirty="0" err="1" smtClean="0"/>
              <a:t>Perpustakaan</a:t>
            </a:r>
            <a:r>
              <a:rPr lang="en-US" sz="890" dirty="0" smtClean="0"/>
              <a:t> </a:t>
            </a:r>
            <a:r>
              <a:rPr lang="en-US" sz="890" dirty="0" err="1" smtClean="0"/>
              <a:t>Melalui</a:t>
            </a:r>
            <a:r>
              <a:rPr lang="en-US" sz="890" dirty="0" smtClean="0"/>
              <a:t> </a:t>
            </a:r>
            <a:r>
              <a:rPr lang="en-US" sz="890" dirty="0" err="1" smtClean="0"/>
              <a:t>Dekosentrasi</a:t>
            </a:r>
            <a:endParaRPr lang="en-US" sz="890" dirty="0" smtClean="0"/>
          </a:p>
          <a:p>
            <a:pPr algn="just"/>
            <a:endParaRPr lang="en-US" sz="890" dirty="0"/>
          </a:p>
        </p:txBody>
      </p:sp>
      <p:sp>
        <p:nvSpPr>
          <p:cNvPr id="42" name="TextBox 41"/>
          <p:cNvSpPr txBox="1"/>
          <p:nvPr/>
        </p:nvSpPr>
        <p:spPr>
          <a:xfrm>
            <a:off x="1181100" y="797481"/>
            <a:ext cx="2705100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err="1" smtClean="0"/>
              <a:t>Kementerian</a:t>
            </a:r>
            <a:r>
              <a:rPr lang="en-US" sz="1000" dirty="0" smtClean="0"/>
              <a:t> </a:t>
            </a:r>
            <a:r>
              <a:rPr lang="en-US" sz="1000" dirty="0" err="1" smtClean="0"/>
              <a:t>Arsip</a:t>
            </a:r>
            <a:r>
              <a:rPr lang="en-US" sz="1000" dirty="0" smtClean="0"/>
              <a:t> Nasional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1000" dirty="0" err="1" smtClean="0"/>
              <a:t>Pagu</a:t>
            </a:r>
            <a:r>
              <a:rPr lang="en-US" sz="1000" dirty="0" smtClean="0"/>
              <a:t> </a:t>
            </a:r>
            <a:r>
              <a:rPr lang="en-US" sz="1000" dirty="0" err="1" smtClean="0"/>
              <a:t>Dekonsentrasi</a:t>
            </a:r>
            <a:r>
              <a:rPr lang="en-US" sz="1000" dirty="0" smtClean="0"/>
              <a:t> : 12,097,151,000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1000" dirty="0" smtClean="0"/>
              <a:t>Program </a:t>
            </a:r>
            <a:r>
              <a:rPr lang="en-US" sz="1000" dirty="0" err="1" smtClean="0"/>
              <a:t>Kegiatan</a:t>
            </a:r>
            <a:r>
              <a:rPr lang="en-US" sz="1000" dirty="0" smtClean="0"/>
              <a:t>: </a:t>
            </a:r>
            <a:r>
              <a:rPr lang="en-US" sz="1000" dirty="0" err="1" smtClean="0"/>
              <a:t>Pengawasan</a:t>
            </a:r>
            <a:r>
              <a:rPr lang="en-US" sz="1000" dirty="0" smtClean="0"/>
              <a:t> </a:t>
            </a:r>
            <a:r>
              <a:rPr lang="en-US" sz="1000" dirty="0" err="1" smtClean="0"/>
              <a:t>Kearsipan</a:t>
            </a:r>
            <a:r>
              <a:rPr lang="en-US" sz="1000" dirty="0" smtClean="0"/>
              <a:t> Nasional Dana </a:t>
            </a:r>
            <a:r>
              <a:rPr lang="en-US" sz="1000" dirty="0" err="1" smtClean="0"/>
              <a:t>Dekonsentrasi</a:t>
            </a:r>
            <a:r>
              <a:rPr lang="en-US" sz="1000" dirty="0" smtClean="0"/>
              <a:t> </a:t>
            </a:r>
          </a:p>
          <a:p>
            <a:pPr algn="just"/>
            <a:endParaRPr lang="en-US" sz="1100" dirty="0"/>
          </a:p>
        </p:txBody>
      </p:sp>
      <p:sp>
        <p:nvSpPr>
          <p:cNvPr id="43" name="TextBox 42"/>
          <p:cNvSpPr txBox="1"/>
          <p:nvPr/>
        </p:nvSpPr>
        <p:spPr>
          <a:xfrm>
            <a:off x="5219700" y="2086959"/>
            <a:ext cx="27051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</a:t>
            </a:r>
            <a:r>
              <a:rPr lang="en-US" sz="900" dirty="0" err="1" smtClean="0"/>
              <a:t>Pendiidkan</a:t>
            </a:r>
            <a:r>
              <a:rPr lang="en-US" sz="900" dirty="0" smtClean="0"/>
              <a:t> </a:t>
            </a:r>
            <a:r>
              <a:rPr lang="en-US" sz="900" dirty="0" err="1" smtClean="0"/>
              <a:t>dan</a:t>
            </a:r>
            <a:r>
              <a:rPr lang="en-US" sz="900" dirty="0" smtClean="0"/>
              <a:t> </a:t>
            </a:r>
            <a:r>
              <a:rPr lang="en-US" sz="900" dirty="0" err="1" smtClean="0"/>
              <a:t>Kebudayaan</a:t>
            </a:r>
            <a:endParaRPr lang="en-US" sz="900" dirty="0" smtClean="0"/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Dekosentrasi</a:t>
            </a:r>
            <a:r>
              <a:rPr lang="en-US" sz="900" dirty="0" smtClean="0"/>
              <a:t> : 264,142,112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900" dirty="0" err="1" smtClean="0"/>
              <a:t>Dukungan</a:t>
            </a:r>
            <a:r>
              <a:rPr lang="en-US" sz="900" dirty="0" smtClean="0"/>
              <a:t> </a:t>
            </a:r>
            <a:r>
              <a:rPr lang="en-US" sz="900" dirty="0" err="1" smtClean="0"/>
              <a:t>Manajemen</a:t>
            </a:r>
            <a:r>
              <a:rPr lang="en-US" sz="900" dirty="0" smtClean="0"/>
              <a:t> Dan </a:t>
            </a:r>
            <a:r>
              <a:rPr lang="en-US" sz="900" dirty="0" err="1" smtClean="0"/>
              <a:t>Pelaksanaan</a:t>
            </a:r>
            <a:r>
              <a:rPr lang="en-US" sz="900" dirty="0" smtClean="0"/>
              <a:t> </a:t>
            </a:r>
            <a:r>
              <a:rPr lang="en-US" sz="900" dirty="0" err="1" smtClean="0"/>
              <a:t>Tugas</a:t>
            </a:r>
            <a:r>
              <a:rPr lang="en-US" sz="900" dirty="0" smtClean="0"/>
              <a:t> </a:t>
            </a:r>
            <a:r>
              <a:rPr lang="en-US" sz="900" dirty="0" err="1" smtClean="0"/>
              <a:t>Teknis</a:t>
            </a:r>
            <a:r>
              <a:rPr lang="en-US" sz="900" dirty="0" smtClean="0"/>
              <a:t>  </a:t>
            </a:r>
            <a:r>
              <a:rPr lang="en-US" sz="900" dirty="0" err="1" smtClean="0"/>
              <a:t>Lainnya</a:t>
            </a:r>
            <a:r>
              <a:rPr lang="en-US" sz="900" dirty="0" smtClean="0"/>
              <a:t> </a:t>
            </a:r>
            <a:r>
              <a:rPr lang="en-US" sz="900" dirty="0" err="1" smtClean="0"/>
              <a:t>Kementerian</a:t>
            </a:r>
            <a:r>
              <a:rPr lang="en-US" sz="900" dirty="0" smtClean="0"/>
              <a:t>  </a:t>
            </a:r>
            <a:r>
              <a:rPr lang="en-US" sz="900" dirty="0" err="1" smtClean="0"/>
              <a:t>Pendidikan</a:t>
            </a:r>
            <a:r>
              <a:rPr lang="en-US" sz="900" dirty="0" smtClean="0"/>
              <a:t>  Dan </a:t>
            </a:r>
            <a:r>
              <a:rPr lang="en-US" sz="900" dirty="0" err="1" smtClean="0"/>
              <a:t>Kebudayaan</a:t>
            </a:r>
            <a:endParaRPr lang="en-US" sz="900" dirty="0" smtClean="0"/>
          </a:p>
          <a:p>
            <a:pPr algn="just"/>
            <a:endParaRPr lang="en-US" sz="900" dirty="0"/>
          </a:p>
        </p:txBody>
      </p:sp>
      <p:sp>
        <p:nvSpPr>
          <p:cNvPr id="44" name="TextBox 43"/>
          <p:cNvSpPr txBox="1"/>
          <p:nvPr/>
        </p:nvSpPr>
        <p:spPr>
          <a:xfrm>
            <a:off x="5207000" y="1507699"/>
            <a:ext cx="270510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</a:t>
            </a:r>
            <a:r>
              <a:rPr lang="en-US" sz="900" dirty="0" err="1" smtClean="0"/>
              <a:t>Badan</a:t>
            </a:r>
            <a:r>
              <a:rPr lang="en-US" sz="900" dirty="0" smtClean="0"/>
              <a:t> </a:t>
            </a:r>
            <a:r>
              <a:rPr lang="en-US" sz="900" dirty="0" err="1" smtClean="0"/>
              <a:t>Koordinasi</a:t>
            </a:r>
            <a:r>
              <a:rPr lang="en-US" sz="900" dirty="0" smtClean="0"/>
              <a:t> </a:t>
            </a:r>
            <a:r>
              <a:rPr lang="en-US" sz="900" dirty="0" err="1" smtClean="0"/>
              <a:t>Penanaman</a:t>
            </a:r>
            <a:r>
              <a:rPr lang="en-US" sz="900" dirty="0" smtClean="0"/>
              <a:t> Modal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Dekosentrasi</a:t>
            </a:r>
            <a:r>
              <a:rPr lang="en-US" sz="900" dirty="0" smtClean="0"/>
              <a:t> :  16,689,041,000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900" dirty="0" err="1" smtClean="0"/>
              <a:t>Peningkatan</a:t>
            </a:r>
            <a:r>
              <a:rPr lang="en-US" sz="900" dirty="0" smtClean="0"/>
              <a:t> </a:t>
            </a:r>
            <a:r>
              <a:rPr lang="en-US" sz="900" dirty="0" err="1" smtClean="0"/>
              <a:t>Daya</a:t>
            </a:r>
            <a:r>
              <a:rPr lang="en-US" sz="900" dirty="0" smtClean="0"/>
              <a:t> </a:t>
            </a:r>
            <a:r>
              <a:rPr lang="en-US" sz="900" dirty="0" err="1" smtClean="0"/>
              <a:t>Saing</a:t>
            </a:r>
            <a:r>
              <a:rPr lang="en-US" sz="900" dirty="0" smtClean="0"/>
              <a:t> </a:t>
            </a:r>
            <a:r>
              <a:rPr lang="en-US" sz="900" dirty="0" err="1" smtClean="0"/>
              <a:t>Penanaman</a:t>
            </a:r>
            <a:r>
              <a:rPr lang="en-US" sz="900" dirty="0" smtClean="0"/>
              <a:t> Modal </a:t>
            </a:r>
          </a:p>
          <a:p>
            <a:pPr algn="just"/>
            <a:endParaRPr lang="en-US" sz="900" dirty="0"/>
          </a:p>
        </p:txBody>
      </p:sp>
      <p:sp>
        <p:nvSpPr>
          <p:cNvPr id="45" name="AutoShape 2" descr="Hasil gambar untuk lambang KEMENTERIAN/LEMBAGA ARSIP NASIONAL REPUBLIK INDONES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7000" y="899442"/>
            <a:ext cx="1025525" cy="60987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96" t="25622" r="25297" b="26616"/>
          <a:stretch/>
        </p:blipFill>
        <p:spPr>
          <a:xfrm>
            <a:off x="107950" y="1562100"/>
            <a:ext cx="1063625" cy="54249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8" y="2215440"/>
            <a:ext cx="1071562" cy="41663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408" y="933449"/>
            <a:ext cx="994568" cy="54567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0833" y="1559213"/>
            <a:ext cx="1056875" cy="53831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275" y="2187843"/>
            <a:ext cx="1081483" cy="577581"/>
          </a:xfrm>
          <a:prstGeom prst="rect">
            <a:avLst/>
          </a:prstGeom>
        </p:spPr>
      </p:pic>
      <p:cxnSp>
        <p:nvCxnSpPr>
          <p:cNvPr id="59" name="Straight Connector 58"/>
          <p:cNvCxnSpPr/>
          <p:nvPr/>
        </p:nvCxnSpPr>
        <p:spPr>
          <a:xfrm>
            <a:off x="8128000" y="1520399"/>
            <a:ext cx="3886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8153400" y="2131896"/>
            <a:ext cx="3835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9105900" y="869097"/>
            <a:ext cx="0" cy="18487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TextBox 62"/>
          <p:cNvSpPr txBox="1"/>
          <p:nvPr/>
        </p:nvSpPr>
        <p:spPr>
          <a:xfrm>
            <a:off x="9086850" y="868304"/>
            <a:ext cx="27051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PU </a:t>
            </a:r>
            <a:r>
              <a:rPr lang="en-US" sz="900" dirty="0" err="1" smtClean="0"/>
              <a:t>dan</a:t>
            </a:r>
            <a:r>
              <a:rPr lang="en-US" sz="900" dirty="0" smtClean="0"/>
              <a:t> </a:t>
            </a:r>
            <a:r>
              <a:rPr lang="en-US" sz="900" dirty="0" err="1" smtClean="0"/>
              <a:t>Perumahan</a:t>
            </a:r>
            <a:r>
              <a:rPr lang="en-US" sz="900" dirty="0" smtClean="0"/>
              <a:t> Rakyat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Tugas</a:t>
            </a:r>
            <a:r>
              <a:rPr lang="en-US" sz="900" dirty="0" smtClean="0"/>
              <a:t> </a:t>
            </a:r>
            <a:r>
              <a:rPr lang="en-US" sz="900" dirty="0" err="1" smtClean="0"/>
              <a:t>Pembantuan</a:t>
            </a:r>
            <a:r>
              <a:rPr lang="en-US" sz="900" dirty="0" smtClean="0"/>
              <a:t> : 1,372,497,952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900" dirty="0" err="1" smtClean="0"/>
              <a:t>Pengelolaan</a:t>
            </a:r>
            <a:r>
              <a:rPr lang="en-US" sz="900" dirty="0" smtClean="0"/>
              <a:t>  </a:t>
            </a:r>
            <a:r>
              <a:rPr lang="en-US" sz="900" dirty="0" err="1" smtClean="0"/>
              <a:t>Sumber</a:t>
            </a:r>
            <a:r>
              <a:rPr lang="en-US" sz="900" dirty="0" smtClean="0"/>
              <a:t> </a:t>
            </a:r>
            <a:r>
              <a:rPr lang="en-US" sz="900" dirty="0" err="1" smtClean="0"/>
              <a:t>Daya</a:t>
            </a:r>
            <a:r>
              <a:rPr lang="en-US" sz="900" dirty="0" smtClean="0"/>
              <a:t> Air, </a:t>
            </a:r>
            <a:r>
              <a:rPr lang="en-US" sz="900" dirty="0" err="1" smtClean="0"/>
              <a:t>Jalan</a:t>
            </a:r>
            <a:r>
              <a:rPr lang="en-US" sz="900" dirty="0" smtClean="0"/>
              <a:t>, </a:t>
            </a:r>
            <a:r>
              <a:rPr lang="en-US" sz="900" dirty="0" err="1" smtClean="0"/>
              <a:t>Jaringan</a:t>
            </a:r>
            <a:r>
              <a:rPr lang="en-US" sz="900" dirty="0" smtClean="0"/>
              <a:t> </a:t>
            </a:r>
            <a:r>
              <a:rPr lang="en-US" sz="900" dirty="0" err="1" smtClean="0"/>
              <a:t>Irigasi</a:t>
            </a:r>
            <a:r>
              <a:rPr lang="en-US" sz="900" dirty="0" smtClean="0"/>
              <a:t>, </a:t>
            </a:r>
            <a:r>
              <a:rPr lang="en-US" sz="900" dirty="0" err="1" smtClean="0"/>
              <a:t>Kapasitas</a:t>
            </a:r>
            <a:r>
              <a:rPr lang="en-US" sz="900" dirty="0" smtClean="0"/>
              <a:t>  </a:t>
            </a:r>
            <a:r>
              <a:rPr lang="en-US" sz="900" dirty="0" err="1" smtClean="0"/>
              <a:t>Jalan</a:t>
            </a:r>
            <a:r>
              <a:rPr lang="en-US" sz="900" dirty="0" smtClean="0"/>
              <a:t> Nasional</a:t>
            </a:r>
          </a:p>
          <a:p>
            <a:pPr algn="just"/>
            <a:endParaRPr lang="en-US" sz="1100" dirty="0"/>
          </a:p>
        </p:txBody>
      </p:sp>
      <p:pic>
        <p:nvPicPr>
          <p:cNvPr id="65" name="Picture 6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675" y="933022"/>
            <a:ext cx="892175" cy="574677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9239250" y="1476921"/>
            <a:ext cx="2705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</a:t>
            </a:r>
            <a:r>
              <a:rPr lang="en-US" sz="900" dirty="0" err="1" smtClean="0"/>
              <a:t>Perdagangan</a:t>
            </a:r>
            <a:r>
              <a:rPr lang="en-US" sz="900" dirty="0" smtClean="0"/>
              <a:t> 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Dekosentrasi</a:t>
            </a:r>
            <a:r>
              <a:rPr lang="en-US" sz="900" dirty="0" smtClean="0"/>
              <a:t> : 73,270,000,000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900" dirty="0" err="1" smtClean="0"/>
              <a:t>Perdangangan</a:t>
            </a:r>
            <a:r>
              <a:rPr lang="en-US" sz="900" dirty="0" smtClean="0"/>
              <a:t>  	</a:t>
            </a:r>
            <a:r>
              <a:rPr lang="en-US" sz="900" dirty="0" err="1" smtClean="0"/>
              <a:t>Dalam</a:t>
            </a:r>
            <a:r>
              <a:rPr lang="en-US" sz="900" dirty="0"/>
              <a:t> </a:t>
            </a:r>
            <a:r>
              <a:rPr lang="en-US" sz="900" dirty="0" smtClean="0"/>
              <a:t>Dan </a:t>
            </a:r>
            <a:r>
              <a:rPr lang="en-US" sz="900" dirty="0" err="1" smtClean="0"/>
              <a:t>Luar</a:t>
            </a:r>
            <a:r>
              <a:rPr lang="en-US" sz="900" dirty="0" smtClean="0"/>
              <a:t> </a:t>
            </a:r>
            <a:r>
              <a:rPr lang="en-US" sz="900" dirty="0" err="1" smtClean="0"/>
              <a:t>Negeri</a:t>
            </a:r>
            <a:r>
              <a:rPr lang="en-US" sz="900" dirty="0" smtClean="0"/>
              <a:t> Daerah</a:t>
            </a:r>
            <a:endParaRPr lang="en-US" sz="1100" dirty="0"/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6100" y="1564523"/>
            <a:ext cx="920750" cy="549204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9105900" y="2123252"/>
            <a:ext cx="2990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</a:t>
            </a:r>
            <a:r>
              <a:rPr lang="en-US" sz="900" dirty="0" err="1" smtClean="0"/>
              <a:t>Ketenagakerjaan</a:t>
            </a:r>
            <a:endParaRPr lang="en-US" sz="900" dirty="0" smtClean="0"/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Dekosentrasi</a:t>
            </a:r>
            <a:r>
              <a:rPr lang="en-US" sz="900" dirty="0" smtClean="0"/>
              <a:t> : 249,844,095,000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900" dirty="0" err="1" smtClean="0"/>
              <a:t>Peningkatan</a:t>
            </a:r>
            <a:r>
              <a:rPr lang="en-US" sz="900" dirty="0" smtClean="0"/>
              <a:t> </a:t>
            </a:r>
            <a:r>
              <a:rPr lang="en-US" sz="900" dirty="0" err="1" smtClean="0"/>
              <a:t>Kompetensi</a:t>
            </a:r>
            <a:r>
              <a:rPr lang="en-US" sz="900" dirty="0" smtClean="0"/>
              <a:t>, </a:t>
            </a:r>
            <a:r>
              <a:rPr lang="en-US" sz="900" dirty="0" err="1" smtClean="0"/>
              <a:t>Pemberdayaan</a:t>
            </a:r>
            <a:r>
              <a:rPr lang="en-US" sz="900" dirty="0" smtClean="0"/>
              <a:t>, </a:t>
            </a:r>
            <a:r>
              <a:rPr lang="en-US" sz="900" dirty="0" err="1" smtClean="0"/>
              <a:t>Jaminan,pengembangan</a:t>
            </a:r>
            <a:r>
              <a:rPr lang="en-US" sz="900" dirty="0" smtClean="0"/>
              <a:t> Tenaga </a:t>
            </a:r>
            <a:r>
              <a:rPr lang="en-US" sz="900" dirty="0" err="1" smtClean="0"/>
              <a:t>Kerja</a:t>
            </a:r>
            <a:endParaRPr lang="en-US" sz="1100" dirty="0"/>
          </a:p>
        </p:txBody>
      </p:sp>
      <p:pic>
        <p:nvPicPr>
          <p:cNvPr id="71" name="Picture 7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675" y="2164924"/>
            <a:ext cx="863601" cy="522104"/>
          </a:xfrm>
          <a:prstGeom prst="rect">
            <a:avLst/>
          </a:prstGeom>
        </p:spPr>
      </p:pic>
      <p:cxnSp>
        <p:nvCxnSpPr>
          <p:cNvPr id="72" name="Straight Connector 71"/>
          <p:cNvCxnSpPr/>
          <p:nvPr/>
        </p:nvCxnSpPr>
        <p:spPr>
          <a:xfrm>
            <a:off x="25400" y="3358724"/>
            <a:ext cx="38862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47625" y="4038174"/>
            <a:ext cx="3835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949325" y="2743199"/>
            <a:ext cx="0" cy="20138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1047750" y="2736057"/>
            <a:ext cx="2705100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</a:t>
            </a:r>
            <a:r>
              <a:rPr lang="en-US" sz="900" dirty="0" err="1" smtClean="0"/>
              <a:t>Perindustrian</a:t>
            </a:r>
            <a:r>
              <a:rPr lang="en-US" sz="900" dirty="0" smtClean="0"/>
              <a:t> 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70,000,000,000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900" dirty="0" err="1" smtClean="0"/>
              <a:t>Penumbuhan</a:t>
            </a:r>
            <a:r>
              <a:rPr lang="en-US" sz="900" dirty="0" smtClean="0"/>
              <a:t>, </a:t>
            </a:r>
            <a:r>
              <a:rPr lang="en-US" sz="900" dirty="0" err="1" smtClean="0"/>
              <a:t>Pengembangan</a:t>
            </a:r>
            <a:r>
              <a:rPr lang="en-US" sz="900" dirty="0" smtClean="0"/>
              <a:t>, Dan </a:t>
            </a:r>
            <a:r>
              <a:rPr lang="en-US" sz="900" dirty="0" err="1" smtClean="0"/>
              <a:t>Evaluasi</a:t>
            </a:r>
            <a:r>
              <a:rPr lang="en-US" sz="900" dirty="0" smtClean="0"/>
              <a:t> </a:t>
            </a:r>
            <a:r>
              <a:rPr lang="en-US" sz="900" dirty="0" err="1" smtClean="0"/>
              <a:t>Industri</a:t>
            </a:r>
            <a:r>
              <a:rPr lang="en-US" sz="900" dirty="0" smtClean="0"/>
              <a:t> Kecil Dan </a:t>
            </a:r>
            <a:r>
              <a:rPr lang="en-US" sz="900" dirty="0" err="1" smtClean="0"/>
              <a:t>Menengah</a:t>
            </a:r>
            <a:endParaRPr lang="en-US" sz="900" dirty="0" smtClean="0"/>
          </a:p>
          <a:p>
            <a:pPr algn="just"/>
            <a:endParaRPr lang="en-US" sz="1100" dirty="0"/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67" t="23834" r="28000" b="22024"/>
          <a:stretch/>
        </p:blipFill>
        <p:spPr>
          <a:xfrm>
            <a:off x="90487" y="2841625"/>
            <a:ext cx="823913" cy="482600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1152525" y="3311099"/>
            <a:ext cx="2705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 </a:t>
            </a:r>
            <a:r>
              <a:rPr lang="en-US" sz="900" dirty="0" err="1" smtClean="0"/>
              <a:t>Pemuda</a:t>
            </a:r>
            <a:r>
              <a:rPr lang="en-US" sz="900" dirty="0" smtClean="0"/>
              <a:t> </a:t>
            </a:r>
            <a:r>
              <a:rPr lang="en-US" sz="900" dirty="0" err="1" smtClean="0"/>
              <a:t>dan</a:t>
            </a:r>
            <a:r>
              <a:rPr lang="en-US" sz="900" dirty="0" smtClean="0"/>
              <a:t> </a:t>
            </a:r>
            <a:r>
              <a:rPr lang="en-US" sz="900" dirty="0" err="1" smtClean="0"/>
              <a:t>Olahraga</a:t>
            </a:r>
            <a:endParaRPr lang="en-US" sz="900" dirty="0" smtClean="0"/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114,200,000,000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900" dirty="0" err="1" smtClean="0"/>
              <a:t>Jambore</a:t>
            </a:r>
            <a:r>
              <a:rPr lang="en-US" sz="900" dirty="0" smtClean="0"/>
              <a:t> </a:t>
            </a:r>
            <a:r>
              <a:rPr lang="en-US" sz="900" dirty="0" err="1" smtClean="0"/>
              <a:t>Pemuda</a:t>
            </a:r>
            <a:r>
              <a:rPr lang="en-US" sz="900" dirty="0" smtClean="0"/>
              <a:t> Indonesia, PPLM </a:t>
            </a:r>
            <a:r>
              <a:rPr lang="en-US" sz="900" dirty="0" err="1" smtClean="0"/>
              <a:t>Memproleh</a:t>
            </a:r>
            <a:r>
              <a:rPr lang="en-US" sz="900" dirty="0" smtClean="0"/>
              <a:t> </a:t>
            </a:r>
            <a:r>
              <a:rPr lang="en-US" sz="900" dirty="0" err="1" smtClean="0"/>
              <a:t>Fasilitas</a:t>
            </a:r>
            <a:r>
              <a:rPr lang="en-US" sz="900" dirty="0" smtClean="0"/>
              <a:t> Daerah, Dan Tenaga  </a:t>
            </a:r>
            <a:r>
              <a:rPr lang="en-US" sz="900" dirty="0" err="1" smtClean="0"/>
              <a:t>Keolahragaan</a:t>
            </a:r>
            <a:endParaRPr lang="en-US" sz="900" dirty="0" smtClean="0"/>
          </a:p>
          <a:p>
            <a:pPr algn="just"/>
            <a:endParaRPr lang="en-US" sz="1100" dirty="0"/>
          </a:p>
        </p:txBody>
      </p:sp>
      <p:pic>
        <p:nvPicPr>
          <p:cNvPr id="79" name="Picture 78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289" t="9450" r="24904" b="9279"/>
          <a:stretch/>
        </p:blipFill>
        <p:spPr>
          <a:xfrm>
            <a:off x="130175" y="3387736"/>
            <a:ext cx="768349" cy="637738"/>
          </a:xfrm>
          <a:prstGeom prst="rect">
            <a:avLst/>
          </a:prstGeom>
        </p:spPr>
      </p:pic>
      <p:sp>
        <p:nvSpPr>
          <p:cNvPr id="80" name="TextBox 79"/>
          <p:cNvSpPr txBox="1"/>
          <p:nvPr/>
        </p:nvSpPr>
        <p:spPr>
          <a:xfrm>
            <a:off x="1047750" y="3990549"/>
            <a:ext cx="27051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</a:t>
            </a:r>
            <a:r>
              <a:rPr lang="en-US" sz="900" dirty="0" err="1" smtClean="0"/>
              <a:t>Badan</a:t>
            </a:r>
            <a:r>
              <a:rPr lang="en-US" sz="900" dirty="0" smtClean="0"/>
              <a:t> Nasional </a:t>
            </a:r>
            <a:r>
              <a:rPr lang="en-US" sz="900" dirty="0" err="1" smtClean="0"/>
              <a:t>Pengelola</a:t>
            </a:r>
            <a:r>
              <a:rPr lang="en-US" sz="900" dirty="0" smtClean="0"/>
              <a:t> </a:t>
            </a:r>
            <a:r>
              <a:rPr lang="en-US" sz="900" dirty="0" err="1" smtClean="0"/>
              <a:t>Perbatasan</a:t>
            </a:r>
            <a:endParaRPr lang="en-US" sz="900" dirty="0" smtClean="0"/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1,900,000,000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 </a:t>
            </a:r>
            <a:r>
              <a:rPr lang="en-US" sz="900" dirty="0" err="1" smtClean="0"/>
              <a:t>Peningkatan</a:t>
            </a:r>
            <a:r>
              <a:rPr lang="en-US" sz="900" dirty="0" smtClean="0"/>
              <a:t> </a:t>
            </a:r>
            <a:r>
              <a:rPr lang="en-US" sz="900" dirty="0" err="1" smtClean="0"/>
              <a:t>Partisipasi</a:t>
            </a:r>
            <a:r>
              <a:rPr lang="en-US" sz="900" dirty="0" smtClean="0"/>
              <a:t> </a:t>
            </a:r>
            <a:r>
              <a:rPr lang="en-US" sz="900" dirty="0" err="1" smtClean="0"/>
              <a:t>lembaga</a:t>
            </a:r>
            <a:r>
              <a:rPr lang="en-US" sz="900" dirty="0" smtClean="0"/>
              <a:t> </a:t>
            </a:r>
            <a:r>
              <a:rPr lang="en-US" sz="900" dirty="0" err="1" smtClean="0"/>
              <a:t>masyarakat</a:t>
            </a:r>
            <a:r>
              <a:rPr lang="en-US" sz="900" dirty="0" smtClean="0"/>
              <a:t> </a:t>
            </a:r>
            <a:r>
              <a:rPr lang="en-US" sz="900" dirty="0" err="1" smtClean="0"/>
              <a:t>dalam</a:t>
            </a:r>
            <a:r>
              <a:rPr lang="en-US" sz="900" dirty="0" smtClean="0"/>
              <a:t> </a:t>
            </a:r>
            <a:r>
              <a:rPr lang="en-US" sz="900" dirty="0" err="1" smtClean="0"/>
              <a:t>pemberdayaan</a:t>
            </a:r>
            <a:r>
              <a:rPr lang="en-US" sz="900" dirty="0" smtClean="0"/>
              <a:t> </a:t>
            </a:r>
            <a:r>
              <a:rPr lang="en-US" sz="900" dirty="0" err="1" smtClean="0"/>
              <a:t>perempuan</a:t>
            </a:r>
            <a:r>
              <a:rPr lang="en-US" sz="900" dirty="0" smtClean="0"/>
              <a:t> </a:t>
            </a:r>
            <a:r>
              <a:rPr lang="en-US" sz="900" dirty="0" err="1" smtClean="0"/>
              <a:t>dan</a:t>
            </a:r>
            <a:r>
              <a:rPr lang="en-US" sz="900" dirty="0" smtClean="0"/>
              <a:t> </a:t>
            </a:r>
            <a:r>
              <a:rPr lang="en-US" sz="900" dirty="0" err="1" smtClean="0"/>
              <a:t>perlindungan</a:t>
            </a:r>
            <a:r>
              <a:rPr lang="en-US" sz="900" dirty="0" smtClean="0"/>
              <a:t> </a:t>
            </a:r>
            <a:r>
              <a:rPr lang="en-US" sz="900" dirty="0" err="1" smtClean="0"/>
              <a:t>anak</a:t>
            </a:r>
            <a:endParaRPr lang="en-US" sz="900" dirty="0" smtClean="0"/>
          </a:p>
          <a:p>
            <a:pPr algn="just"/>
            <a:endParaRPr lang="en-US" sz="1100" dirty="0"/>
          </a:p>
        </p:txBody>
      </p:sp>
      <p:pic>
        <p:nvPicPr>
          <p:cNvPr id="82" name="Picture 81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7" t="4344" r="3479" b="4795"/>
          <a:stretch/>
        </p:blipFill>
        <p:spPr>
          <a:xfrm>
            <a:off x="88900" y="4085799"/>
            <a:ext cx="835025" cy="623579"/>
          </a:xfrm>
          <a:prstGeom prst="rect">
            <a:avLst/>
          </a:prstGeom>
        </p:spPr>
      </p:pic>
      <p:cxnSp>
        <p:nvCxnSpPr>
          <p:cNvPr id="83" name="Straight Connector 82"/>
          <p:cNvCxnSpPr/>
          <p:nvPr/>
        </p:nvCxnSpPr>
        <p:spPr>
          <a:xfrm>
            <a:off x="4076700" y="3775500"/>
            <a:ext cx="3835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>
            <a:off x="5133976" y="2825748"/>
            <a:ext cx="0" cy="18487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5049838" y="2807068"/>
            <a:ext cx="2874962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</a:t>
            </a:r>
            <a:r>
              <a:rPr lang="en-US" sz="900" dirty="0" err="1" smtClean="0"/>
              <a:t>Koperasi</a:t>
            </a:r>
            <a:r>
              <a:rPr lang="en-US" sz="900" dirty="0" smtClean="0"/>
              <a:t> </a:t>
            </a:r>
            <a:r>
              <a:rPr lang="en-US" sz="900" dirty="0" err="1" smtClean="0"/>
              <a:t>dan</a:t>
            </a:r>
            <a:r>
              <a:rPr lang="en-US" sz="900" dirty="0" smtClean="0"/>
              <a:t> Usaha Kecil </a:t>
            </a:r>
            <a:r>
              <a:rPr lang="en-US" sz="900" dirty="0" err="1" smtClean="0"/>
              <a:t>dan</a:t>
            </a:r>
            <a:r>
              <a:rPr lang="en-US" sz="900" dirty="0" smtClean="0"/>
              <a:t> ,</a:t>
            </a:r>
            <a:r>
              <a:rPr lang="en-US" sz="900" dirty="0" err="1" smtClean="0"/>
              <a:t>menegah</a:t>
            </a:r>
            <a:r>
              <a:rPr lang="en-US" sz="900" dirty="0" smtClean="0"/>
              <a:t>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 110,140,485,000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Tugas</a:t>
            </a:r>
            <a:r>
              <a:rPr lang="en-US" sz="900" dirty="0" smtClean="0"/>
              <a:t> </a:t>
            </a:r>
            <a:r>
              <a:rPr lang="en-US" sz="900" dirty="0" err="1" smtClean="0"/>
              <a:t>Pembantuan</a:t>
            </a:r>
            <a:r>
              <a:rPr lang="en-US" sz="900" dirty="0" smtClean="0"/>
              <a:t> : 88,450,000,000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870" dirty="0" err="1" smtClean="0"/>
              <a:t>Peningkatan</a:t>
            </a:r>
            <a:r>
              <a:rPr lang="en-US" sz="870" dirty="0" smtClean="0"/>
              <a:t> </a:t>
            </a:r>
            <a:r>
              <a:rPr lang="en-US" sz="870" dirty="0" err="1" smtClean="0"/>
              <a:t>Daya</a:t>
            </a:r>
            <a:r>
              <a:rPr lang="en-US" sz="870" dirty="0" smtClean="0"/>
              <a:t> </a:t>
            </a:r>
            <a:r>
              <a:rPr lang="en-US" sz="870" dirty="0" err="1" smtClean="0"/>
              <a:t>Saing</a:t>
            </a:r>
            <a:r>
              <a:rPr lang="en-US" sz="870" dirty="0" smtClean="0"/>
              <a:t> UMKM Dan </a:t>
            </a:r>
            <a:r>
              <a:rPr lang="en-US" sz="870" dirty="0" err="1" smtClean="0"/>
              <a:t>Koperasi</a:t>
            </a:r>
            <a:r>
              <a:rPr lang="en-US" sz="870" dirty="0" smtClean="0"/>
              <a:t>, Program </a:t>
            </a:r>
            <a:r>
              <a:rPr lang="en-US" sz="870" dirty="0" err="1" smtClean="0"/>
              <a:t>Peningkatan</a:t>
            </a:r>
            <a:r>
              <a:rPr lang="en-US" sz="870" dirty="0" smtClean="0"/>
              <a:t> </a:t>
            </a:r>
            <a:r>
              <a:rPr lang="en-US" sz="870" dirty="0" err="1" smtClean="0"/>
              <a:t>Penghidupan</a:t>
            </a:r>
            <a:r>
              <a:rPr lang="en-US" sz="870" dirty="0" smtClean="0"/>
              <a:t> </a:t>
            </a:r>
            <a:r>
              <a:rPr lang="en-US" sz="870" dirty="0" err="1" smtClean="0"/>
              <a:t>Berkelanjutan</a:t>
            </a:r>
            <a:r>
              <a:rPr lang="en-US" sz="870" dirty="0" smtClean="0"/>
              <a:t> </a:t>
            </a:r>
            <a:r>
              <a:rPr lang="en-US" sz="870" dirty="0" err="1" smtClean="0"/>
              <a:t>Berbasis</a:t>
            </a:r>
            <a:r>
              <a:rPr lang="en-US" sz="870" dirty="0" smtClean="0"/>
              <a:t>  Usaha </a:t>
            </a:r>
            <a:r>
              <a:rPr lang="en-US" sz="870" dirty="0" err="1" smtClean="0"/>
              <a:t>Mikro</a:t>
            </a:r>
            <a:r>
              <a:rPr lang="en-US" sz="870" dirty="0" smtClean="0"/>
              <a:t>, </a:t>
            </a:r>
            <a:r>
              <a:rPr lang="en-US" sz="870" dirty="0" err="1" smtClean="0"/>
              <a:t>Peningkatan</a:t>
            </a:r>
            <a:r>
              <a:rPr lang="en-US" sz="870" dirty="0" smtClean="0"/>
              <a:t> </a:t>
            </a:r>
            <a:r>
              <a:rPr lang="en-US" sz="870" dirty="0" err="1" smtClean="0"/>
              <a:t>Sarpras</a:t>
            </a:r>
            <a:endParaRPr lang="en-US" sz="870" dirty="0" smtClean="0"/>
          </a:p>
          <a:p>
            <a:pPr algn="just"/>
            <a:endParaRPr lang="en-US" sz="1100" dirty="0"/>
          </a:p>
        </p:txBody>
      </p:sp>
      <p:pic>
        <p:nvPicPr>
          <p:cNvPr id="88" name="Picture 87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7" r="21555" b="10999"/>
          <a:stretch/>
        </p:blipFill>
        <p:spPr>
          <a:xfrm>
            <a:off x="4139408" y="2871153"/>
            <a:ext cx="936625" cy="885298"/>
          </a:xfrm>
          <a:prstGeom prst="rect">
            <a:avLst/>
          </a:prstGeom>
        </p:spPr>
      </p:pic>
      <p:sp>
        <p:nvSpPr>
          <p:cNvPr id="89" name="TextBox 88"/>
          <p:cNvSpPr txBox="1"/>
          <p:nvPr/>
        </p:nvSpPr>
        <p:spPr>
          <a:xfrm>
            <a:off x="5101033" y="3766504"/>
            <a:ext cx="287496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 </a:t>
            </a:r>
            <a:r>
              <a:rPr lang="en-US" sz="900" dirty="0" err="1" smtClean="0"/>
              <a:t>Lingkungan</a:t>
            </a:r>
            <a:r>
              <a:rPr lang="en-US" sz="900" dirty="0" smtClean="0"/>
              <a:t> </a:t>
            </a:r>
            <a:r>
              <a:rPr lang="en-US" sz="900" dirty="0" err="1" smtClean="0"/>
              <a:t>Hidup</a:t>
            </a:r>
            <a:r>
              <a:rPr lang="en-US" sz="900" dirty="0" smtClean="0"/>
              <a:t> </a:t>
            </a:r>
            <a:r>
              <a:rPr lang="en-US" sz="900" dirty="0" err="1" smtClean="0"/>
              <a:t>dan</a:t>
            </a:r>
            <a:r>
              <a:rPr lang="en-US" sz="900" dirty="0" smtClean="0"/>
              <a:t> </a:t>
            </a:r>
            <a:r>
              <a:rPr lang="en-US" sz="900" dirty="0" err="1" smtClean="0"/>
              <a:t>Kehutanan</a:t>
            </a:r>
            <a:r>
              <a:rPr lang="en-US" sz="900" dirty="0" smtClean="0"/>
              <a:t>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32,184,000,000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Tugas</a:t>
            </a:r>
            <a:r>
              <a:rPr lang="en-US" sz="900" dirty="0" smtClean="0"/>
              <a:t> </a:t>
            </a:r>
            <a:r>
              <a:rPr lang="en-US" sz="900" dirty="0" err="1" smtClean="0"/>
              <a:t>Pembantuan</a:t>
            </a:r>
            <a:r>
              <a:rPr lang="en-US" sz="900" dirty="0" smtClean="0"/>
              <a:t> : 160,236,613,000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870" dirty="0" err="1" smtClean="0"/>
              <a:t>Penyuluh</a:t>
            </a:r>
            <a:r>
              <a:rPr lang="en-US" sz="870" dirty="0" smtClean="0"/>
              <a:t> </a:t>
            </a:r>
            <a:r>
              <a:rPr lang="en-US" sz="870" dirty="0" err="1" smtClean="0"/>
              <a:t>Kehutanan</a:t>
            </a:r>
            <a:r>
              <a:rPr lang="en-US" sz="870" dirty="0" smtClean="0"/>
              <a:t> </a:t>
            </a:r>
            <a:r>
              <a:rPr lang="en-US" sz="870" dirty="0" err="1" smtClean="0"/>
              <a:t>Pengembangan</a:t>
            </a:r>
            <a:r>
              <a:rPr lang="en-US" sz="870" dirty="0" smtClean="0"/>
              <a:t> Usaha, </a:t>
            </a:r>
            <a:r>
              <a:rPr lang="en-US" sz="870" dirty="0" err="1" smtClean="0"/>
              <a:t>Perhutanan</a:t>
            </a:r>
            <a:r>
              <a:rPr lang="en-US" sz="870" dirty="0" smtClean="0"/>
              <a:t> </a:t>
            </a:r>
            <a:r>
              <a:rPr lang="en-US" sz="870" dirty="0" err="1" smtClean="0"/>
              <a:t>Sosial</a:t>
            </a:r>
            <a:r>
              <a:rPr lang="en-US" sz="870" dirty="0" smtClean="0"/>
              <a:t>, Proper, Dan </a:t>
            </a:r>
            <a:r>
              <a:rPr lang="en-US" sz="870" dirty="0" err="1" smtClean="0"/>
              <a:t>Pengendalian</a:t>
            </a:r>
            <a:r>
              <a:rPr lang="en-US" sz="870" dirty="0" smtClean="0"/>
              <a:t> </a:t>
            </a:r>
            <a:r>
              <a:rPr lang="en-US" sz="870" dirty="0" err="1" smtClean="0"/>
              <a:t>Pencemaran</a:t>
            </a:r>
            <a:r>
              <a:rPr lang="en-US" sz="870" dirty="0" smtClean="0"/>
              <a:t> Dan </a:t>
            </a:r>
            <a:r>
              <a:rPr lang="en-US" sz="870" dirty="0" err="1" smtClean="0"/>
              <a:t>Kerusakan</a:t>
            </a:r>
            <a:r>
              <a:rPr lang="en-US" sz="870" dirty="0" smtClean="0"/>
              <a:t> </a:t>
            </a:r>
            <a:r>
              <a:rPr lang="en-US" sz="870" dirty="0" err="1" smtClean="0"/>
              <a:t>Lahan</a:t>
            </a:r>
            <a:r>
              <a:rPr lang="en-US" sz="870" dirty="0" smtClean="0"/>
              <a:t> </a:t>
            </a:r>
            <a:r>
              <a:rPr lang="en-US" sz="870" dirty="0" err="1" smtClean="0"/>
              <a:t>Gambut</a:t>
            </a:r>
            <a:endParaRPr lang="en-US" sz="870" dirty="0"/>
          </a:p>
        </p:txBody>
      </p:sp>
      <p:pic>
        <p:nvPicPr>
          <p:cNvPr id="94" name="Picture 93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4332" y="3848156"/>
            <a:ext cx="814388" cy="814388"/>
          </a:xfrm>
          <a:prstGeom prst="rect">
            <a:avLst/>
          </a:prstGeom>
        </p:spPr>
      </p:pic>
      <p:cxnSp>
        <p:nvCxnSpPr>
          <p:cNvPr id="96" name="Straight Connector 95"/>
          <p:cNvCxnSpPr/>
          <p:nvPr/>
        </p:nvCxnSpPr>
        <p:spPr>
          <a:xfrm>
            <a:off x="8108950" y="3804076"/>
            <a:ext cx="3835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 flipH="1">
            <a:off x="9094788" y="2774949"/>
            <a:ext cx="11112" cy="2053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" name="TextBox 97"/>
          <p:cNvSpPr txBox="1"/>
          <p:nvPr/>
        </p:nvSpPr>
        <p:spPr>
          <a:xfrm>
            <a:off x="9094788" y="2794000"/>
            <a:ext cx="287496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 </a:t>
            </a:r>
            <a:r>
              <a:rPr lang="en-US" sz="900" dirty="0" err="1" smtClean="0"/>
              <a:t>Sosial</a:t>
            </a:r>
            <a:r>
              <a:rPr lang="en-US" sz="900" dirty="0" smtClean="0"/>
              <a:t>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583,705,368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Tugas</a:t>
            </a:r>
            <a:r>
              <a:rPr lang="en-US" sz="900" dirty="0" smtClean="0"/>
              <a:t> </a:t>
            </a:r>
            <a:r>
              <a:rPr lang="en-US" sz="900" dirty="0" err="1" smtClean="0"/>
              <a:t>Pembantuan</a:t>
            </a:r>
            <a:r>
              <a:rPr lang="en-US" sz="900" dirty="0" smtClean="0"/>
              <a:t> : 110,344,990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900" dirty="0" err="1" smtClean="0"/>
              <a:t>perencanaan</a:t>
            </a:r>
            <a:r>
              <a:rPr lang="en-US" sz="900" dirty="0" smtClean="0"/>
              <a:t> </a:t>
            </a:r>
            <a:r>
              <a:rPr lang="en-US" sz="900" dirty="0" err="1" smtClean="0"/>
              <a:t>dan</a:t>
            </a:r>
            <a:r>
              <a:rPr lang="en-US" sz="900" dirty="0" smtClean="0"/>
              <a:t> </a:t>
            </a:r>
            <a:r>
              <a:rPr lang="en-US" sz="900" dirty="0" err="1" smtClean="0"/>
              <a:t>penganggaran</a:t>
            </a:r>
            <a:r>
              <a:rPr lang="en-US" sz="900" dirty="0" smtClean="0"/>
              <a:t>, </a:t>
            </a:r>
            <a:r>
              <a:rPr lang="en-US" sz="900" dirty="0" err="1" smtClean="0"/>
              <a:t>pemberdayaan</a:t>
            </a:r>
            <a:r>
              <a:rPr lang="en-US" sz="900" dirty="0" smtClean="0"/>
              <a:t> </a:t>
            </a:r>
            <a:r>
              <a:rPr lang="en-US" sz="900" dirty="0" err="1" smtClean="0"/>
              <a:t>sosial</a:t>
            </a:r>
            <a:r>
              <a:rPr lang="en-US" sz="900" dirty="0" smtClean="0"/>
              <a:t>, </a:t>
            </a:r>
            <a:r>
              <a:rPr lang="en-US" sz="900" dirty="0" err="1" smtClean="0"/>
              <a:t>rehabilitasi</a:t>
            </a:r>
            <a:r>
              <a:rPr lang="en-US" sz="900" dirty="0" smtClean="0"/>
              <a:t> </a:t>
            </a:r>
            <a:r>
              <a:rPr lang="en-US" sz="900" dirty="0" err="1" smtClean="0"/>
              <a:t>sosial</a:t>
            </a:r>
            <a:r>
              <a:rPr lang="en-US" sz="900" dirty="0" smtClean="0"/>
              <a:t>, </a:t>
            </a:r>
            <a:r>
              <a:rPr lang="en-US" sz="900" dirty="0" err="1" smtClean="0"/>
              <a:t>perlindungan</a:t>
            </a:r>
            <a:r>
              <a:rPr lang="en-US" sz="900" dirty="0" smtClean="0"/>
              <a:t> </a:t>
            </a:r>
            <a:r>
              <a:rPr lang="en-US" sz="900" dirty="0" err="1" smtClean="0"/>
              <a:t>dan</a:t>
            </a:r>
            <a:r>
              <a:rPr lang="en-US" sz="900" dirty="0" smtClean="0"/>
              <a:t> </a:t>
            </a:r>
            <a:r>
              <a:rPr lang="en-US" sz="900" dirty="0" err="1" smtClean="0"/>
              <a:t>jaminan</a:t>
            </a:r>
            <a:r>
              <a:rPr lang="en-US" sz="900" dirty="0" smtClean="0"/>
              <a:t> </a:t>
            </a:r>
            <a:r>
              <a:rPr lang="en-US" sz="900" dirty="0" err="1" smtClean="0"/>
              <a:t>sosial</a:t>
            </a:r>
            <a:r>
              <a:rPr lang="en-US" sz="900" dirty="0" smtClean="0"/>
              <a:t>, </a:t>
            </a:r>
            <a:r>
              <a:rPr lang="en-US" sz="900" dirty="0" err="1" smtClean="0"/>
              <a:t>penanganan</a:t>
            </a:r>
            <a:r>
              <a:rPr lang="en-US" sz="900" dirty="0" smtClean="0"/>
              <a:t> fakir </a:t>
            </a:r>
            <a:r>
              <a:rPr lang="en-US" sz="900" dirty="0" err="1" smtClean="0"/>
              <a:t>miskin</a:t>
            </a:r>
            <a:r>
              <a:rPr lang="en-US" sz="900" dirty="0" smtClean="0"/>
              <a:t>, </a:t>
            </a:r>
            <a:r>
              <a:rPr lang="en-US" sz="900" dirty="0" err="1" smtClean="0"/>
              <a:t>pemberdayaan</a:t>
            </a:r>
            <a:r>
              <a:rPr lang="en-US" sz="900" dirty="0"/>
              <a:t> </a:t>
            </a:r>
            <a:r>
              <a:rPr lang="en-US" sz="900" dirty="0" err="1" smtClean="0"/>
              <a:t>komunitas</a:t>
            </a:r>
            <a:r>
              <a:rPr lang="en-US" sz="900" dirty="0" smtClean="0"/>
              <a:t>  </a:t>
            </a:r>
            <a:r>
              <a:rPr lang="en-US" sz="900" dirty="0" err="1" smtClean="0"/>
              <a:t>adat</a:t>
            </a:r>
            <a:r>
              <a:rPr lang="en-US" sz="900" dirty="0" smtClean="0"/>
              <a:t> </a:t>
            </a:r>
            <a:r>
              <a:rPr lang="en-US" sz="900" dirty="0" err="1" smtClean="0"/>
              <a:t>terpencil</a:t>
            </a:r>
            <a:endParaRPr lang="en-US" sz="870" dirty="0"/>
          </a:p>
        </p:txBody>
      </p:sp>
      <p:pic>
        <p:nvPicPr>
          <p:cNvPr id="100" name="Picture 99"/>
          <p:cNvPicPr>
            <a:picLocks noChangeAspect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9" t="9788" r="20037" b="4097"/>
          <a:stretch/>
        </p:blipFill>
        <p:spPr>
          <a:xfrm>
            <a:off x="8166100" y="2818238"/>
            <a:ext cx="892176" cy="942976"/>
          </a:xfrm>
          <a:prstGeom prst="rect">
            <a:avLst/>
          </a:prstGeom>
        </p:spPr>
      </p:pic>
      <p:sp>
        <p:nvSpPr>
          <p:cNvPr id="101" name="TextBox 100"/>
          <p:cNvSpPr txBox="1"/>
          <p:nvPr/>
        </p:nvSpPr>
        <p:spPr>
          <a:xfrm>
            <a:off x="9058276" y="3816039"/>
            <a:ext cx="2874962" cy="1043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 </a:t>
            </a:r>
            <a:r>
              <a:rPr lang="en-US" sz="900" dirty="0" err="1" smtClean="0"/>
              <a:t>Badan</a:t>
            </a:r>
            <a:r>
              <a:rPr lang="en-US" sz="900" dirty="0" smtClean="0"/>
              <a:t> </a:t>
            </a:r>
            <a:r>
              <a:rPr lang="en-US" sz="900" dirty="0" err="1" smtClean="0"/>
              <a:t>Kependudukan</a:t>
            </a:r>
            <a:r>
              <a:rPr lang="en-US" sz="900" dirty="0" smtClean="0"/>
              <a:t> </a:t>
            </a:r>
            <a:r>
              <a:rPr lang="en-US" sz="900" dirty="0" err="1" smtClean="0"/>
              <a:t>dan</a:t>
            </a:r>
            <a:r>
              <a:rPr lang="en-US" sz="900" dirty="0" smtClean="0"/>
              <a:t> KB Nasional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15,448,329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870" dirty="0" smtClean="0"/>
              <a:t>Program </a:t>
            </a:r>
            <a:r>
              <a:rPr lang="en-US" sz="870" dirty="0" err="1" smtClean="0"/>
              <a:t>Kependudukan</a:t>
            </a:r>
            <a:r>
              <a:rPr lang="en-US" sz="870" dirty="0" smtClean="0"/>
              <a:t>, KB,  Pembangunan </a:t>
            </a:r>
            <a:r>
              <a:rPr lang="en-US" sz="870" dirty="0" err="1" smtClean="0"/>
              <a:t>Keluarga</a:t>
            </a:r>
            <a:r>
              <a:rPr lang="en-US" sz="870" dirty="0" smtClean="0"/>
              <a:t>, </a:t>
            </a:r>
            <a:r>
              <a:rPr lang="en-US" sz="870" dirty="0" err="1" smtClean="0"/>
              <a:t>Pelaksanaan</a:t>
            </a:r>
            <a:r>
              <a:rPr lang="en-US" sz="870" dirty="0" smtClean="0"/>
              <a:t> </a:t>
            </a:r>
            <a:r>
              <a:rPr lang="en-US" sz="870" dirty="0" err="1" smtClean="0"/>
              <a:t>Tugas</a:t>
            </a:r>
            <a:r>
              <a:rPr lang="en-US" sz="870" dirty="0" smtClean="0"/>
              <a:t>  BKKBN, </a:t>
            </a:r>
            <a:r>
              <a:rPr lang="en-US" sz="870" dirty="0" err="1" smtClean="0"/>
              <a:t>Peningkatan</a:t>
            </a:r>
            <a:r>
              <a:rPr lang="en-US" sz="870" dirty="0" smtClean="0"/>
              <a:t> </a:t>
            </a:r>
            <a:r>
              <a:rPr lang="en-US" sz="870" dirty="0" err="1" smtClean="0"/>
              <a:t>Aparatur</a:t>
            </a:r>
            <a:r>
              <a:rPr lang="en-US" sz="870" dirty="0" smtClean="0"/>
              <a:t> BKKBN, </a:t>
            </a:r>
            <a:r>
              <a:rPr lang="en-US" sz="870" dirty="0" err="1" smtClean="0"/>
              <a:t>Pelatihan</a:t>
            </a:r>
            <a:r>
              <a:rPr lang="en-US" sz="870" dirty="0" smtClean="0"/>
              <a:t>, </a:t>
            </a:r>
            <a:r>
              <a:rPr lang="en-US" sz="870" dirty="0" err="1" smtClean="0"/>
              <a:t>Penelitian</a:t>
            </a:r>
            <a:r>
              <a:rPr lang="en-US" sz="870" dirty="0" smtClean="0"/>
              <a:t>, Dan </a:t>
            </a:r>
            <a:r>
              <a:rPr lang="en-US" sz="870" dirty="0" err="1" smtClean="0"/>
              <a:t>Pengembangan</a:t>
            </a:r>
            <a:r>
              <a:rPr lang="en-US" sz="870" dirty="0" smtClean="0"/>
              <a:t> Serta </a:t>
            </a:r>
            <a:r>
              <a:rPr lang="en-US" sz="870" dirty="0" err="1" smtClean="0"/>
              <a:t>Kerjasama</a:t>
            </a:r>
            <a:r>
              <a:rPr lang="en-US" sz="870" dirty="0" smtClean="0"/>
              <a:t> </a:t>
            </a:r>
            <a:r>
              <a:rPr lang="en-US" sz="870" dirty="0" err="1" smtClean="0"/>
              <a:t>Internasional</a:t>
            </a:r>
            <a:r>
              <a:rPr lang="en-US" sz="870" dirty="0" smtClean="0"/>
              <a:t> BKKBN</a:t>
            </a:r>
            <a:endParaRPr lang="en-US" sz="870" dirty="0"/>
          </a:p>
        </p:txBody>
      </p:sp>
      <p:pic>
        <p:nvPicPr>
          <p:cNvPr id="103" name="Picture 102"/>
          <p:cNvPicPr>
            <a:picLocks noChangeAspect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4" r="16666"/>
          <a:stretch/>
        </p:blipFill>
        <p:spPr>
          <a:xfrm>
            <a:off x="8166100" y="3869348"/>
            <a:ext cx="883344" cy="901330"/>
          </a:xfrm>
          <a:prstGeom prst="rect">
            <a:avLst/>
          </a:prstGeom>
        </p:spPr>
      </p:pic>
      <p:cxnSp>
        <p:nvCxnSpPr>
          <p:cNvPr id="104" name="Straight Connector 103"/>
          <p:cNvCxnSpPr/>
          <p:nvPr/>
        </p:nvCxnSpPr>
        <p:spPr>
          <a:xfrm flipH="1">
            <a:off x="1087437" y="4756477"/>
            <a:ext cx="11112" cy="2053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>
            <a:off x="80961" y="5975719"/>
            <a:ext cx="3835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105"/>
          <p:cNvSpPr txBox="1"/>
          <p:nvPr/>
        </p:nvSpPr>
        <p:spPr>
          <a:xfrm>
            <a:off x="1047750" y="4775390"/>
            <a:ext cx="28749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 </a:t>
            </a:r>
            <a:r>
              <a:rPr lang="en-US" sz="900" dirty="0" err="1" smtClean="0"/>
              <a:t>Dalam</a:t>
            </a:r>
            <a:r>
              <a:rPr lang="en-US" sz="900" dirty="0" smtClean="0"/>
              <a:t> </a:t>
            </a:r>
            <a:r>
              <a:rPr lang="en-US" sz="900" dirty="0" err="1" smtClean="0"/>
              <a:t>Negeri</a:t>
            </a:r>
            <a:r>
              <a:rPr lang="en-US" sz="900" dirty="0" smtClean="0"/>
              <a:t>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14,550,000,000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Tugas</a:t>
            </a:r>
            <a:r>
              <a:rPr lang="en-US" sz="900" dirty="0" smtClean="0"/>
              <a:t> </a:t>
            </a:r>
            <a:r>
              <a:rPr lang="en-US" sz="900" dirty="0" err="1" smtClean="0"/>
              <a:t>Pembantuan</a:t>
            </a:r>
            <a:r>
              <a:rPr lang="en-US" sz="900" dirty="0" smtClean="0"/>
              <a:t> : 5,300,000,000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Program Bina </a:t>
            </a:r>
            <a:r>
              <a:rPr lang="en-US" sz="900" dirty="0" err="1" smtClean="0"/>
              <a:t>Administrasi</a:t>
            </a:r>
            <a:r>
              <a:rPr lang="en-US" sz="900" dirty="0" smtClean="0"/>
              <a:t> </a:t>
            </a:r>
            <a:r>
              <a:rPr lang="en-US" sz="900" dirty="0" err="1" smtClean="0"/>
              <a:t>Kewilayahan</a:t>
            </a:r>
            <a:r>
              <a:rPr lang="en-US" sz="900" dirty="0" smtClean="0"/>
              <a:t>,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</a:t>
            </a:r>
            <a:r>
              <a:rPr lang="en-US" sz="900" dirty="0" err="1" smtClean="0"/>
              <a:t>Penyelenggaran</a:t>
            </a:r>
            <a:r>
              <a:rPr lang="en-US" sz="900" dirty="0" smtClean="0"/>
              <a:t> </a:t>
            </a:r>
            <a:r>
              <a:rPr lang="en-US" sz="900" dirty="0" err="1" smtClean="0"/>
              <a:t>Hubungan</a:t>
            </a:r>
            <a:r>
              <a:rPr lang="en-US" sz="900" dirty="0" smtClean="0"/>
              <a:t> </a:t>
            </a:r>
            <a:r>
              <a:rPr lang="en-US" sz="900" dirty="0" err="1" smtClean="0"/>
              <a:t>Pusat</a:t>
            </a:r>
            <a:r>
              <a:rPr lang="en-US" sz="900" dirty="0" smtClean="0"/>
              <a:t> Dan Daerah, </a:t>
            </a:r>
            <a:r>
              <a:rPr lang="en-US" sz="900" dirty="0" err="1" smtClean="0"/>
              <a:t>Pembinaan</a:t>
            </a:r>
            <a:r>
              <a:rPr lang="en-US" sz="900" dirty="0" smtClean="0"/>
              <a:t>  </a:t>
            </a:r>
            <a:r>
              <a:rPr lang="en-US" sz="900" dirty="0" err="1" smtClean="0"/>
              <a:t>Kawasan</a:t>
            </a:r>
            <a:r>
              <a:rPr lang="en-US" sz="900" dirty="0" smtClean="0"/>
              <a:t> </a:t>
            </a:r>
            <a:r>
              <a:rPr lang="en-US" sz="900" dirty="0" err="1" smtClean="0"/>
              <a:t>Perkotaan</a:t>
            </a:r>
            <a:r>
              <a:rPr lang="en-US" sz="900" dirty="0" smtClean="0"/>
              <a:t>, Batas Negara, Dan </a:t>
            </a:r>
            <a:r>
              <a:rPr lang="en-US" sz="900" dirty="0" err="1" smtClean="0"/>
              <a:t>Pembanguna</a:t>
            </a:r>
            <a:r>
              <a:rPr lang="en-US" sz="900" dirty="0" smtClean="0"/>
              <a:t> N </a:t>
            </a:r>
            <a:r>
              <a:rPr lang="en-US" sz="900" dirty="0" err="1" smtClean="0"/>
              <a:t>Urusan</a:t>
            </a:r>
            <a:r>
              <a:rPr lang="en-US" sz="900" dirty="0" smtClean="0"/>
              <a:t> </a:t>
            </a:r>
            <a:r>
              <a:rPr lang="en-US" sz="900" dirty="0" err="1" smtClean="0"/>
              <a:t>Pemrintah</a:t>
            </a:r>
            <a:r>
              <a:rPr lang="en-US" sz="900" dirty="0" smtClean="0"/>
              <a:t> Daerah </a:t>
            </a:r>
            <a:endParaRPr lang="en-US" sz="870" dirty="0"/>
          </a:p>
        </p:txBody>
      </p:sp>
      <p:pic>
        <p:nvPicPr>
          <p:cNvPr id="108" name="Picture 107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4856908"/>
            <a:ext cx="862013" cy="1039067"/>
          </a:xfrm>
          <a:prstGeom prst="rect">
            <a:avLst/>
          </a:prstGeom>
        </p:spPr>
      </p:pic>
      <p:sp>
        <p:nvSpPr>
          <p:cNvPr id="109" name="TextBox 108"/>
          <p:cNvSpPr txBox="1"/>
          <p:nvPr/>
        </p:nvSpPr>
        <p:spPr>
          <a:xfrm>
            <a:off x="1014413" y="5919996"/>
            <a:ext cx="2874962" cy="909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 </a:t>
            </a:r>
            <a:r>
              <a:rPr lang="en-US" sz="900" dirty="0" err="1" smtClean="0"/>
              <a:t>Kesehatan</a:t>
            </a:r>
            <a:r>
              <a:rPr lang="en-US" sz="900" dirty="0" smtClean="0"/>
              <a:t>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1,041,021,993,000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870" dirty="0" smtClean="0"/>
              <a:t>Program </a:t>
            </a:r>
            <a:r>
              <a:rPr lang="en-US" sz="870" dirty="0" err="1" smtClean="0"/>
              <a:t>Dukungan</a:t>
            </a:r>
            <a:r>
              <a:rPr lang="en-US" sz="870" dirty="0" smtClean="0"/>
              <a:t>  </a:t>
            </a:r>
            <a:r>
              <a:rPr lang="en-US" sz="870" dirty="0" err="1" smtClean="0"/>
              <a:t>Manajemen</a:t>
            </a:r>
            <a:r>
              <a:rPr lang="en-US" sz="870" dirty="0" smtClean="0"/>
              <a:t> Dan </a:t>
            </a:r>
            <a:r>
              <a:rPr lang="en-US" sz="870" dirty="0" err="1" smtClean="0"/>
              <a:t>Pelaksanaan</a:t>
            </a:r>
            <a:r>
              <a:rPr lang="en-US" sz="870" dirty="0" smtClean="0"/>
              <a:t> </a:t>
            </a:r>
            <a:r>
              <a:rPr lang="en-US" sz="870" dirty="0" err="1" smtClean="0"/>
              <a:t>Tusi</a:t>
            </a:r>
            <a:r>
              <a:rPr lang="en-US" sz="870" dirty="0" smtClean="0"/>
              <a:t> </a:t>
            </a:r>
            <a:r>
              <a:rPr lang="en-US" sz="870" dirty="0" err="1" smtClean="0"/>
              <a:t>Kementerian</a:t>
            </a:r>
            <a:r>
              <a:rPr lang="en-US" sz="870" dirty="0" smtClean="0"/>
              <a:t> </a:t>
            </a:r>
            <a:r>
              <a:rPr lang="en-US" sz="870" dirty="0" err="1" smtClean="0"/>
              <a:t>Kesehatan</a:t>
            </a:r>
            <a:r>
              <a:rPr lang="en-US" sz="870" dirty="0" smtClean="0"/>
              <a:t>, </a:t>
            </a:r>
            <a:r>
              <a:rPr lang="en-US" sz="870" dirty="0" err="1" smtClean="0"/>
              <a:t>Jaminan</a:t>
            </a:r>
            <a:r>
              <a:rPr lang="en-US" sz="870" dirty="0" smtClean="0"/>
              <a:t> </a:t>
            </a:r>
            <a:r>
              <a:rPr lang="en-US" sz="870" dirty="0" err="1" smtClean="0"/>
              <a:t>Kesehatan</a:t>
            </a:r>
            <a:r>
              <a:rPr lang="en-US" sz="870" dirty="0" smtClean="0"/>
              <a:t> Nasional, </a:t>
            </a:r>
            <a:r>
              <a:rPr lang="en-US" sz="870" dirty="0" err="1" smtClean="0"/>
              <a:t>Kesehatan</a:t>
            </a:r>
            <a:r>
              <a:rPr lang="en-US" sz="870" dirty="0" smtClean="0"/>
              <a:t> </a:t>
            </a:r>
            <a:r>
              <a:rPr lang="en-US" sz="870" dirty="0" err="1" smtClean="0"/>
              <a:t>Masyarakat</a:t>
            </a:r>
            <a:r>
              <a:rPr lang="en-US" sz="870" dirty="0" smtClean="0"/>
              <a:t>, </a:t>
            </a:r>
            <a:r>
              <a:rPr lang="en-US" sz="870" dirty="0" err="1" smtClean="0"/>
              <a:t>Pelayanan</a:t>
            </a:r>
            <a:r>
              <a:rPr lang="en-US" sz="870" dirty="0" smtClean="0"/>
              <a:t> </a:t>
            </a:r>
            <a:r>
              <a:rPr lang="en-US" sz="870" dirty="0" err="1" smtClean="0"/>
              <a:t>Kesehatan</a:t>
            </a:r>
            <a:r>
              <a:rPr lang="en-US" sz="870" dirty="0" smtClean="0"/>
              <a:t>, </a:t>
            </a:r>
            <a:r>
              <a:rPr lang="en-US" sz="870" dirty="0" err="1" smtClean="0"/>
              <a:t>Kefarmasian</a:t>
            </a:r>
            <a:r>
              <a:rPr lang="en-US" sz="870" dirty="0" smtClean="0"/>
              <a:t>, </a:t>
            </a:r>
            <a:r>
              <a:rPr lang="en-US" sz="870" dirty="0" err="1" smtClean="0"/>
              <a:t>Pengmbangan</a:t>
            </a:r>
            <a:r>
              <a:rPr lang="en-US" sz="870" dirty="0" smtClean="0"/>
              <a:t> SDM </a:t>
            </a:r>
            <a:r>
              <a:rPr lang="en-US" sz="870" dirty="0" err="1" smtClean="0"/>
              <a:t>Kesehatan</a:t>
            </a:r>
            <a:r>
              <a:rPr lang="en-US" sz="870" dirty="0" smtClean="0"/>
              <a:t> </a:t>
            </a:r>
            <a:endParaRPr lang="en-US" sz="870" dirty="0"/>
          </a:p>
        </p:txBody>
      </p:sp>
      <p:pic>
        <p:nvPicPr>
          <p:cNvPr id="111" name="Picture 110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78" t="12281" r="30406" b="15320"/>
          <a:stretch/>
        </p:blipFill>
        <p:spPr>
          <a:xfrm>
            <a:off x="127000" y="6051138"/>
            <a:ext cx="909638" cy="702087"/>
          </a:xfrm>
          <a:prstGeom prst="rect">
            <a:avLst/>
          </a:prstGeom>
        </p:spPr>
      </p:pic>
      <p:cxnSp>
        <p:nvCxnSpPr>
          <p:cNvPr id="112" name="Straight Connector 111"/>
          <p:cNvCxnSpPr/>
          <p:nvPr/>
        </p:nvCxnSpPr>
        <p:spPr>
          <a:xfrm>
            <a:off x="4078286" y="5938104"/>
            <a:ext cx="3835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5133976" y="4809867"/>
            <a:ext cx="0" cy="20138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/>
          <p:cNvSpPr txBox="1"/>
          <p:nvPr/>
        </p:nvSpPr>
        <p:spPr>
          <a:xfrm>
            <a:off x="5091113" y="4809867"/>
            <a:ext cx="2874962" cy="118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 </a:t>
            </a:r>
            <a:r>
              <a:rPr lang="en-US" sz="900" dirty="0" err="1" smtClean="0"/>
              <a:t>Kelautan</a:t>
            </a:r>
            <a:r>
              <a:rPr lang="en-US" sz="900" dirty="0" smtClean="0"/>
              <a:t> </a:t>
            </a:r>
            <a:r>
              <a:rPr lang="en-US" sz="900" dirty="0" err="1" smtClean="0"/>
              <a:t>dan</a:t>
            </a:r>
            <a:r>
              <a:rPr lang="en-US" sz="900" dirty="0" smtClean="0"/>
              <a:t> </a:t>
            </a:r>
            <a:r>
              <a:rPr lang="en-US" sz="900" dirty="0" err="1" smtClean="0"/>
              <a:t>Perikanan</a:t>
            </a:r>
            <a:r>
              <a:rPr lang="en-US" sz="900" dirty="0" smtClean="0"/>
              <a:t>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106,063,908,000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Tugas</a:t>
            </a:r>
            <a:r>
              <a:rPr lang="en-US" sz="900" dirty="0" smtClean="0"/>
              <a:t> </a:t>
            </a:r>
            <a:r>
              <a:rPr lang="en-US" sz="900" dirty="0" err="1" smtClean="0"/>
              <a:t>Pembantuan</a:t>
            </a:r>
            <a:r>
              <a:rPr lang="en-US" sz="900" dirty="0" smtClean="0"/>
              <a:t> : 206,180,000,000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</a:t>
            </a:r>
            <a:r>
              <a:rPr lang="en-US" sz="870" dirty="0" smtClean="0"/>
              <a:t>Program </a:t>
            </a:r>
            <a:r>
              <a:rPr lang="en-US" sz="870" dirty="0" err="1" smtClean="0"/>
              <a:t>Dukungan</a:t>
            </a:r>
            <a:r>
              <a:rPr lang="en-US" sz="870" dirty="0" smtClean="0"/>
              <a:t>  </a:t>
            </a:r>
            <a:r>
              <a:rPr lang="en-US" sz="870" dirty="0" err="1" smtClean="0"/>
              <a:t>Manajemen</a:t>
            </a:r>
            <a:r>
              <a:rPr lang="en-US" sz="870" dirty="0" smtClean="0"/>
              <a:t> Dan </a:t>
            </a:r>
            <a:r>
              <a:rPr lang="en-US" sz="870" dirty="0" err="1" smtClean="0"/>
              <a:t>Pelaksanaan</a:t>
            </a:r>
            <a:r>
              <a:rPr lang="en-US" sz="870" dirty="0" smtClean="0"/>
              <a:t> </a:t>
            </a:r>
            <a:r>
              <a:rPr lang="en-US" sz="870" dirty="0" err="1" smtClean="0"/>
              <a:t>Tusi</a:t>
            </a:r>
            <a:r>
              <a:rPr lang="en-US" sz="870" dirty="0" smtClean="0"/>
              <a:t> KKP, </a:t>
            </a:r>
            <a:r>
              <a:rPr lang="en-US" sz="870" dirty="0" err="1" smtClean="0"/>
              <a:t>pengelolaan</a:t>
            </a:r>
            <a:r>
              <a:rPr lang="en-US" sz="870" dirty="0" smtClean="0"/>
              <a:t> </a:t>
            </a:r>
            <a:r>
              <a:rPr lang="en-US" sz="870" dirty="0" err="1" smtClean="0"/>
              <a:t>perikanan</a:t>
            </a:r>
            <a:r>
              <a:rPr lang="en-US" sz="870" dirty="0" smtClean="0"/>
              <a:t> </a:t>
            </a:r>
            <a:r>
              <a:rPr lang="en-US" sz="870" dirty="0" err="1" smtClean="0"/>
              <a:t>tangkap,perikanan</a:t>
            </a:r>
            <a:r>
              <a:rPr lang="en-US" sz="870" dirty="0" smtClean="0"/>
              <a:t> </a:t>
            </a:r>
            <a:r>
              <a:rPr lang="en-US" sz="870" dirty="0" err="1" smtClean="0"/>
              <a:t>budidaya,penguatan</a:t>
            </a:r>
            <a:r>
              <a:rPr lang="en-US" sz="870" dirty="0" smtClean="0"/>
              <a:t> </a:t>
            </a:r>
            <a:r>
              <a:rPr lang="en-US" sz="870" dirty="0" err="1" smtClean="0"/>
              <a:t>daya</a:t>
            </a:r>
            <a:r>
              <a:rPr lang="en-US" sz="870" dirty="0" smtClean="0"/>
              <a:t> </a:t>
            </a:r>
            <a:r>
              <a:rPr lang="en-US" sz="870" dirty="0" err="1" smtClean="0"/>
              <a:t>saing</a:t>
            </a:r>
            <a:r>
              <a:rPr lang="en-US" sz="870" dirty="0" smtClean="0"/>
              <a:t> </a:t>
            </a:r>
            <a:r>
              <a:rPr lang="en-US" sz="870" dirty="0" err="1" smtClean="0"/>
              <a:t>produk</a:t>
            </a:r>
            <a:r>
              <a:rPr lang="en-US" sz="870" dirty="0" smtClean="0"/>
              <a:t> </a:t>
            </a:r>
            <a:r>
              <a:rPr lang="en-US" sz="870" dirty="0" err="1" smtClean="0"/>
              <a:t>perikanan</a:t>
            </a:r>
            <a:r>
              <a:rPr lang="en-US" sz="870" dirty="0" smtClean="0"/>
              <a:t>, </a:t>
            </a:r>
            <a:r>
              <a:rPr lang="en-US" sz="870" dirty="0" err="1" smtClean="0"/>
              <a:t>pengelolaan</a:t>
            </a:r>
            <a:r>
              <a:rPr lang="en-US" sz="870" dirty="0" smtClean="0"/>
              <a:t> </a:t>
            </a:r>
            <a:r>
              <a:rPr lang="en-US" sz="870" dirty="0" err="1" smtClean="0"/>
              <a:t>ruang</a:t>
            </a:r>
            <a:r>
              <a:rPr lang="en-US" sz="870" dirty="0" smtClean="0"/>
              <a:t> </a:t>
            </a:r>
            <a:r>
              <a:rPr lang="en-US" sz="870" dirty="0" err="1" smtClean="0"/>
              <a:t>laut</a:t>
            </a:r>
            <a:r>
              <a:rPr lang="en-US" sz="870" dirty="0" smtClean="0"/>
              <a:t>, </a:t>
            </a:r>
            <a:r>
              <a:rPr lang="en-US" sz="870" dirty="0" err="1" smtClean="0"/>
              <a:t>pengelolaan</a:t>
            </a:r>
            <a:r>
              <a:rPr lang="en-US" sz="870" dirty="0" smtClean="0"/>
              <a:t> </a:t>
            </a:r>
            <a:r>
              <a:rPr lang="en-US" sz="870" dirty="0" err="1" smtClean="0"/>
              <a:t>sumber</a:t>
            </a:r>
            <a:r>
              <a:rPr lang="en-US" sz="870" dirty="0" smtClean="0"/>
              <a:t> </a:t>
            </a:r>
            <a:r>
              <a:rPr lang="en-US" sz="870" dirty="0" err="1" smtClean="0"/>
              <a:t>daya</a:t>
            </a:r>
            <a:r>
              <a:rPr lang="en-US" sz="870" dirty="0" smtClean="0"/>
              <a:t> </a:t>
            </a:r>
            <a:r>
              <a:rPr lang="en-US" sz="870" dirty="0" err="1" smtClean="0"/>
              <a:t>kelautan</a:t>
            </a:r>
            <a:r>
              <a:rPr lang="en-US" sz="870" dirty="0" smtClean="0"/>
              <a:t> </a:t>
            </a:r>
            <a:r>
              <a:rPr lang="en-US" sz="870" dirty="0" err="1" smtClean="0"/>
              <a:t>dan</a:t>
            </a:r>
            <a:r>
              <a:rPr lang="en-US" sz="870" dirty="0" smtClean="0"/>
              <a:t> </a:t>
            </a:r>
            <a:r>
              <a:rPr lang="en-US" sz="870" dirty="0" err="1" smtClean="0"/>
              <a:t>perikanan</a:t>
            </a:r>
            <a:r>
              <a:rPr lang="en-US" sz="870" dirty="0" smtClean="0"/>
              <a:t> </a:t>
            </a:r>
            <a:endParaRPr lang="en-US" sz="870" dirty="0"/>
          </a:p>
        </p:txBody>
      </p:sp>
      <p:pic>
        <p:nvPicPr>
          <p:cNvPr id="117" name="Picture 116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550" y="4877981"/>
            <a:ext cx="960438" cy="993448"/>
          </a:xfrm>
          <a:prstGeom prst="rect">
            <a:avLst/>
          </a:prstGeom>
        </p:spPr>
      </p:pic>
      <p:sp>
        <p:nvSpPr>
          <p:cNvPr id="118" name="TextBox 117"/>
          <p:cNvSpPr txBox="1"/>
          <p:nvPr/>
        </p:nvSpPr>
        <p:spPr>
          <a:xfrm>
            <a:off x="5076033" y="5939046"/>
            <a:ext cx="28749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 </a:t>
            </a:r>
            <a:r>
              <a:rPr lang="en-US" sz="900" dirty="0" err="1" smtClean="0"/>
              <a:t>Pemberdayaan</a:t>
            </a:r>
            <a:r>
              <a:rPr lang="en-US" sz="900" dirty="0" smtClean="0"/>
              <a:t> </a:t>
            </a:r>
            <a:r>
              <a:rPr lang="en-US" sz="900" dirty="0" err="1" smtClean="0"/>
              <a:t>Perempuan</a:t>
            </a:r>
            <a:r>
              <a:rPr lang="en-US" sz="900" dirty="0" smtClean="0"/>
              <a:t> </a:t>
            </a:r>
            <a:r>
              <a:rPr lang="en-US" sz="900" dirty="0" err="1" smtClean="0"/>
              <a:t>dan</a:t>
            </a:r>
            <a:r>
              <a:rPr lang="en-US" sz="900" dirty="0" smtClean="0"/>
              <a:t> </a:t>
            </a:r>
            <a:r>
              <a:rPr lang="en-US" sz="900" dirty="0" err="1" smtClean="0"/>
              <a:t>perlindungan</a:t>
            </a:r>
            <a:r>
              <a:rPr lang="en-US" sz="900" dirty="0" smtClean="0"/>
              <a:t> </a:t>
            </a:r>
            <a:r>
              <a:rPr lang="en-US" sz="900" dirty="0" err="1" smtClean="0"/>
              <a:t>anak</a:t>
            </a:r>
            <a:r>
              <a:rPr lang="en-US" sz="900" dirty="0" smtClean="0"/>
              <a:t>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34,000,000,000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smtClean="0"/>
              <a:t>Program </a:t>
            </a:r>
            <a:r>
              <a:rPr lang="en-US" sz="900" dirty="0" err="1" smtClean="0"/>
              <a:t>Kegiatan</a:t>
            </a:r>
            <a:r>
              <a:rPr lang="en-US" sz="900" dirty="0" smtClean="0"/>
              <a:t> : Program </a:t>
            </a:r>
            <a:r>
              <a:rPr lang="en-US" sz="900" dirty="0" err="1" smtClean="0"/>
              <a:t>Partisipasi</a:t>
            </a:r>
            <a:r>
              <a:rPr lang="en-US" sz="900" dirty="0" smtClean="0"/>
              <a:t> </a:t>
            </a:r>
            <a:r>
              <a:rPr lang="en-US" sz="900" dirty="0" err="1" smtClean="0"/>
              <a:t>Pemberdayaan</a:t>
            </a:r>
            <a:r>
              <a:rPr lang="en-US" sz="900" dirty="0" smtClean="0"/>
              <a:t> </a:t>
            </a:r>
            <a:r>
              <a:rPr lang="en-US" sz="900" dirty="0" err="1" smtClean="0"/>
              <a:t>Perempuan</a:t>
            </a:r>
            <a:r>
              <a:rPr lang="en-US" sz="900" dirty="0" smtClean="0"/>
              <a:t>, Dan </a:t>
            </a:r>
            <a:r>
              <a:rPr lang="en-US" sz="900" dirty="0" err="1" smtClean="0"/>
              <a:t>Perlindungan</a:t>
            </a:r>
            <a:r>
              <a:rPr lang="en-US" sz="900" dirty="0" smtClean="0"/>
              <a:t> </a:t>
            </a:r>
            <a:r>
              <a:rPr lang="en-US" sz="900" dirty="0" err="1" smtClean="0"/>
              <a:t>Anak</a:t>
            </a:r>
            <a:r>
              <a:rPr lang="en-US" sz="900" dirty="0" smtClean="0"/>
              <a:t>, </a:t>
            </a:r>
            <a:r>
              <a:rPr lang="en-US" sz="900" dirty="0" err="1" smtClean="0"/>
              <a:t>Peningkatan</a:t>
            </a:r>
            <a:r>
              <a:rPr lang="en-US" sz="900" dirty="0" smtClean="0"/>
              <a:t> </a:t>
            </a:r>
            <a:r>
              <a:rPr lang="en-US" sz="900" dirty="0" err="1" smtClean="0"/>
              <a:t>Perlindungan</a:t>
            </a:r>
            <a:r>
              <a:rPr lang="en-US" sz="900" dirty="0" smtClean="0"/>
              <a:t> </a:t>
            </a:r>
            <a:r>
              <a:rPr lang="en-US" sz="900" dirty="0" err="1" smtClean="0"/>
              <a:t>Perempuan</a:t>
            </a:r>
            <a:r>
              <a:rPr lang="en-US" sz="900" dirty="0" smtClean="0"/>
              <a:t> Daerah  </a:t>
            </a:r>
            <a:endParaRPr lang="en-US" sz="870" dirty="0"/>
          </a:p>
        </p:txBody>
      </p:sp>
      <p:pic>
        <p:nvPicPr>
          <p:cNvPr id="119" name="Picture 118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682" y="5966194"/>
            <a:ext cx="873919" cy="836340"/>
          </a:xfrm>
          <a:prstGeom prst="rect">
            <a:avLst/>
          </a:prstGeom>
        </p:spPr>
      </p:pic>
      <p:cxnSp>
        <p:nvCxnSpPr>
          <p:cNvPr id="120" name="Straight Connector 119"/>
          <p:cNvCxnSpPr/>
          <p:nvPr/>
        </p:nvCxnSpPr>
        <p:spPr>
          <a:xfrm>
            <a:off x="8108950" y="5871429"/>
            <a:ext cx="3835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>
            <a:off x="9239250" y="4864527"/>
            <a:ext cx="0" cy="20138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/>
          <p:cNvSpPr txBox="1"/>
          <p:nvPr/>
        </p:nvSpPr>
        <p:spPr>
          <a:xfrm>
            <a:off x="9154319" y="4842234"/>
            <a:ext cx="28749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 </a:t>
            </a:r>
            <a:r>
              <a:rPr lang="en-US" sz="900" dirty="0" err="1" smtClean="0"/>
              <a:t>Desa</a:t>
            </a:r>
            <a:r>
              <a:rPr lang="en-US" sz="900" dirty="0" smtClean="0"/>
              <a:t>, </a:t>
            </a:r>
            <a:r>
              <a:rPr lang="en-US" sz="900" dirty="0" err="1" smtClean="0"/>
              <a:t>Transmigrasi</a:t>
            </a:r>
            <a:r>
              <a:rPr lang="en-US" sz="900" dirty="0" smtClean="0"/>
              <a:t>, </a:t>
            </a:r>
            <a:r>
              <a:rPr lang="en-US" sz="900" dirty="0" err="1" smtClean="0"/>
              <a:t>dan</a:t>
            </a:r>
            <a:r>
              <a:rPr lang="en-US" sz="900" dirty="0" smtClean="0"/>
              <a:t> Daerah </a:t>
            </a:r>
            <a:r>
              <a:rPr lang="en-US" sz="900" dirty="0" err="1" smtClean="0"/>
              <a:t>Tertinggal</a:t>
            </a:r>
            <a:r>
              <a:rPr lang="en-US" sz="900" dirty="0" smtClean="0"/>
              <a:t>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1,820,799,122,000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870" dirty="0" err="1" smtClean="0"/>
              <a:t>Tugas</a:t>
            </a:r>
            <a:r>
              <a:rPr lang="en-US" sz="870" dirty="0" smtClean="0"/>
              <a:t>  </a:t>
            </a:r>
            <a:r>
              <a:rPr lang="en-US" sz="870" dirty="0" err="1" smtClean="0"/>
              <a:t>Pembantuan</a:t>
            </a:r>
            <a:r>
              <a:rPr lang="en-US" sz="870" dirty="0" smtClean="0"/>
              <a:t> :  524,072,558,000</a:t>
            </a:r>
            <a:endParaRPr lang="en-US" sz="870" dirty="0"/>
          </a:p>
        </p:txBody>
      </p:sp>
      <p:sp>
        <p:nvSpPr>
          <p:cNvPr id="125" name="TextBox 124"/>
          <p:cNvSpPr txBox="1"/>
          <p:nvPr/>
        </p:nvSpPr>
        <p:spPr>
          <a:xfrm>
            <a:off x="9200357" y="5900083"/>
            <a:ext cx="2874962" cy="503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dirty="0" err="1" smtClean="0"/>
              <a:t>Kementerian</a:t>
            </a:r>
            <a:r>
              <a:rPr lang="en-US" sz="900" dirty="0" smtClean="0"/>
              <a:t>  </a:t>
            </a:r>
            <a:r>
              <a:rPr lang="en-US" sz="900" dirty="0" err="1" smtClean="0"/>
              <a:t>Pertanian</a:t>
            </a:r>
            <a:r>
              <a:rPr lang="en-US" sz="900" dirty="0" smtClean="0"/>
              <a:t> RI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900" dirty="0" err="1" smtClean="0"/>
              <a:t>Pagu</a:t>
            </a:r>
            <a:r>
              <a:rPr lang="en-US" sz="900" dirty="0" smtClean="0"/>
              <a:t> </a:t>
            </a:r>
            <a:r>
              <a:rPr lang="en-US" sz="900" dirty="0" err="1" smtClean="0"/>
              <a:t>Dekonsentrasi</a:t>
            </a:r>
            <a:r>
              <a:rPr lang="en-US" sz="900" dirty="0" smtClean="0"/>
              <a:t> : 1,368,752,811,000</a:t>
            </a:r>
          </a:p>
          <a:p>
            <a:pPr marL="171450" indent="-171450" algn="just">
              <a:buFont typeface="Wingdings" panose="05000000000000000000" pitchFamily="2" charset="2"/>
              <a:buChar char="v"/>
            </a:pPr>
            <a:r>
              <a:rPr lang="en-US" sz="870" dirty="0" err="1" smtClean="0"/>
              <a:t>Tugas</a:t>
            </a:r>
            <a:r>
              <a:rPr lang="en-US" sz="870" dirty="0" smtClean="0"/>
              <a:t>  </a:t>
            </a:r>
            <a:r>
              <a:rPr lang="en-US" sz="870" dirty="0" err="1" smtClean="0"/>
              <a:t>Pembantuan</a:t>
            </a:r>
            <a:r>
              <a:rPr lang="en-US" sz="870" dirty="0" smtClean="0"/>
              <a:t> : 5,470,511,281,000</a:t>
            </a:r>
            <a:endParaRPr lang="en-US" sz="870" dirty="0"/>
          </a:p>
        </p:txBody>
      </p:sp>
      <p:pic>
        <p:nvPicPr>
          <p:cNvPr id="128" name="Picture 127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6575" y="4925606"/>
            <a:ext cx="1005682" cy="911374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99" r="22667"/>
          <a:stretch/>
        </p:blipFill>
        <p:spPr>
          <a:xfrm>
            <a:off x="8194675" y="5919995"/>
            <a:ext cx="1005682" cy="86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317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10ED3BDE-FA17-41A0-A739-D6ABD24C1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03694" y="131975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750B21A-D484-46AE-B162-DE38F7007780}"/>
              </a:ext>
            </a:extLst>
          </p:cNvPr>
          <p:cNvSpPr/>
          <p:nvPr/>
        </p:nvSpPr>
        <p:spPr>
          <a:xfrm>
            <a:off x="10416619" y="127942"/>
            <a:ext cx="173620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just"/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Ditjen</a:t>
            </a:r>
            <a:r>
              <a:rPr lang="en-US" sz="9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Bina </a:t>
            </a:r>
          </a:p>
          <a:p>
            <a:pPr algn="just"/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Administrasi</a:t>
            </a:r>
            <a:r>
              <a:rPr lang="en-US" sz="9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Kewilayahan</a:t>
            </a:r>
            <a:endParaRPr lang="en-US" sz="9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203CFFB0-89EA-4F66-BF8F-93CFFB8EBDCB}"/>
              </a:ext>
            </a:extLst>
          </p:cNvPr>
          <p:cNvCxnSpPr>
            <a:cxnSpLocks/>
          </p:cNvCxnSpPr>
          <p:nvPr/>
        </p:nvCxnSpPr>
        <p:spPr>
          <a:xfrm>
            <a:off x="12011489" y="109088"/>
            <a:ext cx="0" cy="32211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201838A9-0C3A-4A1B-BA68-DABDF6669358}"/>
              </a:ext>
            </a:extLst>
          </p:cNvPr>
          <p:cNvCxnSpPr>
            <a:cxnSpLocks/>
          </p:cNvCxnSpPr>
          <p:nvPr/>
        </p:nvCxnSpPr>
        <p:spPr>
          <a:xfrm>
            <a:off x="0" y="746301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28">
            <a:extLst>
              <a:ext uri="{FF2B5EF4-FFF2-40B4-BE49-F238E27FC236}">
                <a16:creationId xmlns="" xmlns:a16="http://schemas.microsoft.com/office/drawing/2014/main" id="{3448FFA1-C0C1-4F55-A25B-8EE4BBE00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4152" y="2392802"/>
            <a:ext cx="6331905" cy="2768194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601" b="1" dirty="0">
                <a:solidFill>
                  <a:srgbClr val="FFC000"/>
                </a:solidFill>
                <a:latin typeface="Gotham"/>
              </a:rPr>
              <a:t>02</a:t>
            </a:r>
          </a:p>
          <a:p>
            <a:pPr>
              <a:buNone/>
            </a:pPr>
            <a:r>
              <a:rPr lang="en-US" b="1" i="1" dirty="0">
                <a:latin typeface="Century Gothic" panose="020B0502020202020204" pitchFamily="34" charset="0"/>
              </a:rPr>
              <a:t>DATA POKOK         </a:t>
            </a:r>
          </a:p>
          <a:p>
            <a:pPr>
              <a:buNone/>
            </a:pPr>
            <a:r>
              <a:rPr lang="en-US" sz="2000" b="1" i="1" dirty="0">
                <a:latin typeface="Century Gothic" panose="020B0502020202020204" pitchFamily="34" charset="0"/>
              </a:rPr>
              <a:t>DIT. KAWASAN, PERKOTAAN DAN BATAS NEGARA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id-ID" b="1" dirty="0">
              <a:solidFill>
                <a:srgbClr val="F53F46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1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424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68579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DATA SARPRAS PEMERINTAHAN DI PERBATASAN ANTAR NEGARA 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DAN PPKT (PULAU-PULAU KECIL TERLUAR ) TAHUN 2006 S.D 2018</a:t>
            </a:r>
          </a:p>
        </p:txBody>
      </p:sp>
      <p:sp>
        <p:nvSpPr>
          <p:cNvPr id="463" name="Rectangle 462">
            <a:extLst>
              <a:ext uri="{FF2B5EF4-FFF2-40B4-BE49-F238E27FC236}">
                <a16:creationId xmlns="" xmlns:a16="http://schemas.microsoft.com/office/drawing/2014/main" id="{84AC6B27-A510-4DE0-B152-5227E8344AE4}"/>
              </a:ext>
            </a:extLst>
          </p:cNvPr>
          <p:cNvSpPr/>
          <p:nvPr/>
        </p:nvSpPr>
        <p:spPr>
          <a:xfrm>
            <a:off x="101291" y="5686424"/>
            <a:ext cx="12002478" cy="103978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en-US" b="1" i="1" dirty="0" err="1">
                <a:latin typeface="Century Gothic" panose="020B0502020202020204" pitchFamily="34" charset="0"/>
              </a:rPr>
              <a:t>Tahun</a:t>
            </a:r>
            <a:r>
              <a:rPr lang="en-US" b="1" i="1" dirty="0">
                <a:latin typeface="Century Gothic" panose="020B0502020202020204" pitchFamily="34" charset="0"/>
              </a:rPr>
              <a:t> 2006 </a:t>
            </a:r>
            <a:r>
              <a:rPr lang="en-US" b="1" i="1" dirty="0" err="1">
                <a:latin typeface="Century Gothic" panose="020B0502020202020204" pitchFamily="34" charset="0"/>
              </a:rPr>
              <a:t>s.d</a:t>
            </a:r>
            <a:r>
              <a:rPr lang="en-US" b="1" i="1" dirty="0">
                <a:latin typeface="Century Gothic" panose="020B0502020202020204" pitchFamily="34" charset="0"/>
              </a:rPr>
              <a:t> 2018  </a:t>
            </a:r>
            <a:r>
              <a:rPr lang="en-US" b="1" i="1" dirty="0" err="1">
                <a:latin typeface="Century Gothic" panose="020B0502020202020204" pitchFamily="34" charset="0"/>
              </a:rPr>
              <a:t>telah</a:t>
            </a:r>
            <a:r>
              <a:rPr lang="en-US" b="1" i="1" dirty="0">
                <a:latin typeface="Century Gothic" panose="020B0502020202020204" pitchFamily="34" charset="0"/>
              </a:rPr>
              <a:t> </a:t>
            </a:r>
            <a:r>
              <a:rPr lang="en-US" b="1" i="1" dirty="0" err="1">
                <a:latin typeface="Century Gothic" panose="020B0502020202020204" pitchFamily="34" charset="0"/>
              </a:rPr>
              <a:t>terbangun</a:t>
            </a:r>
            <a:r>
              <a:rPr lang="en-US" b="1" i="1" dirty="0">
                <a:latin typeface="Century Gothic" panose="020B0502020202020204" pitchFamily="34" charset="0"/>
              </a:rPr>
              <a:t> </a:t>
            </a:r>
            <a:r>
              <a:rPr lang="en-US" b="1" i="1" dirty="0" err="1">
                <a:latin typeface="Century Gothic" panose="020B0502020202020204" pitchFamily="34" charset="0"/>
              </a:rPr>
              <a:t>sebanyak</a:t>
            </a:r>
            <a:r>
              <a:rPr lang="en-US" b="1" i="1" dirty="0">
                <a:latin typeface="Century Gothic" panose="020B0502020202020204" pitchFamily="34" charset="0"/>
              </a:rPr>
              <a:t> </a:t>
            </a:r>
            <a:r>
              <a:rPr lang="en-US" sz="28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285</a:t>
            </a:r>
            <a:r>
              <a:rPr lang="en-US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US" b="1" i="1" dirty="0">
                <a:latin typeface="Century Gothic" panose="020B0502020202020204" pitchFamily="34" charset="0"/>
              </a:rPr>
              <a:t>unit  </a:t>
            </a:r>
            <a:r>
              <a:rPr lang="en-US" b="1" i="1" dirty="0" err="1">
                <a:latin typeface="Century Gothic" panose="020B0502020202020204" pitchFamily="34" charset="0"/>
              </a:rPr>
              <a:t>Sarpras</a:t>
            </a:r>
            <a:r>
              <a:rPr lang="en-US" b="1" i="1" dirty="0">
                <a:latin typeface="Century Gothic" panose="020B0502020202020204" pitchFamily="34" charset="0"/>
              </a:rPr>
              <a:t> </a:t>
            </a:r>
            <a:r>
              <a:rPr lang="en-US" b="1" i="1" dirty="0" err="1">
                <a:latin typeface="Century Gothic" panose="020B0502020202020204" pitchFamily="34" charset="0"/>
              </a:rPr>
              <a:t>Pemerintahan</a:t>
            </a:r>
            <a:r>
              <a:rPr lang="en-US" b="1" i="1" dirty="0">
                <a:latin typeface="Century Gothic" panose="020B0502020202020204" pitchFamily="34" charset="0"/>
              </a:rPr>
              <a:t> di </a:t>
            </a:r>
            <a:r>
              <a:rPr lang="en-US" b="1" i="1" dirty="0" err="1">
                <a:latin typeface="Century Gothic" panose="020B0502020202020204" pitchFamily="34" charset="0"/>
              </a:rPr>
              <a:t>Perbatasan</a:t>
            </a:r>
            <a:r>
              <a:rPr lang="en-US" b="1" i="1" dirty="0">
                <a:latin typeface="Century Gothic" panose="020B0502020202020204" pitchFamily="34" charset="0"/>
              </a:rPr>
              <a:t> </a:t>
            </a:r>
            <a:r>
              <a:rPr lang="en-US" b="1" i="1" dirty="0" err="1">
                <a:latin typeface="Century Gothic" panose="020B0502020202020204" pitchFamily="34" charset="0"/>
              </a:rPr>
              <a:t>Antar</a:t>
            </a:r>
            <a:r>
              <a:rPr lang="en-US" b="1" i="1" dirty="0">
                <a:latin typeface="Century Gothic" panose="020B0502020202020204" pitchFamily="34" charset="0"/>
              </a:rPr>
              <a:t> Negara dan PPKT (Kantor </a:t>
            </a:r>
            <a:r>
              <a:rPr lang="en-US" b="1" i="1" dirty="0" err="1">
                <a:latin typeface="Century Gothic" panose="020B0502020202020204" pitchFamily="34" charset="0"/>
              </a:rPr>
              <a:t>perbatasan</a:t>
            </a:r>
            <a:r>
              <a:rPr lang="en-US" b="1" i="1" dirty="0">
                <a:latin typeface="Century Gothic" panose="020B0502020202020204" pitchFamily="34" charset="0"/>
              </a:rPr>
              <a:t>, Kantor </a:t>
            </a:r>
            <a:r>
              <a:rPr lang="en-US" b="1" i="1" dirty="0" err="1">
                <a:latin typeface="Century Gothic" panose="020B0502020202020204" pitchFamily="34" charset="0"/>
              </a:rPr>
              <a:t>Kecamatan</a:t>
            </a:r>
            <a:r>
              <a:rPr lang="en-US" b="1" i="1" dirty="0">
                <a:latin typeface="Century Gothic" panose="020B0502020202020204" pitchFamily="34" charset="0"/>
              </a:rPr>
              <a:t>, Kantor </a:t>
            </a:r>
            <a:r>
              <a:rPr lang="en-US" b="1" i="1" dirty="0" err="1">
                <a:latin typeface="Century Gothic" panose="020B0502020202020204" pitchFamily="34" charset="0"/>
              </a:rPr>
              <a:t>Desa</a:t>
            </a:r>
            <a:r>
              <a:rPr lang="en-US" b="1" i="1" dirty="0">
                <a:latin typeface="Century Gothic" panose="020B0502020202020204" pitchFamily="34" charset="0"/>
              </a:rPr>
              <a:t>, Kantor </a:t>
            </a:r>
            <a:r>
              <a:rPr lang="en-US" b="1" i="1" dirty="0" err="1">
                <a:latin typeface="Century Gothic" panose="020B0502020202020204" pitchFamily="34" charset="0"/>
              </a:rPr>
              <a:t>Kelurahan</a:t>
            </a:r>
            <a:r>
              <a:rPr lang="en-US" b="1" i="1" dirty="0">
                <a:latin typeface="Century Gothic" panose="020B0502020202020204" pitchFamily="34" charset="0"/>
              </a:rPr>
              <a:t>, Aula </a:t>
            </a:r>
            <a:r>
              <a:rPr lang="en-US" b="1" i="1" dirty="0" err="1">
                <a:latin typeface="Century Gothic" panose="020B0502020202020204" pitchFamily="34" charset="0"/>
              </a:rPr>
              <a:t>Kecamatan</a:t>
            </a:r>
            <a:r>
              <a:rPr lang="en-US" b="1" i="1" dirty="0">
                <a:latin typeface="Century Gothic" panose="020B0502020202020204" pitchFamily="34" charset="0"/>
              </a:rPr>
              <a:t>/</a:t>
            </a:r>
            <a:r>
              <a:rPr lang="en-US" b="1" i="1" dirty="0" err="1">
                <a:latin typeface="Century Gothic" panose="020B0502020202020204" pitchFamily="34" charset="0"/>
              </a:rPr>
              <a:t>Desa</a:t>
            </a:r>
            <a:r>
              <a:rPr lang="en-US" b="1" i="1" dirty="0">
                <a:latin typeface="Century Gothic" panose="020B0502020202020204" pitchFamily="34" charset="0"/>
              </a:rPr>
              <a:t>).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="" xmlns:a16="http://schemas.microsoft.com/office/drawing/2014/main" id="{6CD2574F-E2AF-405E-9C5E-EB443F76D78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9330605"/>
              </p:ext>
            </p:extLst>
          </p:nvPr>
        </p:nvGraphicFramePr>
        <p:xfrm>
          <a:off x="-1" y="771525"/>
          <a:ext cx="12106275" cy="46101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5991805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:a16="http://schemas.microsoft.com/office/drawing/2014/main" xmlns="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DATA KONFLIK PERTANAHAN YANG DIFASILITASI KEMENDAGRI 2017 S/D </a:t>
            </a:r>
            <a:r>
              <a:rPr lang="en-US" sz="2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SEMESTER 2019</a:t>
            </a:r>
            <a:endParaRPr lang="en-US" sz="2000" b="1" i="1" u="sng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463" name="Rectangle 462">
            <a:extLst>
              <a:ext uri="{FF2B5EF4-FFF2-40B4-BE49-F238E27FC236}">
                <a16:creationId xmlns:a16="http://schemas.microsoft.com/office/drawing/2014/main" xmlns="" id="{84AC6B27-A510-4DE0-B152-5227E8344AE4}"/>
              </a:ext>
            </a:extLst>
          </p:cNvPr>
          <p:cNvSpPr/>
          <p:nvPr/>
        </p:nvSpPr>
        <p:spPr>
          <a:xfrm>
            <a:off x="89259" y="5354612"/>
            <a:ext cx="2872567" cy="126331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just"/>
            <a:r>
              <a:rPr lang="en-US" sz="1400" b="1" i="1" dirty="0">
                <a:latin typeface="Century Gothic" panose="020B0502020202020204" pitchFamily="34" charset="0"/>
              </a:rPr>
              <a:t>Dari </a:t>
            </a:r>
            <a:r>
              <a:rPr lang="en-US" sz="1400" b="1" i="1" dirty="0" err="1">
                <a:latin typeface="Century Gothic" panose="020B0502020202020204" pitchFamily="34" charset="0"/>
              </a:rPr>
              <a:t>Tahun</a:t>
            </a:r>
            <a:r>
              <a:rPr lang="en-US" sz="1400" b="1" i="1" dirty="0">
                <a:latin typeface="Century Gothic" panose="020B0502020202020204" pitchFamily="34" charset="0"/>
              </a:rPr>
              <a:t> 2017 </a:t>
            </a:r>
            <a:r>
              <a:rPr lang="en-US" sz="1400" b="1" i="1" dirty="0" err="1">
                <a:latin typeface="Century Gothic" panose="020B0502020202020204" pitchFamily="34" charset="0"/>
              </a:rPr>
              <a:t>s.d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smtClean="0">
                <a:latin typeface="Century Gothic" panose="020B0502020202020204" pitchFamily="34" charset="0"/>
              </a:rPr>
              <a:t>Semester I 2019 </a:t>
            </a:r>
            <a:r>
              <a:rPr lang="en-US" sz="1400" b="1" i="1" dirty="0" err="1">
                <a:latin typeface="Century Gothic" panose="020B0502020202020204" pitchFamily="34" charset="0"/>
              </a:rPr>
              <a:t>Kemendagri</a:t>
            </a:r>
            <a:r>
              <a:rPr lang="en-US" sz="1400" b="1" i="1" dirty="0">
                <a:latin typeface="Century Gothic" panose="020B0502020202020204" pitchFamily="34" charset="0"/>
              </a:rPr>
              <a:t>  </a:t>
            </a:r>
            <a:r>
              <a:rPr lang="en-US" sz="1400" b="1" i="1" dirty="0" err="1">
                <a:latin typeface="Century Gothic" panose="020B0502020202020204" pitchFamily="34" charset="0"/>
              </a:rPr>
              <a:t>telah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memfasilitasi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konflik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pertanahan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</a:p>
          <a:p>
            <a:pPr lvl="0" algn="just"/>
            <a:r>
              <a:rPr lang="en-US" sz="1600" b="1" i="1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489 </a:t>
            </a:r>
            <a:r>
              <a:rPr lang="en-US" sz="1400" b="1" i="1" dirty="0" err="1">
                <a:latin typeface="Century Gothic" panose="020B0502020202020204" pitchFamily="34" charset="0"/>
              </a:rPr>
              <a:t>konflik</a:t>
            </a:r>
            <a:r>
              <a:rPr lang="en-US" sz="1400" b="1" i="1" dirty="0">
                <a:latin typeface="Century Gothic" panose="020B0502020202020204" pitchFamily="34" charset="0"/>
              </a:rPr>
              <a:t>  di </a:t>
            </a:r>
            <a:r>
              <a:rPr lang="en-US" sz="1600" b="1" i="1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34 </a:t>
            </a:r>
            <a:r>
              <a:rPr lang="en-US" sz="1400" b="1" i="1" dirty="0" err="1">
                <a:latin typeface="Century Gothic" panose="020B0502020202020204" pitchFamily="34" charset="0"/>
              </a:rPr>
              <a:t>Provinsi</a:t>
            </a:r>
            <a:endParaRPr lang="en-US" sz="1400" b="1" i="1" dirty="0">
              <a:latin typeface="Century Gothic" panose="020B0502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xmlns="" id="{3CBC8646-DE9E-4743-A8BB-87E10C58B7C9}"/>
              </a:ext>
            </a:extLst>
          </p:cNvPr>
          <p:cNvSpPr/>
          <p:nvPr/>
        </p:nvSpPr>
        <p:spPr>
          <a:xfrm>
            <a:off x="4365686" y="5456778"/>
            <a:ext cx="1233236" cy="11715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sz="1050" b="1" dirty="0">
                <a:solidFill>
                  <a:schemeClr val="tx1"/>
                </a:solidFill>
                <a:latin typeface="Cambria" panose="02040503050406030204" pitchFamily="18" charset="0"/>
              </a:rPr>
              <a:t>Penetapan Hak dan Pendaftaran Tanah</a:t>
            </a:r>
          </a:p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98</a:t>
            </a:r>
            <a:endParaRPr lang="en-US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xmlns="" id="{16706C0A-C275-4188-BA6F-262773DF2496}"/>
              </a:ext>
            </a:extLst>
          </p:cNvPr>
          <p:cNvSpPr/>
          <p:nvPr/>
        </p:nvSpPr>
        <p:spPr>
          <a:xfrm>
            <a:off x="5667618" y="5461132"/>
            <a:ext cx="1233236" cy="117157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sz="1200" b="1" dirty="0">
                <a:solidFill>
                  <a:schemeClr val="tx1"/>
                </a:solidFill>
                <a:latin typeface="Cambria" panose="02040503050406030204" pitchFamily="18" charset="0"/>
              </a:rPr>
              <a:t>Batas dan Letak Bidang Tanah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8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xmlns="" id="{3C387F5E-A6F7-4620-81D9-9D31DD81A0C0}"/>
              </a:ext>
            </a:extLst>
          </p:cNvPr>
          <p:cNvSpPr/>
          <p:nvPr/>
        </p:nvSpPr>
        <p:spPr>
          <a:xfrm>
            <a:off x="6956485" y="5469841"/>
            <a:ext cx="1233236" cy="1171575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Pengadaan Tanah</a:t>
            </a:r>
          </a:p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58</a:t>
            </a:r>
            <a:endParaRPr lang="en-US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xmlns="" id="{871ADC61-E6FC-4529-A1E5-29F82E717089}"/>
              </a:ext>
            </a:extLst>
          </p:cNvPr>
          <p:cNvSpPr/>
          <p:nvPr/>
        </p:nvSpPr>
        <p:spPr>
          <a:xfrm>
            <a:off x="8236647" y="5469841"/>
            <a:ext cx="1233236" cy="1171575"/>
          </a:xfrm>
          <a:prstGeom prst="rect">
            <a:avLst/>
          </a:prstGeom>
          <a:solidFill>
            <a:srgbClr val="CC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Tanah Objek Landreform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6</a:t>
            </a: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336586DD-A4B9-49E1-8688-3EBDDCBEDEB7}"/>
              </a:ext>
            </a:extLst>
          </p:cNvPr>
          <p:cNvSpPr/>
          <p:nvPr/>
        </p:nvSpPr>
        <p:spPr>
          <a:xfrm>
            <a:off x="3063755" y="5452424"/>
            <a:ext cx="1233236" cy="11715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sz="1050" b="1" dirty="0">
                <a:solidFill>
                  <a:schemeClr val="tx1"/>
                </a:solidFill>
                <a:latin typeface="Cambria" panose="02040503050406030204" pitchFamily="18" charset="0"/>
              </a:rPr>
              <a:t>Penguasaan Tanah  dan Pemilikan Tanah</a:t>
            </a:r>
          </a:p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282</a:t>
            </a:r>
            <a:endParaRPr lang="en-US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xmlns="" id="{A2D1A9BD-C583-45D8-B752-AED67A648952}"/>
              </a:ext>
            </a:extLst>
          </p:cNvPr>
          <p:cNvSpPr/>
          <p:nvPr/>
        </p:nvSpPr>
        <p:spPr>
          <a:xfrm>
            <a:off x="9555995" y="5465487"/>
            <a:ext cx="1233236" cy="11715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050" b="1" dirty="0">
                <a:solidFill>
                  <a:schemeClr val="tx1"/>
                </a:solidFill>
                <a:latin typeface="Cambria" panose="02040503050406030204" pitchFamily="18" charset="0"/>
              </a:rPr>
              <a:t>Tuntutan Ganti Rugi Tanah Partikelir</a:t>
            </a:r>
          </a:p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25</a:t>
            </a:r>
            <a:endParaRPr lang="en-US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xmlns="" id="{64EA039C-1C8D-46D3-A51F-FC2FDFC4A28D}"/>
              </a:ext>
            </a:extLst>
          </p:cNvPr>
          <p:cNvSpPr/>
          <p:nvPr/>
        </p:nvSpPr>
        <p:spPr>
          <a:xfrm>
            <a:off x="10870992" y="5460001"/>
            <a:ext cx="1233236" cy="11715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Tanah Ulayat</a:t>
            </a:r>
          </a:p>
          <a:p>
            <a:pPr algn="ctr"/>
            <a:endParaRPr lang="fi-FI" sz="105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b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12</a:t>
            </a:r>
            <a:endParaRPr lang="en-US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7694278"/>
              </p:ext>
            </p:extLst>
          </p:nvPr>
        </p:nvGraphicFramePr>
        <p:xfrm>
          <a:off x="89259" y="372981"/>
          <a:ext cx="12014970" cy="50794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TextBox 2"/>
          <p:cNvSpPr txBox="1"/>
          <p:nvPr/>
        </p:nvSpPr>
        <p:spPr>
          <a:xfrm rot="16200000">
            <a:off x="558862" y="3303344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14</a:t>
            </a:r>
            <a:endParaRPr lang="en-US" sz="700" dirty="0"/>
          </a:p>
        </p:txBody>
      </p:sp>
      <p:sp>
        <p:nvSpPr>
          <p:cNvPr id="15" name="TextBox 14"/>
          <p:cNvSpPr txBox="1"/>
          <p:nvPr/>
        </p:nvSpPr>
        <p:spPr>
          <a:xfrm rot="16200000">
            <a:off x="624181" y="4103456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 rot="16200000">
            <a:off x="739263" y="4176900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17" name="TextBox 16"/>
          <p:cNvSpPr txBox="1"/>
          <p:nvPr/>
        </p:nvSpPr>
        <p:spPr>
          <a:xfrm rot="16200000">
            <a:off x="861184" y="4175950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18" name="TextBox 17"/>
          <p:cNvSpPr txBox="1"/>
          <p:nvPr/>
        </p:nvSpPr>
        <p:spPr>
          <a:xfrm rot="16200000">
            <a:off x="813529" y="3772090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7</a:t>
            </a:r>
          </a:p>
        </p:txBody>
      </p:sp>
      <p:sp>
        <p:nvSpPr>
          <p:cNvPr id="19" name="TextBox 18"/>
          <p:cNvSpPr txBox="1"/>
          <p:nvPr/>
        </p:nvSpPr>
        <p:spPr>
          <a:xfrm rot="16200000">
            <a:off x="939320" y="4178058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20" name="TextBox 19"/>
          <p:cNvSpPr txBox="1"/>
          <p:nvPr/>
        </p:nvSpPr>
        <p:spPr>
          <a:xfrm rot="16200000">
            <a:off x="1053620" y="4042056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 rot="16200000">
            <a:off x="1139376" y="4062160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 rot="16200000">
            <a:off x="1215576" y="4049641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3</a:t>
            </a:r>
          </a:p>
        </p:txBody>
      </p:sp>
      <p:sp>
        <p:nvSpPr>
          <p:cNvPr id="23" name="TextBox 22"/>
          <p:cNvSpPr txBox="1"/>
          <p:nvPr/>
        </p:nvSpPr>
        <p:spPr>
          <a:xfrm rot="16200000">
            <a:off x="1246056" y="4133461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2</a:t>
            </a:r>
            <a:endParaRPr lang="en-US" sz="700" dirty="0"/>
          </a:p>
        </p:txBody>
      </p:sp>
      <p:sp>
        <p:nvSpPr>
          <p:cNvPr id="24" name="TextBox 23"/>
          <p:cNvSpPr txBox="1"/>
          <p:nvPr/>
        </p:nvSpPr>
        <p:spPr>
          <a:xfrm rot="16200000">
            <a:off x="1293712" y="4186326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25" name="TextBox 24"/>
          <p:cNvSpPr txBox="1"/>
          <p:nvPr/>
        </p:nvSpPr>
        <p:spPr>
          <a:xfrm rot="16200000">
            <a:off x="1510150" y="970685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50</a:t>
            </a:r>
            <a:endParaRPr lang="en-US" sz="700" dirty="0"/>
          </a:p>
        </p:txBody>
      </p:sp>
      <p:sp>
        <p:nvSpPr>
          <p:cNvPr id="26" name="TextBox 25"/>
          <p:cNvSpPr txBox="1"/>
          <p:nvPr/>
        </p:nvSpPr>
        <p:spPr>
          <a:xfrm rot="16200000">
            <a:off x="1695993" y="4163466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27" name="TextBox 26"/>
          <p:cNvSpPr txBox="1"/>
          <p:nvPr/>
        </p:nvSpPr>
        <p:spPr>
          <a:xfrm rot="16200000">
            <a:off x="1743099" y="906491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51</a:t>
            </a:r>
            <a:endParaRPr lang="en-US" sz="700" dirty="0"/>
          </a:p>
        </p:txBody>
      </p:sp>
      <p:sp>
        <p:nvSpPr>
          <p:cNvPr id="28" name="TextBox 27"/>
          <p:cNvSpPr txBox="1"/>
          <p:nvPr/>
        </p:nvSpPr>
        <p:spPr>
          <a:xfrm rot="16200000">
            <a:off x="1850328" y="4171561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30" name="TextBox 29"/>
          <p:cNvSpPr txBox="1"/>
          <p:nvPr/>
        </p:nvSpPr>
        <p:spPr>
          <a:xfrm rot="16200000">
            <a:off x="1811260" y="4042055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 rot="16200000">
            <a:off x="1919020" y="4106894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 rot="16200000">
            <a:off x="2052833" y="4156829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34" name="TextBox 33"/>
          <p:cNvSpPr txBox="1"/>
          <p:nvPr/>
        </p:nvSpPr>
        <p:spPr>
          <a:xfrm rot="16200000">
            <a:off x="2011427" y="3727050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8</a:t>
            </a:r>
            <a:endParaRPr lang="en-US" sz="700" dirty="0"/>
          </a:p>
        </p:txBody>
      </p:sp>
      <p:sp>
        <p:nvSpPr>
          <p:cNvPr id="35" name="TextBox 34"/>
          <p:cNvSpPr txBox="1"/>
          <p:nvPr/>
        </p:nvSpPr>
        <p:spPr>
          <a:xfrm rot="16200000">
            <a:off x="2087627" y="4054710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3</a:t>
            </a:r>
          </a:p>
        </p:txBody>
      </p:sp>
      <p:sp>
        <p:nvSpPr>
          <p:cNvPr id="36" name="TextBox 35"/>
          <p:cNvSpPr txBox="1"/>
          <p:nvPr/>
        </p:nvSpPr>
        <p:spPr>
          <a:xfrm rot="16200000">
            <a:off x="2179067" y="4115670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2</a:t>
            </a:r>
            <a:endParaRPr lang="en-US" sz="700" dirty="0"/>
          </a:p>
        </p:txBody>
      </p:sp>
      <p:sp>
        <p:nvSpPr>
          <p:cNvPr id="37" name="TextBox 36"/>
          <p:cNvSpPr txBox="1"/>
          <p:nvPr/>
        </p:nvSpPr>
        <p:spPr>
          <a:xfrm rot="16200000">
            <a:off x="2294514" y="3909250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4</a:t>
            </a:r>
          </a:p>
        </p:txBody>
      </p:sp>
      <p:sp>
        <p:nvSpPr>
          <p:cNvPr id="38" name="TextBox 37"/>
          <p:cNvSpPr txBox="1"/>
          <p:nvPr/>
        </p:nvSpPr>
        <p:spPr>
          <a:xfrm rot="16200000">
            <a:off x="2215206" y="2468591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27</a:t>
            </a:r>
            <a:endParaRPr lang="en-US" sz="700" dirty="0"/>
          </a:p>
        </p:txBody>
      </p:sp>
      <p:sp>
        <p:nvSpPr>
          <p:cNvPr id="40" name="TextBox 39"/>
          <p:cNvSpPr txBox="1"/>
          <p:nvPr/>
        </p:nvSpPr>
        <p:spPr>
          <a:xfrm rot="16200000">
            <a:off x="2330745" y="4042228"/>
            <a:ext cx="19029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 smtClean="0"/>
              <a:t>3</a:t>
            </a:r>
            <a:endParaRPr lang="en-US" sz="700" dirty="0"/>
          </a:p>
        </p:txBody>
      </p:sp>
      <p:sp>
        <p:nvSpPr>
          <p:cNvPr id="41" name="TextBox 40"/>
          <p:cNvSpPr txBox="1"/>
          <p:nvPr/>
        </p:nvSpPr>
        <p:spPr>
          <a:xfrm rot="16200000">
            <a:off x="2361225" y="4156528"/>
            <a:ext cx="19029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42" name="TextBox 41"/>
          <p:cNvSpPr txBox="1"/>
          <p:nvPr/>
        </p:nvSpPr>
        <p:spPr>
          <a:xfrm rot="16200000">
            <a:off x="2386921" y="3969769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4</a:t>
            </a:r>
            <a:endParaRPr lang="en-US" sz="700" dirty="0"/>
          </a:p>
        </p:txBody>
      </p:sp>
      <p:sp>
        <p:nvSpPr>
          <p:cNvPr id="43" name="TextBox 42"/>
          <p:cNvSpPr txBox="1"/>
          <p:nvPr/>
        </p:nvSpPr>
        <p:spPr>
          <a:xfrm rot="16200000">
            <a:off x="2452967" y="3364304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13</a:t>
            </a:r>
            <a:endParaRPr lang="en-US" sz="700" dirty="0"/>
          </a:p>
        </p:txBody>
      </p:sp>
      <p:sp>
        <p:nvSpPr>
          <p:cNvPr id="46" name="TextBox 45"/>
          <p:cNvSpPr txBox="1"/>
          <p:nvPr/>
        </p:nvSpPr>
        <p:spPr>
          <a:xfrm rot="16200000">
            <a:off x="2506307" y="3486224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11</a:t>
            </a:r>
            <a:endParaRPr lang="en-US" sz="700" dirty="0"/>
          </a:p>
        </p:txBody>
      </p:sp>
      <p:sp>
        <p:nvSpPr>
          <p:cNvPr id="47" name="TextBox 46"/>
          <p:cNvSpPr txBox="1"/>
          <p:nvPr/>
        </p:nvSpPr>
        <p:spPr>
          <a:xfrm rot="16200000">
            <a:off x="2544407" y="3577664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10</a:t>
            </a:r>
            <a:endParaRPr lang="en-US" sz="700" dirty="0"/>
          </a:p>
        </p:txBody>
      </p:sp>
      <p:sp>
        <p:nvSpPr>
          <p:cNvPr id="48" name="TextBox 47"/>
          <p:cNvSpPr txBox="1"/>
          <p:nvPr/>
        </p:nvSpPr>
        <p:spPr>
          <a:xfrm rot="16200000">
            <a:off x="2749729" y="4179644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55" name="TextBox 54"/>
          <p:cNvSpPr txBox="1"/>
          <p:nvPr/>
        </p:nvSpPr>
        <p:spPr>
          <a:xfrm rot="16200000">
            <a:off x="2977877" y="4187944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2</a:t>
            </a:r>
          </a:p>
        </p:txBody>
      </p:sp>
      <p:sp>
        <p:nvSpPr>
          <p:cNvPr id="56" name="TextBox 55"/>
          <p:cNvSpPr txBox="1"/>
          <p:nvPr/>
        </p:nvSpPr>
        <p:spPr>
          <a:xfrm rot="16200000">
            <a:off x="3200793" y="3785241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8</a:t>
            </a:r>
            <a:endParaRPr lang="en-US" sz="700" dirty="0"/>
          </a:p>
        </p:txBody>
      </p:sp>
      <p:sp>
        <p:nvSpPr>
          <p:cNvPr id="57" name="TextBox 56"/>
          <p:cNvSpPr txBox="1"/>
          <p:nvPr/>
        </p:nvSpPr>
        <p:spPr>
          <a:xfrm rot="16200000">
            <a:off x="3246513" y="4059561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 rot="16200000">
            <a:off x="3276993" y="4250061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59" name="TextBox 58"/>
          <p:cNvSpPr txBox="1"/>
          <p:nvPr/>
        </p:nvSpPr>
        <p:spPr>
          <a:xfrm rot="16200000">
            <a:off x="3339789" y="4165084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2</a:t>
            </a:r>
          </a:p>
        </p:txBody>
      </p:sp>
      <p:sp>
        <p:nvSpPr>
          <p:cNvPr id="60" name="TextBox 59"/>
          <p:cNvSpPr txBox="1"/>
          <p:nvPr/>
        </p:nvSpPr>
        <p:spPr>
          <a:xfrm rot="16200000">
            <a:off x="3413427" y="3463838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11</a:t>
            </a:r>
            <a:endParaRPr lang="en-US" sz="700" dirty="0"/>
          </a:p>
        </p:txBody>
      </p:sp>
      <p:sp>
        <p:nvSpPr>
          <p:cNvPr id="61" name="TextBox 60"/>
          <p:cNvSpPr txBox="1"/>
          <p:nvPr/>
        </p:nvSpPr>
        <p:spPr>
          <a:xfrm rot="16200000">
            <a:off x="3466767" y="3623858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10</a:t>
            </a:r>
            <a:endParaRPr lang="en-US" sz="700" dirty="0"/>
          </a:p>
        </p:txBody>
      </p:sp>
      <p:sp>
        <p:nvSpPr>
          <p:cNvPr id="62" name="TextBox 61"/>
          <p:cNvSpPr txBox="1"/>
          <p:nvPr/>
        </p:nvSpPr>
        <p:spPr>
          <a:xfrm rot="16200000">
            <a:off x="3519689" y="3966758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5</a:t>
            </a:r>
          </a:p>
        </p:txBody>
      </p:sp>
      <p:sp>
        <p:nvSpPr>
          <p:cNvPr id="63" name="TextBox 62"/>
          <p:cNvSpPr txBox="1"/>
          <p:nvPr/>
        </p:nvSpPr>
        <p:spPr>
          <a:xfrm rot="16200000">
            <a:off x="3573029" y="4164878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2</a:t>
            </a:r>
            <a:endParaRPr lang="en-US" sz="700" dirty="0"/>
          </a:p>
        </p:txBody>
      </p:sp>
      <p:sp>
        <p:nvSpPr>
          <p:cNvPr id="64" name="TextBox 63"/>
          <p:cNvSpPr txBox="1"/>
          <p:nvPr/>
        </p:nvSpPr>
        <p:spPr>
          <a:xfrm rot="16200000">
            <a:off x="3674025" y="4239224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65" name="TextBox 64"/>
          <p:cNvSpPr txBox="1"/>
          <p:nvPr/>
        </p:nvSpPr>
        <p:spPr>
          <a:xfrm rot="16200000">
            <a:off x="3874500" y="3148592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17</a:t>
            </a:r>
            <a:endParaRPr lang="en-US" sz="700" dirty="0"/>
          </a:p>
        </p:txBody>
      </p:sp>
      <p:sp>
        <p:nvSpPr>
          <p:cNvPr id="66" name="TextBox 65"/>
          <p:cNvSpPr txBox="1"/>
          <p:nvPr/>
        </p:nvSpPr>
        <p:spPr>
          <a:xfrm rot="16200000">
            <a:off x="3916198" y="2671618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24</a:t>
            </a:r>
            <a:endParaRPr lang="en-US" sz="700" dirty="0"/>
          </a:p>
        </p:txBody>
      </p:sp>
      <p:sp>
        <p:nvSpPr>
          <p:cNvPr id="67" name="TextBox 66"/>
          <p:cNvSpPr txBox="1"/>
          <p:nvPr/>
        </p:nvSpPr>
        <p:spPr>
          <a:xfrm rot="16200000">
            <a:off x="4008188" y="3715354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7</a:t>
            </a:r>
          </a:p>
        </p:txBody>
      </p:sp>
      <p:sp>
        <p:nvSpPr>
          <p:cNvPr id="68" name="TextBox 67"/>
          <p:cNvSpPr txBox="1"/>
          <p:nvPr/>
        </p:nvSpPr>
        <p:spPr>
          <a:xfrm rot="16200000">
            <a:off x="4044351" y="3807270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2</a:t>
            </a:r>
            <a:endParaRPr lang="en-US" sz="700" dirty="0"/>
          </a:p>
        </p:txBody>
      </p:sp>
      <p:sp>
        <p:nvSpPr>
          <p:cNvPr id="69" name="TextBox 68"/>
          <p:cNvSpPr txBox="1"/>
          <p:nvPr/>
        </p:nvSpPr>
        <p:spPr>
          <a:xfrm rot="16200000">
            <a:off x="4067211" y="3891090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6</a:t>
            </a:r>
          </a:p>
        </p:txBody>
      </p:sp>
      <p:sp>
        <p:nvSpPr>
          <p:cNvPr id="70" name="TextBox 69"/>
          <p:cNvSpPr txBox="1"/>
          <p:nvPr/>
        </p:nvSpPr>
        <p:spPr>
          <a:xfrm rot="16200000">
            <a:off x="4181364" y="4246638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71" name="TextBox 70"/>
          <p:cNvSpPr txBox="1"/>
          <p:nvPr/>
        </p:nvSpPr>
        <p:spPr>
          <a:xfrm rot="16200000">
            <a:off x="4366598" y="3369629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  <a:r>
              <a:rPr lang="en-US" sz="700" dirty="0" smtClean="0"/>
              <a:t>4</a:t>
            </a:r>
            <a:endParaRPr lang="en-US" sz="700" dirty="0"/>
          </a:p>
        </p:txBody>
      </p:sp>
      <p:sp>
        <p:nvSpPr>
          <p:cNvPr id="72" name="TextBox 71"/>
          <p:cNvSpPr txBox="1"/>
          <p:nvPr/>
        </p:nvSpPr>
        <p:spPr>
          <a:xfrm rot="16200000">
            <a:off x="4396111" y="2549698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26</a:t>
            </a:r>
            <a:endParaRPr lang="en-US" sz="700" dirty="0"/>
          </a:p>
        </p:txBody>
      </p:sp>
      <p:sp>
        <p:nvSpPr>
          <p:cNvPr id="73" name="TextBox 72"/>
          <p:cNvSpPr txBox="1"/>
          <p:nvPr/>
        </p:nvSpPr>
        <p:spPr>
          <a:xfrm rot="16200000">
            <a:off x="4540868" y="4249648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74" name="TextBox 73"/>
          <p:cNvSpPr txBox="1"/>
          <p:nvPr/>
        </p:nvSpPr>
        <p:spPr>
          <a:xfrm rot="16200000">
            <a:off x="4672958" y="4252659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 rot="16200000">
            <a:off x="4867529" y="4179848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2</a:t>
            </a:r>
            <a:endParaRPr lang="en-US" sz="700" dirty="0"/>
          </a:p>
        </p:txBody>
      </p:sp>
      <p:sp>
        <p:nvSpPr>
          <p:cNvPr id="76" name="TextBox 75"/>
          <p:cNvSpPr txBox="1"/>
          <p:nvPr/>
        </p:nvSpPr>
        <p:spPr>
          <a:xfrm rot="16200000">
            <a:off x="5036137" y="4179181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2</a:t>
            </a:r>
            <a:endParaRPr lang="en-US" sz="700" dirty="0"/>
          </a:p>
        </p:txBody>
      </p:sp>
      <p:sp>
        <p:nvSpPr>
          <p:cNvPr id="77" name="TextBox 76"/>
          <p:cNvSpPr txBox="1"/>
          <p:nvPr/>
        </p:nvSpPr>
        <p:spPr>
          <a:xfrm rot="16200000">
            <a:off x="4989450" y="4239561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78" name="TextBox 77"/>
          <p:cNvSpPr txBox="1"/>
          <p:nvPr/>
        </p:nvSpPr>
        <p:spPr>
          <a:xfrm rot="16200000">
            <a:off x="5166438" y="4237135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79" name="TextBox 78"/>
          <p:cNvSpPr txBox="1"/>
          <p:nvPr/>
        </p:nvSpPr>
        <p:spPr>
          <a:xfrm rot="16200000">
            <a:off x="5323578" y="2399953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28</a:t>
            </a:r>
            <a:endParaRPr lang="en-US" sz="700" dirty="0"/>
          </a:p>
        </p:txBody>
      </p:sp>
      <p:sp>
        <p:nvSpPr>
          <p:cNvPr id="80" name="TextBox 79"/>
          <p:cNvSpPr txBox="1"/>
          <p:nvPr/>
        </p:nvSpPr>
        <p:spPr>
          <a:xfrm rot="16200000">
            <a:off x="5596671" y="4033536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4</a:t>
            </a:r>
          </a:p>
        </p:txBody>
      </p:sp>
      <p:sp>
        <p:nvSpPr>
          <p:cNvPr id="81" name="TextBox 80"/>
          <p:cNvSpPr txBox="1"/>
          <p:nvPr/>
        </p:nvSpPr>
        <p:spPr>
          <a:xfrm rot="16200000">
            <a:off x="5641423" y="4227993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82" name="TextBox 81"/>
          <p:cNvSpPr txBox="1"/>
          <p:nvPr/>
        </p:nvSpPr>
        <p:spPr>
          <a:xfrm rot="16200000">
            <a:off x="5651512" y="3616237"/>
            <a:ext cx="274434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10</a:t>
            </a:r>
            <a:endParaRPr lang="en-US" sz="700" dirty="0"/>
          </a:p>
        </p:txBody>
      </p:sp>
      <p:sp>
        <p:nvSpPr>
          <p:cNvPr id="83" name="TextBox 82"/>
          <p:cNvSpPr txBox="1"/>
          <p:nvPr/>
        </p:nvSpPr>
        <p:spPr>
          <a:xfrm rot="16200000">
            <a:off x="5841479" y="4244071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84" name="TextBox 83"/>
          <p:cNvSpPr txBox="1"/>
          <p:nvPr/>
        </p:nvSpPr>
        <p:spPr>
          <a:xfrm rot="16200000">
            <a:off x="6359640" y="4250759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85" name="TextBox 84"/>
          <p:cNvSpPr txBox="1"/>
          <p:nvPr/>
        </p:nvSpPr>
        <p:spPr>
          <a:xfrm rot="16200000">
            <a:off x="6573000" y="4250759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86" name="TextBox 85"/>
          <p:cNvSpPr txBox="1"/>
          <p:nvPr/>
        </p:nvSpPr>
        <p:spPr>
          <a:xfrm rot="16200000">
            <a:off x="6841710" y="4271606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87" name="TextBox 86"/>
          <p:cNvSpPr txBox="1"/>
          <p:nvPr/>
        </p:nvSpPr>
        <p:spPr>
          <a:xfrm rot="16200000">
            <a:off x="6948390" y="4263986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1</a:t>
            </a:r>
            <a:endParaRPr lang="en-US" sz="700" dirty="0"/>
          </a:p>
        </p:txBody>
      </p:sp>
      <p:sp>
        <p:nvSpPr>
          <p:cNvPr id="88" name="TextBox 87"/>
          <p:cNvSpPr txBox="1"/>
          <p:nvPr/>
        </p:nvSpPr>
        <p:spPr>
          <a:xfrm rot="16200000">
            <a:off x="6778459" y="3846043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7</a:t>
            </a:r>
          </a:p>
        </p:txBody>
      </p:sp>
      <p:sp>
        <p:nvSpPr>
          <p:cNvPr id="89" name="TextBox 88"/>
          <p:cNvSpPr txBox="1"/>
          <p:nvPr/>
        </p:nvSpPr>
        <p:spPr>
          <a:xfrm rot="16200000">
            <a:off x="7108055" y="3703034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9</a:t>
            </a:r>
            <a:endParaRPr lang="en-US" sz="700" dirty="0"/>
          </a:p>
        </p:txBody>
      </p:sp>
      <p:sp>
        <p:nvSpPr>
          <p:cNvPr id="90" name="TextBox 89"/>
          <p:cNvSpPr txBox="1"/>
          <p:nvPr/>
        </p:nvSpPr>
        <p:spPr>
          <a:xfrm rot="16200000">
            <a:off x="7185223" y="4257681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91" name="TextBox 90"/>
          <p:cNvSpPr txBox="1"/>
          <p:nvPr/>
        </p:nvSpPr>
        <p:spPr>
          <a:xfrm rot="16200000">
            <a:off x="7254196" y="3838579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7</a:t>
            </a:r>
          </a:p>
        </p:txBody>
      </p:sp>
      <p:sp>
        <p:nvSpPr>
          <p:cNvPr id="92" name="TextBox 91"/>
          <p:cNvSpPr txBox="1"/>
          <p:nvPr/>
        </p:nvSpPr>
        <p:spPr>
          <a:xfrm rot="16200000">
            <a:off x="7307536" y="4105279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3</a:t>
            </a:r>
            <a:endParaRPr lang="en-US" sz="700" dirty="0"/>
          </a:p>
        </p:txBody>
      </p:sp>
      <p:sp>
        <p:nvSpPr>
          <p:cNvPr id="93" name="TextBox 92"/>
          <p:cNvSpPr txBox="1"/>
          <p:nvPr/>
        </p:nvSpPr>
        <p:spPr>
          <a:xfrm rot="16200000">
            <a:off x="7398976" y="4242439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94" name="TextBox 93"/>
          <p:cNvSpPr txBox="1"/>
          <p:nvPr/>
        </p:nvSpPr>
        <p:spPr>
          <a:xfrm rot="16200000">
            <a:off x="7490416" y="4242439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95" name="TextBox 94"/>
          <p:cNvSpPr txBox="1"/>
          <p:nvPr/>
        </p:nvSpPr>
        <p:spPr>
          <a:xfrm rot="16200000">
            <a:off x="7813791" y="4248606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96" name="TextBox 95"/>
          <p:cNvSpPr txBox="1"/>
          <p:nvPr/>
        </p:nvSpPr>
        <p:spPr>
          <a:xfrm rot="16200000">
            <a:off x="7956793" y="4247542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97" name="TextBox 96"/>
          <p:cNvSpPr txBox="1"/>
          <p:nvPr/>
        </p:nvSpPr>
        <p:spPr>
          <a:xfrm rot="16200000">
            <a:off x="8294009" y="4240140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1</a:t>
            </a:r>
          </a:p>
        </p:txBody>
      </p:sp>
      <p:sp>
        <p:nvSpPr>
          <p:cNvPr id="98" name="TextBox 97"/>
          <p:cNvSpPr txBox="1"/>
          <p:nvPr/>
        </p:nvSpPr>
        <p:spPr>
          <a:xfrm rot="16200000">
            <a:off x="8452268" y="4041185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 smtClean="0"/>
              <a:t>4</a:t>
            </a:r>
            <a:endParaRPr lang="en-US" sz="700" dirty="0"/>
          </a:p>
        </p:txBody>
      </p:sp>
      <p:sp>
        <p:nvSpPr>
          <p:cNvPr id="99" name="TextBox 98"/>
          <p:cNvSpPr txBox="1"/>
          <p:nvPr/>
        </p:nvSpPr>
        <p:spPr>
          <a:xfrm rot="16200000">
            <a:off x="8589428" y="4109765"/>
            <a:ext cx="22955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31066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i-FI" b="1" dirty="0">
                <a:solidFill>
                  <a:schemeClr val="bg1"/>
                </a:solidFill>
                <a:latin typeface="Century Gothic" panose="020B0502020202020204" pitchFamily="34" charset="0"/>
              </a:rPr>
              <a:t>DATA PEMETAAN SEBARAN PENETAPAN KAWASAN KHUSUS PER PROVINSI (LINGKUP I) TAHUN 2019</a:t>
            </a:r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401CEAB6-8A6F-4588-A541-D97559E426B2}"/>
              </a:ext>
            </a:extLst>
          </p:cNvPr>
          <p:cNvGrpSpPr/>
          <p:nvPr/>
        </p:nvGrpSpPr>
        <p:grpSpPr>
          <a:xfrm>
            <a:off x="0" y="369261"/>
            <a:ext cx="12496805" cy="338554"/>
            <a:chOff x="0" y="606056"/>
            <a:chExt cx="12496805" cy="338554"/>
          </a:xfrm>
        </p:grpSpPr>
        <p:sp>
          <p:nvSpPr>
            <p:cNvPr id="3" name="TextBox 2">
              <a:extLst>
                <a:ext uri="{FF2B5EF4-FFF2-40B4-BE49-F238E27FC236}">
                  <a16:creationId xmlns="" xmlns:a16="http://schemas.microsoft.com/office/drawing/2014/main" id="{B58CA2CC-581C-46C8-ADDA-1B27A28B28B6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4" name="Oval 3">
              <a:extLst>
                <a:ext uri="{FF2B5EF4-FFF2-40B4-BE49-F238E27FC236}">
                  <a16:creationId xmlns="" xmlns:a16="http://schemas.microsoft.com/office/drawing/2014/main" id="{FE643745-860F-4A3A-AD90-4390C5FC09C2}"/>
                </a:ext>
              </a:extLst>
            </p:cNvPr>
            <p:cNvSpPr/>
            <p:nvPr/>
          </p:nvSpPr>
          <p:spPr>
            <a:xfrm>
              <a:off x="595428" y="648585"/>
              <a:ext cx="308344" cy="26581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5" name="TextBox 4">
              <a:extLst>
                <a:ext uri="{FF2B5EF4-FFF2-40B4-BE49-F238E27FC236}">
                  <a16:creationId xmlns="" xmlns:a16="http://schemas.microsoft.com/office/drawing/2014/main" id="{FAA36C2E-DDA5-4834-871B-E9ED89507360}"/>
                </a:ext>
              </a:extLst>
            </p:cNvPr>
            <p:cNvSpPr txBox="1"/>
            <p:nvPr/>
          </p:nvSpPr>
          <p:spPr>
            <a:xfrm>
              <a:off x="946303" y="648586"/>
              <a:ext cx="166931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/>
                <a:t>KWS </a:t>
              </a:r>
              <a:r>
                <a:rPr lang="en-US" sz="1100" b="1" dirty="0" err="1"/>
                <a:t>Perdagangan</a:t>
              </a:r>
              <a:r>
                <a:rPr lang="en-US" sz="1100" b="1" dirty="0"/>
                <a:t> </a:t>
              </a:r>
              <a:r>
                <a:rPr lang="en-US" sz="1100" b="1" dirty="0" err="1"/>
                <a:t>Bebas</a:t>
              </a:r>
              <a:endParaRPr lang="en-US" sz="1100" b="1" dirty="0"/>
            </a:p>
          </p:txBody>
        </p:sp>
        <p:sp>
          <p:nvSpPr>
            <p:cNvPr id="56" name="Oval 55">
              <a:extLst>
                <a:ext uri="{FF2B5EF4-FFF2-40B4-BE49-F238E27FC236}">
                  <a16:creationId xmlns="" xmlns:a16="http://schemas.microsoft.com/office/drawing/2014/main" id="{10E236C6-390F-42ED-A12F-17F2F5A6DDD7}"/>
                </a:ext>
              </a:extLst>
            </p:cNvPr>
            <p:cNvSpPr/>
            <p:nvPr/>
          </p:nvSpPr>
          <p:spPr>
            <a:xfrm>
              <a:off x="2587260" y="641497"/>
              <a:ext cx="308344" cy="26581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57" name="TextBox 56">
              <a:extLst>
                <a:ext uri="{FF2B5EF4-FFF2-40B4-BE49-F238E27FC236}">
                  <a16:creationId xmlns="" xmlns:a16="http://schemas.microsoft.com/office/drawing/2014/main" id="{32B0BA22-EC63-4D26-AA60-1CE792895541}"/>
                </a:ext>
              </a:extLst>
            </p:cNvPr>
            <p:cNvSpPr txBox="1"/>
            <p:nvPr/>
          </p:nvSpPr>
          <p:spPr>
            <a:xfrm>
              <a:off x="2916870" y="630865"/>
              <a:ext cx="179690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/>
                <a:t>KWS </a:t>
              </a:r>
              <a:r>
                <a:rPr lang="en-US" sz="1100" b="1" dirty="0" err="1"/>
                <a:t>Hutan</a:t>
              </a:r>
              <a:r>
                <a:rPr lang="en-US" sz="1100" b="1" dirty="0"/>
                <a:t> </a:t>
              </a:r>
              <a:r>
                <a:rPr lang="en-US" sz="1100" b="1" dirty="0" err="1"/>
                <a:t>Lindung</a:t>
              </a:r>
              <a:endParaRPr lang="en-US" sz="1100" b="1" dirty="0"/>
            </a:p>
          </p:txBody>
        </p:sp>
        <p:sp>
          <p:nvSpPr>
            <p:cNvPr id="58" name="Oval 57">
              <a:extLst>
                <a:ext uri="{FF2B5EF4-FFF2-40B4-BE49-F238E27FC236}">
                  <a16:creationId xmlns="" xmlns:a16="http://schemas.microsoft.com/office/drawing/2014/main" id="{84172AFF-67C2-4882-8CE1-64BDA235FBB3}"/>
                </a:ext>
              </a:extLst>
            </p:cNvPr>
            <p:cNvSpPr/>
            <p:nvPr/>
          </p:nvSpPr>
          <p:spPr>
            <a:xfrm>
              <a:off x="4302647" y="634408"/>
              <a:ext cx="308344" cy="265814"/>
            </a:xfrm>
            <a:prstGeom prst="ellipse">
              <a:avLst/>
            </a:prstGeom>
            <a:solidFill>
              <a:srgbClr val="FF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59" name="TextBox 58">
              <a:extLst>
                <a:ext uri="{FF2B5EF4-FFF2-40B4-BE49-F238E27FC236}">
                  <a16:creationId xmlns="" xmlns:a16="http://schemas.microsoft.com/office/drawing/2014/main" id="{FFCC48BB-3204-4245-8064-A7704BEAA6C8}"/>
                </a:ext>
              </a:extLst>
            </p:cNvPr>
            <p:cNvSpPr txBox="1"/>
            <p:nvPr/>
          </p:nvSpPr>
          <p:spPr>
            <a:xfrm>
              <a:off x="4621623" y="645042"/>
              <a:ext cx="16515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/>
                <a:t>KWS </a:t>
              </a:r>
              <a:r>
                <a:rPr lang="en-US" sz="1100" b="1" dirty="0" err="1"/>
                <a:t>Hutan</a:t>
              </a:r>
              <a:r>
                <a:rPr lang="en-US" sz="1100" b="1" dirty="0"/>
                <a:t> </a:t>
              </a:r>
              <a:r>
                <a:rPr lang="en-US" sz="1100" b="1" dirty="0" err="1"/>
                <a:t>Konservasi</a:t>
              </a:r>
              <a:endParaRPr lang="en-US" sz="1100" b="1" dirty="0"/>
            </a:p>
          </p:txBody>
        </p:sp>
        <p:sp>
          <p:nvSpPr>
            <p:cNvPr id="60" name="Oval 59">
              <a:extLst>
                <a:ext uri="{FF2B5EF4-FFF2-40B4-BE49-F238E27FC236}">
                  <a16:creationId xmlns="" xmlns:a16="http://schemas.microsoft.com/office/drawing/2014/main" id="{3D9594C9-2A8D-49DD-BD88-AF898BBA199E}"/>
                </a:ext>
              </a:extLst>
            </p:cNvPr>
            <p:cNvSpPr/>
            <p:nvPr/>
          </p:nvSpPr>
          <p:spPr>
            <a:xfrm>
              <a:off x="6134991" y="637952"/>
              <a:ext cx="308344" cy="265814"/>
            </a:xfrm>
            <a:prstGeom prst="ellipse">
              <a:avLst/>
            </a:prstGeom>
            <a:solidFill>
              <a:srgbClr val="00CC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62" name="TextBox 61">
              <a:extLst>
                <a:ext uri="{FF2B5EF4-FFF2-40B4-BE49-F238E27FC236}">
                  <a16:creationId xmlns="" xmlns:a16="http://schemas.microsoft.com/office/drawing/2014/main" id="{FB2B062F-2F53-4DFA-84AC-2A0A7F145E89}"/>
                </a:ext>
              </a:extLst>
            </p:cNvPr>
            <p:cNvSpPr txBox="1"/>
            <p:nvPr/>
          </p:nvSpPr>
          <p:spPr>
            <a:xfrm>
              <a:off x="6432704" y="659218"/>
              <a:ext cx="124401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/>
                <a:t>KWS Taman </a:t>
              </a:r>
              <a:r>
                <a:rPr lang="en-US" sz="1100" b="1" dirty="0" err="1"/>
                <a:t>Laut</a:t>
              </a:r>
              <a:endParaRPr lang="en-US" sz="1100" b="1" dirty="0"/>
            </a:p>
          </p:txBody>
        </p:sp>
        <p:sp>
          <p:nvSpPr>
            <p:cNvPr id="63" name="Oval 62">
              <a:extLst>
                <a:ext uri="{FF2B5EF4-FFF2-40B4-BE49-F238E27FC236}">
                  <a16:creationId xmlns="" xmlns:a16="http://schemas.microsoft.com/office/drawing/2014/main" id="{C2D802F8-D42E-4D47-B44D-CD538DB28CD8}"/>
                </a:ext>
              </a:extLst>
            </p:cNvPr>
            <p:cNvSpPr/>
            <p:nvPr/>
          </p:nvSpPr>
          <p:spPr>
            <a:xfrm>
              <a:off x="7595197" y="652129"/>
              <a:ext cx="308344" cy="265814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64" name="TextBox 63">
              <a:extLst>
                <a:ext uri="{FF2B5EF4-FFF2-40B4-BE49-F238E27FC236}">
                  <a16:creationId xmlns="" xmlns:a16="http://schemas.microsoft.com/office/drawing/2014/main" id="{DEB8FBE0-A108-41AF-829A-5DD0F6A59955}"/>
                </a:ext>
              </a:extLst>
            </p:cNvPr>
            <p:cNvSpPr txBox="1"/>
            <p:nvPr/>
          </p:nvSpPr>
          <p:spPr>
            <a:xfrm>
              <a:off x="7924806" y="652130"/>
              <a:ext cx="825795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/>
                <a:t>KWS Buru</a:t>
              </a:r>
            </a:p>
          </p:txBody>
        </p:sp>
        <p:sp>
          <p:nvSpPr>
            <p:cNvPr id="65" name="Oval 64">
              <a:extLst>
                <a:ext uri="{FF2B5EF4-FFF2-40B4-BE49-F238E27FC236}">
                  <a16:creationId xmlns="" xmlns:a16="http://schemas.microsoft.com/office/drawing/2014/main" id="{CEF7532A-F455-4B53-A9F7-F72D702C4934}"/>
                </a:ext>
              </a:extLst>
            </p:cNvPr>
            <p:cNvSpPr/>
            <p:nvPr/>
          </p:nvSpPr>
          <p:spPr>
            <a:xfrm>
              <a:off x="8736425" y="645041"/>
              <a:ext cx="308344" cy="265814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66" name="TextBox 65">
              <a:extLst>
                <a:ext uri="{FF2B5EF4-FFF2-40B4-BE49-F238E27FC236}">
                  <a16:creationId xmlns="" xmlns:a16="http://schemas.microsoft.com/office/drawing/2014/main" id="{4EEB704F-8F8F-4E67-A5CE-52B04424EB65}"/>
                </a:ext>
              </a:extLst>
            </p:cNvPr>
            <p:cNvSpPr txBox="1"/>
            <p:nvPr/>
          </p:nvSpPr>
          <p:spPr>
            <a:xfrm>
              <a:off x="9076667" y="666307"/>
              <a:ext cx="159842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/>
                <a:t>KWS </a:t>
              </a:r>
              <a:r>
                <a:rPr lang="en-US" sz="1100" b="1" dirty="0" err="1"/>
                <a:t>Ekonomi</a:t>
              </a:r>
              <a:r>
                <a:rPr lang="en-US" sz="1100" b="1" dirty="0"/>
                <a:t> </a:t>
              </a:r>
              <a:r>
                <a:rPr lang="en-US" sz="1100" b="1" dirty="0" err="1"/>
                <a:t>Khusus</a:t>
              </a:r>
              <a:endParaRPr lang="en-US" sz="1100" b="1" dirty="0"/>
            </a:p>
          </p:txBody>
        </p:sp>
        <p:sp>
          <p:nvSpPr>
            <p:cNvPr id="67" name="Oval 66">
              <a:extLst>
                <a:ext uri="{FF2B5EF4-FFF2-40B4-BE49-F238E27FC236}">
                  <a16:creationId xmlns="" xmlns:a16="http://schemas.microsoft.com/office/drawing/2014/main" id="{D349E903-05D7-4F1E-AF6F-73B5103AAA45}"/>
                </a:ext>
              </a:extLst>
            </p:cNvPr>
            <p:cNvSpPr/>
            <p:nvPr/>
          </p:nvSpPr>
          <p:spPr>
            <a:xfrm>
              <a:off x="10568769" y="637952"/>
              <a:ext cx="308344" cy="265814"/>
            </a:xfrm>
            <a:prstGeom prst="ellips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68" name="TextBox 67">
              <a:extLst>
                <a:ext uri="{FF2B5EF4-FFF2-40B4-BE49-F238E27FC236}">
                  <a16:creationId xmlns="" xmlns:a16="http://schemas.microsoft.com/office/drawing/2014/main" id="{5A87D327-04B3-4970-A11F-6D0F41093C0F}"/>
                </a:ext>
              </a:extLst>
            </p:cNvPr>
            <p:cNvSpPr txBox="1"/>
            <p:nvPr/>
          </p:nvSpPr>
          <p:spPr>
            <a:xfrm>
              <a:off x="10898378" y="659218"/>
              <a:ext cx="159842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/>
                <a:t>KWS </a:t>
              </a:r>
              <a:r>
                <a:rPr lang="en-US" sz="1100" b="1" dirty="0" err="1"/>
                <a:t>Berikat</a:t>
              </a:r>
              <a:endParaRPr lang="en-US" sz="1100" b="1" dirty="0"/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="" xmlns:a16="http://schemas.microsoft.com/office/drawing/2014/main" id="{F0EE9AF9-1697-4904-B911-8D29F47BCAF9}"/>
              </a:ext>
            </a:extLst>
          </p:cNvPr>
          <p:cNvGrpSpPr/>
          <p:nvPr/>
        </p:nvGrpSpPr>
        <p:grpSpPr>
          <a:xfrm>
            <a:off x="-1" y="757646"/>
            <a:ext cx="12192001" cy="5092433"/>
            <a:chOff x="0" y="734743"/>
            <a:chExt cx="12192000" cy="5515208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742922C2-C2CB-43B4-B69F-0B0C7B5C6AA9}"/>
                </a:ext>
              </a:extLst>
            </p:cNvPr>
            <p:cNvGrpSpPr/>
            <p:nvPr/>
          </p:nvGrpSpPr>
          <p:grpSpPr>
            <a:xfrm>
              <a:off x="0" y="2011766"/>
              <a:ext cx="12192000" cy="3567448"/>
              <a:chOff x="0" y="1397955"/>
              <a:chExt cx="12192000" cy="3137834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="" xmlns:a16="http://schemas.microsoft.com/office/drawing/2014/main" id="{A7996DBA-82EE-45AE-8CF4-AAF2F72B79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397955"/>
                <a:ext cx="12192000" cy="3137834"/>
              </a:xfrm>
              <a:prstGeom prst="rect">
                <a:avLst/>
              </a:prstGeom>
            </p:spPr>
          </p:pic>
          <p:sp>
            <p:nvSpPr>
              <p:cNvPr id="13" name="TextBox 12">
                <a:extLst>
                  <a:ext uri="{FF2B5EF4-FFF2-40B4-BE49-F238E27FC236}">
                    <a16:creationId xmlns="" xmlns:a16="http://schemas.microsoft.com/office/drawing/2014/main" id="{9C4A92A2-100B-4409-A40F-FCC292CB480C}"/>
                  </a:ext>
                </a:extLst>
              </p:cNvPr>
              <p:cNvSpPr txBox="1"/>
              <p:nvPr/>
            </p:nvSpPr>
            <p:spPr>
              <a:xfrm>
                <a:off x="3954378" y="2416629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Kalbar</a:t>
                </a:r>
                <a:endParaRPr lang="en-US" sz="1100" b="1" dirty="0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="" xmlns:a16="http://schemas.microsoft.com/office/drawing/2014/main" id="{3BF46D77-84E2-4212-8325-78BC6F3DF19D}"/>
                  </a:ext>
                </a:extLst>
              </p:cNvPr>
              <p:cNvSpPr txBox="1"/>
              <p:nvPr/>
            </p:nvSpPr>
            <p:spPr>
              <a:xfrm>
                <a:off x="4523874" y="2689345"/>
                <a:ext cx="71628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Kalteng</a:t>
                </a:r>
                <a:endParaRPr lang="en-US" sz="1100" b="1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="" xmlns:a16="http://schemas.microsoft.com/office/drawing/2014/main" id="{A92052EC-4260-40ED-8A6B-FE6B8E9BBCDD}"/>
                  </a:ext>
                </a:extLst>
              </p:cNvPr>
              <p:cNvSpPr txBox="1"/>
              <p:nvPr/>
            </p:nvSpPr>
            <p:spPr>
              <a:xfrm>
                <a:off x="5574242" y="2301512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Kaltim</a:t>
                </a:r>
                <a:endParaRPr lang="en-US" sz="1100" b="1" dirty="0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="" xmlns:a16="http://schemas.microsoft.com/office/drawing/2014/main" id="{1D67239D-03F8-4349-ACE3-51CAE538665E}"/>
                  </a:ext>
                </a:extLst>
              </p:cNvPr>
              <p:cNvSpPr txBox="1"/>
              <p:nvPr/>
            </p:nvSpPr>
            <p:spPr>
              <a:xfrm>
                <a:off x="5177589" y="2857787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Kalsel</a:t>
                </a:r>
                <a:endParaRPr lang="en-US" sz="1100" b="1" dirty="0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="" xmlns:a16="http://schemas.microsoft.com/office/drawing/2014/main" id="{EF8BCA81-F9BE-4334-8654-442BC9B0E39E}"/>
                  </a:ext>
                </a:extLst>
              </p:cNvPr>
              <p:cNvSpPr txBox="1"/>
              <p:nvPr/>
            </p:nvSpPr>
            <p:spPr>
              <a:xfrm>
                <a:off x="5409503" y="1908320"/>
                <a:ext cx="736332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Kaltara</a:t>
                </a:r>
                <a:endParaRPr lang="en-US" sz="1100" b="1" dirty="0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="" xmlns:a16="http://schemas.microsoft.com/office/drawing/2014/main" id="{E422BE00-3FA3-428F-9519-BD4C161FF41F}"/>
                  </a:ext>
                </a:extLst>
              </p:cNvPr>
              <p:cNvSpPr txBox="1"/>
              <p:nvPr/>
            </p:nvSpPr>
            <p:spPr>
              <a:xfrm rot="843894">
                <a:off x="6393138" y="2624714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Sulteng</a:t>
                </a:r>
                <a:endParaRPr lang="en-US" sz="1100" b="1" dirty="0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="" xmlns:a16="http://schemas.microsoft.com/office/drawing/2014/main" id="{67E0A718-2DDC-4E4D-9538-33FDC59A1B8A}"/>
                  </a:ext>
                </a:extLst>
              </p:cNvPr>
              <p:cNvSpPr txBox="1"/>
              <p:nvPr/>
            </p:nvSpPr>
            <p:spPr>
              <a:xfrm>
                <a:off x="7398128" y="2314941"/>
                <a:ext cx="56789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00" b="1" dirty="0" err="1"/>
                  <a:t>Sulut</a:t>
                </a:r>
                <a:endParaRPr lang="en-US" sz="1000" b="1" dirty="0"/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="" xmlns:a16="http://schemas.microsoft.com/office/drawing/2014/main" id="{7AF3148C-01C7-444E-9741-79C44DD195DA}"/>
                  </a:ext>
                </a:extLst>
              </p:cNvPr>
              <p:cNvSpPr txBox="1"/>
              <p:nvPr/>
            </p:nvSpPr>
            <p:spPr>
              <a:xfrm>
                <a:off x="6768992" y="2323482"/>
                <a:ext cx="774032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Gorontalo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="" xmlns:a16="http://schemas.microsoft.com/office/drawing/2014/main" id="{99D102CD-53E7-4DAB-A15E-DBDD84CA7B23}"/>
                  </a:ext>
                </a:extLst>
              </p:cNvPr>
              <p:cNvSpPr txBox="1"/>
              <p:nvPr/>
            </p:nvSpPr>
            <p:spPr>
              <a:xfrm>
                <a:off x="8804047" y="2185424"/>
                <a:ext cx="70184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Maluku Utara</a:t>
                </a: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="" xmlns:a16="http://schemas.microsoft.com/office/drawing/2014/main" id="{DC6FBEF9-A637-42DC-A3E3-10895F409D05}"/>
                  </a:ext>
                </a:extLst>
              </p:cNvPr>
              <p:cNvSpPr txBox="1"/>
              <p:nvPr/>
            </p:nvSpPr>
            <p:spPr>
              <a:xfrm>
                <a:off x="9569117" y="2544965"/>
                <a:ext cx="79809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Papua Barat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="" xmlns:a16="http://schemas.microsoft.com/office/drawing/2014/main" id="{341267CA-DCDD-40A3-89A3-0AD7212957D2}"/>
                  </a:ext>
                </a:extLst>
              </p:cNvPr>
              <p:cNvSpPr txBox="1"/>
              <p:nvPr/>
            </p:nvSpPr>
            <p:spPr>
              <a:xfrm>
                <a:off x="11133221" y="3038260"/>
                <a:ext cx="79809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Papua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="" xmlns:a16="http://schemas.microsoft.com/office/drawing/2014/main" id="{73FD9C24-2D0C-4C26-A35B-DCDB2F9A6C78}"/>
                  </a:ext>
                </a:extLst>
              </p:cNvPr>
              <p:cNvSpPr txBox="1"/>
              <p:nvPr/>
            </p:nvSpPr>
            <p:spPr>
              <a:xfrm>
                <a:off x="316443" y="1713623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Aceh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="" xmlns:a16="http://schemas.microsoft.com/office/drawing/2014/main" id="{6EE43B1A-5F98-4BE7-A126-32529DBBD7AE}"/>
                  </a:ext>
                </a:extLst>
              </p:cNvPr>
              <p:cNvSpPr txBox="1"/>
              <p:nvPr/>
            </p:nvSpPr>
            <p:spPr>
              <a:xfrm rot="1848273">
                <a:off x="896546" y="1984010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Sumut</a:t>
                </a:r>
                <a:endParaRPr lang="en-US" sz="1100" b="1" dirty="0"/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="" xmlns:a16="http://schemas.microsoft.com/office/drawing/2014/main" id="{3833AA84-7DCA-47C4-B10D-B581E31EE7AD}"/>
                  </a:ext>
                </a:extLst>
              </p:cNvPr>
              <p:cNvSpPr txBox="1"/>
              <p:nvPr/>
            </p:nvSpPr>
            <p:spPr>
              <a:xfrm rot="2491391">
                <a:off x="1262216" y="2520297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Sumbar</a:t>
                </a:r>
                <a:endParaRPr lang="en-US" sz="1100" b="1" dirty="0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="" xmlns:a16="http://schemas.microsoft.com/office/drawing/2014/main" id="{2ADD257D-9BF8-4D9D-AFA8-B6F769DD9D84}"/>
                  </a:ext>
                </a:extLst>
              </p:cNvPr>
              <p:cNvSpPr txBox="1"/>
              <p:nvPr/>
            </p:nvSpPr>
            <p:spPr>
              <a:xfrm rot="1785178">
                <a:off x="1584222" y="2348233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Riau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="" xmlns:a16="http://schemas.microsoft.com/office/drawing/2014/main" id="{FF59C482-CE34-4A6F-8672-A6E468D0F81D}"/>
                  </a:ext>
                </a:extLst>
              </p:cNvPr>
              <p:cNvSpPr txBox="1"/>
              <p:nvPr/>
            </p:nvSpPr>
            <p:spPr>
              <a:xfrm rot="21004379">
                <a:off x="1880921" y="2657187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Jambi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="" xmlns:a16="http://schemas.microsoft.com/office/drawing/2014/main" id="{3F90E336-45D3-4A7D-A8BA-3D00FEB29486}"/>
                  </a:ext>
                </a:extLst>
              </p:cNvPr>
              <p:cNvSpPr txBox="1"/>
              <p:nvPr/>
            </p:nvSpPr>
            <p:spPr>
              <a:xfrm rot="234545">
                <a:off x="2225777" y="2879174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Sumsel</a:t>
                </a:r>
                <a:endParaRPr lang="en-US" sz="1100" b="1" dirty="0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="" xmlns:a16="http://schemas.microsoft.com/office/drawing/2014/main" id="{00607EC7-AEE5-4E31-AD7A-F661735A9930}"/>
                  </a:ext>
                </a:extLst>
              </p:cNvPr>
              <p:cNvSpPr txBox="1"/>
              <p:nvPr/>
            </p:nvSpPr>
            <p:spPr>
              <a:xfrm rot="2031041">
                <a:off x="1686931" y="2956776"/>
                <a:ext cx="74404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Bengkulu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="" xmlns:a16="http://schemas.microsoft.com/office/drawing/2014/main" id="{39062F2C-2D47-4104-A4CC-8A5C900C58E3}"/>
                  </a:ext>
                </a:extLst>
              </p:cNvPr>
              <p:cNvSpPr txBox="1"/>
              <p:nvPr/>
            </p:nvSpPr>
            <p:spPr>
              <a:xfrm>
                <a:off x="2380637" y="315939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Lampung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="" xmlns:a16="http://schemas.microsoft.com/office/drawing/2014/main" id="{7BB9217B-2632-4072-8C57-8D4E02688E0A}"/>
                  </a:ext>
                </a:extLst>
              </p:cNvPr>
              <p:cNvSpPr txBox="1"/>
              <p:nvPr/>
            </p:nvSpPr>
            <p:spPr>
              <a:xfrm>
                <a:off x="3034483" y="3474026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Jabar</a:t>
                </a:r>
                <a:endParaRPr lang="en-US" sz="900" b="1" dirty="0"/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="" xmlns:a16="http://schemas.microsoft.com/office/drawing/2014/main" id="{A47C7F3A-8D4B-4813-977E-66284B4E39EF}"/>
                  </a:ext>
                </a:extLst>
              </p:cNvPr>
              <p:cNvSpPr txBox="1"/>
              <p:nvPr/>
            </p:nvSpPr>
            <p:spPr>
              <a:xfrm>
                <a:off x="2973031" y="2689904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Kep</a:t>
                </a:r>
                <a:r>
                  <a:rPr lang="en-US" sz="900" b="1" dirty="0"/>
                  <a:t>. Babel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="" xmlns:a16="http://schemas.microsoft.com/office/drawing/2014/main" id="{B58CDBAD-DC7A-4146-992D-974E105A1FC6}"/>
                  </a:ext>
                </a:extLst>
              </p:cNvPr>
              <p:cNvSpPr txBox="1"/>
              <p:nvPr/>
            </p:nvSpPr>
            <p:spPr>
              <a:xfrm>
                <a:off x="2557160" y="3429667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Banten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="" xmlns:a16="http://schemas.microsoft.com/office/drawing/2014/main" id="{E85320B3-0F3B-4CC2-8D15-69057F4B972A}"/>
                  </a:ext>
                </a:extLst>
              </p:cNvPr>
              <p:cNvSpPr txBox="1"/>
              <p:nvPr/>
            </p:nvSpPr>
            <p:spPr>
              <a:xfrm>
                <a:off x="2678063" y="249817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Kep</a:t>
                </a:r>
                <a:r>
                  <a:rPr lang="en-US" sz="900" b="1" dirty="0"/>
                  <a:t>. Riau</a:t>
                </a: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="" xmlns:a16="http://schemas.microsoft.com/office/drawing/2014/main" id="{3A0F0CC4-DC93-4AFC-A8BE-3584A5854D77}"/>
                  </a:ext>
                </a:extLst>
              </p:cNvPr>
              <p:cNvSpPr txBox="1"/>
              <p:nvPr/>
            </p:nvSpPr>
            <p:spPr>
              <a:xfrm>
                <a:off x="2926035" y="3270748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DKI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="" xmlns:a16="http://schemas.microsoft.com/office/drawing/2014/main" id="{DFE7A2CA-A7EA-4170-8677-FC333C6AC54B}"/>
                  </a:ext>
                </a:extLst>
              </p:cNvPr>
              <p:cNvSpPr txBox="1"/>
              <p:nvPr/>
            </p:nvSpPr>
            <p:spPr>
              <a:xfrm>
                <a:off x="3636709" y="3523188"/>
                <a:ext cx="72390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Jateng</a:t>
                </a:r>
                <a:endParaRPr lang="en-US" sz="1100" b="1" dirty="0"/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="" xmlns:a16="http://schemas.microsoft.com/office/drawing/2014/main" id="{77E1AF6B-25AF-4472-962B-4CC606D3A358}"/>
                  </a:ext>
                </a:extLst>
              </p:cNvPr>
              <p:cNvSpPr txBox="1"/>
              <p:nvPr/>
            </p:nvSpPr>
            <p:spPr>
              <a:xfrm>
                <a:off x="4253684" y="3579724"/>
                <a:ext cx="72390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Jatim</a:t>
                </a:r>
                <a:endParaRPr lang="en-US" sz="1100" b="1" dirty="0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="" xmlns:a16="http://schemas.microsoft.com/office/drawing/2014/main" id="{F7F2ED4E-3ED3-4026-8CF7-636DC1B73AEC}"/>
                  </a:ext>
                </a:extLst>
              </p:cNvPr>
              <p:cNvSpPr txBox="1"/>
              <p:nvPr/>
            </p:nvSpPr>
            <p:spPr>
              <a:xfrm>
                <a:off x="3737488" y="375670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D.I.Y.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="" xmlns:a16="http://schemas.microsoft.com/office/drawing/2014/main" id="{84974D7D-C750-4AEE-A5A3-680C08DBAC2C}"/>
                  </a:ext>
                </a:extLst>
              </p:cNvPr>
              <p:cNvSpPr txBox="1"/>
              <p:nvPr/>
            </p:nvSpPr>
            <p:spPr>
              <a:xfrm>
                <a:off x="5084507" y="3577267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Bali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="" xmlns:a16="http://schemas.microsoft.com/office/drawing/2014/main" id="{DA661B1E-9E06-4624-8C08-BA8D73815975}"/>
                  </a:ext>
                </a:extLst>
              </p:cNvPr>
              <p:cNvSpPr txBox="1"/>
              <p:nvPr/>
            </p:nvSpPr>
            <p:spPr>
              <a:xfrm>
                <a:off x="5546623" y="3604306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NTB</a:t>
                </a: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="" xmlns:a16="http://schemas.microsoft.com/office/drawing/2014/main" id="{BA6518E6-9819-495C-829B-6DBE8845AC6A}"/>
                  </a:ext>
                </a:extLst>
              </p:cNvPr>
              <p:cNvSpPr txBox="1"/>
              <p:nvPr/>
            </p:nvSpPr>
            <p:spPr>
              <a:xfrm>
                <a:off x="6783030" y="3867319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NTT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="" xmlns:a16="http://schemas.microsoft.com/office/drawing/2014/main" id="{C821FACF-A547-4C25-AD87-D52122C1DF80}"/>
                  </a:ext>
                </a:extLst>
              </p:cNvPr>
              <p:cNvSpPr txBox="1"/>
              <p:nvPr/>
            </p:nvSpPr>
            <p:spPr>
              <a:xfrm rot="18057426">
                <a:off x="6089661" y="2800462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Sulbar</a:t>
                </a:r>
                <a:endParaRPr lang="en-US" sz="1100" b="1" dirty="0"/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="" xmlns:a16="http://schemas.microsoft.com/office/drawing/2014/main" id="{258F246A-A3A3-42D9-A9B6-AA8D5DA84AAB}"/>
                  </a:ext>
                </a:extLst>
              </p:cNvPr>
              <p:cNvSpPr txBox="1"/>
              <p:nvPr/>
            </p:nvSpPr>
            <p:spPr>
              <a:xfrm rot="17151940">
                <a:off x="6296137" y="2948607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Sulsel</a:t>
                </a:r>
                <a:endParaRPr lang="en-US" sz="1100" b="1" dirty="0"/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="" xmlns:a16="http://schemas.microsoft.com/office/drawing/2014/main" id="{B91A4B70-D3BF-47DE-A56B-1329FA92DFA2}"/>
                  </a:ext>
                </a:extLst>
              </p:cNvPr>
              <p:cNvSpPr txBox="1"/>
              <p:nvPr/>
            </p:nvSpPr>
            <p:spPr>
              <a:xfrm rot="1304046">
                <a:off x="6790209" y="2978103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Sultra</a:t>
                </a:r>
                <a:endParaRPr lang="en-US" sz="1100" b="1" dirty="0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="" xmlns:a16="http://schemas.microsoft.com/office/drawing/2014/main" id="{B87A4B5D-872A-4CA9-BCAA-FD5E290E2C35}"/>
                  </a:ext>
                </a:extLst>
              </p:cNvPr>
              <p:cNvSpPr txBox="1"/>
              <p:nvPr/>
            </p:nvSpPr>
            <p:spPr>
              <a:xfrm>
                <a:off x="8813599" y="3058192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Maluku</a:t>
                </a:r>
              </a:p>
            </p:txBody>
          </p:sp>
        </p:grpSp>
        <p:cxnSp>
          <p:nvCxnSpPr>
            <p:cNvPr id="69" name="Straight Connector 68">
              <a:extLst>
                <a:ext uri="{FF2B5EF4-FFF2-40B4-BE49-F238E27FC236}">
                  <a16:creationId xmlns="" xmlns:a16="http://schemas.microsoft.com/office/drawing/2014/main" id="{E3CB069E-0723-49A3-B35F-A2C78ACA250C}"/>
                </a:ext>
              </a:extLst>
            </p:cNvPr>
            <p:cNvCxnSpPr>
              <a:cxnSpLocks/>
              <a:endCxn id="24" idx="0"/>
            </p:cNvCxnSpPr>
            <p:nvPr/>
          </p:nvCxnSpPr>
          <p:spPr>
            <a:xfrm>
              <a:off x="600389" y="1828800"/>
              <a:ext cx="0" cy="54185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6" name="Group 5">
              <a:extLst>
                <a:ext uri="{FF2B5EF4-FFF2-40B4-BE49-F238E27FC236}">
                  <a16:creationId xmlns="" xmlns:a16="http://schemas.microsoft.com/office/drawing/2014/main" id="{E93C2562-03DB-4CA2-8715-23CFC32F96E3}"/>
                </a:ext>
              </a:extLst>
            </p:cNvPr>
            <p:cNvGrpSpPr/>
            <p:nvPr/>
          </p:nvGrpSpPr>
          <p:grpSpPr>
            <a:xfrm>
              <a:off x="355307" y="739659"/>
              <a:ext cx="507262" cy="1072890"/>
              <a:chOff x="355307" y="806334"/>
              <a:chExt cx="507262" cy="1072890"/>
            </a:xfrm>
          </p:grpSpPr>
          <p:sp>
            <p:nvSpPr>
              <p:cNvPr id="460" name="TextBox 459">
                <a:extLst>
                  <a:ext uri="{FF2B5EF4-FFF2-40B4-BE49-F238E27FC236}">
                    <a16:creationId xmlns="" xmlns:a16="http://schemas.microsoft.com/office/drawing/2014/main" id="{331283A4-1EA0-4295-AE66-EC487EB17B20}"/>
                  </a:ext>
                </a:extLst>
              </p:cNvPr>
              <p:cNvSpPr txBox="1"/>
              <p:nvPr/>
            </p:nvSpPr>
            <p:spPr>
              <a:xfrm>
                <a:off x="610987" y="8063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grpSp>
            <p:nvGrpSpPr>
              <p:cNvPr id="461" name="Group 460">
                <a:extLst>
                  <a:ext uri="{FF2B5EF4-FFF2-40B4-BE49-F238E27FC236}">
                    <a16:creationId xmlns="" xmlns:a16="http://schemas.microsoft.com/office/drawing/2014/main" id="{D641A7CE-AC17-4DF1-B96A-D326F7AF3AC3}"/>
                  </a:ext>
                </a:extLst>
              </p:cNvPr>
              <p:cNvGrpSpPr/>
              <p:nvPr/>
            </p:nvGrpSpPr>
            <p:grpSpPr>
              <a:xfrm>
                <a:off x="355307" y="839971"/>
                <a:ext cx="507262" cy="1039253"/>
                <a:chOff x="393407" y="839971"/>
                <a:chExt cx="507262" cy="1039253"/>
              </a:xfrm>
            </p:grpSpPr>
            <p:sp>
              <p:nvSpPr>
                <p:cNvPr id="450" name="TextBox 449">
                  <a:extLst>
                    <a:ext uri="{FF2B5EF4-FFF2-40B4-BE49-F238E27FC236}">
                      <a16:creationId xmlns="" xmlns:a16="http://schemas.microsoft.com/office/drawing/2014/main" id="{D0FCD959-187D-4803-B618-AC29F6EA17AF}"/>
                    </a:ext>
                  </a:extLst>
                </p:cNvPr>
                <p:cNvSpPr txBox="1"/>
                <p:nvPr/>
              </p:nvSpPr>
              <p:spPr>
                <a:xfrm>
                  <a:off x="393407" y="839971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4" name="Oval 73">
                  <a:extLst>
                    <a:ext uri="{FF2B5EF4-FFF2-40B4-BE49-F238E27FC236}">
                      <a16:creationId xmlns="" xmlns:a16="http://schemas.microsoft.com/office/drawing/2014/main" id="{FCA1CD4B-F562-49AB-ADE7-B4C4A509460F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452" name="Straight Connector 451">
                  <a:extLst>
                    <a:ext uri="{FF2B5EF4-FFF2-40B4-BE49-F238E27FC236}">
                      <a16:creationId xmlns="" xmlns:a16="http://schemas.microsoft.com/office/drawing/2014/main" id="{B25810D6-C55E-4F12-B085-4794E5CAE8A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5" name="Straight Connector 454">
                  <a:extLst>
                    <a:ext uri="{FF2B5EF4-FFF2-40B4-BE49-F238E27FC236}">
                      <a16:creationId xmlns="" xmlns:a16="http://schemas.microsoft.com/office/drawing/2014/main" id="{AAF7CCBC-C884-4BC3-88C0-97E9BE5158F4}"/>
                    </a:ext>
                  </a:extLst>
                </p:cNvPr>
                <p:cNvCxnSpPr>
                  <a:cxnSpLocks/>
                  <a:stCxn id="450" idx="0"/>
                  <a:endCxn id="450" idx="2"/>
                </p:cNvCxnSpPr>
                <p:nvPr/>
              </p:nvCxnSpPr>
              <p:spPr>
                <a:xfrm>
                  <a:off x="639356" y="839971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Straight Connector 81">
                  <a:extLst>
                    <a:ext uri="{FF2B5EF4-FFF2-40B4-BE49-F238E27FC236}">
                      <a16:creationId xmlns="" xmlns:a16="http://schemas.microsoft.com/office/drawing/2014/main" id="{FB016E03-3CD1-438E-85C6-D4846FC81C2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Straight Connector 82">
                  <a:extLst>
                    <a:ext uri="{FF2B5EF4-FFF2-40B4-BE49-F238E27FC236}">
                      <a16:creationId xmlns="" xmlns:a16="http://schemas.microsoft.com/office/drawing/2014/main" id="{B78716DE-E890-477B-94B7-07F1E73AFC0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Straight Connector 83">
                  <a:extLst>
                    <a:ext uri="{FF2B5EF4-FFF2-40B4-BE49-F238E27FC236}">
                      <a16:creationId xmlns="" xmlns:a16="http://schemas.microsoft.com/office/drawing/2014/main" id="{D1ED0EB3-E6DD-4FCD-A59E-961404E4A14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Straight Connector 84">
                  <a:extLst>
                    <a:ext uri="{FF2B5EF4-FFF2-40B4-BE49-F238E27FC236}">
                      <a16:creationId xmlns="" xmlns:a16="http://schemas.microsoft.com/office/drawing/2014/main" id="{7E2E23DB-B24B-438B-B57E-F0730E66154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6" name="Straight Connector 85">
                  <a:extLst>
                    <a:ext uri="{FF2B5EF4-FFF2-40B4-BE49-F238E27FC236}">
                      <a16:creationId xmlns="" xmlns:a16="http://schemas.microsoft.com/office/drawing/2014/main" id="{BFE4C76E-01E4-4A69-8130-1E24B36CABD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Straight Connector 86">
                  <a:extLst>
                    <a:ext uri="{FF2B5EF4-FFF2-40B4-BE49-F238E27FC236}">
                      <a16:creationId xmlns="" xmlns:a16="http://schemas.microsoft.com/office/drawing/2014/main" id="{28526F15-12EB-4970-B3BE-82DD9434C9C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1" name="Oval 90">
                  <a:extLst>
                    <a:ext uri="{FF2B5EF4-FFF2-40B4-BE49-F238E27FC236}">
                      <a16:creationId xmlns="" xmlns:a16="http://schemas.microsoft.com/office/drawing/2014/main" id="{C44E8CB8-D129-4D27-AAEC-A758C87DEC5E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2" name="Oval 91">
                  <a:extLst>
                    <a:ext uri="{FF2B5EF4-FFF2-40B4-BE49-F238E27FC236}">
                      <a16:creationId xmlns="" xmlns:a16="http://schemas.microsoft.com/office/drawing/2014/main" id="{318604F9-FA95-4511-B627-540E8D3A3181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3" name="Oval 92">
                  <a:extLst>
                    <a:ext uri="{FF2B5EF4-FFF2-40B4-BE49-F238E27FC236}">
                      <a16:creationId xmlns="" xmlns:a16="http://schemas.microsoft.com/office/drawing/2014/main" id="{6414DC54-C413-462A-AAB7-E9854E7168F9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4" name="Oval 93">
                  <a:extLst>
                    <a:ext uri="{FF2B5EF4-FFF2-40B4-BE49-F238E27FC236}">
                      <a16:creationId xmlns="" xmlns:a16="http://schemas.microsoft.com/office/drawing/2014/main" id="{C378C697-D5D6-46C6-B070-883510209553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5" name="Oval 94">
                  <a:extLst>
                    <a:ext uri="{FF2B5EF4-FFF2-40B4-BE49-F238E27FC236}">
                      <a16:creationId xmlns="" xmlns:a16="http://schemas.microsoft.com/office/drawing/2014/main" id="{30461306-A30D-4366-AE42-4EB4125AA342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96" name="Oval 95">
                  <a:extLst>
                    <a:ext uri="{FF2B5EF4-FFF2-40B4-BE49-F238E27FC236}">
                      <a16:creationId xmlns="" xmlns:a16="http://schemas.microsoft.com/office/drawing/2014/main" id="{1B283E0A-939B-422C-97E8-E835718592A8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98" name="TextBox 97">
                  <a:extLst>
                    <a:ext uri="{FF2B5EF4-FFF2-40B4-BE49-F238E27FC236}">
                      <a16:creationId xmlns="" xmlns:a16="http://schemas.microsoft.com/office/drawing/2014/main" id="{0B2AFC03-7234-4E9E-AA92-F5A1FE16765E}"/>
                    </a:ext>
                  </a:extLst>
                </p:cNvPr>
                <p:cNvSpPr txBox="1"/>
                <p:nvPr/>
              </p:nvSpPr>
              <p:spPr>
                <a:xfrm>
                  <a:off x="647007" y="958734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99" name="TextBox 98">
                  <a:extLst>
                    <a:ext uri="{FF2B5EF4-FFF2-40B4-BE49-F238E27FC236}">
                      <a16:creationId xmlns="" xmlns:a16="http://schemas.microsoft.com/office/drawing/2014/main" id="{BBDD1E79-D309-4E32-AE1E-15175319158B}"/>
                    </a:ext>
                  </a:extLst>
                </p:cNvPr>
                <p:cNvSpPr txBox="1"/>
                <p:nvPr/>
              </p:nvSpPr>
              <p:spPr>
                <a:xfrm>
                  <a:off x="649779" y="110697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00" name="TextBox 99">
                  <a:extLst>
                    <a:ext uri="{FF2B5EF4-FFF2-40B4-BE49-F238E27FC236}">
                      <a16:creationId xmlns="" xmlns:a16="http://schemas.microsoft.com/office/drawing/2014/main" id="{8BD55689-4C98-4E8A-9204-CEB70E62C799}"/>
                    </a:ext>
                  </a:extLst>
                </p:cNvPr>
                <p:cNvSpPr txBox="1"/>
                <p:nvPr/>
              </p:nvSpPr>
              <p:spPr>
                <a:xfrm>
                  <a:off x="652549" y="1246908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01" name="TextBox 100">
                  <a:extLst>
                    <a:ext uri="{FF2B5EF4-FFF2-40B4-BE49-F238E27FC236}">
                      <a16:creationId xmlns="" xmlns:a16="http://schemas.microsoft.com/office/drawing/2014/main" id="{883819CB-3F5E-494E-9A75-FD8FBBD81C66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02" name="TextBox 101">
                  <a:extLst>
                    <a:ext uri="{FF2B5EF4-FFF2-40B4-BE49-F238E27FC236}">
                      <a16:creationId xmlns="" xmlns:a16="http://schemas.microsoft.com/office/drawing/2014/main" id="{D9CE3310-4794-4BD0-B343-DDBACF7E5DF3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03" name="TextBox 102">
                  <a:extLst>
                    <a:ext uri="{FF2B5EF4-FFF2-40B4-BE49-F238E27FC236}">
                      <a16:creationId xmlns="" xmlns:a16="http://schemas.microsoft.com/office/drawing/2014/main" id="{82E01253-573C-4C20-B155-A83CB084D3C4}"/>
                    </a:ext>
                  </a:extLst>
                </p:cNvPr>
                <p:cNvSpPr txBox="1"/>
                <p:nvPr/>
              </p:nvSpPr>
              <p:spPr>
                <a:xfrm>
                  <a:off x="648393" y="1679169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</p:grpSp>
        </p:grpSp>
        <p:cxnSp>
          <p:nvCxnSpPr>
            <p:cNvPr id="107" name="Straight Connector 106">
              <a:extLst>
                <a:ext uri="{FF2B5EF4-FFF2-40B4-BE49-F238E27FC236}">
                  <a16:creationId xmlns="" xmlns:a16="http://schemas.microsoft.com/office/drawing/2014/main" id="{FA25C505-01DF-4524-ADBF-398CAE01FCB5}"/>
                </a:ext>
              </a:extLst>
            </p:cNvPr>
            <p:cNvCxnSpPr>
              <a:cxnSpLocks/>
              <a:endCxn id="25" idx="0"/>
            </p:cNvCxnSpPr>
            <p:nvPr/>
          </p:nvCxnSpPr>
          <p:spPr>
            <a:xfrm>
              <a:off x="1245768" y="1825735"/>
              <a:ext cx="10882" cy="87330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109" name="Group 108">
              <a:extLst>
                <a:ext uri="{FF2B5EF4-FFF2-40B4-BE49-F238E27FC236}">
                  <a16:creationId xmlns="" xmlns:a16="http://schemas.microsoft.com/office/drawing/2014/main" id="{63238CF6-7F8C-4770-9306-53BB39C6BA96}"/>
                </a:ext>
              </a:extLst>
            </p:cNvPr>
            <p:cNvGrpSpPr/>
            <p:nvPr/>
          </p:nvGrpSpPr>
          <p:grpSpPr>
            <a:xfrm>
              <a:off x="1008639" y="774621"/>
              <a:ext cx="507262" cy="1039253"/>
              <a:chOff x="393407" y="839971"/>
              <a:chExt cx="507262" cy="1039253"/>
            </a:xfrm>
          </p:grpSpPr>
          <p:sp>
            <p:nvSpPr>
              <p:cNvPr id="110" name="TextBox 109">
                <a:extLst>
                  <a:ext uri="{FF2B5EF4-FFF2-40B4-BE49-F238E27FC236}">
                    <a16:creationId xmlns="" xmlns:a16="http://schemas.microsoft.com/office/drawing/2014/main" id="{7C096EED-56DD-4573-98A3-9CEE8B87F217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11" name="Oval 110">
                <a:extLst>
                  <a:ext uri="{FF2B5EF4-FFF2-40B4-BE49-F238E27FC236}">
                    <a16:creationId xmlns="" xmlns:a16="http://schemas.microsoft.com/office/drawing/2014/main" id="{A6625AE5-8FC9-437B-B575-0802A0F54D88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2" name="Straight Connector 111">
                <a:extLst>
                  <a:ext uri="{FF2B5EF4-FFF2-40B4-BE49-F238E27FC236}">
                    <a16:creationId xmlns="" xmlns:a16="http://schemas.microsoft.com/office/drawing/2014/main" id="{087FE37F-BFC6-4ADD-98A6-FAA3398AC0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>
                <a:extLst>
                  <a:ext uri="{FF2B5EF4-FFF2-40B4-BE49-F238E27FC236}">
                    <a16:creationId xmlns="" xmlns:a16="http://schemas.microsoft.com/office/drawing/2014/main" id="{1B1FCF19-B064-4344-A9F4-69D19D72947E}"/>
                  </a:ext>
                </a:extLst>
              </p:cNvPr>
              <p:cNvCxnSpPr>
                <a:cxnSpLocks/>
                <a:stCxn id="110" idx="0"/>
                <a:endCxn id="110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>
                <a:extLst>
                  <a:ext uri="{FF2B5EF4-FFF2-40B4-BE49-F238E27FC236}">
                    <a16:creationId xmlns="" xmlns:a16="http://schemas.microsoft.com/office/drawing/2014/main" id="{42E80D99-0AE2-479E-AC86-576E0DA440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>
                <a:extLst>
                  <a:ext uri="{FF2B5EF4-FFF2-40B4-BE49-F238E27FC236}">
                    <a16:creationId xmlns="" xmlns:a16="http://schemas.microsoft.com/office/drawing/2014/main" id="{B82AEC1F-DBC4-459E-A32F-FB1772031B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>
                <a:extLst>
                  <a:ext uri="{FF2B5EF4-FFF2-40B4-BE49-F238E27FC236}">
                    <a16:creationId xmlns="" xmlns:a16="http://schemas.microsoft.com/office/drawing/2014/main" id="{E89E07AC-186D-4D99-8C8C-06C831B84E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>
                <a:extLst>
                  <a:ext uri="{FF2B5EF4-FFF2-40B4-BE49-F238E27FC236}">
                    <a16:creationId xmlns="" xmlns:a16="http://schemas.microsoft.com/office/drawing/2014/main" id="{FFF9ECF4-0684-4BA8-8CBF-0665F4F5EE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>
                <a:extLst>
                  <a:ext uri="{FF2B5EF4-FFF2-40B4-BE49-F238E27FC236}">
                    <a16:creationId xmlns="" xmlns:a16="http://schemas.microsoft.com/office/drawing/2014/main" id="{229C726B-2EE2-4183-B062-4EB503C512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>
                <a:extLst>
                  <a:ext uri="{FF2B5EF4-FFF2-40B4-BE49-F238E27FC236}">
                    <a16:creationId xmlns="" xmlns:a16="http://schemas.microsoft.com/office/drawing/2014/main" id="{CCD7A251-43A4-472D-B128-3131B68FB0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Oval 119">
                <a:extLst>
                  <a:ext uri="{FF2B5EF4-FFF2-40B4-BE49-F238E27FC236}">
                    <a16:creationId xmlns="" xmlns:a16="http://schemas.microsoft.com/office/drawing/2014/main" id="{A1707B7E-9E0A-4EC3-BE77-7BFE97422932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" name="Oval 120">
                <a:extLst>
                  <a:ext uri="{FF2B5EF4-FFF2-40B4-BE49-F238E27FC236}">
                    <a16:creationId xmlns="" xmlns:a16="http://schemas.microsoft.com/office/drawing/2014/main" id="{977C8C5C-9754-4C88-AFF7-9D715C2DAB03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2" name="Oval 121">
                <a:extLst>
                  <a:ext uri="{FF2B5EF4-FFF2-40B4-BE49-F238E27FC236}">
                    <a16:creationId xmlns="" xmlns:a16="http://schemas.microsoft.com/office/drawing/2014/main" id="{C9BF04FF-C199-42B8-83DE-88AB5187F121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" name="Oval 122">
                <a:extLst>
                  <a:ext uri="{FF2B5EF4-FFF2-40B4-BE49-F238E27FC236}">
                    <a16:creationId xmlns="" xmlns:a16="http://schemas.microsoft.com/office/drawing/2014/main" id="{472DFD98-2C84-4C22-94FB-A043A93D2FC1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4" name="Oval 123">
                <a:extLst>
                  <a:ext uri="{FF2B5EF4-FFF2-40B4-BE49-F238E27FC236}">
                    <a16:creationId xmlns="" xmlns:a16="http://schemas.microsoft.com/office/drawing/2014/main" id="{CAC3AE0F-CA0A-49F0-BE33-AD20BC1A1ED4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5" name="Oval 124">
                <a:extLst>
                  <a:ext uri="{FF2B5EF4-FFF2-40B4-BE49-F238E27FC236}">
                    <a16:creationId xmlns="" xmlns:a16="http://schemas.microsoft.com/office/drawing/2014/main" id="{92E92920-3A2F-496F-ACF2-D0B6CA137B20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6" name="TextBox 125">
                <a:extLst>
                  <a:ext uri="{FF2B5EF4-FFF2-40B4-BE49-F238E27FC236}">
                    <a16:creationId xmlns="" xmlns:a16="http://schemas.microsoft.com/office/drawing/2014/main" id="{55C594DC-CA82-47CB-9904-8346C0A4BDE0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7" name="TextBox 126">
                <a:extLst>
                  <a:ext uri="{FF2B5EF4-FFF2-40B4-BE49-F238E27FC236}">
                    <a16:creationId xmlns="" xmlns:a16="http://schemas.microsoft.com/office/drawing/2014/main" id="{978D5CFF-17EC-4E84-8DA2-AF922720AA7D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8" name="TextBox 127">
                <a:extLst>
                  <a:ext uri="{FF2B5EF4-FFF2-40B4-BE49-F238E27FC236}">
                    <a16:creationId xmlns="" xmlns:a16="http://schemas.microsoft.com/office/drawing/2014/main" id="{D325DEBB-87CF-48E4-9EF7-03963BE39495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9" name="TextBox 128">
                <a:extLst>
                  <a:ext uri="{FF2B5EF4-FFF2-40B4-BE49-F238E27FC236}">
                    <a16:creationId xmlns="" xmlns:a16="http://schemas.microsoft.com/office/drawing/2014/main" id="{A68994DF-C144-4075-90DB-AA5B63100054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0" name="TextBox 129">
                <a:extLst>
                  <a:ext uri="{FF2B5EF4-FFF2-40B4-BE49-F238E27FC236}">
                    <a16:creationId xmlns="" xmlns:a16="http://schemas.microsoft.com/office/drawing/2014/main" id="{AE5E8668-7592-4A50-A641-5642C57FFD4A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1" name="TextBox 130">
                <a:extLst>
                  <a:ext uri="{FF2B5EF4-FFF2-40B4-BE49-F238E27FC236}">
                    <a16:creationId xmlns="" xmlns:a16="http://schemas.microsoft.com/office/drawing/2014/main" id="{B0DF1C79-4288-4CF0-9BA5-F66EE5FA4186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132" name="Straight Connector 131">
              <a:extLst>
                <a:ext uri="{FF2B5EF4-FFF2-40B4-BE49-F238E27FC236}">
                  <a16:creationId xmlns="" xmlns:a16="http://schemas.microsoft.com/office/drawing/2014/main" id="{DDD20493-1119-497E-A749-045CAAC72327}"/>
                </a:ext>
              </a:extLst>
            </p:cNvPr>
            <p:cNvCxnSpPr>
              <a:cxnSpLocks/>
            </p:cNvCxnSpPr>
            <p:nvPr/>
          </p:nvCxnSpPr>
          <p:spPr>
            <a:xfrm>
              <a:off x="1922954" y="1809833"/>
              <a:ext cx="0" cy="13426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135" name="Group 134">
              <a:extLst>
                <a:ext uri="{FF2B5EF4-FFF2-40B4-BE49-F238E27FC236}">
                  <a16:creationId xmlns="" xmlns:a16="http://schemas.microsoft.com/office/drawing/2014/main" id="{BD875846-4E8B-45E5-9BA1-EA92C4727F5E}"/>
                </a:ext>
              </a:extLst>
            </p:cNvPr>
            <p:cNvGrpSpPr/>
            <p:nvPr/>
          </p:nvGrpSpPr>
          <p:grpSpPr>
            <a:xfrm>
              <a:off x="1654020" y="767995"/>
              <a:ext cx="507262" cy="1039253"/>
              <a:chOff x="393407" y="839971"/>
              <a:chExt cx="507262" cy="1039253"/>
            </a:xfrm>
          </p:grpSpPr>
          <p:sp>
            <p:nvSpPr>
              <p:cNvPr id="136" name="TextBox 135">
                <a:extLst>
                  <a:ext uri="{FF2B5EF4-FFF2-40B4-BE49-F238E27FC236}">
                    <a16:creationId xmlns="" xmlns:a16="http://schemas.microsoft.com/office/drawing/2014/main" id="{93AA7573-2E79-4EC8-97CF-C88F362679EE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37" name="Oval 136">
                <a:extLst>
                  <a:ext uri="{FF2B5EF4-FFF2-40B4-BE49-F238E27FC236}">
                    <a16:creationId xmlns="" xmlns:a16="http://schemas.microsoft.com/office/drawing/2014/main" id="{3C6208D1-3F73-47D6-8EDA-19EB549750EA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8" name="Straight Connector 137">
                <a:extLst>
                  <a:ext uri="{FF2B5EF4-FFF2-40B4-BE49-F238E27FC236}">
                    <a16:creationId xmlns="" xmlns:a16="http://schemas.microsoft.com/office/drawing/2014/main" id="{97AA0EDA-6EDF-48DE-98B0-CB026CF92C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>
                <a:extLst>
                  <a:ext uri="{FF2B5EF4-FFF2-40B4-BE49-F238E27FC236}">
                    <a16:creationId xmlns="" xmlns:a16="http://schemas.microsoft.com/office/drawing/2014/main" id="{3EC26044-F045-4D41-A308-F1D82D7AD192}"/>
                  </a:ext>
                </a:extLst>
              </p:cNvPr>
              <p:cNvCxnSpPr>
                <a:cxnSpLocks/>
                <a:stCxn id="136" idx="0"/>
                <a:endCxn id="136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>
                <a:extLst>
                  <a:ext uri="{FF2B5EF4-FFF2-40B4-BE49-F238E27FC236}">
                    <a16:creationId xmlns="" xmlns:a16="http://schemas.microsoft.com/office/drawing/2014/main" id="{B02A2686-8129-48A1-9085-C05CEDFEE0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>
                <a:extLst>
                  <a:ext uri="{FF2B5EF4-FFF2-40B4-BE49-F238E27FC236}">
                    <a16:creationId xmlns="" xmlns:a16="http://schemas.microsoft.com/office/drawing/2014/main" id="{566B2E35-DFCA-4450-959F-AE8C148F00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>
                <a:extLst>
                  <a:ext uri="{FF2B5EF4-FFF2-40B4-BE49-F238E27FC236}">
                    <a16:creationId xmlns="" xmlns:a16="http://schemas.microsoft.com/office/drawing/2014/main" id="{7D85436E-4306-44C2-B443-ED73B13F3F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Straight Connector 142">
                <a:extLst>
                  <a:ext uri="{FF2B5EF4-FFF2-40B4-BE49-F238E27FC236}">
                    <a16:creationId xmlns="" xmlns:a16="http://schemas.microsoft.com/office/drawing/2014/main" id="{0AFEC2C9-E0D2-4C05-BE49-91866DA633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>
                <a:extLst>
                  <a:ext uri="{FF2B5EF4-FFF2-40B4-BE49-F238E27FC236}">
                    <a16:creationId xmlns="" xmlns:a16="http://schemas.microsoft.com/office/drawing/2014/main" id="{85A34492-BC94-4A35-9A90-C517F0B2EF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>
                <a:extLst>
                  <a:ext uri="{FF2B5EF4-FFF2-40B4-BE49-F238E27FC236}">
                    <a16:creationId xmlns="" xmlns:a16="http://schemas.microsoft.com/office/drawing/2014/main" id="{98DE140F-A178-43C2-B836-2ADBB77E90A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6" name="Oval 145">
                <a:extLst>
                  <a:ext uri="{FF2B5EF4-FFF2-40B4-BE49-F238E27FC236}">
                    <a16:creationId xmlns="" xmlns:a16="http://schemas.microsoft.com/office/drawing/2014/main" id="{CD2C57A0-127F-48A4-A00A-CB7693B76A58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7" name="Oval 146">
                <a:extLst>
                  <a:ext uri="{FF2B5EF4-FFF2-40B4-BE49-F238E27FC236}">
                    <a16:creationId xmlns="" xmlns:a16="http://schemas.microsoft.com/office/drawing/2014/main" id="{36E307A9-6D50-48BA-B260-3B1F8680B176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8" name="Oval 147">
                <a:extLst>
                  <a:ext uri="{FF2B5EF4-FFF2-40B4-BE49-F238E27FC236}">
                    <a16:creationId xmlns="" xmlns:a16="http://schemas.microsoft.com/office/drawing/2014/main" id="{388AAC80-7D59-4CDE-AD8F-647FB5745C5A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9" name="Oval 148">
                <a:extLst>
                  <a:ext uri="{FF2B5EF4-FFF2-40B4-BE49-F238E27FC236}">
                    <a16:creationId xmlns="" xmlns:a16="http://schemas.microsoft.com/office/drawing/2014/main" id="{EC713EEF-4AAD-4260-9AF9-D781F769EF71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0" name="Oval 149">
                <a:extLst>
                  <a:ext uri="{FF2B5EF4-FFF2-40B4-BE49-F238E27FC236}">
                    <a16:creationId xmlns="" xmlns:a16="http://schemas.microsoft.com/office/drawing/2014/main" id="{7D3E6D9F-461D-48E5-AD3D-617B02CC3E05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1" name="Oval 150">
                <a:extLst>
                  <a:ext uri="{FF2B5EF4-FFF2-40B4-BE49-F238E27FC236}">
                    <a16:creationId xmlns="" xmlns:a16="http://schemas.microsoft.com/office/drawing/2014/main" id="{E4B263A2-FB0B-40A0-8E4E-6026A22FAF39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2" name="TextBox 151">
                <a:extLst>
                  <a:ext uri="{FF2B5EF4-FFF2-40B4-BE49-F238E27FC236}">
                    <a16:creationId xmlns="" xmlns:a16="http://schemas.microsoft.com/office/drawing/2014/main" id="{40E8D48E-6ABF-45B1-AC9C-B4916CD38CAC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53" name="TextBox 152">
                <a:extLst>
                  <a:ext uri="{FF2B5EF4-FFF2-40B4-BE49-F238E27FC236}">
                    <a16:creationId xmlns="" xmlns:a16="http://schemas.microsoft.com/office/drawing/2014/main" id="{76C6F15F-4C73-4972-8051-EB95DE3EBE54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54" name="TextBox 153">
                <a:extLst>
                  <a:ext uri="{FF2B5EF4-FFF2-40B4-BE49-F238E27FC236}">
                    <a16:creationId xmlns="" xmlns:a16="http://schemas.microsoft.com/office/drawing/2014/main" id="{D8615E52-817D-44E3-8DD3-16A3F94B248C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55" name="TextBox 154">
                <a:extLst>
                  <a:ext uri="{FF2B5EF4-FFF2-40B4-BE49-F238E27FC236}">
                    <a16:creationId xmlns="" xmlns:a16="http://schemas.microsoft.com/office/drawing/2014/main" id="{CD6A3937-D511-4105-B9CA-1B0D0D63FAD5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56" name="TextBox 155">
                <a:extLst>
                  <a:ext uri="{FF2B5EF4-FFF2-40B4-BE49-F238E27FC236}">
                    <a16:creationId xmlns="" xmlns:a16="http://schemas.microsoft.com/office/drawing/2014/main" id="{725AB72B-0E6F-4D02-A24D-95A739BFD0AF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="" xmlns:a16="http://schemas.microsoft.com/office/drawing/2014/main" id="{63B5F721-2233-4A38-8BA6-45263458C92A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158" name="Straight Connector 157">
              <a:extLst>
                <a:ext uri="{FF2B5EF4-FFF2-40B4-BE49-F238E27FC236}">
                  <a16:creationId xmlns="" xmlns:a16="http://schemas.microsoft.com/office/drawing/2014/main" id="{6CBC1F27-B655-4DAE-A3AB-F90BEFA38F91}"/>
                </a:ext>
              </a:extLst>
            </p:cNvPr>
            <p:cNvCxnSpPr>
              <a:cxnSpLocks/>
            </p:cNvCxnSpPr>
            <p:nvPr/>
          </p:nvCxnSpPr>
          <p:spPr>
            <a:xfrm>
              <a:off x="2401358" y="1833687"/>
              <a:ext cx="0" cy="170157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159" name="Group 158">
              <a:extLst>
                <a:ext uri="{FF2B5EF4-FFF2-40B4-BE49-F238E27FC236}">
                  <a16:creationId xmlns="" xmlns:a16="http://schemas.microsoft.com/office/drawing/2014/main" id="{771B49E1-3BBA-428F-B2B2-86698626EDBE}"/>
                </a:ext>
              </a:extLst>
            </p:cNvPr>
            <p:cNvGrpSpPr/>
            <p:nvPr/>
          </p:nvGrpSpPr>
          <p:grpSpPr>
            <a:xfrm>
              <a:off x="2323255" y="769321"/>
              <a:ext cx="507262" cy="1039253"/>
              <a:chOff x="393407" y="839971"/>
              <a:chExt cx="507262" cy="1039253"/>
            </a:xfrm>
          </p:grpSpPr>
          <p:sp>
            <p:nvSpPr>
              <p:cNvPr id="160" name="TextBox 159">
                <a:extLst>
                  <a:ext uri="{FF2B5EF4-FFF2-40B4-BE49-F238E27FC236}">
                    <a16:creationId xmlns="" xmlns:a16="http://schemas.microsoft.com/office/drawing/2014/main" id="{2A730C9B-8580-455A-9B40-3FFA84EC91FC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61" name="Oval 160">
                <a:extLst>
                  <a:ext uri="{FF2B5EF4-FFF2-40B4-BE49-F238E27FC236}">
                    <a16:creationId xmlns="" xmlns:a16="http://schemas.microsoft.com/office/drawing/2014/main" id="{824A6E8C-3575-43A1-A48D-ACC148BC4742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2" name="Straight Connector 161">
                <a:extLst>
                  <a:ext uri="{FF2B5EF4-FFF2-40B4-BE49-F238E27FC236}">
                    <a16:creationId xmlns="" xmlns:a16="http://schemas.microsoft.com/office/drawing/2014/main" id="{6DCF935A-6EF5-439B-AB2F-E864990AD1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Straight Connector 162">
                <a:extLst>
                  <a:ext uri="{FF2B5EF4-FFF2-40B4-BE49-F238E27FC236}">
                    <a16:creationId xmlns="" xmlns:a16="http://schemas.microsoft.com/office/drawing/2014/main" id="{A00F184D-4558-4420-86D4-CA4661C0E455}"/>
                  </a:ext>
                </a:extLst>
              </p:cNvPr>
              <p:cNvCxnSpPr>
                <a:cxnSpLocks/>
                <a:stCxn id="160" idx="0"/>
                <a:endCxn id="160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>
                <a:extLst>
                  <a:ext uri="{FF2B5EF4-FFF2-40B4-BE49-F238E27FC236}">
                    <a16:creationId xmlns="" xmlns:a16="http://schemas.microsoft.com/office/drawing/2014/main" id="{3ADA15B6-77D7-49A4-8876-99E0B53270A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Straight Connector 164">
                <a:extLst>
                  <a:ext uri="{FF2B5EF4-FFF2-40B4-BE49-F238E27FC236}">
                    <a16:creationId xmlns="" xmlns:a16="http://schemas.microsoft.com/office/drawing/2014/main" id="{1301BD2E-CC61-4D61-814E-EEEDE51648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Straight Connector 165">
                <a:extLst>
                  <a:ext uri="{FF2B5EF4-FFF2-40B4-BE49-F238E27FC236}">
                    <a16:creationId xmlns="" xmlns:a16="http://schemas.microsoft.com/office/drawing/2014/main" id="{3B8332CD-4E7D-4133-B33C-9B426C3911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7" name="Straight Connector 166">
                <a:extLst>
                  <a:ext uri="{FF2B5EF4-FFF2-40B4-BE49-F238E27FC236}">
                    <a16:creationId xmlns="" xmlns:a16="http://schemas.microsoft.com/office/drawing/2014/main" id="{7DEA9C81-17B7-4AE5-AF77-9F500778F6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Straight Connector 167">
                <a:extLst>
                  <a:ext uri="{FF2B5EF4-FFF2-40B4-BE49-F238E27FC236}">
                    <a16:creationId xmlns="" xmlns:a16="http://schemas.microsoft.com/office/drawing/2014/main" id="{CEE0D104-6756-4F16-AE02-A3B1918D7E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" name="Straight Connector 168">
                <a:extLst>
                  <a:ext uri="{FF2B5EF4-FFF2-40B4-BE49-F238E27FC236}">
                    <a16:creationId xmlns="" xmlns:a16="http://schemas.microsoft.com/office/drawing/2014/main" id="{D2967554-B1BD-468C-A168-8180356489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0" name="Oval 169">
                <a:extLst>
                  <a:ext uri="{FF2B5EF4-FFF2-40B4-BE49-F238E27FC236}">
                    <a16:creationId xmlns="" xmlns:a16="http://schemas.microsoft.com/office/drawing/2014/main" id="{30644609-D26A-4A16-B9CF-BE02876B0416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1" name="Oval 170">
                <a:extLst>
                  <a:ext uri="{FF2B5EF4-FFF2-40B4-BE49-F238E27FC236}">
                    <a16:creationId xmlns="" xmlns:a16="http://schemas.microsoft.com/office/drawing/2014/main" id="{4E2D9773-8709-4676-8EA3-36F5FDD5025F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2" name="Oval 171">
                <a:extLst>
                  <a:ext uri="{FF2B5EF4-FFF2-40B4-BE49-F238E27FC236}">
                    <a16:creationId xmlns="" xmlns:a16="http://schemas.microsoft.com/office/drawing/2014/main" id="{01012FFD-0B31-4F16-973B-57CBE7DDB27B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3" name="Oval 172">
                <a:extLst>
                  <a:ext uri="{FF2B5EF4-FFF2-40B4-BE49-F238E27FC236}">
                    <a16:creationId xmlns="" xmlns:a16="http://schemas.microsoft.com/office/drawing/2014/main" id="{11279A4A-CEDB-49BE-8C20-9373A1EE195E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4" name="Oval 173">
                <a:extLst>
                  <a:ext uri="{FF2B5EF4-FFF2-40B4-BE49-F238E27FC236}">
                    <a16:creationId xmlns="" xmlns:a16="http://schemas.microsoft.com/office/drawing/2014/main" id="{43E5B460-3513-441F-8CEA-E236613435C3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5" name="Oval 174">
                <a:extLst>
                  <a:ext uri="{FF2B5EF4-FFF2-40B4-BE49-F238E27FC236}">
                    <a16:creationId xmlns="" xmlns:a16="http://schemas.microsoft.com/office/drawing/2014/main" id="{14B99EE3-FCB5-4DEE-8BD0-265E93518871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6" name="TextBox 175">
                <a:extLst>
                  <a:ext uri="{FF2B5EF4-FFF2-40B4-BE49-F238E27FC236}">
                    <a16:creationId xmlns="" xmlns:a16="http://schemas.microsoft.com/office/drawing/2014/main" id="{20430B79-D94A-4F53-A033-AEF8036C75A8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7" name="TextBox 176">
                <a:extLst>
                  <a:ext uri="{FF2B5EF4-FFF2-40B4-BE49-F238E27FC236}">
                    <a16:creationId xmlns="" xmlns:a16="http://schemas.microsoft.com/office/drawing/2014/main" id="{1D3DAC99-96D4-4F35-A49D-3A6B243961D1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8" name="TextBox 177">
                <a:extLst>
                  <a:ext uri="{FF2B5EF4-FFF2-40B4-BE49-F238E27FC236}">
                    <a16:creationId xmlns="" xmlns:a16="http://schemas.microsoft.com/office/drawing/2014/main" id="{BF443843-273C-40FC-9348-AD69EBEDBE65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9" name="TextBox 178">
                <a:extLst>
                  <a:ext uri="{FF2B5EF4-FFF2-40B4-BE49-F238E27FC236}">
                    <a16:creationId xmlns="" xmlns:a16="http://schemas.microsoft.com/office/drawing/2014/main" id="{21E1BBC2-5F34-41B7-B6AC-A7B500814423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0" name="TextBox 179">
                <a:extLst>
                  <a:ext uri="{FF2B5EF4-FFF2-40B4-BE49-F238E27FC236}">
                    <a16:creationId xmlns="" xmlns:a16="http://schemas.microsoft.com/office/drawing/2014/main" id="{06572D72-DEE3-42A2-A78C-84953846CF6E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1" name="TextBox 180">
                <a:extLst>
                  <a:ext uri="{FF2B5EF4-FFF2-40B4-BE49-F238E27FC236}">
                    <a16:creationId xmlns="" xmlns:a16="http://schemas.microsoft.com/office/drawing/2014/main" id="{8473A31F-1BC4-426F-8E87-5AE61320D23B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186" name="Straight Connector 185">
              <a:extLst>
                <a:ext uri="{FF2B5EF4-FFF2-40B4-BE49-F238E27FC236}">
                  <a16:creationId xmlns="" xmlns:a16="http://schemas.microsoft.com/office/drawing/2014/main" id="{058CA606-2C9D-4A8A-9272-2D7C811EA544}"/>
                </a:ext>
              </a:extLst>
            </p:cNvPr>
            <p:cNvCxnSpPr>
              <a:cxnSpLocks/>
            </p:cNvCxnSpPr>
            <p:nvPr/>
          </p:nvCxnSpPr>
          <p:spPr>
            <a:xfrm>
              <a:off x="2696882" y="2105357"/>
              <a:ext cx="0" cy="170157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="" xmlns:a16="http://schemas.microsoft.com/office/drawing/2014/main" id="{05C8A516-0CC8-4516-9EA9-08339F0245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1395" y="2090779"/>
              <a:ext cx="51683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="" xmlns:a16="http://schemas.microsoft.com/office/drawing/2014/main" id="{1785A92A-16BA-44CC-891D-F8D5EA968309}"/>
                </a:ext>
              </a:extLst>
            </p:cNvPr>
            <p:cNvCxnSpPr>
              <a:cxnSpLocks/>
              <a:stCxn id="194" idx="2"/>
            </p:cNvCxnSpPr>
            <p:nvPr/>
          </p:nvCxnSpPr>
          <p:spPr>
            <a:xfrm>
              <a:off x="3206633" y="1776462"/>
              <a:ext cx="0" cy="27191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193" name="Group 192">
              <a:extLst>
                <a:ext uri="{FF2B5EF4-FFF2-40B4-BE49-F238E27FC236}">
                  <a16:creationId xmlns="" xmlns:a16="http://schemas.microsoft.com/office/drawing/2014/main" id="{C0568C3C-4FC1-441D-AE56-00BC0EC954D9}"/>
                </a:ext>
              </a:extLst>
            </p:cNvPr>
            <p:cNvGrpSpPr/>
            <p:nvPr/>
          </p:nvGrpSpPr>
          <p:grpSpPr>
            <a:xfrm>
              <a:off x="2960684" y="762695"/>
              <a:ext cx="507262" cy="1039253"/>
              <a:chOff x="393407" y="839971"/>
              <a:chExt cx="507262" cy="1039253"/>
            </a:xfrm>
          </p:grpSpPr>
          <p:sp>
            <p:nvSpPr>
              <p:cNvPr id="194" name="TextBox 193">
                <a:extLst>
                  <a:ext uri="{FF2B5EF4-FFF2-40B4-BE49-F238E27FC236}">
                    <a16:creationId xmlns="" xmlns:a16="http://schemas.microsoft.com/office/drawing/2014/main" id="{4FEB28BA-7DF4-4BF2-82F7-E63C0EE4085D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95" name="Oval 194">
                <a:extLst>
                  <a:ext uri="{FF2B5EF4-FFF2-40B4-BE49-F238E27FC236}">
                    <a16:creationId xmlns="" xmlns:a16="http://schemas.microsoft.com/office/drawing/2014/main" id="{DCA6B5C6-5FD8-4268-AAE0-B6410077F792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96" name="Straight Connector 195">
                <a:extLst>
                  <a:ext uri="{FF2B5EF4-FFF2-40B4-BE49-F238E27FC236}">
                    <a16:creationId xmlns="" xmlns:a16="http://schemas.microsoft.com/office/drawing/2014/main" id="{9A343BDE-E390-4341-AC52-0D968DE13F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>
                <a:extLst>
                  <a:ext uri="{FF2B5EF4-FFF2-40B4-BE49-F238E27FC236}">
                    <a16:creationId xmlns="" xmlns:a16="http://schemas.microsoft.com/office/drawing/2014/main" id="{721D60D0-8191-48C6-893C-65473917EBA7}"/>
                  </a:ext>
                </a:extLst>
              </p:cNvPr>
              <p:cNvCxnSpPr>
                <a:cxnSpLocks/>
                <a:stCxn id="194" idx="0"/>
                <a:endCxn id="194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>
                <a:extLst>
                  <a:ext uri="{FF2B5EF4-FFF2-40B4-BE49-F238E27FC236}">
                    <a16:creationId xmlns="" xmlns:a16="http://schemas.microsoft.com/office/drawing/2014/main" id="{9F81D428-D38F-4D2E-B92E-C23AB254EDD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>
                <a:extLst>
                  <a:ext uri="{FF2B5EF4-FFF2-40B4-BE49-F238E27FC236}">
                    <a16:creationId xmlns="" xmlns:a16="http://schemas.microsoft.com/office/drawing/2014/main" id="{A6DBEFFD-C313-4E73-99D2-EC0AB123AA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>
                <a:extLst>
                  <a:ext uri="{FF2B5EF4-FFF2-40B4-BE49-F238E27FC236}">
                    <a16:creationId xmlns="" xmlns:a16="http://schemas.microsoft.com/office/drawing/2014/main" id="{C3D6C35C-63D1-46F9-8997-A199B3CAB4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Straight Connector 200">
                <a:extLst>
                  <a:ext uri="{FF2B5EF4-FFF2-40B4-BE49-F238E27FC236}">
                    <a16:creationId xmlns="" xmlns:a16="http://schemas.microsoft.com/office/drawing/2014/main" id="{632BF0A7-B892-42F4-AE99-03BE29D691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Straight Connector 201">
                <a:extLst>
                  <a:ext uri="{FF2B5EF4-FFF2-40B4-BE49-F238E27FC236}">
                    <a16:creationId xmlns="" xmlns:a16="http://schemas.microsoft.com/office/drawing/2014/main" id="{A50CC7FA-7F99-485B-8CC5-68D73FC3E3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Straight Connector 202">
                <a:extLst>
                  <a:ext uri="{FF2B5EF4-FFF2-40B4-BE49-F238E27FC236}">
                    <a16:creationId xmlns="" xmlns:a16="http://schemas.microsoft.com/office/drawing/2014/main" id="{6E2CCA6E-571C-4688-B1DF-5F22639895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4" name="Oval 203">
                <a:extLst>
                  <a:ext uri="{FF2B5EF4-FFF2-40B4-BE49-F238E27FC236}">
                    <a16:creationId xmlns="" xmlns:a16="http://schemas.microsoft.com/office/drawing/2014/main" id="{0174C576-85B2-4B14-B93B-713BBB10F5FC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5" name="Oval 204">
                <a:extLst>
                  <a:ext uri="{FF2B5EF4-FFF2-40B4-BE49-F238E27FC236}">
                    <a16:creationId xmlns="" xmlns:a16="http://schemas.microsoft.com/office/drawing/2014/main" id="{3843791B-4F52-4602-8D08-265F6B980C7B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6" name="Oval 205">
                <a:extLst>
                  <a:ext uri="{FF2B5EF4-FFF2-40B4-BE49-F238E27FC236}">
                    <a16:creationId xmlns="" xmlns:a16="http://schemas.microsoft.com/office/drawing/2014/main" id="{23BB2B12-4B83-432B-B83A-BB0BDAA27D4F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7" name="Oval 206">
                <a:extLst>
                  <a:ext uri="{FF2B5EF4-FFF2-40B4-BE49-F238E27FC236}">
                    <a16:creationId xmlns="" xmlns:a16="http://schemas.microsoft.com/office/drawing/2014/main" id="{970BE633-6636-449C-880E-1FF45E89B1DB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="" xmlns:a16="http://schemas.microsoft.com/office/drawing/2014/main" id="{ABA45F77-79C1-4C6A-8EFC-3A78CCA8E511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9" name="Oval 208">
                <a:extLst>
                  <a:ext uri="{FF2B5EF4-FFF2-40B4-BE49-F238E27FC236}">
                    <a16:creationId xmlns="" xmlns:a16="http://schemas.microsoft.com/office/drawing/2014/main" id="{792C13D7-199B-4480-A057-A814BEC00F11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" name="TextBox 209">
                <a:extLst>
                  <a:ext uri="{FF2B5EF4-FFF2-40B4-BE49-F238E27FC236}">
                    <a16:creationId xmlns="" xmlns:a16="http://schemas.microsoft.com/office/drawing/2014/main" id="{8BBC603E-FF4A-4056-9E56-3D313E74F04D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11" name="TextBox 210">
                <a:extLst>
                  <a:ext uri="{FF2B5EF4-FFF2-40B4-BE49-F238E27FC236}">
                    <a16:creationId xmlns="" xmlns:a16="http://schemas.microsoft.com/office/drawing/2014/main" id="{6BEF921A-2749-473D-8A24-F4ECB85192A6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12" name="TextBox 211">
                <a:extLst>
                  <a:ext uri="{FF2B5EF4-FFF2-40B4-BE49-F238E27FC236}">
                    <a16:creationId xmlns="" xmlns:a16="http://schemas.microsoft.com/office/drawing/2014/main" id="{050CBF87-A98E-4CC1-8DB2-FA34B2DAA166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3" name="TextBox 212">
                <a:extLst>
                  <a:ext uri="{FF2B5EF4-FFF2-40B4-BE49-F238E27FC236}">
                    <a16:creationId xmlns="" xmlns:a16="http://schemas.microsoft.com/office/drawing/2014/main" id="{EB5CDC85-1A6C-43BD-A8B4-A1FFA50F3A6C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4" name="TextBox 213">
                <a:extLst>
                  <a:ext uri="{FF2B5EF4-FFF2-40B4-BE49-F238E27FC236}">
                    <a16:creationId xmlns="" xmlns:a16="http://schemas.microsoft.com/office/drawing/2014/main" id="{E4089528-ED12-4567-8565-DD6CDF867236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15" name="TextBox 214">
                <a:extLst>
                  <a:ext uri="{FF2B5EF4-FFF2-40B4-BE49-F238E27FC236}">
                    <a16:creationId xmlns="" xmlns:a16="http://schemas.microsoft.com/office/drawing/2014/main" id="{D1A0ED82-CCCD-43CA-9BE9-AFCA44CA209C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222" name="Straight Connector 221">
              <a:extLst>
                <a:ext uri="{FF2B5EF4-FFF2-40B4-BE49-F238E27FC236}">
                  <a16:creationId xmlns="" xmlns:a16="http://schemas.microsoft.com/office/drawing/2014/main" id="{DC752999-D9F3-4775-8105-69B72DF1C9A0}"/>
                </a:ext>
              </a:extLst>
            </p:cNvPr>
            <p:cNvCxnSpPr>
              <a:cxnSpLocks/>
              <a:endCxn id="35" idx="0"/>
            </p:cNvCxnSpPr>
            <p:nvPr/>
          </p:nvCxnSpPr>
          <p:spPr>
            <a:xfrm>
              <a:off x="3040013" y="2430035"/>
              <a:ext cx="0" cy="83258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="" xmlns:a16="http://schemas.microsoft.com/office/drawing/2014/main" id="{473CC418-4F95-4811-82FF-8BCB48542A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30773" y="2394254"/>
              <a:ext cx="74609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="" xmlns:a16="http://schemas.microsoft.com/office/drawing/2014/main" id="{A75ACB4E-D9A1-4FCF-BB1F-B1AE421C3654}"/>
                </a:ext>
              </a:extLst>
            </p:cNvPr>
            <p:cNvCxnSpPr>
              <a:cxnSpLocks/>
            </p:cNvCxnSpPr>
            <p:nvPr/>
          </p:nvCxnSpPr>
          <p:spPr>
            <a:xfrm>
              <a:off x="3764550" y="1778028"/>
              <a:ext cx="0" cy="58839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230" name="Group 229">
              <a:extLst>
                <a:ext uri="{FF2B5EF4-FFF2-40B4-BE49-F238E27FC236}">
                  <a16:creationId xmlns="" xmlns:a16="http://schemas.microsoft.com/office/drawing/2014/main" id="{FC88A755-7BE2-4E54-9020-8E428CAD4960}"/>
                </a:ext>
              </a:extLst>
            </p:cNvPr>
            <p:cNvGrpSpPr/>
            <p:nvPr/>
          </p:nvGrpSpPr>
          <p:grpSpPr>
            <a:xfrm>
              <a:off x="3566308" y="764021"/>
              <a:ext cx="507262" cy="1039253"/>
              <a:chOff x="393407" y="839971"/>
              <a:chExt cx="507262" cy="1039253"/>
            </a:xfrm>
          </p:grpSpPr>
          <p:sp>
            <p:nvSpPr>
              <p:cNvPr id="231" name="TextBox 230">
                <a:extLst>
                  <a:ext uri="{FF2B5EF4-FFF2-40B4-BE49-F238E27FC236}">
                    <a16:creationId xmlns="" xmlns:a16="http://schemas.microsoft.com/office/drawing/2014/main" id="{789356A5-AE79-412D-8447-1099109954F9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232" name="Oval 231">
                <a:extLst>
                  <a:ext uri="{FF2B5EF4-FFF2-40B4-BE49-F238E27FC236}">
                    <a16:creationId xmlns="" xmlns:a16="http://schemas.microsoft.com/office/drawing/2014/main" id="{51CE88F7-B6D0-4997-9956-79BB7F732A10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33" name="Straight Connector 232">
                <a:extLst>
                  <a:ext uri="{FF2B5EF4-FFF2-40B4-BE49-F238E27FC236}">
                    <a16:creationId xmlns="" xmlns:a16="http://schemas.microsoft.com/office/drawing/2014/main" id="{4C1D17FB-B1FC-469E-B665-28BA514BAA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Straight Connector 233">
                <a:extLst>
                  <a:ext uri="{FF2B5EF4-FFF2-40B4-BE49-F238E27FC236}">
                    <a16:creationId xmlns="" xmlns:a16="http://schemas.microsoft.com/office/drawing/2014/main" id="{E167618B-4395-4008-A913-4DE43559AF91}"/>
                  </a:ext>
                </a:extLst>
              </p:cNvPr>
              <p:cNvCxnSpPr>
                <a:cxnSpLocks/>
                <a:stCxn id="231" idx="0"/>
                <a:endCxn id="231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Straight Connector 234">
                <a:extLst>
                  <a:ext uri="{FF2B5EF4-FFF2-40B4-BE49-F238E27FC236}">
                    <a16:creationId xmlns="" xmlns:a16="http://schemas.microsoft.com/office/drawing/2014/main" id="{606E87FD-A0E1-4B5F-8114-57990839E0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Straight Connector 235">
                <a:extLst>
                  <a:ext uri="{FF2B5EF4-FFF2-40B4-BE49-F238E27FC236}">
                    <a16:creationId xmlns="" xmlns:a16="http://schemas.microsoft.com/office/drawing/2014/main" id="{BCE79607-8B64-4765-8281-B4C193B1C2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" name="Straight Connector 236">
                <a:extLst>
                  <a:ext uri="{FF2B5EF4-FFF2-40B4-BE49-F238E27FC236}">
                    <a16:creationId xmlns="" xmlns:a16="http://schemas.microsoft.com/office/drawing/2014/main" id="{E0B3AF26-A65F-4571-B6E6-2B4660EA71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Straight Connector 237">
                <a:extLst>
                  <a:ext uri="{FF2B5EF4-FFF2-40B4-BE49-F238E27FC236}">
                    <a16:creationId xmlns="" xmlns:a16="http://schemas.microsoft.com/office/drawing/2014/main" id="{55A572FF-D046-41F0-9CC0-1667685B197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Straight Connector 238">
                <a:extLst>
                  <a:ext uri="{FF2B5EF4-FFF2-40B4-BE49-F238E27FC236}">
                    <a16:creationId xmlns="" xmlns:a16="http://schemas.microsoft.com/office/drawing/2014/main" id="{9BDD4C08-5EB3-401F-A656-D8EECF0930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Straight Connector 239">
                <a:extLst>
                  <a:ext uri="{FF2B5EF4-FFF2-40B4-BE49-F238E27FC236}">
                    <a16:creationId xmlns="" xmlns:a16="http://schemas.microsoft.com/office/drawing/2014/main" id="{D7B0196D-6720-4B0B-8C8A-3836B9EC4B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1" name="Oval 240">
                <a:extLst>
                  <a:ext uri="{FF2B5EF4-FFF2-40B4-BE49-F238E27FC236}">
                    <a16:creationId xmlns="" xmlns:a16="http://schemas.microsoft.com/office/drawing/2014/main" id="{246A9A92-085A-4C05-AAF9-1F31F5A304FD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2" name="Oval 241">
                <a:extLst>
                  <a:ext uri="{FF2B5EF4-FFF2-40B4-BE49-F238E27FC236}">
                    <a16:creationId xmlns="" xmlns:a16="http://schemas.microsoft.com/office/drawing/2014/main" id="{7107ADC9-F9F6-444F-A6AC-00D4930B6755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3" name="Oval 242">
                <a:extLst>
                  <a:ext uri="{FF2B5EF4-FFF2-40B4-BE49-F238E27FC236}">
                    <a16:creationId xmlns="" xmlns:a16="http://schemas.microsoft.com/office/drawing/2014/main" id="{13595891-E29B-4A95-8133-4D4CB344BFC9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4" name="Oval 243">
                <a:extLst>
                  <a:ext uri="{FF2B5EF4-FFF2-40B4-BE49-F238E27FC236}">
                    <a16:creationId xmlns="" xmlns:a16="http://schemas.microsoft.com/office/drawing/2014/main" id="{2B4361DC-3532-469F-AFB8-FF1C4BEB0310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5" name="Oval 244">
                <a:extLst>
                  <a:ext uri="{FF2B5EF4-FFF2-40B4-BE49-F238E27FC236}">
                    <a16:creationId xmlns="" xmlns:a16="http://schemas.microsoft.com/office/drawing/2014/main" id="{95544C4A-271A-434A-95D8-D3545F909592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6" name="Oval 245">
                <a:extLst>
                  <a:ext uri="{FF2B5EF4-FFF2-40B4-BE49-F238E27FC236}">
                    <a16:creationId xmlns="" xmlns:a16="http://schemas.microsoft.com/office/drawing/2014/main" id="{1DE6554D-DC5B-4A4F-A550-42A88A39498C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7" name="TextBox 246">
                <a:extLst>
                  <a:ext uri="{FF2B5EF4-FFF2-40B4-BE49-F238E27FC236}">
                    <a16:creationId xmlns="" xmlns:a16="http://schemas.microsoft.com/office/drawing/2014/main" id="{5AA96C88-C542-410B-8CDE-F6957075ABB6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48" name="TextBox 247">
                <a:extLst>
                  <a:ext uri="{FF2B5EF4-FFF2-40B4-BE49-F238E27FC236}">
                    <a16:creationId xmlns="" xmlns:a16="http://schemas.microsoft.com/office/drawing/2014/main" id="{3F90FA24-14E9-4BF6-8A47-33F9EB566A4D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49" name="TextBox 248">
                <a:extLst>
                  <a:ext uri="{FF2B5EF4-FFF2-40B4-BE49-F238E27FC236}">
                    <a16:creationId xmlns="" xmlns:a16="http://schemas.microsoft.com/office/drawing/2014/main" id="{99E02B74-1638-46DF-93CC-C387AB30AFCA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50" name="TextBox 249">
                <a:extLst>
                  <a:ext uri="{FF2B5EF4-FFF2-40B4-BE49-F238E27FC236}">
                    <a16:creationId xmlns="" xmlns:a16="http://schemas.microsoft.com/office/drawing/2014/main" id="{86186D8D-506E-458D-BA4A-30F6B1414CC0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51" name="TextBox 250">
                <a:extLst>
                  <a:ext uri="{FF2B5EF4-FFF2-40B4-BE49-F238E27FC236}">
                    <a16:creationId xmlns="" xmlns:a16="http://schemas.microsoft.com/office/drawing/2014/main" id="{F6551622-1F94-4260-9BEB-ED5AF656F74B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52" name="TextBox 251">
                <a:extLst>
                  <a:ext uri="{FF2B5EF4-FFF2-40B4-BE49-F238E27FC236}">
                    <a16:creationId xmlns="" xmlns:a16="http://schemas.microsoft.com/office/drawing/2014/main" id="{DC2D0144-0427-462F-9FAB-9D6418BC0AE7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253" name="Straight Connector 252">
              <a:extLst>
                <a:ext uri="{FF2B5EF4-FFF2-40B4-BE49-F238E27FC236}">
                  <a16:creationId xmlns="" xmlns:a16="http://schemas.microsoft.com/office/drawing/2014/main" id="{532B2560-0C53-4933-8865-741E88177D4D}"/>
                </a:ext>
              </a:extLst>
            </p:cNvPr>
            <p:cNvCxnSpPr>
              <a:cxnSpLocks/>
            </p:cNvCxnSpPr>
            <p:nvPr/>
          </p:nvCxnSpPr>
          <p:spPr>
            <a:xfrm>
              <a:off x="3494563" y="2541353"/>
              <a:ext cx="0" cy="99293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="" xmlns:a16="http://schemas.microsoft.com/office/drawing/2014/main" id="{7AF4B627-BCE9-42DD-BF8F-CBB3547CB1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93275" y="2546655"/>
              <a:ext cx="89584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="" xmlns:a16="http://schemas.microsoft.com/office/drawing/2014/main" id="{47D6B340-2826-407A-AF75-A972D1C663A9}"/>
                </a:ext>
              </a:extLst>
            </p:cNvPr>
            <p:cNvCxnSpPr>
              <a:cxnSpLocks/>
              <a:stCxn id="259" idx="2"/>
            </p:cNvCxnSpPr>
            <p:nvPr/>
          </p:nvCxnSpPr>
          <p:spPr>
            <a:xfrm>
              <a:off x="4417881" y="1779113"/>
              <a:ext cx="2" cy="77946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258" name="Group 257">
              <a:extLst>
                <a:ext uri="{FF2B5EF4-FFF2-40B4-BE49-F238E27FC236}">
                  <a16:creationId xmlns="" xmlns:a16="http://schemas.microsoft.com/office/drawing/2014/main" id="{CAE4CD94-32B2-4F7E-B9DD-10897215A567}"/>
                </a:ext>
              </a:extLst>
            </p:cNvPr>
            <p:cNvGrpSpPr/>
            <p:nvPr/>
          </p:nvGrpSpPr>
          <p:grpSpPr>
            <a:xfrm>
              <a:off x="4171932" y="765346"/>
              <a:ext cx="507262" cy="1039253"/>
              <a:chOff x="393407" y="839971"/>
              <a:chExt cx="507262" cy="1039253"/>
            </a:xfrm>
          </p:grpSpPr>
          <p:sp>
            <p:nvSpPr>
              <p:cNvPr id="259" name="TextBox 258">
                <a:extLst>
                  <a:ext uri="{FF2B5EF4-FFF2-40B4-BE49-F238E27FC236}">
                    <a16:creationId xmlns="" xmlns:a16="http://schemas.microsoft.com/office/drawing/2014/main" id="{BC496A9A-F20F-4F04-A288-62BDE6226687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260" name="Oval 259">
                <a:extLst>
                  <a:ext uri="{FF2B5EF4-FFF2-40B4-BE49-F238E27FC236}">
                    <a16:creationId xmlns="" xmlns:a16="http://schemas.microsoft.com/office/drawing/2014/main" id="{686B5802-E4BF-45EA-A78F-CE4D425425B7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61" name="Straight Connector 260">
                <a:extLst>
                  <a:ext uri="{FF2B5EF4-FFF2-40B4-BE49-F238E27FC236}">
                    <a16:creationId xmlns="" xmlns:a16="http://schemas.microsoft.com/office/drawing/2014/main" id="{3FEE97ED-0185-4934-B2D8-74F893CD8C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Straight Connector 261">
                <a:extLst>
                  <a:ext uri="{FF2B5EF4-FFF2-40B4-BE49-F238E27FC236}">
                    <a16:creationId xmlns="" xmlns:a16="http://schemas.microsoft.com/office/drawing/2014/main" id="{D348E95F-7F1B-4992-BC57-E29A82A72549}"/>
                  </a:ext>
                </a:extLst>
              </p:cNvPr>
              <p:cNvCxnSpPr>
                <a:cxnSpLocks/>
                <a:stCxn id="259" idx="0"/>
                <a:endCxn id="259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Straight Connector 262">
                <a:extLst>
                  <a:ext uri="{FF2B5EF4-FFF2-40B4-BE49-F238E27FC236}">
                    <a16:creationId xmlns="" xmlns:a16="http://schemas.microsoft.com/office/drawing/2014/main" id="{C363F044-C3CB-4D0D-BF93-50DC683A5D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Straight Connector 263">
                <a:extLst>
                  <a:ext uri="{FF2B5EF4-FFF2-40B4-BE49-F238E27FC236}">
                    <a16:creationId xmlns="" xmlns:a16="http://schemas.microsoft.com/office/drawing/2014/main" id="{B030D193-929B-4920-94C1-CF843CB3298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Straight Connector 264">
                <a:extLst>
                  <a:ext uri="{FF2B5EF4-FFF2-40B4-BE49-F238E27FC236}">
                    <a16:creationId xmlns="" xmlns:a16="http://schemas.microsoft.com/office/drawing/2014/main" id="{5B148817-5503-4EE9-92A4-2795B97B7C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Straight Connector 265">
                <a:extLst>
                  <a:ext uri="{FF2B5EF4-FFF2-40B4-BE49-F238E27FC236}">
                    <a16:creationId xmlns="" xmlns:a16="http://schemas.microsoft.com/office/drawing/2014/main" id="{E8B6BB7D-9950-4292-ABC4-B613174583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Straight Connector 266">
                <a:extLst>
                  <a:ext uri="{FF2B5EF4-FFF2-40B4-BE49-F238E27FC236}">
                    <a16:creationId xmlns="" xmlns:a16="http://schemas.microsoft.com/office/drawing/2014/main" id="{196DE506-9DE3-49B1-809B-D6D8FD1EAB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Straight Connector 267">
                <a:extLst>
                  <a:ext uri="{FF2B5EF4-FFF2-40B4-BE49-F238E27FC236}">
                    <a16:creationId xmlns="" xmlns:a16="http://schemas.microsoft.com/office/drawing/2014/main" id="{D2525779-19DA-445D-A76C-93356FED45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9" name="Oval 268">
                <a:extLst>
                  <a:ext uri="{FF2B5EF4-FFF2-40B4-BE49-F238E27FC236}">
                    <a16:creationId xmlns="" xmlns:a16="http://schemas.microsoft.com/office/drawing/2014/main" id="{EAC223C4-A806-44D2-938C-1CAB7933913C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0" name="Oval 269">
                <a:extLst>
                  <a:ext uri="{FF2B5EF4-FFF2-40B4-BE49-F238E27FC236}">
                    <a16:creationId xmlns="" xmlns:a16="http://schemas.microsoft.com/office/drawing/2014/main" id="{F18A944A-C180-4BF4-976C-541A3E0C3736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1" name="Oval 270">
                <a:extLst>
                  <a:ext uri="{FF2B5EF4-FFF2-40B4-BE49-F238E27FC236}">
                    <a16:creationId xmlns="" xmlns:a16="http://schemas.microsoft.com/office/drawing/2014/main" id="{11503981-33EB-4D6C-937F-D00254CA1E3A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2" name="Oval 271">
                <a:extLst>
                  <a:ext uri="{FF2B5EF4-FFF2-40B4-BE49-F238E27FC236}">
                    <a16:creationId xmlns="" xmlns:a16="http://schemas.microsoft.com/office/drawing/2014/main" id="{92443663-1A21-451E-95FC-90707C1B4AE9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3" name="Oval 272">
                <a:extLst>
                  <a:ext uri="{FF2B5EF4-FFF2-40B4-BE49-F238E27FC236}">
                    <a16:creationId xmlns="" xmlns:a16="http://schemas.microsoft.com/office/drawing/2014/main" id="{92A26845-F1B2-4C8C-A105-F8476255E9D3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="" xmlns:a16="http://schemas.microsoft.com/office/drawing/2014/main" id="{B785D3AC-B178-469A-A861-80B66DC68ED8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5" name="TextBox 274">
                <a:extLst>
                  <a:ext uri="{FF2B5EF4-FFF2-40B4-BE49-F238E27FC236}">
                    <a16:creationId xmlns="" xmlns:a16="http://schemas.microsoft.com/office/drawing/2014/main" id="{5E0DFB7E-A01A-41B2-B794-4CFAC3CE324F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76" name="TextBox 275">
                <a:extLst>
                  <a:ext uri="{FF2B5EF4-FFF2-40B4-BE49-F238E27FC236}">
                    <a16:creationId xmlns="" xmlns:a16="http://schemas.microsoft.com/office/drawing/2014/main" id="{CF2D7AB8-88AE-4C89-88E2-E453813F4086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77" name="TextBox 276">
                <a:extLst>
                  <a:ext uri="{FF2B5EF4-FFF2-40B4-BE49-F238E27FC236}">
                    <a16:creationId xmlns="" xmlns:a16="http://schemas.microsoft.com/office/drawing/2014/main" id="{13C86EE3-A858-4B9C-ACA9-65AA0B239225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78" name="TextBox 277">
                <a:extLst>
                  <a:ext uri="{FF2B5EF4-FFF2-40B4-BE49-F238E27FC236}">
                    <a16:creationId xmlns="" xmlns:a16="http://schemas.microsoft.com/office/drawing/2014/main" id="{3B950733-5413-4CB3-AB15-56DB5B957B06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79" name="TextBox 278">
                <a:extLst>
                  <a:ext uri="{FF2B5EF4-FFF2-40B4-BE49-F238E27FC236}">
                    <a16:creationId xmlns="" xmlns:a16="http://schemas.microsoft.com/office/drawing/2014/main" id="{FF54427E-CEA1-40CE-B654-92C739B3114E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80" name="TextBox 279">
                <a:extLst>
                  <a:ext uri="{FF2B5EF4-FFF2-40B4-BE49-F238E27FC236}">
                    <a16:creationId xmlns="" xmlns:a16="http://schemas.microsoft.com/office/drawing/2014/main" id="{226B32FC-47A5-439D-89FF-0C8EF55F16AE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282" name="Straight Connector 281">
              <a:extLst>
                <a:ext uri="{FF2B5EF4-FFF2-40B4-BE49-F238E27FC236}">
                  <a16:creationId xmlns="" xmlns:a16="http://schemas.microsoft.com/office/drawing/2014/main" id="{D0D343CF-AEA9-4356-9753-7B926E29F0F6}"/>
                </a:ext>
              </a:extLst>
            </p:cNvPr>
            <p:cNvCxnSpPr>
              <a:cxnSpLocks/>
            </p:cNvCxnSpPr>
            <p:nvPr/>
          </p:nvCxnSpPr>
          <p:spPr>
            <a:xfrm>
              <a:off x="4243311" y="2756038"/>
              <a:ext cx="0" cy="46152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="" xmlns:a16="http://schemas.microsoft.com/office/drawing/2014/main" id="{BACC7708-56E3-4AD6-9908-861EFCF3F0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26122" y="2722908"/>
              <a:ext cx="70368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4" name="Straight Connector 283">
              <a:extLst>
                <a:ext uri="{FF2B5EF4-FFF2-40B4-BE49-F238E27FC236}">
                  <a16:creationId xmlns="" xmlns:a16="http://schemas.microsoft.com/office/drawing/2014/main" id="{B26DDF8E-13FA-4549-BB53-95BE55391B25}"/>
                </a:ext>
              </a:extLst>
            </p:cNvPr>
            <p:cNvCxnSpPr>
              <a:cxnSpLocks/>
            </p:cNvCxnSpPr>
            <p:nvPr/>
          </p:nvCxnSpPr>
          <p:spPr>
            <a:xfrm>
              <a:off x="4943995" y="1809833"/>
              <a:ext cx="0" cy="90909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288" name="Group 287">
              <a:extLst>
                <a:ext uri="{FF2B5EF4-FFF2-40B4-BE49-F238E27FC236}">
                  <a16:creationId xmlns="" xmlns:a16="http://schemas.microsoft.com/office/drawing/2014/main" id="{338FC35E-FF60-424E-8BE3-1A0D590D71A5}"/>
                </a:ext>
              </a:extLst>
            </p:cNvPr>
            <p:cNvGrpSpPr/>
            <p:nvPr/>
          </p:nvGrpSpPr>
          <p:grpSpPr>
            <a:xfrm>
              <a:off x="4777557" y="766671"/>
              <a:ext cx="507262" cy="1039253"/>
              <a:chOff x="393407" y="839971"/>
              <a:chExt cx="507262" cy="1039253"/>
            </a:xfrm>
          </p:grpSpPr>
          <p:sp>
            <p:nvSpPr>
              <p:cNvPr id="289" name="TextBox 288">
                <a:extLst>
                  <a:ext uri="{FF2B5EF4-FFF2-40B4-BE49-F238E27FC236}">
                    <a16:creationId xmlns="" xmlns:a16="http://schemas.microsoft.com/office/drawing/2014/main" id="{5EC54DE2-5329-4A7B-A6B8-FA776F2C1598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290" name="Oval 289">
                <a:extLst>
                  <a:ext uri="{FF2B5EF4-FFF2-40B4-BE49-F238E27FC236}">
                    <a16:creationId xmlns="" xmlns:a16="http://schemas.microsoft.com/office/drawing/2014/main" id="{D7F172D8-1149-4BA5-8232-E53B74FB376A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91" name="Straight Connector 290">
                <a:extLst>
                  <a:ext uri="{FF2B5EF4-FFF2-40B4-BE49-F238E27FC236}">
                    <a16:creationId xmlns="" xmlns:a16="http://schemas.microsoft.com/office/drawing/2014/main" id="{69BCD550-020B-4CDC-9ECA-18BE746929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2" name="Straight Connector 291">
                <a:extLst>
                  <a:ext uri="{FF2B5EF4-FFF2-40B4-BE49-F238E27FC236}">
                    <a16:creationId xmlns="" xmlns:a16="http://schemas.microsoft.com/office/drawing/2014/main" id="{443C1D2C-BE23-4E05-A838-392632F0BBF8}"/>
                  </a:ext>
                </a:extLst>
              </p:cNvPr>
              <p:cNvCxnSpPr>
                <a:cxnSpLocks/>
                <a:stCxn id="289" idx="0"/>
                <a:endCxn id="289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3" name="Straight Connector 292">
                <a:extLst>
                  <a:ext uri="{FF2B5EF4-FFF2-40B4-BE49-F238E27FC236}">
                    <a16:creationId xmlns="" xmlns:a16="http://schemas.microsoft.com/office/drawing/2014/main" id="{290EAAC9-B63B-475A-9B8D-5677DC7CE4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="" xmlns:a16="http://schemas.microsoft.com/office/drawing/2014/main" id="{46A7126D-374D-46F7-B1BB-7D81F22684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5" name="Straight Connector 294">
                <a:extLst>
                  <a:ext uri="{FF2B5EF4-FFF2-40B4-BE49-F238E27FC236}">
                    <a16:creationId xmlns="" xmlns:a16="http://schemas.microsoft.com/office/drawing/2014/main" id="{4A9B7D6F-207D-4A7B-A0BE-483AB6865B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Straight Connector 295">
                <a:extLst>
                  <a:ext uri="{FF2B5EF4-FFF2-40B4-BE49-F238E27FC236}">
                    <a16:creationId xmlns="" xmlns:a16="http://schemas.microsoft.com/office/drawing/2014/main" id="{E549889D-DF66-45D4-B610-4F5837196F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Straight Connector 296">
                <a:extLst>
                  <a:ext uri="{FF2B5EF4-FFF2-40B4-BE49-F238E27FC236}">
                    <a16:creationId xmlns="" xmlns:a16="http://schemas.microsoft.com/office/drawing/2014/main" id="{9C723EB9-D256-4356-9BD5-52E3372F5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Straight Connector 297">
                <a:extLst>
                  <a:ext uri="{FF2B5EF4-FFF2-40B4-BE49-F238E27FC236}">
                    <a16:creationId xmlns="" xmlns:a16="http://schemas.microsoft.com/office/drawing/2014/main" id="{020F06DA-0471-4009-B4A8-721BA766C9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9" name="Oval 298">
                <a:extLst>
                  <a:ext uri="{FF2B5EF4-FFF2-40B4-BE49-F238E27FC236}">
                    <a16:creationId xmlns="" xmlns:a16="http://schemas.microsoft.com/office/drawing/2014/main" id="{30233BAB-C8D3-40D9-8C7F-FC1D70B8ABA5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0" name="Oval 299">
                <a:extLst>
                  <a:ext uri="{FF2B5EF4-FFF2-40B4-BE49-F238E27FC236}">
                    <a16:creationId xmlns="" xmlns:a16="http://schemas.microsoft.com/office/drawing/2014/main" id="{D62372C6-3CEE-43A2-AD57-223591592D2D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1" name="Oval 300">
                <a:extLst>
                  <a:ext uri="{FF2B5EF4-FFF2-40B4-BE49-F238E27FC236}">
                    <a16:creationId xmlns="" xmlns:a16="http://schemas.microsoft.com/office/drawing/2014/main" id="{A2597E98-A4DF-42F8-A554-697D51E53A14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2" name="Oval 301">
                <a:extLst>
                  <a:ext uri="{FF2B5EF4-FFF2-40B4-BE49-F238E27FC236}">
                    <a16:creationId xmlns="" xmlns:a16="http://schemas.microsoft.com/office/drawing/2014/main" id="{E7DB7709-EB40-4F0D-B3D0-E17236620790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3" name="Oval 302">
                <a:extLst>
                  <a:ext uri="{FF2B5EF4-FFF2-40B4-BE49-F238E27FC236}">
                    <a16:creationId xmlns="" xmlns:a16="http://schemas.microsoft.com/office/drawing/2014/main" id="{E5F6A889-E759-48C7-852D-0D21E008DB9A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4" name="Oval 303">
                <a:extLst>
                  <a:ext uri="{FF2B5EF4-FFF2-40B4-BE49-F238E27FC236}">
                    <a16:creationId xmlns="" xmlns:a16="http://schemas.microsoft.com/office/drawing/2014/main" id="{E81AEB93-3F04-4D01-95DD-817DF4035FD4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5" name="TextBox 304">
                <a:extLst>
                  <a:ext uri="{FF2B5EF4-FFF2-40B4-BE49-F238E27FC236}">
                    <a16:creationId xmlns="" xmlns:a16="http://schemas.microsoft.com/office/drawing/2014/main" id="{A861BDCD-750A-4F1D-8CC3-D251D8EB482B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306" name="TextBox 305">
                <a:extLst>
                  <a:ext uri="{FF2B5EF4-FFF2-40B4-BE49-F238E27FC236}">
                    <a16:creationId xmlns="" xmlns:a16="http://schemas.microsoft.com/office/drawing/2014/main" id="{6FC8A5DB-630C-4A2F-9C00-4536E198597C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307" name="TextBox 306">
                <a:extLst>
                  <a:ext uri="{FF2B5EF4-FFF2-40B4-BE49-F238E27FC236}">
                    <a16:creationId xmlns="" xmlns:a16="http://schemas.microsoft.com/office/drawing/2014/main" id="{65007DBD-4333-40E5-82F2-9DF9154D1819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08" name="TextBox 307">
                <a:extLst>
                  <a:ext uri="{FF2B5EF4-FFF2-40B4-BE49-F238E27FC236}">
                    <a16:creationId xmlns="" xmlns:a16="http://schemas.microsoft.com/office/drawing/2014/main" id="{26B5E80D-D0AF-4A95-8ABB-B9B8A7098086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09" name="TextBox 308">
                <a:extLst>
                  <a:ext uri="{FF2B5EF4-FFF2-40B4-BE49-F238E27FC236}">
                    <a16:creationId xmlns="" xmlns:a16="http://schemas.microsoft.com/office/drawing/2014/main" id="{9BD4C61A-6DAD-4C8E-93DF-130903C5006E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10" name="TextBox 309">
                <a:extLst>
                  <a:ext uri="{FF2B5EF4-FFF2-40B4-BE49-F238E27FC236}">
                    <a16:creationId xmlns="" xmlns:a16="http://schemas.microsoft.com/office/drawing/2014/main" id="{30A1715A-1584-42B1-A288-C6B8001D1049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312" name="Straight Connector 311">
              <a:extLst>
                <a:ext uri="{FF2B5EF4-FFF2-40B4-BE49-F238E27FC236}">
                  <a16:creationId xmlns="" xmlns:a16="http://schemas.microsoft.com/office/drawing/2014/main" id="{C617BACB-9B83-4026-BF6F-F4C634C1E962}"/>
                </a:ext>
              </a:extLst>
            </p:cNvPr>
            <p:cNvCxnSpPr>
              <a:cxnSpLocks/>
            </p:cNvCxnSpPr>
            <p:nvPr/>
          </p:nvCxnSpPr>
          <p:spPr>
            <a:xfrm>
              <a:off x="4936400" y="2946869"/>
              <a:ext cx="0" cy="59802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="" xmlns:a16="http://schemas.microsoft.com/office/drawing/2014/main" id="{EF1D70E8-C1D4-4758-B9A7-976029DE1B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19211" y="2923016"/>
              <a:ext cx="30479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="" xmlns:a16="http://schemas.microsoft.com/office/drawing/2014/main" id="{632F49BE-5AC3-4E62-90A5-2CD3251651CB}"/>
                </a:ext>
              </a:extLst>
            </p:cNvPr>
            <p:cNvCxnSpPr>
              <a:cxnSpLocks/>
            </p:cNvCxnSpPr>
            <p:nvPr/>
          </p:nvCxnSpPr>
          <p:spPr>
            <a:xfrm>
              <a:off x="5231923" y="1992713"/>
              <a:ext cx="0" cy="90149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="" xmlns:a16="http://schemas.microsoft.com/office/drawing/2014/main" id="{3BBDA1C7-D562-4B47-A460-73449ABB7F4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22686" y="1970185"/>
              <a:ext cx="30479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="" xmlns:a16="http://schemas.microsoft.com/office/drawing/2014/main" id="{43525BAE-0D2C-4BF6-9684-B30D1C5C2F95}"/>
                </a:ext>
              </a:extLst>
            </p:cNvPr>
            <p:cNvCxnSpPr>
              <a:cxnSpLocks/>
            </p:cNvCxnSpPr>
            <p:nvPr/>
          </p:nvCxnSpPr>
          <p:spPr>
            <a:xfrm>
              <a:off x="5549976" y="1793930"/>
              <a:ext cx="0" cy="17793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321" name="Group 320">
              <a:extLst>
                <a:ext uri="{FF2B5EF4-FFF2-40B4-BE49-F238E27FC236}">
                  <a16:creationId xmlns="" xmlns:a16="http://schemas.microsoft.com/office/drawing/2014/main" id="{45D7D7E1-5CCE-416C-8B5E-6A6A02E2A344}"/>
                </a:ext>
              </a:extLst>
            </p:cNvPr>
            <p:cNvGrpSpPr/>
            <p:nvPr/>
          </p:nvGrpSpPr>
          <p:grpSpPr>
            <a:xfrm>
              <a:off x="5367278" y="767996"/>
              <a:ext cx="507262" cy="1039253"/>
              <a:chOff x="393407" y="839971"/>
              <a:chExt cx="507262" cy="1039253"/>
            </a:xfrm>
          </p:grpSpPr>
          <p:sp>
            <p:nvSpPr>
              <p:cNvPr id="322" name="TextBox 321">
                <a:extLst>
                  <a:ext uri="{FF2B5EF4-FFF2-40B4-BE49-F238E27FC236}">
                    <a16:creationId xmlns="" xmlns:a16="http://schemas.microsoft.com/office/drawing/2014/main" id="{67E97324-A14E-46C4-8573-620EDEEE17EC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323" name="Oval 322">
                <a:extLst>
                  <a:ext uri="{FF2B5EF4-FFF2-40B4-BE49-F238E27FC236}">
                    <a16:creationId xmlns="" xmlns:a16="http://schemas.microsoft.com/office/drawing/2014/main" id="{F58991AB-46CF-49F1-8A19-63E9E02CE177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24" name="Straight Connector 323">
                <a:extLst>
                  <a:ext uri="{FF2B5EF4-FFF2-40B4-BE49-F238E27FC236}">
                    <a16:creationId xmlns="" xmlns:a16="http://schemas.microsoft.com/office/drawing/2014/main" id="{4B7CEFA6-3B13-4153-AD51-459BCBD404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Straight Connector 324">
                <a:extLst>
                  <a:ext uri="{FF2B5EF4-FFF2-40B4-BE49-F238E27FC236}">
                    <a16:creationId xmlns="" xmlns:a16="http://schemas.microsoft.com/office/drawing/2014/main" id="{4203FB78-4000-44C3-8554-FF4FCB01D6CE}"/>
                  </a:ext>
                </a:extLst>
              </p:cNvPr>
              <p:cNvCxnSpPr>
                <a:cxnSpLocks/>
                <a:stCxn id="322" idx="0"/>
                <a:endCxn id="322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Straight Connector 325">
                <a:extLst>
                  <a:ext uri="{FF2B5EF4-FFF2-40B4-BE49-F238E27FC236}">
                    <a16:creationId xmlns="" xmlns:a16="http://schemas.microsoft.com/office/drawing/2014/main" id="{7BFBCE4E-6284-4127-B5B7-58B4F1B52A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="" xmlns:a16="http://schemas.microsoft.com/office/drawing/2014/main" id="{DC1CC9F7-4A1F-4AA2-80D0-7728B2BD94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Straight Connector 327">
                <a:extLst>
                  <a:ext uri="{FF2B5EF4-FFF2-40B4-BE49-F238E27FC236}">
                    <a16:creationId xmlns="" xmlns:a16="http://schemas.microsoft.com/office/drawing/2014/main" id="{17F866C9-FFAD-40A5-B14D-539BAE97A1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Straight Connector 328">
                <a:extLst>
                  <a:ext uri="{FF2B5EF4-FFF2-40B4-BE49-F238E27FC236}">
                    <a16:creationId xmlns="" xmlns:a16="http://schemas.microsoft.com/office/drawing/2014/main" id="{FA5C171C-3B00-4197-BB47-E878F3309E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Straight Connector 329">
                <a:extLst>
                  <a:ext uri="{FF2B5EF4-FFF2-40B4-BE49-F238E27FC236}">
                    <a16:creationId xmlns="" xmlns:a16="http://schemas.microsoft.com/office/drawing/2014/main" id="{14E3732B-6D48-4E2A-BB50-43207D7DB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Straight Connector 330">
                <a:extLst>
                  <a:ext uri="{FF2B5EF4-FFF2-40B4-BE49-F238E27FC236}">
                    <a16:creationId xmlns="" xmlns:a16="http://schemas.microsoft.com/office/drawing/2014/main" id="{DDE7BA05-C9CE-41FB-984B-707AF414BE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2" name="Oval 331">
                <a:extLst>
                  <a:ext uri="{FF2B5EF4-FFF2-40B4-BE49-F238E27FC236}">
                    <a16:creationId xmlns="" xmlns:a16="http://schemas.microsoft.com/office/drawing/2014/main" id="{E5F2299D-C596-47F9-90A2-9C24C8E85CC9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3" name="Oval 332">
                <a:extLst>
                  <a:ext uri="{FF2B5EF4-FFF2-40B4-BE49-F238E27FC236}">
                    <a16:creationId xmlns="" xmlns:a16="http://schemas.microsoft.com/office/drawing/2014/main" id="{8090C85C-44E9-4105-BD7C-E9AA16BB7070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4" name="Oval 333">
                <a:extLst>
                  <a:ext uri="{FF2B5EF4-FFF2-40B4-BE49-F238E27FC236}">
                    <a16:creationId xmlns="" xmlns:a16="http://schemas.microsoft.com/office/drawing/2014/main" id="{CF53DB88-6A9B-41EE-AE8F-BAD7545E6C68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35" name="Oval 334">
                <a:extLst>
                  <a:ext uri="{FF2B5EF4-FFF2-40B4-BE49-F238E27FC236}">
                    <a16:creationId xmlns="" xmlns:a16="http://schemas.microsoft.com/office/drawing/2014/main" id="{6F47833E-E498-4DF5-90A0-D3181ACFECE1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6" name="Oval 335">
                <a:extLst>
                  <a:ext uri="{FF2B5EF4-FFF2-40B4-BE49-F238E27FC236}">
                    <a16:creationId xmlns="" xmlns:a16="http://schemas.microsoft.com/office/drawing/2014/main" id="{2B6CCB7C-479E-4903-988C-89C48077C8A9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37" name="Oval 336">
                <a:extLst>
                  <a:ext uri="{FF2B5EF4-FFF2-40B4-BE49-F238E27FC236}">
                    <a16:creationId xmlns="" xmlns:a16="http://schemas.microsoft.com/office/drawing/2014/main" id="{6BD960EC-D652-4AC7-AC37-13E5E682D947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8" name="TextBox 337">
                <a:extLst>
                  <a:ext uri="{FF2B5EF4-FFF2-40B4-BE49-F238E27FC236}">
                    <a16:creationId xmlns="" xmlns:a16="http://schemas.microsoft.com/office/drawing/2014/main" id="{0FF4E111-49ED-4EF7-9681-FE150AB1C8B2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339" name="TextBox 338">
                <a:extLst>
                  <a:ext uri="{FF2B5EF4-FFF2-40B4-BE49-F238E27FC236}">
                    <a16:creationId xmlns="" xmlns:a16="http://schemas.microsoft.com/office/drawing/2014/main" id="{4A7D843D-E7F6-4230-9980-E0D221484E2B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340" name="TextBox 339">
                <a:extLst>
                  <a:ext uri="{FF2B5EF4-FFF2-40B4-BE49-F238E27FC236}">
                    <a16:creationId xmlns="" xmlns:a16="http://schemas.microsoft.com/office/drawing/2014/main" id="{14BD81B7-C82D-4540-B61E-0C57AEE95622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41" name="TextBox 340">
                <a:extLst>
                  <a:ext uri="{FF2B5EF4-FFF2-40B4-BE49-F238E27FC236}">
                    <a16:creationId xmlns="" xmlns:a16="http://schemas.microsoft.com/office/drawing/2014/main" id="{BA028804-03C4-4434-A716-9CFE8C83F66A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42" name="TextBox 341">
                <a:extLst>
                  <a:ext uri="{FF2B5EF4-FFF2-40B4-BE49-F238E27FC236}">
                    <a16:creationId xmlns="" xmlns:a16="http://schemas.microsoft.com/office/drawing/2014/main" id="{0C5ACFE6-2693-4D25-BCC4-5E1CE21FA271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43" name="TextBox 342">
                <a:extLst>
                  <a:ext uri="{FF2B5EF4-FFF2-40B4-BE49-F238E27FC236}">
                    <a16:creationId xmlns="" xmlns:a16="http://schemas.microsoft.com/office/drawing/2014/main" id="{F8527A2A-6B0A-4ACB-A62C-370C9CB63030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344" name="Straight Connector 343">
              <a:extLst>
                <a:ext uri="{FF2B5EF4-FFF2-40B4-BE49-F238E27FC236}">
                  <a16:creationId xmlns="" xmlns:a16="http://schemas.microsoft.com/office/drawing/2014/main" id="{38146A6D-2F0C-457D-88D1-D4F20D342C40}"/>
                </a:ext>
              </a:extLst>
            </p:cNvPr>
            <p:cNvCxnSpPr>
              <a:cxnSpLocks/>
            </p:cNvCxnSpPr>
            <p:nvPr/>
          </p:nvCxnSpPr>
          <p:spPr>
            <a:xfrm>
              <a:off x="5430706" y="2159690"/>
              <a:ext cx="0" cy="156940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="" xmlns:a16="http://schemas.microsoft.com/office/drawing/2014/main" id="{824AB7D7-C827-48AC-849B-76408112B89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06893" y="2130536"/>
              <a:ext cx="85078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348" name="Group 347">
              <a:extLst>
                <a:ext uri="{FF2B5EF4-FFF2-40B4-BE49-F238E27FC236}">
                  <a16:creationId xmlns="" xmlns:a16="http://schemas.microsoft.com/office/drawing/2014/main" id="{9A51956F-75F1-4E14-90F5-B4F7139A714C}"/>
                </a:ext>
              </a:extLst>
            </p:cNvPr>
            <p:cNvGrpSpPr/>
            <p:nvPr/>
          </p:nvGrpSpPr>
          <p:grpSpPr>
            <a:xfrm>
              <a:off x="5996756" y="769321"/>
              <a:ext cx="507262" cy="1039253"/>
              <a:chOff x="393407" y="839971"/>
              <a:chExt cx="507262" cy="1039253"/>
            </a:xfrm>
          </p:grpSpPr>
          <p:sp>
            <p:nvSpPr>
              <p:cNvPr id="349" name="TextBox 348">
                <a:extLst>
                  <a:ext uri="{FF2B5EF4-FFF2-40B4-BE49-F238E27FC236}">
                    <a16:creationId xmlns="" xmlns:a16="http://schemas.microsoft.com/office/drawing/2014/main" id="{0AF63E63-676F-417E-9A66-18F0EAD7C239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350" name="Oval 349">
                <a:extLst>
                  <a:ext uri="{FF2B5EF4-FFF2-40B4-BE49-F238E27FC236}">
                    <a16:creationId xmlns="" xmlns:a16="http://schemas.microsoft.com/office/drawing/2014/main" id="{83F73CAE-6C62-4B93-ADDE-ACF7250F5961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51" name="Straight Connector 350">
                <a:extLst>
                  <a:ext uri="{FF2B5EF4-FFF2-40B4-BE49-F238E27FC236}">
                    <a16:creationId xmlns="" xmlns:a16="http://schemas.microsoft.com/office/drawing/2014/main" id="{532DD4A0-B1F1-4EFE-88ED-320E595018B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="" xmlns:a16="http://schemas.microsoft.com/office/drawing/2014/main" id="{6F2BF9D0-5F4B-4781-B08C-8175644F6E35}"/>
                  </a:ext>
                </a:extLst>
              </p:cNvPr>
              <p:cNvCxnSpPr>
                <a:cxnSpLocks/>
                <a:stCxn id="349" idx="0"/>
                <a:endCxn id="349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Straight Connector 352">
                <a:extLst>
                  <a:ext uri="{FF2B5EF4-FFF2-40B4-BE49-F238E27FC236}">
                    <a16:creationId xmlns="" xmlns:a16="http://schemas.microsoft.com/office/drawing/2014/main" id="{151C0EB4-278A-40D7-AB7D-4BA07C2077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Straight Connector 353">
                <a:extLst>
                  <a:ext uri="{FF2B5EF4-FFF2-40B4-BE49-F238E27FC236}">
                    <a16:creationId xmlns="" xmlns:a16="http://schemas.microsoft.com/office/drawing/2014/main" id="{9C60F223-3E55-48EA-88D9-9C2AE7E15C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Straight Connector 354">
                <a:extLst>
                  <a:ext uri="{FF2B5EF4-FFF2-40B4-BE49-F238E27FC236}">
                    <a16:creationId xmlns="" xmlns:a16="http://schemas.microsoft.com/office/drawing/2014/main" id="{6B0A38DA-87A8-43B1-95AA-B88CA53F12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Straight Connector 355">
                <a:extLst>
                  <a:ext uri="{FF2B5EF4-FFF2-40B4-BE49-F238E27FC236}">
                    <a16:creationId xmlns="" xmlns:a16="http://schemas.microsoft.com/office/drawing/2014/main" id="{C3D066D9-F665-4781-9D3A-8C095F8CBE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Straight Connector 356">
                <a:extLst>
                  <a:ext uri="{FF2B5EF4-FFF2-40B4-BE49-F238E27FC236}">
                    <a16:creationId xmlns="" xmlns:a16="http://schemas.microsoft.com/office/drawing/2014/main" id="{EFFA761E-3DA8-4CDA-982C-90B0FB1F34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Straight Connector 357">
                <a:extLst>
                  <a:ext uri="{FF2B5EF4-FFF2-40B4-BE49-F238E27FC236}">
                    <a16:creationId xmlns="" xmlns:a16="http://schemas.microsoft.com/office/drawing/2014/main" id="{C32F10B6-53B8-4A5E-9137-41B3F0A16D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9" name="Oval 358">
                <a:extLst>
                  <a:ext uri="{FF2B5EF4-FFF2-40B4-BE49-F238E27FC236}">
                    <a16:creationId xmlns="" xmlns:a16="http://schemas.microsoft.com/office/drawing/2014/main" id="{95362159-721A-4BCF-8B54-28AAF00F052F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0" name="Oval 359">
                <a:extLst>
                  <a:ext uri="{FF2B5EF4-FFF2-40B4-BE49-F238E27FC236}">
                    <a16:creationId xmlns="" xmlns:a16="http://schemas.microsoft.com/office/drawing/2014/main" id="{2F54536B-E3BE-4646-9849-E03443C3E4A7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1" name="Oval 360">
                <a:extLst>
                  <a:ext uri="{FF2B5EF4-FFF2-40B4-BE49-F238E27FC236}">
                    <a16:creationId xmlns="" xmlns:a16="http://schemas.microsoft.com/office/drawing/2014/main" id="{92E7D605-6EDD-486A-A0C2-54053DC08D63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62" name="Oval 361">
                <a:extLst>
                  <a:ext uri="{FF2B5EF4-FFF2-40B4-BE49-F238E27FC236}">
                    <a16:creationId xmlns="" xmlns:a16="http://schemas.microsoft.com/office/drawing/2014/main" id="{8EE2599A-BEE8-482A-9E57-CCB98DCEF048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3" name="Oval 362">
                <a:extLst>
                  <a:ext uri="{FF2B5EF4-FFF2-40B4-BE49-F238E27FC236}">
                    <a16:creationId xmlns="" xmlns:a16="http://schemas.microsoft.com/office/drawing/2014/main" id="{BF19F16B-AB69-42EB-81DE-374E2D9CD28D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64" name="Oval 363">
                <a:extLst>
                  <a:ext uri="{FF2B5EF4-FFF2-40B4-BE49-F238E27FC236}">
                    <a16:creationId xmlns="" xmlns:a16="http://schemas.microsoft.com/office/drawing/2014/main" id="{4D77A6C1-842D-4688-8A3E-E645417C8E7B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65" name="TextBox 364">
                <a:extLst>
                  <a:ext uri="{FF2B5EF4-FFF2-40B4-BE49-F238E27FC236}">
                    <a16:creationId xmlns="" xmlns:a16="http://schemas.microsoft.com/office/drawing/2014/main" id="{92E7CEA7-49E0-4142-861C-E5619DAA632A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366" name="TextBox 365">
                <a:extLst>
                  <a:ext uri="{FF2B5EF4-FFF2-40B4-BE49-F238E27FC236}">
                    <a16:creationId xmlns="" xmlns:a16="http://schemas.microsoft.com/office/drawing/2014/main" id="{CA2A499C-AA12-4D04-9959-AE2B62CF946C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367" name="TextBox 366">
                <a:extLst>
                  <a:ext uri="{FF2B5EF4-FFF2-40B4-BE49-F238E27FC236}">
                    <a16:creationId xmlns="" xmlns:a16="http://schemas.microsoft.com/office/drawing/2014/main" id="{9F7A262E-4DBE-4D14-B621-42EAE60A1D5A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68" name="TextBox 367">
                <a:extLst>
                  <a:ext uri="{FF2B5EF4-FFF2-40B4-BE49-F238E27FC236}">
                    <a16:creationId xmlns="" xmlns:a16="http://schemas.microsoft.com/office/drawing/2014/main" id="{978C0BB0-51EE-465E-9AD1-7E50C35D0053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69" name="TextBox 368">
                <a:extLst>
                  <a:ext uri="{FF2B5EF4-FFF2-40B4-BE49-F238E27FC236}">
                    <a16:creationId xmlns="" xmlns:a16="http://schemas.microsoft.com/office/drawing/2014/main" id="{95AE540D-DD68-4DEF-A438-3C9168FF481F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70" name="TextBox 369">
                <a:extLst>
                  <a:ext uri="{FF2B5EF4-FFF2-40B4-BE49-F238E27FC236}">
                    <a16:creationId xmlns="" xmlns:a16="http://schemas.microsoft.com/office/drawing/2014/main" id="{954F0324-CFDF-4CD2-9B4B-9EF337508E55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371" name="Straight Connector 370">
              <a:extLst>
                <a:ext uri="{FF2B5EF4-FFF2-40B4-BE49-F238E27FC236}">
                  <a16:creationId xmlns="" xmlns:a16="http://schemas.microsoft.com/office/drawing/2014/main" id="{D42F16E4-16F6-43CF-A86E-7C14519F962F}"/>
                </a:ext>
              </a:extLst>
            </p:cNvPr>
            <p:cNvCxnSpPr>
              <a:cxnSpLocks/>
              <a:stCxn id="349" idx="2"/>
            </p:cNvCxnSpPr>
            <p:nvPr/>
          </p:nvCxnSpPr>
          <p:spPr>
            <a:xfrm>
              <a:off x="6242705" y="1783088"/>
              <a:ext cx="0" cy="32889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5" name="Straight Connector 374">
              <a:extLst>
                <a:ext uri="{FF2B5EF4-FFF2-40B4-BE49-F238E27FC236}">
                  <a16:creationId xmlns="" xmlns:a16="http://schemas.microsoft.com/office/drawing/2014/main" id="{8C16E8D9-7B56-46A7-AF3E-7A237467B6FF}"/>
                </a:ext>
              </a:extLst>
            </p:cNvPr>
            <p:cNvCxnSpPr>
              <a:cxnSpLocks/>
            </p:cNvCxnSpPr>
            <p:nvPr/>
          </p:nvCxnSpPr>
          <p:spPr>
            <a:xfrm>
              <a:off x="6082180" y="2374490"/>
              <a:ext cx="0" cy="76811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8" name="Straight Connector 377">
              <a:extLst>
                <a:ext uri="{FF2B5EF4-FFF2-40B4-BE49-F238E27FC236}">
                  <a16:creationId xmlns="" xmlns:a16="http://schemas.microsoft.com/office/drawing/2014/main" id="{95A13A41-B694-4FC9-A09C-9B0AEE7154F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1085" y="2393679"/>
              <a:ext cx="137159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3" name="Straight Connector 382">
              <a:extLst>
                <a:ext uri="{FF2B5EF4-FFF2-40B4-BE49-F238E27FC236}">
                  <a16:creationId xmlns="" xmlns:a16="http://schemas.microsoft.com/office/drawing/2014/main" id="{3A2A26B1-8B90-46F9-BE09-357C72442182}"/>
                </a:ext>
              </a:extLst>
            </p:cNvPr>
            <p:cNvCxnSpPr>
              <a:cxnSpLocks/>
            </p:cNvCxnSpPr>
            <p:nvPr/>
          </p:nvCxnSpPr>
          <p:spPr>
            <a:xfrm>
              <a:off x="7485759" y="1793930"/>
              <a:ext cx="0" cy="59530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5" name="Straight Connector 384">
              <a:extLst>
                <a:ext uri="{FF2B5EF4-FFF2-40B4-BE49-F238E27FC236}">
                  <a16:creationId xmlns="" xmlns:a16="http://schemas.microsoft.com/office/drawing/2014/main" id="{EF030D1C-D1A2-4D77-9862-F2331A674B99}"/>
                </a:ext>
              </a:extLst>
            </p:cNvPr>
            <p:cNvCxnSpPr>
              <a:cxnSpLocks/>
            </p:cNvCxnSpPr>
            <p:nvPr/>
          </p:nvCxnSpPr>
          <p:spPr>
            <a:xfrm>
              <a:off x="5775263" y="2263877"/>
              <a:ext cx="0" cy="37854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6" name="Straight Connector 385">
              <a:extLst>
                <a:ext uri="{FF2B5EF4-FFF2-40B4-BE49-F238E27FC236}">
                  <a16:creationId xmlns="" xmlns:a16="http://schemas.microsoft.com/office/drawing/2014/main" id="{9D62A1F0-A5AA-426B-BBD7-B7E625DC55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51275" y="2238478"/>
              <a:ext cx="110390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389" name="Group 388">
              <a:extLst>
                <a:ext uri="{FF2B5EF4-FFF2-40B4-BE49-F238E27FC236}">
                  <a16:creationId xmlns="" xmlns:a16="http://schemas.microsoft.com/office/drawing/2014/main" id="{F0F9486D-4022-4941-B3E1-F3E1BCA7DF7F}"/>
                </a:ext>
              </a:extLst>
            </p:cNvPr>
            <p:cNvGrpSpPr/>
            <p:nvPr/>
          </p:nvGrpSpPr>
          <p:grpSpPr>
            <a:xfrm>
              <a:off x="6618283" y="778597"/>
              <a:ext cx="507262" cy="1039253"/>
              <a:chOff x="393407" y="839971"/>
              <a:chExt cx="507262" cy="1039253"/>
            </a:xfrm>
          </p:grpSpPr>
          <p:sp>
            <p:nvSpPr>
              <p:cNvPr id="390" name="TextBox 389">
                <a:extLst>
                  <a:ext uri="{FF2B5EF4-FFF2-40B4-BE49-F238E27FC236}">
                    <a16:creationId xmlns="" xmlns:a16="http://schemas.microsoft.com/office/drawing/2014/main" id="{2DCC36AC-391A-4B58-A797-D424C84AF690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391" name="Oval 390">
                <a:extLst>
                  <a:ext uri="{FF2B5EF4-FFF2-40B4-BE49-F238E27FC236}">
                    <a16:creationId xmlns="" xmlns:a16="http://schemas.microsoft.com/office/drawing/2014/main" id="{029DAF00-71DE-401A-83DD-E52D57961470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92" name="Straight Connector 391">
                <a:extLst>
                  <a:ext uri="{FF2B5EF4-FFF2-40B4-BE49-F238E27FC236}">
                    <a16:creationId xmlns="" xmlns:a16="http://schemas.microsoft.com/office/drawing/2014/main" id="{E39CB6D7-B403-4F3F-BF1D-DBA0750B56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3" name="Straight Connector 392">
                <a:extLst>
                  <a:ext uri="{FF2B5EF4-FFF2-40B4-BE49-F238E27FC236}">
                    <a16:creationId xmlns="" xmlns:a16="http://schemas.microsoft.com/office/drawing/2014/main" id="{DEF27468-F79C-4D82-87E8-D8FE0D7BF033}"/>
                  </a:ext>
                </a:extLst>
              </p:cNvPr>
              <p:cNvCxnSpPr>
                <a:cxnSpLocks/>
                <a:stCxn id="390" idx="0"/>
                <a:endCxn id="390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4" name="Straight Connector 393">
                <a:extLst>
                  <a:ext uri="{FF2B5EF4-FFF2-40B4-BE49-F238E27FC236}">
                    <a16:creationId xmlns="" xmlns:a16="http://schemas.microsoft.com/office/drawing/2014/main" id="{2B68F525-ED2E-4EDC-A72B-490B4AAE98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5" name="Straight Connector 394">
                <a:extLst>
                  <a:ext uri="{FF2B5EF4-FFF2-40B4-BE49-F238E27FC236}">
                    <a16:creationId xmlns="" xmlns:a16="http://schemas.microsoft.com/office/drawing/2014/main" id="{BBE896FC-3216-438D-A89B-A44B95A20A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6" name="Straight Connector 395">
                <a:extLst>
                  <a:ext uri="{FF2B5EF4-FFF2-40B4-BE49-F238E27FC236}">
                    <a16:creationId xmlns="" xmlns:a16="http://schemas.microsoft.com/office/drawing/2014/main" id="{E11F5195-78A4-44A8-9006-5A3A05D327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7" name="Straight Connector 396">
                <a:extLst>
                  <a:ext uri="{FF2B5EF4-FFF2-40B4-BE49-F238E27FC236}">
                    <a16:creationId xmlns="" xmlns:a16="http://schemas.microsoft.com/office/drawing/2014/main" id="{1730EFB5-6C1A-4509-9601-5A242F5A2E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8" name="Straight Connector 397">
                <a:extLst>
                  <a:ext uri="{FF2B5EF4-FFF2-40B4-BE49-F238E27FC236}">
                    <a16:creationId xmlns="" xmlns:a16="http://schemas.microsoft.com/office/drawing/2014/main" id="{40328ABF-80CB-46CE-9DA6-BF2BDA512F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Straight Connector 398">
                <a:extLst>
                  <a:ext uri="{FF2B5EF4-FFF2-40B4-BE49-F238E27FC236}">
                    <a16:creationId xmlns="" xmlns:a16="http://schemas.microsoft.com/office/drawing/2014/main" id="{A0DD2B92-B430-4A53-A27F-C468F2B591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0" name="Oval 399">
                <a:extLst>
                  <a:ext uri="{FF2B5EF4-FFF2-40B4-BE49-F238E27FC236}">
                    <a16:creationId xmlns="" xmlns:a16="http://schemas.microsoft.com/office/drawing/2014/main" id="{E3CE979E-C58A-477C-AA77-087AA35AA916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1" name="Oval 400">
                <a:extLst>
                  <a:ext uri="{FF2B5EF4-FFF2-40B4-BE49-F238E27FC236}">
                    <a16:creationId xmlns="" xmlns:a16="http://schemas.microsoft.com/office/drawing/2014/main" id="{9CA86F44-3663-4ECB-B90D-5EDF5B3E6528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2" name="Oval 401">
                <a:extLst>
                  <a:ext uri="{FF2B5EF4-FFF2-40B4-BE49-F238E27FC236}">
                    <a16:creationId xmlns="" xmlns:a16="http://schemas.microsoft.com/office/drawing/2014/main" id="{BC922FCF-802B-4E6D-ADEF-658147BD42B0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03" name="Oval 402">
                <a:extLst>
                  <a:ext uri="{FF2B5EF4-FFF2-40B4-BE49-F238E27FC236}">
                    <a16:creationId xmlns="" xmlns:a16="http://schemas.microsoft.com/office/drawing/2014/main" id="{2B6F559B-8591-47B0-A004-485B3EC0220E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4" name="Oval 403">
                <a:extLst>
                  <a:ext uri="{FF2B5EF4-FFF2-40B4-BE49-F238E27FC236}">
                    <a16:creationId xmlns="" xmlns:a16="http://schemas.microsoft.com/office/drawing/2014/main" id="{15549CD0-F2DE-46A3-A3AB-145D79CA9329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05" name="Oval 404">
                <a:extLst>
                  <a:ext uri="{FF2B5EF4-FFF2-40B4-BE49-F238E27FC236}">
                    <a16:creationId xmlns="" xmlns:a16="http://schemas.microsoft.com/office/drawing/2014/main" id="{57F6E2AD-4423-44DA-9A33-4049565BE212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06" name="TextBox 405">
                <a:extLst>
                  <a:ext uri="{FF2B5EF4-FFF2-40B4-BE49-F238E27FC236}">
                    <a16:creationId xmlns="" xmlns:a16="http://schemas.microsoft.com/office/drawing/2014/main" id="{9127FE07-5E17-46BF-9E14-CBFD72209454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407" name="TextBox 406">
                <a:extLst>
                  <a:ext uri="{FF2B5EF4-FFF2-40B4-BE49-F238E27FC236}">
                    <a16:creationId xmlns="" xmlns:a16="http://schemas.microsoft.com/office/drawing/2014/main" id="{640A0827-B7E1-4819-A0DB-E74C66DAC96F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408" name="TextBox 407">
                <a:extLst>
                  <a:ext uri="{FF2B5EF4-FFF2-40B4-BE49-F238E27FC236}">
                    <a16:creationId xmlns="" xmlns:a16="http://schemas.microsoft.com/office/drawing/2014/main" id="{55F8E5B8-B4CA-44D9-BECD-FD1FE1A3F43E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09" name="TextBox 408">
                <a:extLst>
                  <a:ext uri="{FF2B5EF4-FFF2-40B4-BE49-F238E27FC236}">
                    <a16:creationId xmlns="" xmlns:a16="http://schemas.microsoft.com/office/drawing/2014/main" id="{26667D0E-E280-488B-AC50-0ED3DC97427F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10" name="TextBox 409">
                <a:extLst>
                  <a:ext uri="{FF2B5EF4-FFF2-40B4-BE49-F238E27FC236}">
                    <a16:creationId xmlns="" xmlns:a16="http://schemas.microsoft.com/office/drawing/2014/main" id="{23D4BACF-9A7F-4FDE-A3CC-8A21838F4DD9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11" name="TextBox 410">
                <a:extLst>
                  <a:ext uri="{FF2B5EF4-FFF2-40B4-BE49-F238E27FC236}">
                    <a16:creationId xmlns="" xmlns:a16="http://schemas.microsoft.com/office/drawing/2014/main" id="{F79CC78E-B148-4518-8E4F-639275652A0E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412" name="Straight Connector 411">
              <a:extLst>
                <a:ext uri="{FF2B5EF4-FFF2-40B4-BE49-F238E27FC236}">
                  <a16:creationId xmlns="" xmlns:a16="http://schemas.microsoft.com/office/drawing/2014/main" id="{5FA40825-1F11-4639-B38E-EFCF121F449B}"/>
                </a:ext>
              </a:extLst>
            </p:cNvPr>
            <p:cNvCxnSpPr>
              <a:cxnSpLocks/>
            </p:cNvCxnSpPr>
            <p:nvPr/>
          </p:nvCxnSpPr>
          <p:spPr>
            <a:xfrm>
              <a:off x="6888086" y="1833687"/>
              <a:ext cx="0" cy="40069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420" name="Group 419">
              <a:extLst>
                <a:ext uri="{FF2B5EF4-FFF2-40B4-BE49-F238E27FC236}">
                  <a16:creationId xmlns="" xmlns:a16="http://schemas.microsoft.com/office/drawing/2014/main" id="{70C8FC7A-1A6E-4E4F-BA20-0BBBECAB4A9F}"/>
                </a:ext>
              </a:extLst>
            </p:cNvPr>
            <p:cNvGrpSpPr/>
            <p:nvPr/>
          </p:nvGrpSpPr>
          <p:grpSpPr>
            <a:xfrm>
              <a:off x="7247761" y="779923"/>
              <a:ext cx="507262" cy="1039253"/>
              <a:chOff x="393407" y="839971"/>
              <a:chExt cx="507262" cy="1039253"/>
            </a:xfrm>
          </p:grpSpPr>
          <p:sp>
            <p:nvSpPr>
              <p:cNvPr id="421" name="TextBox 420">
                <a:extLst>
                  <a:ext uri="{FF2B5EF4-FFF2-40B4-BE49-F238E27FC236}">
                    <a16:creationId xmlns="" xmlns:a16="http://schemas.microsoft.com/office/drawing/2014/main" id="{A3057CC4-456A-44D1-9DC5-6C6AAB06D19F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422" name="Oval 421">
                <a:extLst>
                  <a:ext uri="{FF2B5EF4-FFF2-40B4-BE49-F238E27FC236}">
                    <a16:creationId xmlns="" xmlns:a16="http://schemas.microsoft.com/office/drawing/2014/main" id="{AA330342-A2C0-4B1E-ABC7-5B811CAC3163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423" name="Straight Connector 422">
                <a:extLst>
                  <a:ext uri="{FF2B5EF4-FFF2-40B4-BE49-F238E27FC236}">
                    <a16:creationId xmlns="" xmlns:a16="http://schemas.microsoft.com/office/drawing/2014/main" id="{5298E00F-12A3-483A-91C2-76FD81D3C2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4" name="Straight Connector 423">
                <a:extLst>
                  <a:ext uri="{FF2B5EF4-FFF2-40B4-BE49-F238E27FC236}">
                    <a16:creationId xmlns="" xmlns:a16="http://schemas.microsoft.com/office/drawing/2014/main" id="{6584AD3A-523B-4201-BD11-D8A17B2C8C31}"/>
                  </a:ext>
                </a:extLst>
              </p:cNvPr>
              <p:cNvCxnSpPr>
                <a:cxnSpLocks/>
                <a:stCxn id="421" idx="0"/>
                <a:endCxn id="421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5" name="Straight Connector 424">
                <a:extLst>
                  <a:ext uri="{FF2B5EF4-FFF2-40B4-BE49-F238E27FC236}">
                    <a16:creationId xmlns="" xmlns:a16="http://schemas.microsoft.com/office/drawing/2014/main" id="{B5F2F09B-D50F-4D5A-B175-9F74520164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6" name="Straight Connector 425">
                <a:extLst>
                  <a:ext uri="{FF2B5EF4-FFF2-40B4-BE49-F238E27FC236}">
                    <a16:creationId xmlns="" xmlns:a16="http://schemas.microsoft.com/office/drawing/2014/main" id="{280A6319-BEF6-4D86-81AE-44541D179E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7" name="Straight Connector 426">
                <a:extLst>
                  <a:ext uri="{FF2B5EF4-FFF2-40B4-BE49-F238E27FC236}">
                    <a16:creationId xmlns="" xmlns:a16="http://schemas.microsoft.com/office/drawing/2014/main" id="{113D51B2-571F-43CE-818F-63B0E1F2C0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8" name="Straight Connector 427">
                <a:extLst>
                  <a:ext uri="{FF2B5EF4-FFF2-40B4-BE49-F238E27FC236}">
                    <a16:creationId xmlns="" xmlns:a16="http://schemas.microsoft.com/office/drawing/2014/main" id="{F989630D-5F02-4773-A9E5-D949EDB353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9" name="Straight Connector 428">
                <a:extLst>
                  <a:ext uri="{FF2B5EF4-FFF2-40B4-BE49-F238E27FC236}">
                    <a16:creationId xmlns="" xmlns:a16="http://schemas.microsoft.com/office/drawing/2014/main" id="{E64A98F3-2B7D-4FA3-8EDE-52CAA302C62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0" name="Straight Connector 429">
                <a:extLst>
                  <a:ext uri="{FF2B5EF4-FFF2-40B4-BE49-F238E27FC236}">
                    <a16:creationId xmlns="" xmlns:a16="http://schemas.microsoft.com/office/drawing/2014/main" id="{15618F16-7AA3-41E5-92F6-4FA2DEB18B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1" name="Oval 430">
                <a:extLst>
                  <a:ext uri="{FF2B5EF4-FFF2-40B4-BE49-F238E27FC236}">
                    <a16:creationId xmlns="" xmlns:a16="http://schemas.microsoft.com/office/drawing/2014/main" id="{2B2B23A6-E04D-4E2A-A647-80ED4218689F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2" name="Oval 431">
                <a:extLst>
                  <a:ext uri="{FF2B5EF4-FFF2-40B4-BE49-F238E27FC236}">
                    <a16:creationId xmlns="" xmlns:a16="http://schemas.microsoft.com/office/drawing/2014/main" id="{D8D885A2-E907-4B7C-8008-9F5B3CF34EDA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3" name="Oval 432">
                <a:extLst>
                  <a:ext uri="{FF2B5EF4-FFF2-40B4-BE49-F238E27FC236}">
                    <a16:creationId xmlns="" xmlns:a16="http://schemas.microsoft.com/office/drawing/2014/main" id="{51CBB0AF-8522-403A-957E-BA1739F1188E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34" name="Oval 433">
                <a:extLst>
                  <a:ext uri="{FF2B5EF4-FFF2-40B4-BE49-F238E27FC236}">
                    <a16:creationId xmlns="" xmlns:a16="http://schemas.microsoft.com/office/drawing/2014/main" id="{DCC78E72-F076-4F8E-987E-CBF4015B274C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5" name="Oval 434">
                <a:extLst>
                  <a:ext uri="{FF2B5EF4-FFF2-40B4-BE49-F238E27FC236}">
                    <a16:creationId xmlns="" xmlns:a16="http://schemas.microsoft.com/office/drawing/2014/main" id="{85AA5460-CEAD-47AE-83A1-8D2736AC22FF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36" name="Oval 435">
                <a:extLst>
                  <a:ext uri="{FF2B5EF4-FFF2-40B4-BE49-F238E27FC236}">
                    <a16:creationId xmlns="" xmlns:a16="http://schemas.microsoft.com/office/drawing/2014/main" id="{DC3C07DB-BA34-4649-B6A1-0D4B8FE59855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37" name="TextBox 436">
                <a:extLst>
                  <a:ext uri="{FF2B5EF4-FFF2-40B4-BE49-F238E27FC236}">
                    <a16:creationId xmlns="" xmlns:a16="http://schemas.microsoft.com/office/drawing/2014/main" id="{6D58D0CD-0791-4AB4-82C1-C9B1FFD322EA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438" name="TextBox 437">
                <a:extLst>
                  <a:ext uri="{FF2B5EF4-FFF2-40B4-BE49-F238E27FC236}">
                    <a16:creationId xmlns="" xmlns:a16="http://schemas.microsoft.com/office/drawing/2014/main" id="{2E179405-56DD-4282-9717-B2EE587A9A4F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439" name="TextBox 438">
                <a:extLst>
                  <a:ext uri="{FF2B5EF4-FFF2-40B4-BE49-F238E27FC236}">
                    <a16:creationId xmlns="" xmlns:a16="http://schemas.microsoft.com/office/drawing/2014/main" id="{ED975922-E452-470A-A92D-55BE4451AB11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40" name="TextBox 439">
                <a:extLst>
                  <a:ext uri="{FF2B5EF4-FFF2-40B4-BE49-F238E27FC236}">
                    <a16:creationId xmlns="" xmlns:a16="http://schemas.microsoft.com/office/drawing/2014/main" id="{4A65E0D0-21A2-4D4D-A84C-BBDF04767B06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41" name="TextBox 440">
                <a:extLst>
                  <a:ext uri="{FF2B5EF4-FFF2-40B4-BE49-F238E27FC236}">
                    <a16:creationId xmlns="" xmlns:a16="http://schemas.microsoft.com/office/drawing/2014/main" id="{5705F20E-57E0-4C44-9C75-F96846F3F825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442" name="TextBox 441">
                <a:extLst>
                  <a:ext uri="{FF2B5EF4-FFF2-40B4-BE49-F238E27FC236}">
                    <a16:creationId xmlns="" xmlns:a16="http://schemas.microsoft.com/office/drawing/2014/main" id="{30C1C138-2FE7-4A07-955E-04089467CCA8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444" name="Straight Connector 443">
              <a:extLst>
                <a:ext uri="{FF2B5EF4-FFF2-40B4-BE49-F238E27FC236}">
                  <a16:creationId xmlns="" xmlns:a16="http://schemas.microsoft.com/office/drawing/2014/main" id="{EF211FA3-EF4D-466C-9B49-511CA0916B23}"/>
                </a:ext>
              </a:extLst>
            </p:cNvPr>
            <p:cNvCxnSpPr>
              <a:cxnSpLocks/>
            </p:cNvCxnSpPr>
            <p:nvPr/>
          </p:nvCxnSpPr>
          <p:spPr>
            <a:xfrm>
              <a:off x="6641956" y="2492477"/>
              <a:ext cx="0" cy="98483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6" name="Straight Connector 445">
              <a:extLst>
                <a:ext uri="{FF2B5EF4-FFF2-40B4-BE49-F238E27FC236}">
                  <a16:creationId xmlns="" xmlns:a16="http://schemas.microsoft.com/office/drawing/2014/main" id="{71CA5D16-972B-47DE-BD64-8C848B8B0E9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66423" y="2501491"/>
              <a:ext cx="1364972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2" name="Straight Connector 511">
              <a:extLst>
                <a:ext uri="{FF2B5EF4-FFF2-40B4-BE49-F238E27FC236}">
                  <a16:creationId xmlns="" xmlns:a16="http://schemas.microsoft.com/office/drawing/2014/main" id="{97C3ABE8-96C7-4469-BDD7-6042F4174026}"/>
                </a:ext>
              </a:extLst>
            </p:cNvPr>
            <p:cNvCxnSpPr>
              <a:cxnSpLocks/>
            </p:cNvCxnSpPr>
            <p:nvPr/>
          </p:nvCxnSpPr>
          <p:spPr>
            <a:xfrm>
              <a:off x="8043675" y="1801882"/>
              <a:ext cx="0" cy="69059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513" name="Group 512">
              <a:extLst>
                <a:ext uri="{FF2B5EF4-FFF2-40B4-BE49-F238E27FC236}">
                  <a16:creationId xmlns="" xmlns:a16="http://schemas.microsoft.com/office/drawing/2014/main" id="{DAD1E21D-A434-4598-979E-2A29A3B73EC2}"/>
                </a:ext>
              </a:extLst>
            </p:cNvPr>
            <p:cNvGrpSpPr/>
            <p:nvPr/>
          </p:nvGrpSpPr>
          <p:grpSpPr>
            <a:xfrm>
              <a:off x="7861337" y="773297"/>
              <a:ext cx="507262" cy="1039253"/>
              <a:chOff x="393407" y="839971"/>
              <a:chExt cx="507262" cy="1039253"/>
            </a:xfrm>
          </p:grpSpPr>
          <p:sp>
            <p:nvSpPr>
              <p:cNvPr id="514" name="TextBox 513">
                <a:extLst>
                  <a:ext uri="{FF2B5EF4-FFF2-40B4-BE49-F238E27FC236}">
                    <a16:creationId xmlns="" xmlns:a16="http://schemas.microsoft.com/office/drawing/2014/main" id="{E12946D5-7E98-42AD-904B-B3AB3024B171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515" name="Oval 514">
                <a:extLst>
                  <a:ext uri="{FF2B5EF4-FFF2-40B4-BE49-F238E27FC236}">
                    <a16:creationId xmlns="" xmlns:a16="http://schemas.microsoft.com/office/drawing/2014/main" id="{E705109E-733D-4156-8A9C-EC8638A8628B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16" name="Straight Connector 515">
                <a:extLst>
                  <a:ext uri="{FF2B5EF4-FFF2-40B4-BE49-F238E27FC236}">
                    <a16:creationId xmlns="" xmlns:a16="http://schemas.microsoft.com/office/drawing/2014/main" id="{9ABE31BF-C3FA-400D-9AF6-6D563CFBD7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7" name="Straight Connector 516">
                <a:extLst>
                  <a:ext uri="{FF2B5EF4-FFF2-40B4-BE49-F238E27FC236}">
                    <a16:creationId xmlns="" xmlns:a16="http://schemas.microsoft.com/office/drawing/2014/main" id="{ACD1780F-8D48-45A8-8079-24229927A374}"/>
                  </a:ext>
                </a:extLst>
              </p:cNvPr>
              <p:cNvCxnSpPr>
                <a:cxnSpLocks/>
                <a:stCxn id="514" idx="0"/>
                <a:endCxn id="514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8" name="Straight Connector 517">
                <a:extLst>
                  <a:ext uri="{FF2B5EF4-FFF2-40B4-BE49-F238E27FC236}">
                    <a16:creationId xmlns="" xmlns:a16="http://schemas.microsoft.com/office/drawing/2014/main" id="{9D0696B6-E20D-466B-AD56-F1F4789D52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9" name="Straight Connector 518">
                <a:extLst>
                  <a:ext uri="{FF2B5EF4-FFF2-40B4-BE49-F238E27FC236}">
                    <a16:creationId xmlns="" xmlns:a16="http://schemas.microsoft.com/office/drawing/2014/main" id="{15E81E74-2159-49A6-86D3-B73DA97B2F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0" name="Straight Connector 519">
                <a:extLst>
                  <a:ext uri="{FF2B5EF4-FFF2-40B4-BE49-F238E27FC236}">
                    <a16:creationId xmlns="" xmlns:a16="http://schemas.microsoft.com/office/drawing/2014/main" id="{A22BD0C8-1395-49AD-A6BD-BAC9C2E656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1" name="Straight Connector 520">
                <a:extLst>
                  <a:ext uri="{FF2B5EF4-FFF2-40B4-BE49-F238E27FC236}">
                    <a16:creationId xmlns="" xmlns:a16="http://schemas.microsoft.com/office/drawing/2014/main" id="{122BCE52-5B83-4459-8231-3B265CDCD4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2" name="Straight Connector 521">
                <a:extLst>
                  <a:ext uri="{FF2B5EF4-FFF2-40B4-BE49-F238E27FC236}">
                    <a16:creationId xmlns="" xmlns:a16="http://schemas.microsoft.com/office/drawing/2014/main" id="{F34C4B23-F3F4-4754-8FE0-8709614BAC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3" name="Straight Connector 522">
                <a:extLst>
                  <a:ext uri="{FF2B5EF4-FFF2-40B4-BE49-F238E27FC236}">
                    <a16:creationId xmlns="" xmlns:a16="http://schemas.microsoft.com/office/drawing/2014/main" id="{CE5406D7-15FB-41FD-99C3-A4BE56B1F6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4" name="Oval 523">
                <a:extLst>
                  <a:ext uri="{FF2B5EF4-FFF2-40B4-BE49-F238E27FC236}">
                    <a16:creationId xmlns="" xmlns:a16="http://schemas.microsoft.com/office/drawing/2014/main" id="{68EF35BD-CA7A-498F-B8FF-87C92D1268D9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5" name="Oval 524">
                <a:extLst>
                  <a:ext uri="{FF2B5EF4-FFF2-40B4-BE49-F238E27FC236}">
                    <a16:creationId xmlns="" xmlns:a16="http://schemas.microsoft.com/office/drawing/2014/main" id="{19CC7C24-6EB5-421D-A3BC-D511A3C045DE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6" name="Oval 525">
                <a:extLst>
                  <a:ext uri="{FF2B5EF4-FFF2-40B4-BE49-F238E27FC236}">
                    <a16:creationId xmlns="" xmlns:a16="http://schemas.microsoft.com/office/drawing/2014/main" id="{295FF959-2488-425A-95C4-FCA7EDE934CC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27" name="Oval 526">
                <a:extLst>
                  <a:ext uri="{FF2B5EF4-FFF2-40B4-BE49-F238E27FC236}">
                    <a16:creationId xmlns="" xmlns:a16="http://schemas.microsoft.com/office/drawing/2014/main" id="{3949A424-4A12-4290-AB09-09AB0863226F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8" name="Oval 527">
                <a:extLst>
                  <a:ext uri="{FF2B5EF4-FFF2-40B4-BE49-F238E27FC236}">
                    <a16:creationId xmlns="" xmlns:a16="http://schemas.microsoft.com/office/drawing/2014/main" id="{8F31FB8D-799F-4BAD-B8B0-9E0FC1A6A52F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29" name="Oval 528">
                <a:extLst>
                  <a:ext uri="{FF2B5EF4-FFF2-40B4-BE49-F238E27FC236}">
                    <a16:creationId xmlns="" xmlns:a16="http://schemas.microsoft.com/office/drawing/2014/main" id="{FA6E00F7-BAF8-4DC3-8A49-E12991C3C1A2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30" name="TextBox 529">
                <a:extLst>
                  <a:ext uri="{FF2B5EF4-FFF2-40B4-BE49-F238E27FC236}">
                    <a16:creationId xmlns="" xmlns:a16="http://schemas.microsoft.com/office/drawing/2014/main" id="{AAE53DF7-E850-4D39-B2FF-79C51A195AB2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531" name="TextBox 530">
                <a:extLst>
                  <a:ext uri="{FF2B5EF4-FFF2-40B4-BE49-F238E27FC236}">
                    <a16:creationId xmlns="" xmlns:a16="http://schemas.microsoft.com/office/drawing/2014/main" id="{179D624A-FCFE-46AB-AEE0-0F786F966EE9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532" name="TextBox 531">
                <a:extLst>
                  <a:ext uri="{FF2B5EF4-FFF2-40B4-BE49-F238E27FC236}">
                    <a16:creationId xmlns="" xmlns:a16="http://schemas.microsoft.com/office/drawing/2014/main" id="{2A18D12A-13C0-42A8-A8E7-7D89EB4E44CD}"/>
                  </a:ext>
                </a:extLst>
              </p:cNvPr>
              <p:cNvSpPr txBox="1"/>
              <p:nvPr/>
            </p:nvSpPr>
            <p:spPr>
              <a:xfrm>
                <a:off x="652549" y="124690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533" name="TextBox 532">
                <a:extLst>
                  <a:ext uri="{FF2B5EF4-FFF2-40B4-BE49-F238E27FC236}">
                    <a16:creationId xmlns="" xmlns:a16="http://schemas.microsoft.com/office/drawing/2014/main" id="{F7285838-7600-4209-A7BA-E2268E8466A1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534" name="TextBox 533">
                <a:extLst>
                  <a:ext uri="{FF2B5EF4-FFF2-40B4-BE49-F238E27FC236}">
                    <a16:creationId xmlns="" xmlns:a16="http://schemas.microsoft.com/office/drawing/2014/main" id="{55857E4F-5D09-43DF-A6FD-111266445E48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535" name="TextBox 534">
                <a:extLst>
                  <a:ext uri="{FF2B5EF4-FFF2-40B4-BE49-F238E27FC236}">
                    <a16:creationId xmlns="" xmlns:a16="http://schemas.microsoft.com/office/drawing/2014/main" id="{0E2E6298-ED2B-440C-B128-8B41BC2D1D35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cxnSp>
          <p:nvCxnSpPr>
            <p:cNvPr id="536" name="Straight Connector 535">
              <a:extLst>
                <a:ext uri="{FF2B5EF4-FFF2-40B4-BE49-F238E27FC236}">
                  <a16:creationId xmlns="" xmlns:a16="http://schemas.microsoft.com/office/drawing/2014/main" id="{40A33DAF-E1A3-4CC2-B757-8CC867829510}"/>
                </a:ext>
              </a:extLst>
            </p:cNvPr>
            <p:cNvCxnSpPr>
              <a:cxnSpLocks/>
            </p:cNvCxnSpPr>
            <p:nvPr/>
          </p:nvCxnSpPr>
          <p:spPr>
            <a:xfrm>
              <a:off x="6913626" y="2676832"/>
              <a:ext cx="0" cy="49170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7" name="Straight Connector 536">
              <a:extLst>
                <a:ext uri="{FF2B5EF4-FFF2-40B4-BE49-F238E27FC236}">
                  <a16:creationId xmlns="" xmlns:a16="http://schemas.microsoft.com/office/drawing/2014/main" id="{8E8AD4D7-3888-4E2C-B0E5-B3708EB35F4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75058" y="2655302"/>
              <a:ext cx="146701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8" name="Straight Connector 537">
              <a:extLst>
                <a:ext uri="{FF2B5EF4-FFF2-40B4-BE49-F238E27FC236}">
                  <a16:creationId xmlns="" xmlns:a16="http://schemas.microsoft.com/office/drawing/2014/main" id="{AE037853-4726-451F-93D1-32579F3832FB}"/>
                </a:ext>
              </a:extLst>
            </p:cNvPr>
            <p:cNvCxnSpPr>
              <a:cxnSpLocks/>
            </p:cNvCxnSpPr>
            <p:nvPr/>
          </p:nvCxnSpPr>
          <p:spPr>
            <a:xfrm>
              <a:off x="8363052" y="1937054"/>
              <a:ext cx="0" cy="69553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9" name="Straight Connector 538">
              <a:extLst>
                <a:ext uri="{FF2B5EF4-FFF2-40B4-BE49-F238E27FC236}">
                  <a16:creationId xmlns="" xmlns:a16="http://schemas.microsoft.com/office/drawing/2014/main" id="{25FBFE41-20D9-47D5-ABD3-C3F6277EDC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62124" y="1934405"/>
              <a:ext cx="36045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3" name="Straight Connector 562">
              <a:extLst>
                <a:ext uri="{FF2B5EF4-FFF2-40B4-BE49-F238E27FC236}">
                  <a16:creationId xmlns="" xmlns:a16="http://schemas.microsoft.com/office/drawing/2014/main" id="{EEAF377C-D215-462A-A872-D9B43343DD0B}"/>
                </a:ext>
              </a:extLst>
            </p:cNvPr>
            <p:cNvCxnSpPr>
              <a:cxnSpLocks/>
            </p:cNvCxnSpPr>
            <p:nvPr/>
          </p:nvCxnSpPr>
          <p:spPr>
            <a:xfrm>
              <a:off x="8746040" y="1795256"/>
              <a:ext cx="0" cy="1417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5" name="Straight Connector 564">
              <a:extLst>
                <a:ext uri="{FF2B5EF4-FFF2-40B4-BE49-F238E27FC236}">
                  <a16:creationId xmlns="" xmlns:a16="http://schemas.microsoft.com/office/drawing/2014/main" id="{184FB852-CB7F-48A6-BAA1-9DF65FFD9660}"/>
                </a:ext>
              </a:extLst>
            </p:cNvPr>
            <p:cNvCxnSpPr>
              <a:cxnSpLocks/>
            </p:cNvCxnSpPr>
            <p:nvPr/>
          </p:nvCxnSpPr>
          <p:spPr>
            <a:xfrm>
              <a:off x="7590812" y="2748087"/>
              <a:ext cx="0" cy="38201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7" name="Straight Connector 566">
              <a:extLst>
                <a:ext uri="{FF2B5EF4-FFF2-40B4-BE49-F238E27FC236}">
                  <a16:creationId xmlns="" xmlns:a16="http://schemas.microsoft.com/office/drawing/2014/main" id="{1AB77BC5-4B94-4C06-B2F3-226D6035D81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06751" y="2753389"/>
              <a:ext cx="113968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0" name="Straight Connector 569">
              <a:extLst>
                <a:ext uri="{FF2B5EF4-FFF2-40B4-BE49-F238E27FC236}">
                  <a16:creationId xmlns="" xmlns:a16="http://schemas.microsoft.com/office/drawing/2014/main" id="{838C65D9-CF11-4667-9267-B216ED0DF91B}"/>
                </a:ext>
              </a:extLst>
            </p:cNvPr>
            <p:cNvCxnSpPr>
              <a:cxnSpLocks/>
            </p:cNvCxnSpPr>
            <p:nvPr/>
          </p:nvCxnSpPr>
          <p:spPr>
            <a:xfrm>
              <a:off x="8746040" y="2080177"/>
              <a:ext cx="0" cy="64405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4" name="Straight Connector 573">
              <a:extLst>
                <a:ext uri="{FF2B5EF4-FFF2-40B4-BE49-F238E27FC236}">
                  <a16:creationId xmlns="" xmlns:a16="http://schemas.microsoft.com/office/drawing/2014/main" id="{9E72292E-E412-41DE-A1D7-9A041469DD9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21259" y="2055000"/>
              <a:ext cx="645378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6" name="Straight Connector 575">
              <a:extLst>
                <a:ext uri="{FF2B5EF4-FFF2-40B4-BE49-F238E27FC236}">
                  <a16:creationId xmlns="" xmlns:a16="http://schemas.microsoft.com/office/drawing/2014/main" id="{603B8200-4E93-4F10-8C0A-4D3DC2543E23}"/>
                </a:ext>
              </a:extLst>
            </p:cNvPr>
            <p:cNvCxnSpPr>
              <a:cxnSpLocks/>
            </p:cNvCxnSpPr>
            <p:nvPr/>
          </p:nvCxnSpPr>
          <p:spPr>
            <a:xfrm>
              <a:off x="9383470" y="1793930"/>
              <a:ext cx="0" cy="2547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5" name="Straight Connector 474">
              <a:extLst>
                <a:ext uri="{FF2B5EF4-FFF2-40B4-BE49-F238E27FC236}">
                  <a16:creationId xmlns="" xmlns:a16="http://schemas.microsoft.com/office/drawing/2014/main" id="{6E9328EE-9957-43E0-8C77-CA31A1959F3D}"/>
                </a:ext>
              </a:extLst>
            </p:cNvPr>
            <p:cNvCxnSpPr>
              <a:cxnSpLocks/>
            </p:cNvCxnSpPr>
            <p:nvPr/>
          </p:nvCxnSpPr>
          <p:spPr>
            <a:xfrm>
              <a:off x="9155755" y="2273916"/>
              <a:ext cx="0" cy="75610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6" name="Straight Connector 475">
              <a:extLst>
                <a:ext uri="{FF2B5EF4-FFF2-40B4-BE49-F238E27FC236}">
                  <a16:creationId xmlns="" xmlns:a16="http://schemas.microsoft.com/office/drawing/2014/main" id="{55E90E17-2BF5-4331-91C2-22E9748BBE1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30314" y="2228662"/>
              <a:ext cx="90079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7" name="Straight Connector 476">
              <a:extLst>
                <a:ext uri="{FF2B5EF4-FFF2-40B4-BE49-F238E27FC236}">
                  <a16:creationId xmlns="" xmlns:a16="http://schemas.microsoft.com/office/drawing/2014/main" id="{AF56031C-6401-4F89-935F-F26DA3EA42C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366" y="1836174"/>
              <a:ext cx="0" cy="39224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3" name="Straight Connector 502">
              <a:extLst>
                <a:ext uri="{FF2B5EF4-FFF2-40B4-BE49-F238E27FC236}">
                  <a16:creationId xmlns="" xmlns:a16="http://schemas.microsoft.com/office/drawing/2014/main" id="{AB54680F-09F8-418A-8AFF-8D8A05307D40}"/>
                </a:ext>
              </a:extLst>
            </p:cNvPr>
            <p:cNvCxnSpPr>
              <a:cxnSpLocks/>
            </p:cNvCxnSpPr>
            <p:nvPr/>
          </p:nvCxnSpPr>
          <p:spPr>
            <a:xfrm>
              <a:off x="9956424" y="2424041"/>
              <a:ext cx="0" cy="97674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5" name="Straight Connector 504">
              <a:extLst>
                <a:ext uri="{FF2B5EF4-FFF2-40B4-BE49-F238E27FC236}">
                  <a16:creationId xmlns="" xmlns:a16="http://schemas.microsoft.com/office/drawing/2014/main" id="{43CBB33C-9882-4348-A85E-0CD32ED757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78750" y="2422006"/>
              <a:ext cx="61873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6" name="Straight Connector 505">
              <a:extLst>
                <a:ext uri="{FF2B5EF4-FFF2-40B4-BE49-F238E27FC236}">
                  <a16:creationId xmlns="" xmlns:a16="http://schemas.microsoft.com/office/drawing/2014/main" id="{C6760AFF-CBAC-4DA9-8EE4-E18254EC1C25}"/>
                </a:ext>
              </a:extLst>
            </p:cNvPr>
            <p:cNvCxnSpPr>
              <a:cxnSpLocks/>
            </p:cNvCxnSpPr>
            <p:nvPr/>
          </p:nvCxnSpPr>
          <p:spPr>
            <a:xfrm>
              <a:off x="10575375" y="1816716"/>
              <a:ext cx="0" cy="59822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9" name="Straight Connector 588">
              <a:extLst>
                <a:ext uri="{FF2B5EF4-FFF2-40B4-BE49-F238E27FC236}">
                  <a16:creationId xmlns="" xmlns:a16="http://schemas.microsoft.com/office/drawing/2014/main" id="{440BB4D5-F221-4855-BA66-B59EBDAD09C2}"/>
                </a:ext>
              </a:extLst>
            </p:cNvPr>
            <p:cNvCxnSpPr>
              <a:cxnSpLocks/>
            </p:cNvCxnSpPr>
            <p:nvPr/>
          </p:nvCxnSpPr>
          <p:spPr>
            <a:xfrm>
              <a:off x="11371242" y="1789421"/>
              <a:ext cx="0" cy="216636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7" name="Straight Connector 616">
              <a:extLst>
                <a:ext uri="{FF2B5EF4-FFF2-40B4-BE49-F238E27FC236}">
                  <a16:creationId xmlns="" xmlns:a16="http://schemas.microsoft.com/office/drawing/2014/main" id="{4995036F-AD50-4B4C-B7EE-CBE53C7F3721}"/>
                </a:ext>
              </a:extLst>
            </p:cNvPr>
            <p:cNvCxnSpPr>
              <a:cxnSpLocks/>
            </p:cNvCxnSpPr>
            <p:nvPr/>
          </p:nvCxnSpPr>
          <p:spPr>
            <a:xfrm>
              <a:off x="1433272" y="3374065"/>
              <a:ext cx="0" cy="20622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8" name="Straight Connector 617">
              <a:extLst>
                <a:ext uri="{FF2B5EF4-FFF2-40B4-BE49-F238E27FC236}">
                  <a16:creationId xmlns="" xmlns:a16="http://schemas.microsoft.com/office/drawing/2014/main" id="{651B1414-8DBE-42A7-B551-8688E2C24C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0483" y="3582882"/>
              <a:ext cx="73312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9" name="Straight Connector 618">
              <a:extLst>
                <a:ext uri="{FF2B5EF4-FFF2-40B4-BE49-F238E27FC236}">
                  <a16:creationId xmlns="" xmlns:a16="http://schemas.microsoft.com/office/drawing/2014/main" id="{AE6B7703-2F10-4848-BFBE-21A4A9ABB71B}"/>
                </a:ext>
              </a:extLst>
            </p:cNvPr>
            <p:cNvCxnSpPr>
              <a:cxnSpLocks/>
            </p:cNvCxnSpPr>
            <p:nvPr/>
          </p:nvCxnSpPr>
          <p:spPr>
            <a:xfrm>
              <a:off x="646465" y="3569660"/>
              <a:ext cx="0" cy="163741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46" name="Straight Connector 645">
              <a:extLst>
                <a:ext uri="{FF2B5EF4-FFF2-40B4-BE49-F238E27FC236}">
                  <a16:creationId xmlns="" xmlns:a16="http://schemas.microsoft.com/office/drawing/2014/main" id="{C08DAF09-D242-4218-95EF-14405D5B10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39702" y="3820342"/>
              <a:ext cx="49211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47" name="Straight Connector 646">
              <a:extLst>
                <a:ext uri="{FF2B5EF4-FFF2-40B4-BE49-F238E27FC236}">
                  <a16:creationId xmlns="" xmlns:a16="http://schemas.microsoft.com/office/drawing/2014/main" id="{BB8F5061-150B-4193-B425-AE4BBE8DDD5C}"/>
                </a:ext>
              </a:extLst>
            </p:cNvPr>
            <p:cNvCxnSpPr>
              <a:cxnSpLocks/>
            </p:cNvCxnSpPr>
            <p:nvPr/>
          </p:nvCxnSpPr>
          <p:spPr>
            <a:xfrm>
              <a:off x="1351758" y="3839018"/>
              <a:ext cx="0" cy="135742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3" name="Straight Connector 672">
              <a:extLst>
                <a:ext uri="{FF2B5EF4-FFF2-40B4-BE49-F238E27FC236}">
                  <a16:creationId xmlns="" xmlns:a16="http://schemas.microsoft.com/office/drawing/2014/main" id="{060401A4-9358-4AD9-8985-496189B932A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88288" y="4142863"/>
              <a:ext cx="53819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4" name="Straight Connector 673">
              <a:extLst>
                <a:ext uri="{FF2B5EF4-FFF2-40B4-BE49-F238E27FC236}">
                  <a16:creationId xmlns="" xmlns:a16="http://schemas.microsoft.com/office/drawing/2014/main" id="{BF650290-A7A6-46FA-9094-B9357BF86F81}"/>
                </a:ext>
              </a:extLst>
            </p:cNvPr>
            <p:cNvCxnSpPr>
              <a:cxnSpLocks/>
            </p:cNvCxnSpPr>
            <p:nvPr/>
          </p:nvCxnSpPr>
          <p:spPr>
            <a:xfrm>
              <a:off x="1950726" y="4133185"/>
              <a:ext cx="0" cy="101400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00" name="Straight Connector 699">
              <a:extLst>
                <a:ext uri="{FF2B5EF4-FFF2-40B4-BE49-F238E27FC236}">
                  <a16:creationId xmlns="" xmlns:a16="http://schemas.microsoft.com/office/drawing/2014/main" id="{1A288CA3-48E6-4222-ABE4-25602DA140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04977" y="4263365"/>
              <a:ext cx="58427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01" name="Straight Connector 700">
              <a:extLst>
                <a:ext uri="{FF2B5EF4-FFF2-40B4-BE49-F238E27FC236}">
                  <a16:creationId xmlns="" xmlns:a16="http://schemas.microsoft.com/office/drawing/2014/main" id="{16CDC037-5F2A-415E-8DE1-F4D51A5B5966}"/>
                </a:ext>
              </a:extLst>
            </p:cNvPr>
            <p:cNvCxnSpPr>
              <a:cxnSpLocks/>
            </p:cNvCxnSpPr>
            <p:nvPr/>
          </p:nvCxnSpPr>
          <p:spPr>
            <a:xfrm>
              <a:off x="2570958" y="4243054"/>
              <a:ext cx="0" cy="92625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27" name="Straight Connector 726">
              <a:extLst>
                <a:ext uri="{FF2B5EF4-FFF2-40B4-BE49-F238E27FC236}">
                  <a16:creationId xmlns="" xmlns:a16="http://schemas.microsoft.com/office/drawing/2014/main" id="{03EB6952-C4C9-4FE2-985B-DF2E4F004F10}"/>
                </a:ext>
              </a:extLst>
            </p:cNvPr>
            <p:cNvCxnSpPr>
              <a:cxnSpLocks/>
            </p:cNvCxnSpPr>
            <p:nvPr/>
          </p:nvCxnSpPr>
          <p:spPr>
            <a:xfrm>
              <a:off x="3052968" y="4469882"/>
              <a:ext cx="0" cy="67730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3" name="Straight Connector 752">
              <a:extLst>
                <a:ext uri="{FF2B5EF4-FFF2-40B4-BE49-F238E27FC236}">
                  <a16:creationId xmlns="" xmlns:a16="http://schemas.microsoft.com/office/drawing/2014/main" id="{9A1CBCF5-7E75-4588-B467-54A828DB683D}"/>
                </a:ext>
              </a:extLst>
            </p:cNvPr>
            <p:cNvCxnSpPr>
              <a:cxnSpLocks/>
            </p:cNvCxnSpPr>
            <p:nvPr/>
          </p:nvCxnSpPr>
          <p:spPr>
            <a:xfrm>
              <a:off x="3382789" y="4560867"/>
              <a:ext cx="0" cy="44942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4" name="Straight Connector 753">
              <a:extLst>
                <a:ext uri="{FF2B5EF4-FFF2-40B4-BE49-F238E27FC236}">
                  <a16:creationId xmlns="" xmlns:a16="http://schemas.microsoft.com/office/drawing/2014/main" id="{C074881C-ED42-4AF2-9FC7-597A463EC8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75811" y="4991298"/>
              <a:ext cx="3363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5" name="Straight Connector 754">
              <a:extLst>
                <a:ext uri="{FF2B5EF4-FFF2-40B4-BE49-F238E27FC236}">
                  <a16:creationId xmlns="" xmlns:a16="http://schemas.microsoft.com/office/drawing/2014/main" id="{0EAEA0B3-6431-4567-9FB0-0163E9B0F6D0}"/>
                </a:ext>
              </a:extLst>
            </p:cNvPr>
            <p:cNvCxnSpPr>
              <a:cxnSpLocks/>
            </p:cNvCxnSpPr>
            <p:nvPr/>
          </p:nvCxnSpPr>
          <p:spPr>
            <a:xfrm>
              <a:off x="3703511" y="4977124"/>
              <a:ext cx="0" cy="18481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1" name="Straight Connector 780">
              <a:extLst>
                <a:ext uri="{FF2B5EF4-FFF2-40B4-BE49-F238E27FC236}">
                  <a16:creationId xmlns="" xmlns:a16="http://schemas.microsoft.com/office/drawing/2014/main" id="{C1115FD0-692F-44A3-AFA5-9CE0010EB512}"/>
                </a:ext>
              </a:extLst>
            </p:cNvPr>
            <p:cNvCxnSpPr>
              <a:cxnSpLocks/>
            </p:cNvCxnSpPr>
            <p:nvPr/>
          </p:nvCxnSpPr>
          <p:spPr>
            <a:xfrm>
              <a:off x="3814968" y="4638205"/>
              <a:ext cx="0" cy="33114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2" name="Straight Connector 781">
              <a:extLst>
                <a:ext uri="{FF2B5EF4-FFF2-40B4-BE49-F238E27FC236}">
                  <a16:creationId xmlns="" xmlns:a16="http://schemas.microsoft.com/office/drawing/2014/main" id="{1E05E259-56D8-4E86-8B72-BE9ECA0958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28462" y="4966277"/>
              <a:ext cx="42963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3" name="Straight Connector 782">
              <a:extLst>
                <a:ext uri="{FF2B5EF4-FFF2-40B4-BE49-F238E27FC236}">
                  <a16:creationId xmlns="" xmlns:a16="http://schemas.microsoft.com/office/drawing/2014/main" id="{513B552C-AD63-4A27-B04D-3D074A9AA471}"/>
                </a:ext>
              </a:extLst>
            </p:cNvPr>
            <p:cNvCxnSpPr>
              <a:cxnSpLocks/>
            </p:cNvCxnSpPr>
            <p:nvPr/>
          </p:nvCxnSpPr>
          <p:spPr>
            <a:xfrm>
              <a:off x="4258520" y="4979398"/>
              <a:ext cx="0" cy="22423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09" name="Straight Connector 808">
              <a:extLst>
                <a:ext uri="{FF2B5EF4-FFF2-40B4-BE49-F238E27FC236}">
                  <a16:creationId xmlns="" xmlns:a16="http://schemas.microsoft.com/office/drawing/2014/main" id="{3AA7F83D-B6F9-403D-94F6-3AC02C8AD533}"/>
                </a:ext>
              </a:extLst>
            </p:cNvPr>
            <p:cNvCxnSpPr>
              <a:cxnSpLocks/>
              <a:stCxn id="39" idx="3"/>
            </p:cNvCxnSpPr>
            <p:nvPr/>
          </p:nvCxnSpPr>
          <p:spPr>
            <a:xfrm flipH="1" flipV="1">
              <a:off x="4199228" y="4818426"/>
              <a:ext cx="262160" cy="625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0" name="Straight Connector 809">
              <a:extLst>
                <a:ext uri="{FF2B5EF4-FFF2-40B4-BE49-F238E27FC236}">
                  <a16:creationId xmlns="" xmlns:a16="http://schemas.microsoft.com/office/drawing/2014/main" id="{8B23360C-F27F-4F0D-824F-0F7B96678565}"/>
                </a:ext>
              </a:extLst>
            </p:cNvPr>
            <p:cNvCxnSpPr>
              <a:cxnSpLocks/>
            </p:cNvCxnSpPr>
            <p:nvPr/>
          </p:nvCxnSpPr>
          <p:spPr>
            <a:xfrm>
              <a:off x="4451863" y="4852019"/>
              <a:ext cx="0" cy="17408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1" name="Straight Connector 810">
              <a:extLst>
                <a:ext uri="{FF2B5EF4-FFF2-40B4-BE49-F238E27FC236}">
                  <a16:creationId xmlns="" xmlns:a16="http://schemas.microsoft.com/office/drawing/2014/main" id="{7DF5E91C-3D8B-412F-87EE-380A8A6267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60810" y="5025559"/>
              <a:ext cx="4796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2" name="Straight Connector 811">
              <a:extLst>
                <a:ext uri="{FF2B5EF4-FFF2-40B4-BE49-F238E27FC236}">
                  <a16:creationId xmlns="" xmlns:a16="http://schemas.microsoft.com/office/drawing/2014/main" id="{81817C9F-B031-4D0C-8EE5-92C7CE05F744}"/>
                </a:ext>
              </a:extLst>
            </p:cNvPr>
            <p:cNvCxnSpPr>
              <a:cxnSpLocks/>
            </p:cNvCxnSpPr>
            <p:nvPr/>
          </p:nvCxnSpPr>
          <p:spPr>
            <a:xfrm>
              <a:off x="4929535" y="5036406"/>
              <a:ext cx="0" cy="13780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8" name="Straight Connector 837">
              <a:extLst>
                <a:ext uri="{FF2B5EF4-FFF2-40B4-BE49-F238E27FC236}">
                  <a16:creationId xmlns="" xmlns:a16="http://schemas.microsoft.com/office/drawing/2014/main" id="{27009ECF-2B6B-422B-8D50-6D11364063D7}"/>
                </a:ext>
              </a:extLst>
            </p:cNvPr>
            <p:cNvCxnSpPr>
              <a:cxnSpLocks/>
            </p:cNvCxnSpPr>
            <p:nvPr/>
          </p:nvCxnSpPr>
          <p:spPr>
            <a:xfrm>
              <a:off x="4617911" y="4704168"/>
              <a:ext cx="0" cy="22423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9" name="Straight Connector 838">
              <a:extLst>
                <a:ext uri="{FF2B5EF4-FFF2-40B4-BE49-F238E27FC236}">
                  <a16:creationId xmlns="" xmlns:a16="http://schemas.microsoft.com/office/drawing/2014/main" id="{A1503916-A598-4E34-9C5F-A2EE9CA66C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20034" y="4938981"/>
              <a:ext cx="78447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40" name="Straight Connector 839">
              <a:extLst>
                <a:ext uri="{FF2B5EF4-FFF2-40B4-BE49-F238E27FC236}">
                  <a16:creationId xmlns="" xmlns:a16="http://schemas.microsoft.com/office/drawing/2014/main" id="{541B4BF2-1D6A-4085-A994-8316CC2B6FA0}"/>
                </a:ext>
              </a:extLst>
            </p:cNvPr>
            <p:cNvCxnSpPr>
              <a:cxnSpLocks/>
            </p:cNvCxnSpPr>
            <p:nvPr/>
          </p:nvCxnSpPr>
          <p:spPr>
            <a:xfrm>
              <a:off x="5397718" y="4941219"/>
              <a:ext cx="0" cy="20228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6" name="Straight Connector 865">
              <a:extLst>
                <a:ext uri="{FF2B5EF4-FFF2-40B4-BE49-F238E27FC236}">
                  <a16:creationId xmlns="" xmlns:a16="http://schemas.microsoft.com/office/drawing/2014/main" id="{338254D6-AC17-48F9-BE89-3E6098863BAF}"/>
                </a:ext>
              </a:extLst>
            </p:cNvPr>
            <p:cNvCxnSpPr>
              <a:cxnSpLocks/>
            </p:cNvCxnSpPr>
            <p:nvPr/>
          </p:nvCxnSpPr>
          <p:spPr>
            <a:xfrm>
              <a:off x="5473171" y="4658675"/>
              <a:ext cx="0" cy="37208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7" name="Straight Connector 866">
              <a:extLst>
                <a:ext uri="{FF2B5EF4-FFF2-40B4-BE49-F238E27FC236}">
                  <a16:creationId xmlns="" xmlns:a16="http://schemas.microsoft.com/office/drawing/2014/main" id="{8D856E9F-04E7-459C-9B3B-4DA67BF131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82119" y="5023142"/>
              <a:ext cx="55701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8" name="Straight Connector 867">
              <a:extLst>
                <a:ext uri="{FF2B5EF4-FFF2-40B4-BE49-F238E27FC236}">
                  <a16:creationId xmlns="" xmlns:a16="http://schemas.microsoft.com/office/drawing/2014/main" id="{22EED949-9D45-4563-A2AB-93EC2AA7D23C}"/>
                </a:ext>
              </a:extLst>
            </p:cNvPr>
            <p:cNvCxnSpPr>
              <a:cxnSpLocks/>
            </p:cNvCxnSpPr>
            <p:nvPr/>
          </p:nvCxnSpPr>
          <p:spPr>
            <a:xfrm>
              <a:off x="6035003" y="5036263"/>
              <a:ext cx="0" cy="14533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4" name="Straight Connector 893">
              <a:extLst>
                <a:ext uri="{FF2B5EF4-FFF2-40B4-BE49-F238E27FC236}">
                  <a16:creationId xmlns="" xmlns:a16="http://schemas.microsoft.com/office/drawing/2014/main" id="{B7EE1CA3-B67F-4FDB-9E11-0AC15CED0434}"/>
                </a:ext>
              </a:extLst>
            </p:cNvPr>
            <p:cNvCxnSpPr>
              <a:cxnSpLocks/>
            </p:cNvCxnSpPr>
            <p:nvPr/>
          </p:nvCxnSpPr>
          <p:spPr>
            <a:xfrm>
              <a:off x="5912174" y="4681421"/>
              <a:ext cx="0" cy="27428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5" name="Straight Connector 894">
              <a:extLst>
                <a:ext uri="{FF2B5EF4-FFF2-40B4-BE49-F238E27FC236}">
                  <a16:creationId xmlns="" xmlns:a16="http://schemas.microsoft.com/office/drawing/2014/main" id="{5A59BCDB-BBCA-4072-9A6A-E3C3886B6D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27947" y="4936706"/>
              <a:ext cx="350023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6" name="Straight Connector 895">
              <a:extLst>
                <a:ext uri="{FF2B5EF4-FFF2-40B4-BE49-F238E27FC236}">
                  <a16:creationId xmlns="" xmlns:a16="http://schemas.microsoft.com/office/drawing/2014/main" id="{3E980116-201A-49A0-93FF-E4A3388992AB}"/>
                </a:ext>
              </a:extLst>
            </p:cNvPr>
            <p:cNvCxnSpPr>
              <a:cxnSpLocks/>
            </p:cNvCxnSpPr>
            <p:nvPr/>
          </p:nvCxnSpPr>
          <p:spPr>
            <a:xfrm>
              <a:off x="6282937" y="4943003"/>
              <a:ext cx="0" cy="13382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7" name="Straight Connector 896">
              <a:extLst>
                <a:ext uri="{FF2B5EF4-FFF2-40B4-BE49-F238E27FC236}">
                  <a16:creationId xmlns="" xmlns:a16="http://schemas.microsoft.com/office/drawing/2014/main" id="{E35972BC-5A5D-494D-97DB-1182AE22C2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75965" y="5073326"/>
              <a:ext cx="40461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8" name="Straight Connector 897">
              <a:extLst>
                <a:ext uri="{FF2B5EF4-FFF2-40B4-BE49-F238E27FC236}">
                  <a16:creationId xmlns="" xmlns:a16="http://schemas.microsoft.com/office/drawing/2014/main" id="{51AFE5D3-0E84-47B6-ACEA-B397A4C017FD}"/>
                </a:ext>
              </a:extLst>
            </p:cNvPr>
            <p:cNvCxnSpPr>
              <a:cxnSpLocks/>
            </p:cNvCxnSpPr>
            <p:nvPr/>
          </p:nvCxnSpPr>
          <p:spPr>
            <a:xfrm>
              <a:off x="6671898" y="5065975"/>
              <a:ext cx="0" cy="9458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24" name="Straight Connector 923">
              <a:extLst>
                <a:ext uri="{FF2B5EF4-FFF2-40B4-BE49-F238E27FC236}">
                  <a16:creationId xmlns="" xmlns:a16="http://schemas.microsoft.com/office/drawing/2014/main" id="{7F96AFAC-5A47-4704-9DF8-3AB93F7BE6C0}"/>
                </a:ext>
              </a:extLst>
            </p:cNvPr>
            <p:cNvCxnSpPr>
              <a:cxnSpLocks/>
            </p:cNvCxnSpPr>
            <p:nvPr/>
          </p:nvCxnSpPr>
          <p:spPr>
            <a:xfrm>
              <a:off x="7217810" y="4983946"/>
              <a:ext cx="0" cy="23106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0" name="Straight Connector 949">
              <a:extLst>
                <a:ext uri="{FF2B5EF4-FFF2-40B4-BE49-F238E27FC236}">
                  <a16:creationId xmlns="" xmlns:a16="http://schemas.microsoft.com/office/drawing/2014/main" id="{8C5BB2D0-DEB8-428E-9D1E-E343F97D1924}"/>
                </a:ext>
              </a:extLst>
            </p:cNvPr>
            <p:cNvCxnSpPr>
              <a:cxnSpLocks/>
            </p:cNvCxnSpPr>
            <p:nvPr/>
          </p:nvCxnSpPr>
          <p:spPr>
            <a:xfrm>
              <a:off x="6346627" y="3928519"/>
              <a:ext cx="0" cy="67234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1" name="Straight Connector 950">
              <a:extLst>
                <a:ext uri="{FF2B5EF4-FFF2-40B4-BE49-F238E27FC236}">
                  <a16:creationId xmlns="" xmlns:a16="http://schemas.microsoft.com/office/drawing/2014/main" id="{CDA38C55-39F7-4549-96F9-AD24A5F24B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73774" y="4590963"/>
              <a:ext cx="15282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2" name="Straight Connector 951">
              <a:extLst>
                <a:ext uri="{FF2B5EF4-FFF2-40B4-BE49-F238E27FC236}">
                  <a16:creationId xmlns="" xmlns:a16="http://schemas.microsoft.com/office/drawing/2014/main" id="{5422097E-862F-41CA-BB0F-2ECDA61B480E}"/>
                </a:ext>
              </a:extLst>
            </p:cNvPr>
            <p:cNvCxnSpPr>
              <a:cxnSpLocks/>
            </p:cNvCxnSpPr>
            <p:nvPr/>
          </p:nvCxnSpPr>
          <p:spPr>
            <a:xfrm>
              <a:off x="7891099" y="4613182"/>
              <a:ext cx="0" cy="54936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78" name="Straight Connector 977">
              <a:extLst>
                <a:ext uri="{FF2B5EF4-FFF2-40B4-BE49-F238E27FC236}">
                  <a16:creationId xmlns="" xmlns:a16="http://schemas.microsoft.com/office/drawing/2014/main" id="{D8482538-2127-4FDB-AE8C-4E6CD6222031}"/>
                </a:ext>
              </a:extLst>
            </p:cNvPr>
            <p:cNvCxnSpPr>
              <a:cxnSpLocks/>
            </p:cNvCxnSpPr>
            <p:nvPr/>
          </p:nvCxnSpPr>
          <p:spPr>
            <a:xfrm>
              <a:off x="6615033" y="4094567"/>
              <a:ext cx="0" cy="26745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79" name="Straight Connector 978">
              <a:extLst>
                <a:ext uri="{FF2B5EF4-FFF2-40B4-BE49-F238E27FC236}">
                  <a16:creationId xmlns="" xmlns:a16="http://schemas.microsoft.com/office/drawing/2014/main" id="{8081D80F-4FFC-43DE-94C1-0D8D140975A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580765" y="4347578"/>
              <a:ext cx="185355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80" name="Straight Connector 979">
              <a:extLst>
                <a:ext uri="{FF2B5EF4-FFF2-40B4-BE49-F238E27FC236}">
                  <a16:creationId xmlns="" xmlns:a16="http://schemas.microsoft.com/office/drawing/2014/main" id="{00D2781A-9734-4690-8BAD-DFF56196B2C0}"/>
                </a:ext>
              </a:extLst>
            </p:cNvPr>
            <p:cNvCxnSpPr>
              <a:cxnSpLocks/>
            </p:cNvCxnSpPr>
            <p:nvPr/>
          </p:nvCxnSpPr>
          <p:spPr>
            <a:xfrm>
              <a:off x="8432460" y="4362974"/>
              <a:ext cx="0" cy="79005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6" name="Straight Connector 1005">
              <a:extLst>
                <a:ext uri="{FF2B5EF4-FFF2-40B4-BE49-F238E27FC236}">
                  <a16:creationId xmlns="" xmlns:a16="http://schemas.microsoft.com/office/drawing/2014/main" id="{94DA82A7-C20A-446D-919C-7438F10391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79077" y="4022306"/>
              <a:ext cx="142984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E34687E7-BFD1-48B1-AC71-DC3942E31D8D}"/>
                </a:ext>
              </a:extLst>
            </p:cNvPr>
            <p:cNvCxnSpPr>
              <a:cxnSpLocks/>
            </p:cNvCxnSpPr>
            <p:nvPr/>
          </p:nvCxnSpPr>
          <p:spPr>
            <a:xfrm>
              <a:off x="8706700" y="4037702"/>
              <a:ext cx="0" cy="96292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8" name="Straight Connector 1007">
              <a:extLst>
                <a:ext uri="{FF2B5EF4-FFF2-40B4-BE49-F238E27FC236}">
                  <a16:creationId xmlns="" xmlns:a16="http://schemas.microsoft.com/office/drawing/2014/main" id="{5FDFED6D-170A-4383-A18B-355A1936286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16297" y="5021010"/>
              <a:ext cx="33899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9" name="Straight Connector 1008">
              <a:extLst>
                <a:ext uri="{FF2B5EF4-FFF2-40B4-BE49-F238E27FC236}">
                  <a16:creationId xmlns="" xmlns:a16="http://schemas.microsoft.com/office/drawing/2014/main" id="{AD7DB914-B88E-41AA-8E16-3861E05EE985}"/>
                </a:ext>
              </a:extLst>
            </p:cNvPr>
            <p:cNvCxnSpPr>
              <a:cxnSpLocks/>
            </p:cNvCxnSpPr>
            <p:nvPr/>
          </p:nvCxnSpPr>
          <p:spPr>
            <a:xfrm>
              <a:off x="9042061" y="5034130"/>
              <a:ext cx="0" cy="14007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A61B38E8-54B3-4050-BC1B-E970C4F0A142}"/>
                </a:ext>
              </a:extLst>
            </p:cNvPr>
            <p:cNvCxnSpPr>
              <a:cxnSpLocks/>
            </p:cNvCxnSpPr>
            <p:nvPr/>
          </p:nvCxnSpPr>
          <p:spPr>
            <a:xfrm>
              <a:off x="9187636" y="4094567"/>
              <a:ext cx="0" cy="6222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6" name="Straight Connector 1035">
              <a:extLst>
                <a:ext uri="{FF2B5EF4-FFF2-40B4-BE49-F238E27FC236}">
                  <a16:creationId xmlns="" xmlns:a16="http://schemas.microsoft.com/office/drawing/2014/main" id="{52F0E889-AF6E-4381-88A1-DF0C19DED67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94311" y="4709244"/>
              <a:ext cx="48422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7" name="Straight Connector 1036">
              <a:extLst>
                <a:ext uri="{FF2B5EF4-FFF2-40B4-BE49-F238E27FC236}">
                  <a16:creationId xmlns="" xmlns:a16="http://schemas.microsoft.com/office/drawing/2014/main" id="{AF5A4B9B-02E2-4BDD-BED0-C3E9A1D1C584}"/>
                </a:ext>
              </a:extLst>
            </p:cNvPr>
            <p:cNvCxnSpPr>
              <a:cxnSpLocks/>
            </p:cNvCxnSpPr>
            <p:nvPr/>
          </p:nvCxnSpPr>
          <p:spPr>
            <a:xfrm>
              <a:off x="9672132" y="4729188"/>
              <a:ext cx="0" cy="38573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064" name="TextBox 1063">
              <a:extLst>
                <a:ext uri="{FF2B5EF4-FFF2-40B4-BE49-F238E27FC236}">
                  <a16:creationId xmlns="" xmlns:a16="http://schemas.microsoft.com/office/drawing/2014/main" id="{9814C1CA-F02F-46E4-AE0A-A234EDBC342F}"/>
                </a:ext>
              </a:extLst>
            </p:cNvPr>
            <p:cNvSpPr txBox="1"/>
            <p:nvPr/>
          </p:nvSpPr>
          <p:spPr>
            <a:xfrm>
              <a:off x="1261521" y="751644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65" name="TextBox 1064">
              <a:extLst>
                <a:ext uri="{FF2B5EF4-FFF2-40B4-BE49-F238E27FC236}">
                  <a16:creationId xmlns="" xmlns:a16="http://schemas.microsoft.com/office/drawing/2014/main" id="{4AAD2252-FD7A-4C73-ABA6-6BE58C6CD50D}"/>
                </a:ext>
              </a:extLst>
            </p:cNvPr>
            <p:cNvSpPr txBox="1"/>
            <p:nvPr/>
          </p:nvSpPr>
          <p:spPr>
            <a:xfrm>
              <a:off x="1911681" y="74211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66" name="TextBox 1065">
              <a:extLst>
                <a:ext uri="{FF2B5EF4-FFF2-40B4-BE49-F238E27FC236}">
                  <a16:creationId xmlns="" xmlns:a16="http://schemas.microsoft.com/office/drawing/2014/main" id="{0BB6C222-B3AD-47BC-9194-EB7792B45AAC}"/>
                </a:ext>
              </a:extLst>
            </p:cNvPr>
            <p:cNvSpPr txBox="1"/>
            <p:nvPr/>
          </p:nvSpPr>
          <p:spPr>
            <a:xfrm>
              <a:off x="2575359" y="742117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67" name="TextBox 1066">
              <a:extLst>
                <a:ext uri="{FF2B5EF4-FFF2-40B4-BE49-F238E27FC236}">
                  <a16:creationId xmlns="" xmlns:a16="http://schemas.microsoft.com/office/drawing/2014/main" id="{280013AF-02CF-483F-B253-9D73353FBDA2}"/>
                </a:ext>
              </a:extLst>
            </p:cNvPr>
            <p:cNvSpPr txBox="1"/>
            <p:nvPr/>
          </p:nvSpPr>
          <p:spPr>
            <a:xfrm>
              <a:off x="3224288" y="742117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68" name="TextBox 1067">
              <a:extLst>
                <a:ext uri="{FF2B5EF4-FFF2-40B4-BE49-F238E27FC236}">
                  <a16:creationId xmlns="" xmlns:a16="http://schemas.microsoft.com/office/drawing/2014/main" id="{81BE68E4-4FDE-451C-A95D-FE8FF969DD0E}"/>
                </a:ext>
              </a:extLst>
            </p:cNvPr>
            <p:cNvSpPr txBox="1"/>
            <p:nvPr/>
          </p:nvSpPr>
          <p:spPr>
            <a:xfrm>
              <a:off x="3821598" y="74211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</a:t>
              </a:r>
            </a:p>
          </p:txBody>
        </p:sp>
        <p:sp>
          <p:nvSpPr>
            <p:cNvPr id="1069" name="TextBox 1068">
              <a:extLst>
                <a:ext uri="{FF2B5EF4-FFF2-40B4-BE49-F238E27FC236}">
                  <a16:creationId xmlns="" xmlns:a16="http://schemas.microsoft.com/office/drawing/2014/main" id="{9B2A164F-E405-456C-963F-1C32B7909B73}"/>
                </a:ext>
              </a:extLst>
            </p:cNvPr>
            <p:cNvSpPr txBox="1"/>
            <p:nvPr/>
          </p:nvSpPr>
          <p:spPr>
            <a:xfrm>
              <a:off x="4426281" y="74211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70" name="TextBox 1069">
              <a:extLst>
                <a:ext uri="{FF2B5EF4-FFF2-40B4-BE49-F238E27FC236}">
                  <a16:creationId xmlns="" xmlns:a16="http://schemas.microsoft.com/office/drawing/2014/main" id="{1AF7F1DF-FEAE-483A-B94A-BADA823F1A0E}"/>
                </a:ext>
              </a:extLst>
            </p:cNvPr>
            <p:cNvSpPr txBox="1"/>
            <p:nvPr/>
          </p:nvSpPr>
          <p:spPr>
            <a:xfrm>
              <a:off x="5030965" y="734743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71" name="TextBox 1070">
              <a:extLst>
                <a:ext uri="{FF2B5EF4-FFF2-40B4-BE49-F238E27FC236}">
                  <a16:creationId xmlns="" xmlns:a16="http://schemas.microsoft.com/office/drawing/2014/main" id="{586A807C-74D6-4DF2-B019-3512E0870A3F}"/>
                </a:ext>
              </a:extLst>
            </p:cNvPr>
            <p:cNvSpPr txBox="1"/>
            <p:nvPr/>
          </p:nvSpPr>
          <p:spPr>
            <a:xfrm>
              <a:off x="5613526" y="734743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72" name="TextBox 1071">
              <a:extLst>
                <a:ext uri="{FF2B5EF4-FFF2-40B4-BE49-F238E27FC236}">
                  <a16:creationId xmlns="" xmlns:a16="http://schemas.microsoft.com/office/drawing/2014/main" id="{AB7727DE-58E4-4580-AC2A-2844B65DBC8A}"/>
                </a:ext>
              </a:extLst>
            </p:cNvPr>
            <p:cNvSpPr txBox="1"/>
            <p:nvPr/>
          </p:nvSpPr>
          <p:spPr>
            <a:xfrm>
              <a:off x="6255082" y="742117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73" name="TextBox 1072">
              <a:extLst>
                <a:ext uri="{FF2B5EF4-FFF2-40B4-BE49-F238E27FC236}">
                  <a16:creationId xmlns="" xmlns:a16="http://schemas.microsoft.com/office/drawing/2014/main" id="{EEC38F1E-3FE4-49D5-8D0B-87DDE74EDCC8}"/>
                </a:ext>
              </a:extLst>
            </p:cNvPr>
            <p:cNvSpPr txBox="1"/>
            <p:nvPr/>
          </p:nvSpPr>
          <p:spPr>
            <a:xfrm>
              <a:off x="6874513" y="749492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74" name="TextBox 1073">
              <a:extLst>
                <a:ext uri="{FF2B5EF4-FFF2-40B4-BE49-F238E27FC236}">
                  <a16:creationId xmlns="" xmlns:a16="http://schemas.microsoft.com/office/drawing/2014/main" id="{DDA3FCA2-D601-491A-BBE9-B568D5A75965}"/>
                </a:ext>
              </a:extLst>
            </p:cNvPr>
            <p:cNvSpPr txBox="1"/>
            <p:nvPr/>
          </p:nvSpPr>
          <p:spPr>
            <a:xfrm>
              <a:off x="7501320" y="749491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75" name="TextBox 1074">
              <a:extLst>
                <a:ext uri="{FF2B5EF4-FFF2-40B4-BE49-F238E27FC236}">
                  <a16:creationId xmlns="" xmlns:a16="http://schemas.microsoft.com/office/drawing/2014/main" id="{507992B9-E48A-428B-B072-AB53674FFE55}"/>
                </a:ext>
              </a:extLst>
            </p:cNvPr>
            <p:cNvSpPr txBox="1"/>
            <p:nvPr/>
          </p:nvSpPr>
          <p:spPr>
            <a:xfrm>
              <a:off x="8113378" y="742117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97" name="Group 96">
              <a:extLst>
                <a:ext uri="{FF2B5EF4-FFF2-40B4-BE49-F238E27FC236}">
                  <a16:creationId xmlns="" xmlns:a16="http://schemas.microsoft.com/office/drawing/2014/main" id="{6A074026-9658-40D0-AB06-16C5BE431194}"/>
                </a:ext>
              </a:extLst>
            </p:cNvPr>
            <p:cNvGrpSpPr/>
            <p:nvPr/>
          </p:nvGrpSpPr>
          <p:grpSpPr>
            <a:xfrm>
              <a:off x="8482864" y="749491"/>
              <a:ext cx="507262" cy="1064385"/>
              <a:chOff x="8482864" y="749491"/>
              <a:chExt cx="507262" cy="1064385"/>
            </a:xfrm>
          </p:grpSpPr>
          <p:grpSp>
            <p:nvGrpSpPr>
              <p:cNvPr id="540" name="Group 539">
                <a:extLst>
                  <a:ext uri="{FF2B5EF4-FFF2-40B4-BE49-F238E27FC236}">
                    <a16:creationId xmlns="" xmlns:a16="http://schemas.microsoft.com/office/drawing/2014/main" id="{891CFB43-1548-43C4-9D5A-E2DFBE6F2B0D}"/>
                  </a:ext>
                </a:extLst>
              </p:cNvPr>
              <p:cNvGrpSpPr/>
              <p:nvPr/>
            </p:nvGrpSpPr>
            <p:grpSpPr>
              <a:xfrm>
                <a:off x="8482864" y="774623"/>
                <a:ext cx="507262" cy="1039253"/>
                <a:chOff x="393407" y="839971"/>
                <a:chExt cx="507262" cy="1039253"/>
              </a:xfrm>
            </p:grpSpPr>
            <p:sp>
              <p:nvSpPr>
                <p:cNvPr id="541" name="TextBox 540">
                  <a:extLst>
                    <a:ext uri="{FF2B5EF4-FFF2-40B4-BE49-F238E27FC236}">
                      <a16:creationId xmlns="" xmlns:a16="http://schemas.microsoft.com/office/drawing/2014/main" id="{739CE9B6-7633-49E4-84FF-567D83F805BD}"/>
                    </a:ext>
                  </a:extLst>
                </p:cNvPr>
                <p:cNvSpPr txBox="1"/>
                <p:nvPr/>
              </p:nvSpPr>
              <p:spPr>
                <a:xfrm>
                  <a:off x="393407" y="839971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42" name="Oval 541">
                  <a:extLst>
                    <a:ext uri="{FF2B5EF4-FFF2-40B4-BE49-F238E27FC236}">
                      <a16:creationId xmlns="" xmlns:a16="http://schemas.microsoft.com/office/drawing/2014/main" id="{107F9965-14D0-4EEA-8050-1C0F777B7300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543" name="Straight Connector 542">
                  <a:extLst>
                    <a:ext uri="{FF2B5EF4-FFF2-40B4-BE49-F238E27FC236}">
                      <a16:creationId xmlns="" xmlns:a16="http://schemas.microsoft.com/office/drawing/2014/main" id="{EB6608E4-16B0-4E0D-B5FA-93DEAA038A8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4" name="Straight Connector 543">
                  <a:extLst>
                    <a:ext uri="{FF2B5EF4-FFF2-40B4-BE49-F238E27FC236}">
                      <a16:creationId xmlns="" xmlns:a16="http://schemas.microsoft.com/office/drawing/2014/main" id="{0C9804A6-2A6B-4D4A-A9CE-404642468D64}"/>
                    </a:ext>
                  </a:extLst>
                </p:cNvPr>
                <p:cNvCxnSpPr>
                  <a:cxnSpLocks/>
                  <a:stCxn id="541" idx="0"/>
                  <a:endCxn id="541" idx="2"/>
                </p:cNvCxnSpPr>
                <p:nvPr/>
              </p:nvCxnSpPr>
              <p:spPr>
                <a:xfrm>
                  <a:off x="639356" y="839971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5" name="Straight Connector 544">
                  <a:extLst>
                    <a:ext uri="{FF2B5EF4-FFF2-40B4-BE49-F238E27FC236}">
                      <a16:creationId xmlns="" xmlns:a16="http://schemas.microsoft.com/office/drawing/2014/main" id="{6C46CA66-B1A6-43B7-B007-BEC8225F1D2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6" name="Straight Connector 545">
                  <a:extLst>
                    <a:ext uri="{FF2B5EF4-FFF2-40B4-BE49-F238E27FC236}">
                      <a16:creationId xmlns="" xmlns:a16="http://schemas.microsoft.com/office/drawing/2014/main" id="{67504338-8903-4BBD-BD17-2AB11C6938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7" name="Straight Connector 546">
                  <a:extLst>
                    <a:ext uri="{FF2B5EF4-FFF2-40B4-BE49-F238E27FC236}">
                      <a16:creationId xmlns="" xmlns:a16="http://schemas.microsoft.com/office/drawing/2014/main" id="{CB0BDC1E-0A15-4BE8-959B-B3E84E91134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8" name="Straight Connector 547">
                  <a:extLst>
                    <a:ext uri="{FF2B5EF4-FFF2-40B4-BE49-F238E27FC236}">
                      <a16:creationId xmlns="" xmlns:a16="http://schemas.microsoft.com/office/drawing/2014/main" id="{D12D6F33-7EA7-40BC-A3FD-759E153DB6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9" name="Straight Connector 548">
                  <a:extLst>
                    <a:ext uri="{FF2B5EF4-FFF2-40B4-BE49-F238E27FC236}">
                      <a16:creationId xmlns="" xmlns:a16="http://schemas.microsoft.com/office/drawing/2014/main" id="{D8AF7F57-D5E0-4F7D-B20C-BA891BB886F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0" name="Straight Connector 549">
                  <a:extLst>
                    <a:ext uri="{FF2B5EF4-FFF2-40B4-BE49-F238E27FC236}">
                      <a16:creationId xmlns="" xmlns:a16="http://schemas.microsoft.com/office/drawing/2014/main" id="{F8B13711-C507-4440-8121-AC6E78504CD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51" name="Oval 550">
                  <a:extLst>
                    <a:ext uri="{FF2B5EF4-FFF2-40B4-BE49-F238E27FC236}">
                      <a16:creationId xmlns="" xmlns:a16="http://schemas.microsoft.com/office/drawing/2014/main" id="{D9AE817A-1E84-4F92-AB13-45A62C8D7E0D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52" name="Oval 551">
                  <a:extLst>
                    <a:ext uri="{FF2B5EF4-FFF2-40B4-BE49-F238E27FC236}">
                      <a16:creationId xmlns="" xmlns:a16="http://schemas.microsoft.com/office/drawing/2014/main" id="{54E1280F-ACF6-4502-9DBF-B78388B441B1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53" name="Oval 552">
                  <a:extLst>
                    <a:ext uri="{FF2B5EF4-FFF2-40B4-BE49-F238E27FC236}">
                      <a16:creationId xmlns="" xmlns:a16="http://schemas.microsoft.com/office/drawing/2014/main" id="{991BE75B-D1A2-4D13-832F-63ECF616F00C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554" name="Oval 553">
                  <a:extLst>
                    <a:ext uri="{FF2B5EF4-FFF2-40B4-BE49-F238E27FC236}">
                      <a16:creationId xmlns="" xmlns:a16="http://schemas.microsoft.com/office/drawing/2014/main" id="{18F709A8-F755-4B76-A322-4D8DA05920CF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55" name="Oval 554">
                  <a:extLst>
                    <a:ext uri="{FF2B5EF4-FFF2-40B4-BE49-F238E27FC236}">
                      <a16:creationId xmlns="" xmlns:a16="http://schemas.microsoft.com/office/drawing/2014/main" id="{CB8B317D-C1E5-4E25-B2F0-7B1996CA72DD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556" name="Oval 555">
                  <a:extLst>
                    <a:ext uri="{FF2B5EF4-FFF2-40B4-BE49-F238E27FC236}">
                      <a16:creationId xmlns="" xmlns:a16="http://schemas.microsoft.com/office/drawing/2014/main" id="{D34F99E4-B4B6-44CC-AE99-656E4D9BA4D8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557" name="TextBox 556">
                  <a:extLst>
                    <a:ext uri="{FF2B5EF4-FFF2-40B4-BE49-F238E27FC236}">
                      <a16:creationId xmlns="" xmlns:a16="http://schemas.microsoft.com/office/drawing/2014/main" id="{8D268AA8-70D9-4A8B-A37A-72A3312BD820}"/>
                    </a:ext>
                  </a:extLst>
                </p:cNvPr>
                <p:cNvSpPr txBox="1"/>
                <p:nvPr/>
              </p:nvSpPr>
              <p:spPr>
                <a:xfrm>
                  <a:off x="647007" y="958734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558" name="TextBox 557">
                  <a:extLst>
                    <a:ext uri="{FF2B5EF4-FFF2-40B4-BE49-F238E27FC236}">
                      <a16:creationId xmlns="" xmlns:a16="http://schemas.microsoft.com/office/drawing/2014/main" id="{84A1E88A-52C4-4FE8-AAA6-79AFA3A072BC}"/>
                    </a:ext>
                  </a:extLst>
                </p:cNvPr>
                <p:cNvSpPr txBox="1"/>
                <p:nvPr/>
              </p:nvSpPr>
              <p:spPr>
                <a:xfrm>
                  <a:off x="649779" y="110697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559" name="TextBox 558">
                  <a:extLst>
                    <a:ext uri="{FF2B5EF4-FFF2-40B4-BE49-F238E27FC236}">
                      <a16:creationId xmlns="" xmlns:a16="http://schemas.microsoft.com/office/drawing/2014/main" id="{A68FD939-4D29-435F-9EF4-CF1195A578BE}"/>
                    </a:ext>
                  </a:extLst>
                </p:cNvPr>
                <p:cNvSpPr txBox="1"/>
                <p:nvPr/>
              </p:nvSpPr>
              <p:spPr>
                <a:xfrm>
                  <a:off x="652549" y="1246908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560" name="TextBox 559">
                  <a:extLst>
                    <a:ext uri="{FF2B5EF4-FFF2-40B4-BE49-F238E27FC236}">
                      <a16:creationId xmlns="" xmlns:a16="http://schemas.microsoft.com/office/drawing/2014/main" id="{D7E0A180-B482-4483-9D2B-6E1E72F99AAE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561" name="TextBox 560">
                  <a:extLst>
                    <a:ext uri="{FF2B5EF4-FFF2-40B4-BE49-F238E27FC236}">
                      <a16:creationId xmlns="" xmlns:a16="http://schemas.microsoft.com/office/drawing/2014/main" id="{4940701E-D804-43AB-97C2-4CF4507F940E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562" name="TextBox 561">
                  <a:extLst>
                    <a:ext uri="{FF2B5EF4-FFF2-40B4-BE49-F238E27FC236}">
                      <a16:creationId xmlns="" xmlns:a16="http://schemas.microsoft.com/office/drawing/2014/main" id="{4DEF2B33-74AB-4D7C-B16A-14CD5C3453FE}"/>
                    </a:ext>
                  </a:extLst>
                </p:cNvPr>
                <p:cNvSpPr txBox="1"/>
                <p:nvPr/>
              </p:nvSpPr>
              <p:spPr>
                <a:xfrm>
                  <a:off x="648393" y="1679169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</p:grpSp>
          <p:sp>
            <p:nvSpPr>
              <p:cNvPr id="1076" name="TextBox 1075">
                <a:extLst>
                  <a:ext uri="{FF2B5EF4-FFF2-40B4-BE49-F238E27FC236}">
                    <a16:creationId xmlns="" xmlns:a16="http://schemas.microsoft.com/office/drawing/2014/main" id="{DDFD98C7-E67F-4855-905E-6F237F8B1AA3}"/>
                  </a:ext>
                </a:extLst>
              </p:cNvPr>
              <p:cNvSpPr txBox="1"/>
              <p:nvPr/>
            </p:nvSpPr>
            <p:spPr>
              <a:xfrm>
                <a:off x="8747559" y="74949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="" xmlns:a16="http://schemas.microsoft.com/office/drawing/2014/main" id="{671CDA93-449D-4322-9F3B-CD0F588AFAD6}"/>
                </a:ext>
              </a:extLst>
            </p:cNvPr>
            <p:cNvGrpSpPr/>
            <p:nvPr/>
          </p:nvGrpSpPr>
          <p:grpSpPr>
            <a:xfrm>
              <a:off x="422647" y="5160228"/>
              <a:ext cx="507262" cy="1063282"/>
              <a:chOff x="422647" y="5160228"/>
              <a:chExt cx="507262" cy="1063282"/>
            </a:xfrm>
          </p:grpSpPr>
          <p:sp>
            <p:nvSpPr>
              <p:cNvPr id="623" name="TextBox 622">
                <a:extLst>
                  <a:ext uri="{FF2B5EF4-FFF2-40B4-BE49-F238E27FC236}">
                    <a16:creationId xmlns="" xmlns:a16="http://schemas.microsoft.com/office/drawing/2014/main" id="{884DA20C-7834-47B7-A2EC-A6CB67E72CF6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624" name="Oval 623">
                <a:extLst>
                  <a:ext uri="{FF2B5EF4-FFF2-40B4-BE49-F238E27FC236}">
                    <a16:creationId xmlns="" xmlns:a16="http://schemas.microsoft.com/office/drawing/2014/main" id="{E8983B42-BD86-4071-92C8-05987AF84522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625" name="Straight Connector 624">
                <a:extLst>
                  <a:ext uri="{FF2B5EF4-FFF2-40B4-BE49-F238E27FC236}">
                    <a16:creationId xmlns="" xmlns:a16="http://schemas.microsoft.com/office/drawing/2014/main" id="{8D84E9B0-A168-4994-AA6D-2463132778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6" name="Straight Connector 625">
                <a:extLst>
                  <a:ext uri="{FF2B5EF4-FFF2-40B4-BE49-F238E27FC236}">
                    <a16:creationId xmlns="" xmlns:a16="http://schemas.microsoft.com/office/drawing/2014/main" id="{15623C79-C55C-47F8-B9E8-9C56A26E9F2B}"/>
                  </a:ext>
                </a:extLst>
              </p:cNvPr>
              <p:cNvCxnSpPr>
                <a:cxnSpLocks/>
                <a:stCxn id="623" idx="0"/>
                <a:endCxn id="623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7" name="Straight Connector 626">
                <a:extLst>
                  <a:ext uri="{FF2B5EF4-FFF2-40B4-BE49-F238E27FC236}">
                    <a16:creationId xmlns="" xmlns:a16="http://schemas.microsoft.com/office/drawing/2014/main" id="{E9CD4D02-A521-435B-99D1-A11D509477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8" name="Straight Connector 627">
                <a:extLst>
                  <a:ext uri="{FF2B5EF4-FFF2-40B4-BE49-F238E27FC236}">
                    <a16:creationId xmlns="" xmlns:a16="http://schemas.microsoft.com/office/drawing/2014/main" id="{61E267C5-C5D4-4951-B437-8A925DFF56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9" name="Straight Connector 628">
                <a:extLst>
                  <a:ext uri="{FF2B5EF4-FFF2-40B4-BE49-F238E27FC236}">
                    <a16:creationId xmlns="" xmlns:a16="http://schemas.microsoft.com/office/drawing/2014/main" id="{ABC99031-9A30-4A6F-A742-934F028EF0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0" name="Straight Connector 629">
                <a:extLst>
                  <a:ext uri="{FF2B5EF4-FFF2-40B4-BE49-F238E27FC236}">
                    <a16:creationId xmlns="" xmlns:a16="http://schemas.microsoft.com/office/drawing/2014/main" id="{F2E8F71B-3B2C-4845-BC79-5CC14C0AAA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1" name="Straight Connector 630">
                <a:extLst>
                  <a:ext uri="{FF2B5EF4-FFF2-40B4-BE49-F238E27FC236}">
                    <a16:creationId xmlns="" xmlns:a16="http://schemas.microsoft.com/office/drawing/2014/main" id="{2DA32CEC-7D4D-41E0-9F9A-1BA47A6E78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2" name="Straight Connector 631">
                <a:extLst>
                  <a:ext uri="{FF2B5EF4-FFF2-40B4-BE49-F238E27FC236}">
                    <a16:creationId xmlns="" xmlns:a16="http://schemas.microsoft.com/office/drawing/2014/main" id="{AE4A328D-DF9F-43AE-8CF5-8AEDFAF7E9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3" name="Oval 632">
                <a:extLst>
                  <a:ext uri="{FF2B5EF4-FFF2-40B4-BE49-F238E27FC236}">
                    <a16:creationId xmlns="" xmlns:a16="http://schemas.microsoft.com/office/drawing/2014/main" id="{58372D82-8323-46E6-A8A2-2EFFD70C25FC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4" name="Oval 633">
                <a:extLst>
                  <a:ext uri="{FF2B5EF4-FFF2-40B4-BE49-F238E27FC236}">
                    <a16:creationId xmlns="" xmlns:a16="http://schemas.microsoft.com/office/drawing/2014/main" id="{18E5F1F0-3270-4558-86DC-C2B307F5E585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5" name="Oval 634">
                <a:extLst>
                  <a:ext uri="{FF2B5EF4-FFF2-40B4-BE49-F238E27FC236}">
                    <a16:creationId xmlns="" xmlns:a16="http://schemas.microsoft.com/office/drawing/2014/main" id="{BA54BD99-E85D-4156-8419-99B3631E4FC8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6" name="Oval 635">
                <a:extLst>
                  <a:ext uri="{FF2B5EF4-FFF2-40B4-BE49-F238E27FC236}">
                    <a16:creationId xmlns="" xmlns:a16="http://schemas.microsoft.com/office/drawing/2014/main" id="{8D288D9C-FC8F-41D5-8F15-E10E3F455CA1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7" name="Oval 636">
                <a:extLst>
                  <a:ext uri="{FF2B5EF4-FFF2-40B4-BE49-F238E27FC236}">
                    <a16:creationId xmlns="" xmlns:a16="http://schemas.microsoft.com/office/drawing/2014/main" id="{1FB594C9-BF9A-4D05-A9CE-B13AB55787DE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38" name="Oval 637">
                <a:extLst>
                  <a:ext uri="{FF2B5EF4-FFF2-40B4-BE49-F238E27FC236}">
                    <a16:creationId xmlns="" xmlns:a16="http://schemas.microsoft.com/office/drawing/2014/main" id="{03964FB2-4BBC-4019-858F-CDC25219C02A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39" name="TextBox 638">
                <a:extLst>
                  <a:ext uri="{FF2B5EF4-FFF2-40B4-BE49-F238E27FC236}">
                    <a16:creationId xmlns="" xmlns:a16="http://schemas.microsoft.com/office/drawing/2014/main" id="{C56E2BCA-DE6C-4FCC-BE4C-177ABC05717A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640" name="TextBox 639">
                <a:extLst>
                  <a:ext uri="{FF2B5EF4-FFF2-40B4-BE49-F238E27FC236}">
                    <a16:creationId xmlns="" xmlns:a16="http://schemas.microsoft.com/office/drawing/2014/main" id="{C8005F0A-FD93-4A5C-9BDA-2FB670A03762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641" name="TextBox 640">
                <a:extLst>
                  <a:ext uri="{FF2B5EF4-FFF2-40B4-BE49-F238E27FC236}">
                    <a16:creationId xmlns="" xmlns:a16="http://schemas.microsoft.com/office/drawing/2014/main" id="{9A2F6FEA-690A-46F8-9246-1A6E24CF4EEC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642" name="TextBox 641">
                <a:extLst>
                  <a:ext uri="{FF2B5EF4-FFF2-40B4-BE49-F238E27FC236}">
                    <a16:creationId xmlns="" xmlns:a16="http://schemas.microsoft.com/office/drawing/2014/main" id="{CC2258F3-0139-4B25-9915-9B488064273C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643" name="TextBox 642">
                <a:extLst>
                  <a:ext uri="{FF2B5EF4-FFF2-40B4-BE49-F238E27FC236}">
                    <a16:creationId xmlns="" xmlns:a16="http://schemas.microsoft.com/office/drawing/2014/main" id="{886DB87E-24D4-4B37-ACC1-467EE9DAAFDA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644" name="TextBox 643">
                <a:extLst>
                  <a:ext uri="{FF2B5EF4-FFF2-40B4-BE49-F238E27FC236}">
                    <a16:creationId xmlns="" xmlns:a16="http://schemas.microsoft.com/office/drawing/2014/main" id="{0008B604-EE5A-442A-AEE3-B5B8D04C11FF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77" name="TextBox 1076">
                <a:extLst>
                  <a:ext uri="{FF2B5EF4-FFF2-40B4-BE49-F238E27FC236}">
                    <a16:creationId xmlns="" xmlns:a16="http://schemas.microsoft.com/office/drawing/2014/main" id="{8810546A-E3B8-4A5D-A6C8-C04EEEF9BD19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078" name="Group 1077">
              <a:extLst>
                <a:ext uri="{FF2B5EF4-FFF2-40B4-BE49-F238E27FC236}">
                  <a16:creationId xmlns="" xmlns:a16="http://schemas.microsoft.com/office/drawing/2014/main" id="{B479A551-1589-4649-A5A5-5E285D0AF067}"/>
                </a:ext>
              </a:extLst>
            </p:cNvPr>
            <p:cNvGrpSpPr/>
            <p:nvPr/>
          </p:nvGrpSpPr>
          <p:grpSpPr>
            <a:xfrm>
              <a:off x="1091240" y="5165144"/>
              <a:ext cx="507262" cy="1063282"/>
              <a:chOff x="422647" y="5160228"/>
              <a:chExt cx="507262" cy="1063282"/>
            </a:xfrm>
          </p:grpSpPr>
          <p:sp>
            <p:nvSpPr>
              <p:cNvPr id="1079" name="TextBox 1078">
                <a:extLst>
                  <a:ext uri="{FF2B5EF4-FFF2-40B4-BE49-F238E27FC236}">
                    <a16:creationId xmlns="" xmlns:a16="http://schemas.microsoft.com/office/drawing/2014/main" id="{A44158EB-533F-4069-A95F-1ECFDC7F3649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080" name="Oval 1079">
                <a:extLst>
                  <a:ext uri="{FF2B5EF4-FFF2-40B4-BE49-F238E27FC236}">
                    <a16:creationId xmlns="" xmlns:a16="http://schemas.microsoft.com/office/drawing/2014/main" id="{F1B2A91B-8712-492B-98C2-8DD33BDC5536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081" name="Straight Connector 1080">
                <a:extLst>
                  <a:ext uri="{FF2B5EF4-FFF2-40B4-BE49-F238E27FC236}">
                    <a16:creationId xmlns="" xmlns:a16="http://schemas.microsoft.com/office/drawing/2014/main" id="{4CE34EA9-F1AE-4A98-8AB4-5B4F6DE99F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2" name="Straight Connector 1081">
                <a:extLst>
                  <a:ext uri="{FF2B5EF4-FFF2-40B4-BE49-F238E27FC236}">
                    <a16:creationId xmlns="" xmlns:a16="http://schemas.microsoft.com/office/drawing/2014/main" id="{CB3DF08F-2AB0-4C3A-AEF4-D0CC843C405E}"/>
                  </a:ext>
                </a:extLst>
              </p:cNvPr>
              <p:cNvCxnSpPr>
                <a:cxnSpLocks/>
                <a:stCxn id="1079" idx="0"/>
                <a:endCxn id="1079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3" name="Straight Connector 1082">
                <a:extLst>
                  <a:ext uri="{FF2B5EF4-FFF2-40B4-BE49-F238E27FC236}">
                    <a16:creationId xmlns="" xmlns:a16="http://schemas.microsoft.com/office/drawing/2014/main" id="{5C4ED9FC-03B7-4682-AFB8-15D935FDC2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4" name="Straight Connector 1083">
                <a:extLst>
                  <a:ext uri="{FF2B5EF4-FFF2-40B4-BE49-F238E27FC236}">
                    <a16:creationId xmlns="" xmlns:a16="http://schemas.microsoft.com/office/drawing/2014/main" id="{F91F77DB-06F6-4040-967C-7CE9718397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5" name="Straight Connector 1084">
                <a:extLst>
                  <a:ext uri="{FF2B5EF4-FFF2-40B4-BE49-F238E27FC236}">
                    <a16:creationId xmlns="" xmlns:a16="http://schemas.microsoft.com/office/drawing/2014/main" id="{7206AC4E-6A6F-4B20-9AFE-FDA1AF3732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6" name="Straight Connector 1085">
                <a:extLst>
                  <a:ext uri="{FF2B5EF4-FFF2-40B4-BE49-F238E27FC236}">
                    <a16:creationId xmlns="" xmlns:a16="http://schemas.microsoft.com/office/drawing/2014/main" id="{7165BB7C-EDBF-473D-B4C7-3AE348F2D2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7" name="Straight Connector 1086">
                <a:extLst>
                  <a:ext uri="{FF2B5EF4-FFF2-40B4-BE49-F238E27FC236}">
                    <a16:creationId xmlns="" xmlns:a16="http://schemas.microsoft.com/office/drawing/2014/main" id="{289ED030-0667-4E61-B447-3288B8FCA9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8" name="Straight Connector 1087">
                <a:extLst>
                  <a:ext uri="{FF2B5EF4-FFF2-40B4-BE49-F238E27FC236}">
                    <a16:creationId xmlns="" xmlns:a16="http://schemas.microsoft.com/office/drawing/2014/main" id="{3B4C1AE1-5F67-46F6-A2B4-16F4C72C30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89" name="Oval 1088">
                <a:extLst>
                  <a:ext uri="{FF2B5EF4-FFF2-40B4-BE49-F238E27FC236}">
                    <a16:creationId xmlns="" xmlns:a16="http://schemas.microsoft.com/office/drawing/2014/main" id="{D06F342A-9661-4053-AA74-B197EA634F67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0" name="Oval 1089">
                <a:extLst>
                  <a:ext uri="{FF2B5EF4-FFF2-40B4-BE49-F238E27FC236}">
                    <a16:creationId xmlns="" xmlns:a16="http://schemas.microsoft.com/office/drawing/2014/main" id="{327C8462-7A0C-4B39-9612-488511E02906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1" name="Oval 1090">
                <a:extLst>
                  <a:ext uri="{FF2B5EF4-FFF2-40B4-BE49-F238E27FC236}">
                    <a16:creationId xmlns="" xmlns:a16="http://schemas.microsoft.com/office/drawing/2014/main" id="{7D04DE55-0F04-471D-938C-B6D6304A3F0A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2" name="Oval 1091">
                <a:extLst>
                  <a:ext uri="{FF2B5EF4-FFF2-40B4-BE49-F238E27FC236}">
                    <a16:creationId xmlns="" xmlns:a16="http://schemas.microsoft.com/office/drawing/2014/main" id="{FF0186F7-B9DF-49D8-9E3D-4196EA7AD948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3" name="Oval 1092">
                <a:extLst>
                  <a:ext uri="{FF2B5EF4-FFF2-40B4-BE49-F238E27FC236}">
                    <a16:creationId xmlns="" xmlns:a16="http://schemas.microsoft.com/office/drawing/2014/main" id="{C91B6A84-6000-401E-BE85-C774891128E3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94" name="Oval 1093">
                <a:extLst>
                  <a:ext uri="{FF2B5EF4-FFF2-40B4-BE49-F238E27FC236}">
                    <a16:creationId xmlns="" xmlns:a16="http://schemas.microsoft.com/office/drawing/2014/main" id="{D81A5CA5-D2C0-4019-8164-57B4B93CF502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95" name="TextBox 1094">
                <a:extLst>
                  <a:ext uri="{FF2B5EF4-FFF2-40B4-BE49-F238E27FC236}">
                    <a16:creationId xmlns="" xmlns:a16="http://schemas.microsoft.com/office/drawing/2014/main" id="{A9D0975C-5202-4707-A451-D83B957EA2C9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096" name="TextBox 1095">
                <a:extLst>
                  <a:ext uri="{FF2B5EF4-FFF2-40B4-BE49-F238E27FC236}">
                    <a16:creationId xmlns="" xmlns:a16="http://schemas.microsoft.com/office/drawing/2014/main" id="{7818DC06-5D47-4AFE-8EAB-CB2C545ABB1F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097" name="TextBox 1096">
                <a:extLst>
                  <a:ext uri="{FF2B5EF4-FFF2-40B4-BE49-F238E27FC236}">
                    <a16:creationId xmlns="" xmlns:a16="http://schemas.microsoft.com/office/drawing/2014/main" id="{5BFAF1A0-31E8-4E49-8F7F-7B093587F8B3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98" name="TextBox 1097">
                <a:extLst>
                  <a:ext uri="{FF2B5EF4-FFF2-40B4-BE49-F238E27FC236}">
                    <a16:creationId xmlns="" xmlns:a16="http://schemas.microsoft.com/office/drawing/2014/main" id="{DDF81F76-C42D-40E1-8885-DB16F60A2550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099" name="TextBox 1098">
                <a:extLst>
                  <a:ext uri="{FF2B5EF4-FFF2-40B4-BE49-F238E27FC236}">
                    <a16:creationId xmlns="" xmlns:a16="http://schemas.microsoft.com/office/drawing/2014/main" id="{BF0DA906-CCDE-417A-B3B4-71268D0F0B26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00" name="TextBox 1099">
                <a:extLst>
                  <a:ext uri="{FF2B5EF4-FFF2-40B4-BE49-F238E27FC236}">
                    <a16:creationId xmlns="" xmlns:a16="http://schemas.microsoft.com/office/drawing/2014/main" id="{43C5585C-6A8F-428A-BFF5-7FFE3293A047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01" name="TextBox 1100">
                <a:extLst>
                  <a:ext uri="{FF2B5EF4-FFF2-40B4-BE49-F238E27FC236}">
                    <a16:creationId xmlns="" xmlns:a16="http://schemas.microsoft.com/office/drawing/2014/main" id="{F23340B9-EED8-4172-9858-B9F78B25BEE9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102" name="Group 1101">
              <a:extLst>
                <a:ext uri="{FF2B5EF4-FFF2-40B4-BE49-F238E27FC236}">
                  <a16:creationId xmlns="" xmlns:a16="http://schemas.microsoft.com/office/drawing/2014/main" id="{2E2AE07E-7573-4D1A-AC67-E5A559869F78}"/>
                </a:ext>
              </a:extLst>
            </p:cNvPr>
            <p:cNvGrpSpPr/>
            <p:nvPr/>
          </p:nvGrpSpPr>
          <p:grpSpPr>
            <a:xfrm>
              <a:off x="1725421" y="5165144"/>
              <a:ext cx="507262" cy="1063282"/>
              <a:chOff x="422647" y="5160228"/>
              <a:chExt cx="507262" cy="1063282"/>
            </a:xfrm>
          </p:grpSpPr>
          <p:sp>
            <p:nvSpPr>
              <p:cNvPr id="1103" name="TextBox 1102">
                <a:extLst>
                  <a:ext uri="{FF2B5EF4-FFF2-40B4-BE49-F238E27FC236}">
                    <a16:creationId xmlns="" xmlns:a16="http://schemas.microsoft.com/office/drawing/2014/main" id="{45935403-4EAE-4F89-A8E2-34EE24F8CEF4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104" name="Oval 1103">
                <a:extLst>
                  <a:ext uri="{FF2B5EF4-FFF2-40B4-BE49-F238E27FC236}">
                    <a16:creationId xmlns="" xmlns:a16="http://schemas.microsoft.com/office/drawing/2014/main" id="{744AF9FB-87AC-4229-8BA4-98824EB83E48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05" name="Straight Connector 1104">
                <a:extLst>
                  <a:ext uri="{FF2B5EF4-FFF2-40B4-BE49-F238E27FC236}">
                    <a16:creationId xmlns="" xmlns:a16="http://schemas.microsoft.com/office/drawing/2014/main" id="{BC306F53-59E2-441B-8BB8-683F6DEB09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6" name="Straight Connector 1105">
                <a:extLst>
                  <a:ext uri="{FF2B5EF4-FFF2-40B4-BE49-F238E27FC236}">
                    <a16:creationId xmlns="" xmlns:a16="http://schemas.microsoft.com/office/drawing/2014/main" id="{87BC3AEE-0D1B-420D-8741-78C8E7221D5E}"/>
                  </a:ext>
                </a:extLst>
              </p:cNvPr>
              <p:cNvCxnSpPr>
                <a:cxnSpLocks/>
                <a:stCxn id="1103" idx="0"/>
                <a:endCxn id="1103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7" name="Straight Connector 1106">
                <a:extLst>
                  <a:ext uri="{FF2B5EF4-FFF2-40B4-BE49-F238E27FC236}">
                    <a16:creationId xmlns="" xmlns:a16="http://schemas.microsoft.com/office/drawing/2014/main" id="{60EB07D8-71F2-4393-B699-A7566C3365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8" name="Straight Connector 1107">
                <a:extLst>
                  <a:ext uri="{FF2B5EF4-FFF2-40B4-BE49-F238E27FC236}">
                    <a16:creationId xmlns="" xmlns:a16="http://schemas.microsoft.com/office/drawing/2014/main" id="{AD99CDD8-D3B1-4DA7-B46F-B361F5B8ED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9" name="Straight Connector 1108">
                <a:extLst>
                  <a:ext uri="{FF2B5EF4-FFF2-40B4-BE49-F238E27FC236}">
                    <a16:creationId xmlns="" xmlns:a16="http://schemas.microsoft.com/office/drawing/2014/main" id="{B2600C85-E0DE-4628-934E-AF5FE5892A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0" name="Straight Connector 1109">
                <a:extLst>
                  <a:ext uri="{FF2B5EF4-FFF2-40B4-BE49-F238E27FC236}">
                    <a16:creationId xmlns="" xmlns:a16="http://schemas.microsoft.com/office/drawing/2014/main" id="{ED4FDF87-C17F-4395-BE8A-1D96C086E7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1" name="Straight Connector 1110">
                <a:extLst>
                  <a:ext uri="{FF2B5EF4-FFF2-40B4-BE49-F238E27FC236}">
                    <a16:creationId xmlns="" xmlns:a16="http://schemas.microsoft.com/office/drawing/2014/main" id="{774427EA-1443-4D5D-A7D3-C4F4CC290EA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2" name="Straight Connector 1111">
                <a:extLst>
                  <a:ext uri="{FF2B5EF4-FFF2-40B4-BE49-F238E27FC236}">
                    <a16:creationId xmlns="" xmlns:a16="http://schemas.microsoft.com/office/drawing/2014/main" id="{8A7DF845-A9B1-40BF-8671-9DD24E7E8F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13" name="Oval 1112">
                <a:extLst>
                  <a:ext uri="{FF2B5EF4-FFF2-40B4-BE49-F238E27FC236}">
                    <a16:creationId xmlns="" xmlns:a16="http://schemas.microsoft.com/office/drawing/2014/main" id="{3AA848DE-DC87-4540-AA6F-02D6020E62CB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4" name="Oval 1113">
                <a:extLst>
                  <a:ext uri="{FF2B5EF4-FFF2-40B4-BE49-F238E27FC236}">
                    <a16:creationId xmlns="" xmlns:a16="http://schemas.microsoft.com/office/drawing/2014/main" id="{95FFA1B8-34D4-4A31-8BE7-2C8B4D51B207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5" name="Oval 1114">
                <a:extLst>
                  <a:ext uri="{FF2B5EF4-FFF2-40B4-BE49-F238E27FC236}">
                    <a16:creationId xmlns="" xmlns:a16="http://schemas.microsoft.com/office/drawing/2014/main" id="{FEF2715F-D255-4CEB-B1F2-DDD6B44E3570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6" name="Oval 1115">
                <a:extLst>
                  <a:ext uri="{FF2B5EF4-FFF2-40B4-BE49-F238E27FC236}">
                    <a16:creationId xmlns="" xmlns:a16="http://schemas.microsoft.com/office/drawing/2014/main" id="{A01A672D-5A1A-49BF-B1EA-537DB5E3537E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7" name="Oval 1116">
                <a:extLst>
                  <a:ext uri="{FF2B5EF4-FFF2-40B4-BE49-F238E27FC236}">
                    <a16:creationId xmlns="" xmlns:a16="http://schemas.microsoft.com/office/drawing/2014/main" id="{DB2BC157-E88C-4005-973E-80B69D5C2A87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18" name="Oval 1117">
                <a:extLst>
                  <a:ext uri="{FF2B5EF4-FFF2-40B4-BE49-F238E27FC236}">
                    <a16:creationId xmlns="" xmlns:a16="http://schemas.microsoft.com/office/drawing/2014/main" id="{64EFA9DF-2A6C-4B63-A9BA-1C6B8962C0AB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19" name="TextBox 1118">
                <a:extLst>
                  <a:ext uri="{FF2B5EF4-FFF2-40B4-BE49-F238E27FC236}">
                    <a16:creationId xmlns="" xmlns:a16="http://schemas.microsoft.com/office/drawing/2014/main" id="{7E2FE3E4-B7EC-431C-B399-20BF0A81A59B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20" name="TextBox 1119">
                <a:extLst>
                  <a:ext uri="{FF2B5EF4-FFF2-40B4-BE49-F238E27FC236}">
                    <a16:creationId xmlns="" xmlns:a16="http://schemas.microsoft.com/office/drawing/2014/main" id="{E1012982-0DF7-496E-9EE3-617551C80168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21" name="TextBox 1120">
                <a:extLst>
                  <a:ext uri="{FF2B5EF4-FFF2-40B4-BE49-F238E27FC236}">
                    <a16:creationId xmlns="" xmlns:a16="http://schemas.microsoft.com/office/drawing/2014/main" id="{03A7FAB9-9F0A-4AFC-9E8E-41CD3D62B448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22" name="TextBox 1121">
                <a:extLst>
                  <a:ext uri="{FF2B5EF4-FFF2-40B4-BE49-F238E27FC236}">
                    <a16:creationId xmlns="" xmlns:a16="http://schemas.microsoft.com/office/drawing/2014/main" id="{F524A82E-690C-4E3A-B203-0B1B2B7D2146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23" name="TextBox 1122">
                <a:extLst>
                  <a:ext uri="{FF2B5EF4-FFF2-40B4-BE49-F238E27FC236}">
                    <a16:creationId xmlns="" xmlns:a16="http://schemas.microsoft.com/office/drawing/2014/main" id="{1DC6D256-705C-4AAC-BFC5-562EE0810872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24" name="TextBox 1123">
                <a:extLst>
                  <a:ext uri="{FF2B5EF4-FFF2-40B4-BE49-F238E27FC236}">
                    <a16:creationId xmlns="" xmlns:a16="http://schemas.microsoft.com/office/drawing/2014/main" id="{9FACA575-2F63-46F1-A231-FFAFA09CACD0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25" name="TextBox 1124">
                <a:extLst>
                  <a:ext uri="{FF2B5EF4-FFF2-40B4-BE49-F238E27FC236}">
                    <a16:creationId xmlns="" xmlns:a16="http://schemas.microsoft.com/office/drawing/2014/main" id="{ADAC5DCF-8007-4966-8398-B91F6C104DC0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126" name="Group 1125">
              <a:extLst>
                <a:ext uri="{FF2B5EF4-FFF2-40B4-BE49-F238E27FC236}">
                  <a16:creationId xmlns="" xmlns:a16="http://schemas.microsoft.com/office/drawing/2014/main" id="{4FCED723-DCD2-42AA-93AA-69680508E39A}"/>
                </a:ext>
              </a:extLst>
            </p:cNvPr>
            <p:cNvGrpSpPr/>
            <p:nvPr/>
          </p:nvGrpSpPr>
          <p:grpSpPr>
            <a:xfrm>
              <a:off x="2349769" y="5162686"/>
              <a:ext cx="507262" cy="1063282"/>
              <a:chOff x="422647" y="5160228"/>
              <a:chExt cx="507262" cy="1063282"/>
            </a:xfrm>
          </p:grpSpPr>
          <p:sp>
            <p:nvSpPr>
              <p:cNvPr id="1127" name="TextBox 1126">
                <a:extLst>
                  <a:ext uri="{FF2B5EF4-FFF2-40B4-BE49-F238E27FC236}">
                    <a16:creationId xmlns="" xmlns:a16="http://schemas.microsoft.com/office/drawing/2014/main" id="{75BE20FF-294F-424D-AF5A-33BA6EF41A1A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128" name="Oval 1127">
                <a:extLst>
                  <a:ext uri="{FF2B5EF4-FFF2-40B4-BE49-F238E27FC236}">
                    <a16:creationId xmlns="" xmlns:a16="http://schemas.microsoft.com/office/drawing/2014/main" id="{62B2B125-2C0A-4D66-B017-36766FF97A6F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29" name="Straight Connector 1128">
                <a:extLst>
                  <a:ext uri="{FF2B5EF4-FFF2-40B4-BE49-F238E27FC236}">
                    <a16:creationId xmlns="" xmlns:a16="http://schemas.microsoft.com/office/drawing/2014/main" id="{55BA485D-7BA2-4197-9A9C-A4EB96C882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0" name="Straight Connector 1129">
                <a:extLst>
                  <a:ext uri="{FF2B5EF4-FFF2-40B4-BE49-F238E27FC236}">
                    <a16:creationId xmlns="" xmlns:a16="http://schemas.microsoft.com/office/drawing/2014/main" id="{28028BE2-D0A4-459F-8AEE-8DF57575F133}"/>
                  </a:ext>
                </a:extLst>
              </p:cNvPr>
              <p:cNvCxnSpPr>
                <a:cxnSpLocks/>
                <a:stCxn id="1127" idx="0"/>
                <a:endCxn id="1127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1" name="Straight Connector 1130">
                <a:extLst>
                  <a:ext uri="{FF2B5EF4-FFF2-40B4-BE49-F238E27FC236}">
                    <a16:creationId xmlns="" xmlns:a16="http://schemas.microsoft.com/office/drawing/2014/main" id="{E9610B15-5974-47FC-9DE8-0C98CD9571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2" name="Straight Connector 1131">
                <a:extLst>
                  <a:ext uri="{FF2B5EF4-FFF2-40B4-BE49-F238E27FC236}">
                    <a16:creationId xmlns="" xmlns:a16="http://schemas.microsoft.com/office/drawing/2014/main" id="{9B4902CF-0144-425E-9EE4-80F5C77107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3" name="Straight Connector 1132">
                <a:extLst>
                  <a:ext uri="{FF2B5EF4-FFF2-40B4-BE49-F238E27FC236}">
                    <a16:creationId xmlns="" xmlns:a16="http://schemas.microsoft.com/office/drawing/2014/main" id="{37FFA790-A53E-4919-8DB3-F9014516EB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4" name="Straight Connector 1133">
                <a:extLst>
                  <a:ext uri="{FF2B5EF4-FFF2-40B4-BE49-F238E27FC236}">
                    <a16:creationId xmlns="" xmlns:a16="http://schemas.microsoft.com/office/drawing/2014/main" id="{CEA74B56-AF35-443F-8BEF-1AB626EE0F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5" name="Straight Connector 1134">
                <a:extLst>
                  <a:ext uri="{FF2B5EF4-FFF2-40B4-BE49-F238E27FC236}">
                    <a16:creationId xmlns="" xmlns:a16="http://schemas.microsoft.com/office/drawing/2014/main" id="{81D0EAE1-6F5A-4FA0-9DB0-1446C680C4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6" name="Straight Connector 1135">
                <a:extLst>
                  <a:ext uri="{FF2B5EF4-FFF2-40B4-BE49-F238E27FC236}">
                    <a16:creationId xmlns="" xmlns:a16="http://schemas.microsoft.com/office/drawing/2014/main" id="{2A4B07E1-6403-4F79-BBF6-94357AEBA7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37" name="Oval 1136">
                <a:extLst>
                  <a:ext uri="{FF2B5EF4-FFF2-40B4-BE49-F238E27FC236}">
                    <a16:creationId xmlns="" xmlns:a16="http://schemas.microsoft.com/office/drawing/2014/main" id="{CCF66E88-C481-4BA7-8C25-85B545159651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38" name="Oval 1137">
                <a:extLst>
                  <a:ext uri="{FF2B5EF4-FFF2-40B4-BE49-F238E27FC236}">
                    <a16:creationId xmlns="" xmlns:a16="http://schemas.microsoft.com/office/drawing/2014/main" id="{EB391CB5-57A4-44B2-8956-D743C004DC0F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39" name="Oval 1138">
                <a:extLst>
                  <a:ext uri="{FF2B5EF4-FFF2-40B4-BE49-F238E27FC236}">
                    <a16:creationId xmlns="" xmlns:a16="http://schemas.microsoft.com/office/drawing/2014/main" id="{10F8A04A-26CE-4CA3-905F-B9577CDCBF4E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40" name="Oval 1139">
                <a:extLst>
                  <a:ext uri="{FF2B5EF4-FFF2-40B4-BE49-F238E27FC236}">
                    <a16:creationId xmlns="" xmlns:a16="http://schemas.microsoft.com/office/drawing/2014/main" id="{66F4C791-3B37-44D2-996A-74B042544199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41" name="Oval 1140">
                <a:extLst>
                  <a:ext uri="{FF2B5EF4-FFF2-40B4-BE49-F238E27FC236}">
                    <a16:creationId xmlns="" xmlns:a16="http://schemas.microsoft.com/office/drawing/2014/main" id="{DEA9BB11-22E1-439B-9042-65CC97911198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42" name="Oval 1141">
                <a:extLst>
                  <a:ext uri="{FF2B5EF4-FFF2-40B4-BE49-F238E27FC236}">
                    <a16:creationId xmlns="" xmlns:a16="http://schemas.microsoft.com/office/drawing/2014/main" id="{2F8A33EC-6CFB-493F-AC34-A13C6F2DCE73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43" name="TextBox 1142">
                <a:extLst>
                  <a:ext uri="{FF2B5EF4-FFF2-40B4-BE49-F238E27FC236}">
                    <a16:creationId xmlns="" xmlns:a16="http://schemas.microsoft.com/office/drawing/2014/main" id="{E4D7A58D-E7BB-4773-8624-F521D1E9A7A5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44" name="TextBox 1143">
                <a:extLst>
                  <a:ext uri="{FF2B5EF4-FFF2-40B4-BE49-F238E27FC236}">
                    <a16:creationId xmlns="" xmlns:a16="http://schemas.microsoft.com/office/drawing/2014/main" id="{41BE1667-C2F8-450A-95BB-3CCD77E8425D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45" name="TextBox 1144">
                <a:extLst>
                  <a:ext uri="{FF2B5EF4-FFF2-40B4-BE49-F238E27FC236}">
                    <a16:creationId xmlns="" xmlns:a16="http://schemas.microsoft.com/office/drawing/2014/main" id="{EF5FE266-E2B7-4043-8A1E-4D9277F041DA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46" name="TextBox 1145">
                <a:extLst>
                  <a:ext uri="{FF2B5EF4-FFF2-40B4-BE49-F238E27FC236}">
                    <a16:creationId xmlns="" xmlns:a16="http://schemas.microsoft.com/office/drawing/2014/main" id="{3F698C36-3E18-431C-B4AD-0BC4E28BA265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47" name="TextBox 1146">
                <a:extLst>
                  <a:ext uri="{FF2B5EF4-FFF2-40B4-BE49-F238E27FC236}">
                    <a16:creationId xmlns="" xmlns:a16="http://schemas.microsoft.com/office/drawing/2014/main" id="{AF54BB07-A07F-42EE-9E75-17E5CB1B6447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48" name="TextBox 1147">
                <a:extLst>
                  <a:ext uri="{FF2B5EF4-FFF2-40B4-BE49-F238E27FC236}">
                    <a16:creationId xmlns="" xmlns:a16="http://schemas.microsoft.com/office/drawing/2014/main" id="{0D69BCEB-48BB-45CF-8E4E-E3B5D830579F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49" name="TextBox 1148">
                <a:extLst>
                  <a:ext uri="{FF2B5EF4-FFF2-40B4-BE49-F238E27FC236}">
                    <a16:creationId xmlns="" xmlns:a16="http://schemas.microsoft.com/office/drawing/2014/main" id="{841012D8-9DAF-4B0D-9C9E-F22D8970D94C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150" name="Group 1149">
              <a:extLst>
                <a:ext uri="{FF2B5EF4-FFF2-40B4-BE49-F238E27FC236}">
                  <a16:creationId xmlns="" xmlns:a16="http://schemas.microsoft.com/office/drawing/2014/main" id="{AAF39635-3205-4EBF-A8F8-C9F826BE0DF9}"/>
                </a:ext>
              </a:extLst>
            </p:cNvPr>
            <p:cNvGrpSpPr/>
            <p:nvPr/>
          </p:nvGrpSpPr>
          <p:grpSpPr>
            <a:xfrm>
              <a:off x="2929873" y="5160228"/>
              <a:ext cx="507262" cy="1063282"/>
              <a:chOff x="422647" y="5160228"/>
              <a:chExt cx="507262" cy="1063282"/>
            </a:xfrm>
          </p:grpSpPr>
          <p:sp>
            <p:nvSpPr>
              <p:cNvPr id="1151" name="TextBox 1150">
                <a:extLst>
                  <a:ext uri="{FF2B5EF4-FFF2-40B4-BE49-F238E27FC236}">
                    <a16:creationId xmlns="" xmlns:a16="http://schemas.microsoft.com/office/drawing/2014/main" id="{8D267D54-AD0A-46F6-AAAB-A5E400F13174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152" name="Oval 1151">
                <a:extLst>
                  <a:ext uri="{FF2B5EF4-FFF2-40B4-BE49-F238E27FC236}">
                    <a16:creationId xmlns="" xmlns:a16="http://schemas.microsoft.com/office/drawing/2014/main" id="{A231131A-E59A-4368-95B5-38FA9E5C27CE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53" name="Straight Connector 1152">
                <a:extLst>
                  <a:ext uri="{FF2B5EF4-FFF2-40B4-BE49-F238E27FC236}">
                    <a16:creationId xmlns="" xmlns:a16="http://schemas.microsoft.com/office/drawing/2014/main" id="{378FB2E5-A378-452B-8FEE-40CFAE81DC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4" name="Straight Connector 1153">
                <a:extLst>
                  <a:ext uri="{FF2B5EF4-FFF2-40B4-BE49-F238E27FC236}">
                    <a16:creationId xmlns="" xmlns:a16="http://schemas.microsoft.com/office/drawing/2014/main" id="{A019F8A6-090B-4D71-82A1-F5137C6A9576}"/>
                  </a:ext>
                </a:extLst>
              </p:cNvPr>
              <p:cNvCxnSpPr>
                <a:cxnSpLocks/>
                <a:stCxn id="1151" idx="0"/>
                <a:endCxn id="1151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5" name="Straight Connector 1154">
                <a:extLst>
                  <a:ext uri="{FF2B5EF4-FFF2-40B4-BE49-F238E27FC236}">
                    <a16:creationId xmlns="" xmlns:a16="http://schemas.microsoft.com/office/drawing/2014/main" id="{37D9FABC-5141-4AC2-82FB-2E406B6AD3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6" name="Straight Connector 1155">
                <a:extLst>
                  <a:ext uri="{FF2B5EF4-FFF2-40B4-BE49-F238E27FC236}">
                    <a16:creationId xmlns="" xmlns:a16="http://schemas.microsoft.com/office/drawing/2014/main" id="{B5FF3842-B70C-4D2A-A21F-5CAB821BF1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7" name="Straight Connector 1156">
                <a:extLst>
                  <a:ext uri="{FF2B5EF4-FFF2-40B4-BE49-F238E27FC236}">
                    <a16:creationId xmlns="" xmlns:a16="http://schemas.microsoft.com/office/drawing/2014/main" id="{2B57BF8D-03A4-49DA-8845-0200C1B2F0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8" name="Straight Connector 1157">
                <a:extLst>
                  <a:ext uri="{FF2B5EF4-FFF2-40B4-BE49-F238E27FC236}">
                    <a16:creationId xmlns="" xmlns:a16="http://schemas.microsoft.com/office/drawing/2014/main" id="{B33B15FF-E435-4EB8-8D4C-E109F10F9ED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9" name="Straight Connector 1158">
                <a:extLst>
                  <a:ext uri="{FF2B5EF4-FFF2-40B4-BE49-F238E27FC236}">
                    <a16:creationId xmlns="" xmlns:a16="http://schemas.microsoft.com/office/drawing/2014/main" id="{E44252CD-D451-4A19-87A3-FB6371A3EE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0" name="Straight Connector 1159">
                <a:extLst>
                  <a:ext uri="{FF2B5EF4-FFF2-40B4-BE49-F238E27FC236}">
                    <a16:creationId xmlns="" xmlns:a16="http://schemas.microsoft.com/office/drawing/2014/main" id="{6DF23FC0-F33E-46FC-936B-F5E33E502E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61" name="Oval 1160">
                <a:extLst>
                  <a:ext uri="{FF2B5EF4-FFF2-40B4-BE49-F238E27FC236}">
                    <a16:creationId xmlns="" xmlns:a16="http://schemas.microsoft.com/office/drawing/2014/main" id="{A001408E-5619-43DB-9EA2-3B83D6F12711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62" name="Oval 1161">
                <a:extLst>
                  <a:ext uri="{FF2B5EF4-FFF2-40B4-BE49-F238E27FC236}">
                    <a16:creationId xmlns="" xmlns:a16="http://schemas.microsoft.com/office/drawing/2014/main" id="{3DC9DB61-FE2A-4748-BE83-1E93A6AD6911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63" name="Oval 1162">
                <a:extLst>
                  <a:ext uri="{FF2B5EF4-FFF2-40B4-BE49-F238E27FC236}">
                    <a16:creationId xmlns="" xmlns:a16="http://schemas.microsoft.com/office/drawing/2014/main" id="{8A1C497F-7093-4A09-BDBD-A9F54984439A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64" name="Oval 1163">
                <a:extLst>
                  <a:ext uri="{FF2B5EF4-FFF2-40B4-BE49-F238E27FC236}">
                    <a16:creationId xmlns="" xmlns:a16="http://schemas.microsoft.com/office/drawing/2014/main" id="{666CED69-DA95-48A0-9BA8-934712C5B970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65" name="Oval 1164">
                <a:extLst>
                  <a:ext uri="{FF2B5EF4-FFF2-40B4-BE49-F238E27FC236}">
                    <a16:creationId xmlns="" xmlns:a16="http://schemas.microsoft.com/office/drawing/2014/main" id="{E0CDA3FF-749C-4C17-8D61-B709599FC916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66" name="Oval 1165">
                <a:extLst>
                  <a:ext uri="{FF2B5EF4-FFF2-40B4-BE49-F238E27FC236}">
                    <a16:creationId xmlns="" xmlns:a16="http://schemas.microsoft.com/office/drawing/2014/main" id="{49E15A3F-85ED-49AB-91DB-28BC1EAD78BF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67" name="TextBox 1166">
                <a:extLst>
                  <a:ext uri="{FF2B5EF4-FFF2-40B4-BE49-F238E27FC236}">
                    <a16:creationId xmlns="" xmlns:a16="http://schemas.microsoft.com/office/drawing/2014/main" id="{C41B71A6-59F5-4F42-B745-BF7AC5A971B6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68" name="TextBox 1167">
                <a:extLst>
                  <a:ext uri="{FF2B5EF4-FFF2-40B4-BE49-F238E27FC236}">
                    <a16:creationId xmlns="" xmlns:a16="http://schemas.microsoft.com/office/drawing/2014/main" id="{F30732A1-0D24-4E1F-BE20-B1D9AF8C3D6A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69" name="TextBox 1168">
                <a:extLst>
                  <a:ext uri="{FF2B5EF4-FFF2-40B4-BE49-F238E27FC236}">
                    <a16:creationId xmlns="" xmlns:a16="http://schemas.microsoft.com/office/drawing/2014/main" id="{8B1EEA0D-6000-4E25-98A7-1ADCCF0F0A81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70" name="TextBox 1169">
                <a:extLst>
                  <a:ext uri="{FF2B5EF4-FFF2-40B4-BE49-F238E27FC236}">
                    <a16:creationId xmlns="" xmlns:a16="http://schemas.microsoft.com/office/drawing/2014/main" id="{F000E219-115D-4776-96EB-8B5862F701C0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71" name="TextBox 1170">
                <a:extLst>
                  <a:ext uri="{FF2B5EF4-FFF2-40B4-BE49-F238E27FC236}">
                    <a16:creationId xmlns="" xmlns:a16="http://schemas.microsoft.com/office/drawing/2014/main" id="{1D7D8C9B-692B-42B1-A6B4-BFADFFCB4128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72" name="TextBox 1171">
                <a:extLst>
                  <a:ext uri="{FF2B5EF4-FFF2-40B4-BE49-F238E27FC236}">
                    <a16:creationId xmlns="" xmlns:a16="http://schemas.microsoft.com/office/drawing/2014/main" id="{2DE995C3-B5B7-4C4A-980B-5A39DEA4B65C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73" name="TextBox 1172">
                <a:extLst>
                  <a:ext uri="{FF2B5EF4-FFF2-40B4-BE49-F238E27FC236}">
                    <a16:creationId xmlns="" xmlns:a16="http://schemas.microsoft.com/office/drawing/2014/main" id="{CB58EA0F-7FE4-4F3E-A4EE-EF8FE10EA2A7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174" name="Group 1173">
              <a:extLst>
                <a:ext uri="{FF2B5EF4-FFF2-40B4-BE49-F238E27FC236}">
                  <a16:creationId xmlns="" xmlns:a16="http://schemas.microsoft.com/office/drawing/2014/main" id="{CCB6DE2C-E6FE-4081-9C9A-8798E4882090}"/>
                </a:ext>
              </a:extLst>
            </p:cNvPr>
            <p:cNvGrpSpPr/>
            <p:nvPr/>
          </p:nvGrpSpPr>
          <p:grpSpPr>
            <a:xfrm>
              <a:off x="3509976" y="5165144"/>
              <a:ext cx="507262" cy="1063282"/>
              <a:chOff x="422647" y="5160228"/>
              <a:chExt cx="507262" cy="1063282"/>
            </a:xfrm>
          </p:grpSpPr>
          <p:sp>
            <p:nvSpPr>
              <p:cNvPr id="1175" name="TextBox 1174">
                <a:extLst>
                  <a:ext uri="{FF2B5EF4-FFF2-40B4-BE49-F238E27FC236}">
                    <a16:creationId xmlns="" xmlns:a16="http://schemas.microsoft.com/office/drawing/2014/main" id="{1190F965-44C6-49EA-963D-D96BA1074008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176" name="Oval 1175">
                <a:extLst>
                  <a:ext uri="{FF2B5EF4-FFF2-40B4-BE49-F238E27FC236}">
                    <a16:creationId xmlns="" xmlns:a16="http://schemas.microsoft.com/office/drawing/2014/main" id="{929574D9-85AC-4473-A474-3DBA1E835531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77" name="Straight Connector 1176">
                <a:extLst>
                  <a:ext uri="{FF2B5EF4-FFF2-40B4-BE49-F238E27FC236}">
                    <a16:creationId xmlns="" xmlns:a16="http://schemas.microsoft.com/office/drawing/2014/main" id="{C475254E-B3DB-4C43-98EE-8923F06FFA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8" name="Straight Connector 1177">
                <a:extLst>
                  <a:ext uri="{FF2B5EF4-FFF2-40B4-BE49-F238E27FC236}">
                    <a16:creationId xmlns="" xmlns:a16="http://schemas.microsoft.com/office/drawing/2014/main" id="{1CF08264-1239-4F3D-A177-3F9BBC28DA28}"/>
                  </a:ext>
                </a:extLst>
              </p:cNvPr>
              <p:cNvCxnSpPr>
                <a:cxnSpLocks/>
                <a:stCxn id="1175" idx="0"/>
                <a:endCxn id="1175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9" name="Straight Connector 1178">
                <a:extLst>
                  <a:ext uri="{FF2B5EF4-FFF2-40B4-BE49-F238E27FC236}">
                    <a16:creationId xmlns="" xmlns:a16="http://schemas.microsoft.com/office/drawing/2014/main" id="{8B4B1200-6B47-47ED-AF5B-F046489FF3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0" name="Straight Connector 1179">
                <a:extLst>
                  <a:ext uri="{FF2B5EF4-FFF2-40B4-BE49-F238E27FC236}">
                    <a16:creationId xmlns="" xmlns:a16="http://schemas.microsoft.com/office/drawing/2014/main" id="{727DEAB9-8817-4C04-B643-18AEE8C442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1" name="Straight Connector 1180">
                <a:extLst>
                  <a:ext uri="{FF2B5EF4-FFF2-40B4-BE49-F238E27FC236}">
                    <a16:creationId xmlns="" xmlns:a16="http://schemas.microsoft.com/office/drawing/2014/main" id="{62DF3B63-CBC9-41B5-8D0F-CAAEF04760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2" name="Straight Connector 1181">
                <a:extLst>
                  <a:ext uri="{FF2B5EF4-FFF2-40B4-BE49-F238E27FC236}">
                    <a16:creationId xmlns="" xmlns:a16="http://schemas.microsoft.com/office/drawing/2014/main" id="{97442AC1-8B54-475B-B5E6-2F22A51FC5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3" name="Straight Connector 1182">
                <a:extLst>
                  <a:ext uri="{FF2B5EF4-FFF2-40B4-BE49-F238E27FC236}">
                    <a16:creationId xmlns="" xmlns:a16="http://schemas.microsoft.com/office/drawing/2014/main" id="{CF447B31-AE11-401D-B061-0D85685899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4" name="Straight Connector 1183">
                <a:extLst>
                  <a:ext uri="{FF2B5EF4-FFF2-40B4-BE49-F238E27FC236}">
                    <a16:creationId xmlns="" xmlns:a16="http://schemas.microsoft.com/office/drawing/2014/main" id="{3EC9156C-1120-4FE7-9115-5B814ED07D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85" name="Oval 1184">
                <a:extLst>
                  <a:ext uri="{FF2B5EF4-FFF2-40B4-BE49-F238E27FC236}">
                    <a16:creationId xmlns="" xmlns:a16="http://schemas.microsoft.com/office/drawing/2014/main" id="{6BA46244-A395-47D7-A41A-514C0DA71CF9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6" name="Oval 1185">
                <a:extLst>
                  <a:ext uri="{FF2B5EF4-FFF2-40B4-BE49-F238E27FC236}">
                    <a16:creationId xmlns="" xmlns:a16="http://schemas.microsoft.com/office/drawing/2014/main" id="{BD3C540A-C5AD-48EB-962D-D4BF7D6FF1FF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7" name="Oval 1186">
                <a:extLst>
                  <a:ext uri="{FF2B5EF4-FFF2-40B4-BE49-F238E27FC236}">
                    <a16:creationId xmlns="" xmlns:a16="http://schemas.microsoft.com/office/drawing/2014/main" id="{4F0FC031-40C0-4459-BD9B-E44B9465F2A3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8" name="Oval 1187">
                <a:extLst>
                  <a:ext uri="{FF2B5EF4-FFF2-40B4-BE49-F238E27FC236}">
                    <a16:creationId xmlns="" xmlns:a16="http://schemas.microsoft.com/office/drawing/2014/main" id="{8AC8A4C6-54B3-4A74-8FBD-FED8D243C54C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9" name="Oval 1188">
                <a:extLst>
                  <a:ext uri="{FF2B5EF4-FFF2-40B4-BE49-F238E27FC236}">
                    <a16:creationId xmlns="" xmlns:a16="http://schemas.microsoft.com/office/drawing/2014/main" id="{3CC5644C-11E9-49BB-8EFF-FF750C59765A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90" name="Oval 1189">
                <a:extLst>
                  <a:ext uri="{FF2B5EF4-FFF2-40B4-BE49-F238E27FC236}">
                    <a16:creationId xmlns="" xmlns:a16="http://schemas.microsoft.com/office/drawing/2014/main" id="{94B8FE4D-AB57-4E17-92C6-0D501DF52FF2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91" name="TextBox 1190">
                <a:extLst>
                  <a:ext uri="{FF2B5EF4-FFF2-40B4-BE49-F238E27FC236}">
                    <a16:creationId xmlns="" xmlns:a16="http://schemas.microsoft.com/office/drawing/2014/main" id="{064D9933-2AB6-4D90-8BD9-DC4D273DB129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92" name="TextBox 1191">
                <a:extLst>
                  <a:ext uri="{FF2B5EF4-FFF2-40B4-BE49-F238E27FC236}">
                    <a16:creationId xmlns="" xmlns:a16="http://schemas.microsoft.com/office/drawing/2014/main" id="{F9DBF950-CFF0-4152-8E3F-04750FEF757F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93" name="TextBox 1192">
                <a:extLst>
                  <a:ext uri="{FF2B5EF4-FFF2-40B4-BE49-F238E27FC236}">
                    <a16:creationId xmlns="" xmlns:a16="http://schemas.microsoft.com/office/drawing/2014/main" id="{1E5B4F37-8C49-41D4-BBB8-F6E86AED7D65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700" b="1" dirty="0"/>
              </a:p>
            </p:txBody>
          </p:sp>
          <p:sp>
            <p:nvSpPr>
              <p:cNvPr id="1194" name="TextBox 1193">
                <a:extLst>
                  <a:ext uri="{FF2B5EF4-FFF2-40B4-BE49-F238E27FC236}">
                    <a16:creationId xmlns="" xmlns:a16="http://schemas.microsoft.com/office/drawing/2014/main" id="{254BE4FD-78D7-423E-9E28-B7A74FCC2748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195" name="TextBox 1194">
                <a:extLst>
                  <a:ext uri="{FF2B5EF4-FFF2-40B4-BE49-F238E27FC236}">
                    <a16:creationId xmlns="" xmlns:a16="http://schemas.microsoft.com/office/drawing/2014/main" id="{5D324E34-C4CF-4BDA-A8A3-2B77266FB15B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96" name="TextBox 1195">
                <a:extLst>
                  <a:ext uri="{FF2B5EF4-FFF2-40B4-BE49-F238E27FC236}">
                    <a16:creationId xmlns="" xmlns:a16="http://schemas.microsoft.com/office/drawing/2014/main" id="{668BF067-4653-4DB7-94EB-9AE75E22A8D8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97" name="TextBox 1196">
                <a:extLst>
                  <a:ext uri="{FF2B5EF4-FFF2-40B4-BE49-F238E27FC236}">
                    <a16:creationId xmlns="" xmlns:a16="http://schemas.microsoft.com/office/drawing/2014/main" id="{7C785529-AF95-475A-BA69-98604AA0EAF5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198" name="Group 1197">
              <a:extLst>
                <a:ext uri="{FF2B5EF4-FFF2-40B4-BE49-F238E27FC236}">
                  <a16:creationId xmlns="" xmlns:a16="http://schemas.microsoft.com/office/drawing/2014/main" id="{B8BA71CB-A331-4661-B8D6-3CC31FBECD69}"/>
                </a:ext>
              </a:extLst>
            </p:cNvPr>
            <p:cNvGrpSpPr/>
            <p:nvPr/>
          </p:nvGrpSpPr>
          <p:grpSpPr>
            <a:xfrm>
              <a:off x="4090080" y="5170060"/>
              <a:ext cx="507262" cy="1079891"/>
              <a:chOff x="422647" y="5160228"/>
              <a:chExt cx="507262" cy="1079891"/>
            </a:xfrm>
          </p:grpSpPr>
          <p:sp>
            <p:nvSpPr>
              <p:cNvPr id="1199" name="TextBox 1198">
                <a:extLst>
                  <a:ext uri="{FF2B5EF4-FFF2-40B4-BE49-F238E27FC236}">
                    <a16:creationId xmlns="" xmlns:a16="http://schemas.microsoft.com/office/drawing/2014/main" id="{FF5E6AEC-66A5-4E12-BB73-BDFB344E8492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200" name="Oval 1199">
                <a:extLst>
                  <a:ext uri="{FF2B5EF4-FFF2-40B4-BE49-F238E27FC236}">
                    <a16:creationId xmlns="" xmlns:a16="http://schemas.microsoft.com/office/drawing/2014/main" id="{4604C8C8-D5B1-4F04-A1C8-37AD6F0206BD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201" name="Straight Connector 1200">
                <a:extLst>
                  <a:ext uri="{FF2B5EF4-FFF2-40B4-BE49-F238E27FC236}">
                    <a16:creationId xmlns="" xmlns:a16="http://schemas.microsoft.com/office/drawing/2014/main" id="{D04E1E5D-AEBC-4044-874D-55DA8A1D49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2" name="Straight Connector 1201">
                <a:extLst>
                  <a:ext uri="{FF2B5EF4-FFF2-40B4-BE49-F238E27FC236}">
                    <a16:creationId xmlns="" xmlns:a16="http://schemas.microsoft.com/office/drawing/2014/main" id="{4F231DB8-EF45-4F59-B548-4BBC61D85B99}"/>
                  </a:ext>
                </a:extLst>
              </p:cNvPr>
              <p:cNvCxnSpPr>
                <a:cxnSpLocks/>
                <a:stCxn id="1199" idx="0"/>
                <a:endCxn id="1199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3" name="Straight Connector 1202">
                <a:extLst>
                  <a:ext uri="{FF2B5EF4-FFF2-40B4-BE49-F238E27FC236}">
                    <a16:creationId xmlns="" xmlns:a16="http://schemas.microsoft.com/office/drawing/2014/main" id="{43736B6E-BE1C-4FC2-8464-E0E5FD4896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4" name="Straight Connector 1203">
                <a:extLst>
                  <a:ext uri="{FF2B5EF4-FFF2-40B4-BE49-F238E27FC236}">
                    <a16:creationId xmlns="" xmlns:a16="http://schemas.microsoft.com/office/drawing/2014/main" id="{92B9E7A3-2729-448F-BAE5-CBAAFA9C47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5" name="Straight Connector 1204">
                <a:extLst>
                  <a:ext uri="{FF2B5EF4-FFF2-40B4-BE49-F238E27FC236}">
                    <a16:creationId xmlns="" xmlns:a16="http://schemas.microsoft.com/office/drawing/2014/main" id="{CFD78CC6-75A2-4DA4-8D46-A4027ABD2E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6" name="Straight Connector 1205">
                <a:extLst>
                  <a:ext uri="{FF2B5EF4-FFF2-40B4-BE49-F238E27FC236}">
                    <a16:creationId xmlns="" xmlns:a16="http://schemas.microsoft.com/office/drawing/2014/main" id="{D2E2E2DE-45D4-44BD-AA59-410F038C67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7" name="Straight Connector 1206">
                <a:extLst>
                  <a:ext uri="{FF2B5EF4-FFF2-40B4-BE49-F238E27FC236}">
                    <a16:creationId xmlns="" xmlns:a16="http://schemas.microsoft.com/office/drawing/2014/main" id="{379E5B51-F715-4DF3-A1F1-2EFAAEF8E4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8" name="Straight Connector 1207">
                <a:extLst>
                  <a:ext uri="{FF2B5EF4-FFF2-40B4-BE49-F238E27FC236}">
                    <a16:creationId xmlns="" xmlns:a16="http://schemas.microsoft.com/office/drawing/2014/main" id="{4870B067-64BB-4188-A314-EAF9891993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9" name="Oval 1208">
                <a:extLst>
                  <a:ext uri="{FF2B5EF4-FFF2-40B4-BE49-F238E27FC236}">
                    <a16:creationId xmlns="" xmlns:a16="http://schemas.microsoft.com/office/drawing/2014/main" id="{3601548F-7B30-4391-B405-8FF82955B3C8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0" name="Oval 1209">
                <a:extLst>
                  <a:ext uri="{FF2B5EF4-FFF2-40B4-BE49-F238E27FC236}">
                    <a16:creationId xmlns="" xmlns:a16="http://schemas.microsoft.com/office/drawing/2014/main" id="{EF91CE71-C3D7-44A9-86B8-96FF9CC6E84F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1" name="Oval 1210">
                <a:extLst>
                  <a:ext uri="{FF2B5EF4-FFF2-40B4-BE49-F238E27FC236}">
                    <a16:creationId xmlns="" xmlns:a16="http://schemas.microsoft.com/office/drawing/2014/main" id="{A528448D-2032-4A12-8F5E-B4CA1A26D4A6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2" name="Oval 1211">
                <a:extLst>
                  <a:ext uri="{FF2B5EF4-FFF2-40B4-BE49-F238E27FC236}">
                    <a16:creationId xmlns="" xmlns:a16="http://schemas.microsoft.com/office/drawing/2014/main" id="{9DDC5ABA-5A4E-47E3-A653-FEAD3050D23D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3" name="Oval 1212">
                <a:extLst>
                  <a:ext uri="{FF2B5EF4-FFF2-40B4-BE49-F238E27FC236}">
                    <a16:creationId xmlns="" xmlns:a16="http://schemas.microsoft.com/office/drawing/2014/main" id="{E46DA4AD-F8AF-4EF7-9571-E8030C563AD1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14" name="Oval 1213">
                <a:extLst>
                  <a:ext uri="{FF2B5EF4-FFF2-40B4-BE49-F238E27FC236}">
                    <a16:creationId xmlns="" xmlns:a16="http://schemas.microsoft.com/office/drawing/2014/main" id="{AA74302D-7A04-4E98-BA61-E0A51D472981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15" name="TextBox 1214">
                <a:extLst>
                  <a:ext uri="{FF2B5EF4-FFF2-40B4-BE49-F238E27FC236}">
                    <a16:creationId xmlns="" xmlns:a16="http://schemas.microsoft.com/office/drawing/2014/main" id="{9EB5AA56-BD2C-43E3-AFAB-E0DE95C071BA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16" name="TextBox 1215">
                <a:extLst>
                  <a:ext uri="{FF2B5EF4-FFF2-40B4-BE49-F238E27FC236}">
                    <a16:creationId xmlns="" xmlns:a16="http://schemas.microsoft.com/office/drawing/2014/main" id="{C9677D79-434F-4D6B-948A-7C6772A5651D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17" name="TextBox 1216">
                <a:extLst>
                  <a:ext uri="{FF2B5EF4-FFF2-40B4-BE49-F238E27FC236}">
                    <a16:creationId xmlns="" xmlns:a16="http://schemas.microsoft.com/office/drawing/2014/main" id="{DA7708DB-D08E-4C7C-9C87-1FFDA1F3F0EB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18" name="TextBox 1217">
                <a:extLst>
                  <a:ext uri="{FF2B5EF4-FFF2-40B4-BE49-F238E27FC236}">
                    <a16:creationId xmlns="" xmlns:a16="http://schemas.microsoft.com/office/drawing/2014/main" id="{6A4E8AD4-C0D4-49AE-BCA2-A9B130885FFC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19" name="TextBox 1218">
                <a:extLst>
                  <a:ext uri="{FF2B5EF4-FFF2-40B4-BE49-F238E27FC236}">
                    <a16:creationId xmlns="" xmlns:a16="http://schemas.microsoft.com/office/drawing/2014/main" id="{88C271BB-D17D-4F6B-BC40-F1A69AE515DA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20" name="TextBox 1219">
                <a:extLst>
                  <a:ext uri="{FF2B5EF4-FFF2-40B4-BE49-F238E27FC236}">
                    <a16:creationId xmlns="" xmlns:a16="http://schemas.microsoft.com/office/drawing/2014/main" id="{BDF03C94-C0E7-4E7F-8775-E0B2D3CE642C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21" name="TextBox 1220">
                <a:extLst>
                  <a:ext uri="{FF2B5EF4-FFF2-40B4-BE49-F238E27FC236}">
                    <a16:creationId xmlns="" xmlns:a16="http://schemas.microsoft.com/office/drawing/2014/main" id="{AE88F070-CD91-4D3B-96BD-0099A63387E4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222" name="Group 1221">
              <a:extLst>
                <a:ext uri="{FF2B5EF4-FFF2-40B4-BE49-F238E27FC236}">
                  <a16:creationId xmlns="" xmlns:a16="http://schemas.microsoft.com/office/drawing/2014/main" id="{4E5A44E2-3B6B-404D-91C0-D02E40726743}"/>
                </a:ext>
              </a:extLst>
            </p:cNvPr>
            <p:cNvGrpSpPr/>
            <p:nvPr/>
          </p:nvGrpSpPr>
          <p:grpSpPr>
            <a:xfrm>
              <a:off x="4680015" y="5170061"/>
              <a:ext cx="507262" cy="1063282"/>
              <a:chOff x="422647" y="5160228"/>
              <a:chExt cx="507262" cy="1063282"/>
            </a:xfrm>
          </p:grpSpPr>
          <p:sp>
            <p:nvSpPr>
              <p:cNvPr id="1223" name="TextBox 1222">
                <a:extLst>
                  <a:ext uri="{FF2B5EF4-FFF2-40B4-BE49-F238E27FC236}">
                    <a16:creationId xmlns="" xmlns:a16="http://schemas.microsoft.com/office/drawing/2014/main" id="{413B92D4-05AC-46F4-A4C1-68D7F94FD7D0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224" name="Oval 1223">
                <a:extLst>
                  <a:ext uri="{FF2B5EF4-FFF2-40B4-BE49-F238E27FC236}">
                    <a16:creationId xmlns="" xmlns:a16="http://schemas.microsoft.com/office/drawing/2014/main" id="{D7B8FB06-B783-435C-AD2C-766FC76BF90B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225" name="Straight Connector 1224">
                <a:extLst>
                  <a:ext uri="{FF2B5EF4-FFF2-40B4-BE49-F238E27FC236}">
                    <a16:creationId xmlns="" xmlns:a16="http://schemas.microsoft.com/office/drawing/2014/main" id="{C0491ADD-7009-464D-A163-334FAFAF04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6" name="Straight Connector 1225">
                <a:extLst>
                  <a:ext uri="{FF2B5EF4-FFF2-40B4-BE49-F238E27FC236}">
                    <a16:creationId xmlns="" xmlns:a16="http://schemas.microsoft.com/office/drawing/2014/main" id="{74CE5490-9766-40B6-A147-3CA6888B1854}"/>
                  </a:ext>
                </a:extLst>
              </p:cNvPr>
              <p:cNvCxnSpPr>
                <a:cxnSpLocks/>
                <a:stCxn id="1223" idx="0"/>
                <a:endCxn id="1223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7" name="Straight Connector 1226">
                <a:extLst>
                  <a:ext uri="{FF2B5EF4-FFF2-40B4-BE49-F238E27FC236}">
                    <a16:creationId xmlns="" xmlns:a16="http://schemas.microsoft.com/office/drawing/2014/main" id="{31A477C5-6612-4579-866F-FAFDA2DB9C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8" name="Straight Connector 1227">
                <a:extLst>
                  <a:ext uri="{FF2B5EF4-FFF2-40B4-BE49-F238E27FC236}">
                    <a16:creationId xmlns="" xmlns:a16="http://schemas.microsoft.com/office/drawing/2014/main" id="{48922A7C-0F47-49C7-A547-40641B8F3F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9" name="Straight Connector 1228">
                <a:extLst>
                  <a:ext uri="{FF2B5EF4-FFF2-40B4-BE49-F238E27FC236}">
                    <a16:creationId xmlns="" xmlns:a16="http://schemas.microsoft.com/office/drawing/2014/main" id="{CB4680CF-6440-4C8D-A6DD-8F4DE24280A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0" name="Straight Connector 1229">
                <a:extLst>
                  <a:ext uri="{FF2B5EF4-FFF2-40B4-BE49-F238E27FC236}">
                    <a16:creationId xmlns="" xmlns:a16="http://schemas.microsoft.com/office/drawing/2014/main" id="{1CA17548-6243-43FA-9669-8CE2BA9D64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1" name="Straight Connector 1230">
                <a:extLst>
                  <a:ext uri="{FF2B5EF4-FFF2-40B4-BE49-F238E27FC236}">
                    <a16:creationId xmlns="" xmlns:a16="http://schemas.microsoft.com/office/drawing/2014/main" id="{50BA2A86-8035-4877-899D-4BED6F58D7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2" name="Straight Connector 1231">
                <a:extLst>
                  <a:ext uri="{FF2B5EF4-FFF2-40B4-BE49-F238E27FC236}">
                    <a16:creationId xmlns="" xmlns:a16="http://schemas.microsoft.com/office/drawing/2014/main" id="{62194C64-5BC4-4587-A532-89EB345687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33" name="Oval 1232">
                <a:extLst>
                  <a:ext uri="{FF2B5EF4-FFF2-40B4-BE49-F238E27FC236}">
                    <a16:creationId xmlns="" xmlns:a16="http://schemas.microsoft.com/office/drawing/2014/main" id="{E95DAB14-3A72-400A-A10C-3C223E77AE8E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4" name="Oval 1233">
                <a:extLst>
                  <a:ext uri="{FF2B5EF4-FFF2-40B4-BE49-F238E27FC236}">
                    <a16:creationId xmlns="" xmlns:a16="http://schemas.microsoft.com/office/drawing/2014/main" id="{265D3570-43D9-45F9-B66A-54C02116F47D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5" name="Oval 1234">
                <a:extLst>
                  <a:ext uri="{FF2B5EF4-FFF2-40B4-BE49-F238E27FC236}">
                    <a16:creationId xmlns="" xmlns:a16="http://schemas.microsoft.com/office/drawing/2014/main" id="{04CF3501-5C7B-4AF4-A525-C3F2B2687D17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6" name="Oval 1235">
                <a:extLst>
                  <a:ext uri="{FF2B5EF4-FFF2-40B4-BE49-F238E27FC236}">
                    <a16:creationId xmlns="" xmlns:a16="http://schemas.microsoft.com/office/drawing/2014/main" id="{EF61B698-160A-4094-9414-5B7E3314EB85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7" name="Oval 1236">
                <a:extLst>
                  <a:ext uri="{FF2B5EF4-FFF2-40B4-BE49-F238E27FC236}">
                    <a16:creationId xmlns="" xmlns:a16="http://schemas.microsoft.com/office/drawing/2014/main" id="{A0A32515-FF39-470F-8186-6EF6441471BA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38" name="Oval 1237">
                <a:extLst>
                  <a:ext uri="{FF2B5EF4-FFF2-40B4-BE49-F238E27FC236}">
                    <a16:creationId xmlns="" xmlns:a16="http://schemas.microsoft.com/office/drawing/2014/main" id="{9E1B6F07-0989-4143-AB17-0527D9A31329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39" name="TextBox 1238">
                <a:extLst>
                  <a:ext uri="{FF2B5EF4-FFF2-40B4-BE49-F238E27FC236}">
                    <a16:creationId xmlns="" xmlns:a16="http://schemas.microsoft.com/office/drawing/2014/main" id="{FF1EDAA4-FEEC-48C2-A5C9-A04FB349F83C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40" name="TextBox 1239">
                <a:extLst>
                  <a:ext uri="{FF2B5EF4-FFF2-40B4-BE49-F238E27FC236}">
                    <a16:creationId xmlns="" xmlns:a16="http://schemas.microsoft.com/office/drawing/2014/main" id="{F3DFB285-34AE-42CA-B1F6-37A8F6153623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41" name="TextBox 1240">
                <a:extLst>
                  <a:ext uri="{FF2B5EF4-FFF2-40B4-BE49-F238E27FC236}">
                    <a16:creationId xmlns="" xmlns:a16="http://schemas.microsoft.com/office/drawing/2014/main" id="{ABF0FF3F-D7AD-4285-B821-5439AC7C8D6F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42" name="TextBox 1241">
                <a:extLst>
                  <a:ext uri="{FF2B5EF4-FFF2-40B4-BE49-F238E27FC236}">
                    <a16:creationId xmlns="" xmlns:a16="http://schemas.microsoft.com/office/drawing/2014/main" id="{8A8E5F14-7F1E-4714-A703-61B4BBEE485F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43" name="TextBox 1242">
                <a:extLst>
                  <a:ext uri="{FF2B5EF4-FFF2-40B4-BE49-F238E27FC236}">
                    <a16:creationId xmlns="" xmlns:a16="http://schemas.microsoft.com/office/drawing/2014/main" id="{B906C787-A07C-4B7D-B47A-04AD5860B0F3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44" name="TextBox 1243">
                <a:extLst>
                  <a:ext uri="{FF2B5EF4-FFF2-40B4-BE49-F238E27FC236}">
                    <a16:creationId xmlns="" xmlns:a16="http://schemas.microsoft.com/office/drawing/2014/main" id="{44DE42AB-CAA7-42BE-975B-3960C81E7AD0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45" name="TextBox 1244">
                <a:extLst>
                  <a:ext uri="{FF2B5EF4-FFF2-40B4-BE49-F238E27FC236}">
                    <a16:creationId xmlns="" xmlns:a16="http://schemas.microsoft.com/office/drawing/2014/main" id="{DEE14283-4DCB-4370-830B-8F1F8E294E1A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246" name="Group 1245">
              <a:extLst>
                <a:ext uri="{FF2B5EF4-FFF2-40B4-BE49-F238E27FC236}">
                  <a16:creationId xmlns="" xmlns:a16="http://schemas.microsoft.com/office/drawing/2014/main" id="{19D8CC30-92EF-48B9-BEB3-8AB546A3C782}"/>
                </a:ext>
              </a:extLst>
            </p:cNvPr>
            <p:cNvGrpSpPr/>
            <p:nvPr/>
          </p:nvGrpSpPr>
          <p:grpSpPr>
            <a:xfrm>
              <a:off x="5262576" y="5170060"/>
              <a:ext cx="507262" cy="1063282"/>
              <a:chOff x="422647" y="5160228"/>
              <a:chExt cx="507262" cy="1063282"/>
            </a:xfrm>
          </p:grpSpPr>
          <p:sp>
            <p:nvSpPr>
              <p:cNvPr id="1247" name="TextBox 1246">
                <a:extLst>
                  <a:ext uri="{FF2B5EF4-FFF2-40B4-BE49-F238E27FC236}">
                    <a16:creationId xmlns="" xmlns:a16="http://schemas.microsoft.com/office/drawing/2014/main" id="{D8E6B362-BE3A-422F-B0CD-43B92ABD24BF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248" name="Oval 1247">
                <a:extLst>
                  <a:ext uri="{FF2B5EF4-FFF2-40B4-BE49-F238E27FC236}">
                    <a16:creationId xmlns="" xmlns:a16="http://schemas.microsoft.com/office/drawing/2014/main" id="{04E5B3AE-795B-4490-85D2-9ECA19D8FA3C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249" name="Straight Connector 1248">
                <a:extLst>
                  <a:ext uri="{FF2B5EF4-FFF2-40B4-BE49-F238E27FC236}">
                    <a16:creationId xmlns="" xmlns:a16="http://schemas.microsoft.com/office/drawing/2014/main" id="{304721E9-C07B-4AED-ABA5-A0128D0E97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0" name="Straight Connector 1249">
                <a:extLst>
                  <a:ext uri="{FF2B5EF4-FFF2-40B4-BE49-F238E27FC236}">
                    <a16:creationId xmlns="" xmlns:a16="http://schemas.microsoft.com/office/drawing/2014/main" id="{86E4D52F-2551-4A6D-BE5D-9328CE478B6E}"/>
                  </a:ext>
                </a:extLst>
              </p:cNvPr>
              <p:cNvCxnSpPr>
                <a:cxnSpLocks/>
                <a:stCxn id="1247" idx="0"/>
                <a:endCxn id="1247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1" name="Straight Connector 1250">
                <a:extLst>
                  <a:ext uri="{FF2B5EF4-FFF2-40B4-BE49-F238E27FC236}">
                    <a16:creationId xmlns="" xmlns:a16="http://schemas.microsoft.com/office/drawing/2014/main" id="{7662679B-3597-4303-9F8F-34230654D7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2" name="Straight Connector 1251">
                <a:extLst>
                  <a:ext uri="{FF2B5EF4-FFF2-40B4-BE49-F238E27FC236}">
                    <a16:creationId xmlns="" xmlns:a16="http://schemas.microsoft.com/office/drawing/2014/main" id="{87D78D64-2B44-411A-829F-C172A96420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3" name="Straight Connector 1252">
                <a:extLst>
                  <a:ext uri="{FF2B5EF4-FFF2-40B4-BE49-F238E27FC236}">
                    <a16:creationId xmlns="" xmlns:a16="http://schemas.microsoft.com/office/drawing/2014/main" id="{A2935EB2-4454-4643-AFC5-E4AA7248DA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4" name="Straight Connector 1253">
                <a:extLst>
                  <a:ext uri="{FF2B5EF4-FFF2-40B4-BE49-F238E27FC236}">
                    <a16:creationId xmlns="" xmlns:a16="http://schemas.microsoft.com/office/drawing/2014/main" id="{1E5C0D43-B6B6-4585-B234-876105FB95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5" name="Straight Connector 1254">
                <a:extLst>
                  <a:ext uri="{FF2B5EF4-FFF2-40B4-BE49-F238E27FC236}">
                    <a16:creationId xmlns="" xmlns:a16="http://schemas.microsoft.com/office/drawing/2014/main" id="{B2A5F1FF-F3D8-498C-8C8C-5C56F6786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6" name="Straight Connector 1255">
                <a:extLst>
                  <a:ext uri="{FF2B5EF4-FFF2-40B4-BE49-F238E27FC236}">
                    <a16:creationId xmlns="" xmlns:a16="http://schemas.microsoft.com/office/drawing/2014/main" id="{F23F34E1-0A34-4C74-9220-178B65EEEC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57" name="Oval 1256">
                <a:extLst>
                  <a:ext uri="{FF2B5EF4-FFF2-40B4-BE49-F238E27FC236}">
                    <a16:creationId xmlns="" xmlns:a16="http://schemas.microsoft.com/office/drawing/2014/main" id="{8C8FA930-CAEB-4CA3-B306-5642C21EA8F4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58" name="Oval 1257">
                <a:extLst>
                  <a:ext uri="{FF2B5EF4-FFF2-40B4-BE49-F238E27FC236}">
                    <a16:creationId xmlns="" xmlns:a16="http://schemas.microsoft.com/office/drawing/2014/main" id="{7C73A8D6-794B-4142-8260-57E7EC14CF30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59" name="Oval 1258">
                <a:extLst>
                  <a:ext uri="{FF2B5EF4-FFF2-40B4-BE49-F238E27FC236}">
                    <a16:creationId xmlns="" xmlns:a16="http://schemas.microsoft.com/office/drawing/2014/main" id="{9C231F1D-43D0-421D-8EBE-A0DDD8D955B8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60" name="Oval 1259">
                <a:extLst>
                  <a:ext uri="{FF2B5EF4-FFF2-40B4-BE49-F238E27FC236}">
                    <a16:creationId xmlns="" xmlns:a16="http://schemas.microsoft.com/office/drawing/2014/main" id="{C6A86B79-FBF9-4AF6-BA8C-513792CE28EC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61" name="Oval 1260">
                <a:extLst>
                  <a:ext uri="{FF2B5EF4-FFF2-40B4-BE49-F238E27FC236}">
                    <a16:creationId xmlns="" xmlns:a16="http://schemas.microsoft.com/office/drawing/2014/main" id="{0A1AD733-6177-4ED4-8D34-2CA858E299EE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62" name="Oval 1261">
                <a:extLst>
                  <a:ext uri="{FF2B5EF4-FFF2-40B4-BE49-F238E27FC236}">
                    <a16:creationId xmlns="" xmlns:a16="http://schemas.microsoft.com/office/drawing/2014/main" id="{BC24278B-DDB0-4199-ABE6-CCBAC7528B31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63" name="TextBox 1262">
                <a:extLst>
                  <a:ext uri="{FF2B5EF4-FFF2-40B4-BE49-F238E27FC236}">
                    <a16:creationId xmlns="" xmlns:a16="http://schemas.microsoft.com/office/drawing/2014/main" id="{18F9F7AF-A9D8-4B8B-9E6A-0F1542DA1B79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64" name="TextBox 1263">
                <a:extLst>
                  <a:ext uri="{FF2B5EF4-FFF2-40B4-BE49-F238E27FC236}">
                    <a16:creationId xmlns="" xmlns:a16="http://schemas.microsoft.com/office/drawing/2014/main" id="{19601555-62BD-4AD8-B64E-D59FC50A4F4B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65" name="TextBox 1264">
                <a:extLst>
                  <a:ext uri="{FF2B5EF4-FFF2-40B4-BE49-F238E27FC236}">
                    <a16:creationId xmlns="" xmlns:a16="http://schemas.microsoft.com/office/drawing/2014/main" id="{887D773D-EFAA-4864-908F-70EA54EBDE8F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66" name="TextBox 1265">
                <a:extLst>
                  <a:ext uri="{FF2B5EF4-FFF2-40B4-BE49-F238E27FC236}">
                    <a16:creationId xmlns="" xmlns:a16="http://schemas.microsoft.com/office/drawing/2014/main" id="{C953E8A0-8DDC-4395-BF0A-FA3209ED39F9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67" name="TextBox 1266">
                <a:extLst>
                  <a:ext uri="{FF2B5EF4-FFF2-40B4-BE49-F238E27FC236}">
                    <a16:creationId xmlns="" xmlns:a16="http://schemas.microsoft.com/office/drawing/2014/main" id="{33F0CDB4-C0FA-4A41-A59C-CF8118CFEF99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68" name="TextBox 1267">
                <a:extLst>
                  <a:ext uri="{FF2B5EF4-FFF2-40B4-BE49-F238E27FC236}">
                    <a16:creationId xmlns="" xmlns:a16="http://schemas.microsoft.com/office/drawing/2014/main" id="{CFA4D8B0-66D0-4216-8A56-D3F1492C374B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69" name="TextBox 1268">
                <a:extLst>
                  <a:ext uri="{FF2B5EF4-FFF2-40B4-BE49-F238E27FC236}">
                    <a16:creationId xmlns="" xmlns:a16="http://schemas.microsoft.com/office/drawing/2014/main" id="{45B3420B-9DD0-4D29-990C-C466A46A8609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270" name="Group 1269">
              <a:extLst>
                <a:ext uri="{FF2B5EF4-FFF2-40B4-BE49-F238E27FC236}">
                  <a16:creationId xmlns="" xmlns:a16="http://schemas.microsoft.com/office/drawing/2014/main" id="{65298A8B-7031-45D8-8C7F-04B15802B4D9}"/>
                </a:ext>
              </a:extLst>
            </p:cNvPr>
            <p:cNvGrpSpPr/>
            <p:nvPr/>
          </p:nvGrpSpPr>
          <p:grpSpPr>
            <a:xfrm>
              <a:off x="5859885" y="5170061"/>
              <a:ext cx="507262" cy="1063282"/>
              <a:chOff x="422647" y="5160228"/>
              <a:chExt cx="507262" cy="1063282"/>
            </a:xfrm>
          </p:grpSpPr>
          <p:sp>
            <p:nvSpPr>
              <p:cNvPr id="1271" name="TextBox 1270">
                <a:extLst>
                  <a:ext uri="{FF2B5EF4-FFF2-40B4-BE49-F238E27FC236}">
                    <a16:creationId xmlns="" xmlns:a16="http://schemas.microsoft.com/office/drawing/2014/main" id="{5298CFEC-A358-4A44-A8E7-CB3563229465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272" name="Oval 1271">
                <a:extLst>
                  <a:ext uri="{FF2B5EF4-FFF2-40B4-BE49-F238E27FC236}">
                    <a16:creationId xmlns="" xmlns:a16="http://schemas.microsoft.com/office/drawing/2014/main" id="{9F730FB1-94B7-4208-831C-92A7DD806425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273" name="Straight Connector 1272">
                <a:extLst>
                  <a:ext uri="{FF2B5EF4-FFF2-40B4-BE49-F238E27FC236}">
                    <a16:creationId xmlns="" xmlns:a16="http://schemas.microsoft.com/office/drawing/2014/main" id="{C58D0120-5CEE-4CA9-9BCE-8938B6F08D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4" name="Straight Connector 1273">
                <a:extLst>
                  <a:ext uri="{FF2B5EF4-FFF2-40B4-BE49-F238E27FC236}">
                    <a16:creationId xmlns="" xmlns:a16="http://schemas.microsoft.com/office/drawing/2014/main" id="{F7E5EC7A-C200-4530-ABDB-1F39B0E54CE2}"/>
                  </a:ext>
                </a:extLst>
              </p:cNvPr>
              <p:cNvCxnSpPr>
                <a:cxnSpLocks/>
                <a:stCxn id="1271" idx="0"/>
                <a:endCxn id="1271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5" name="Straight Connector 1274">
                <a:extLst>
                  <a:ext uri="{FF2B5EF4-FFF2-40B4-BE49-F238E27FC236}">
                    <a16:creationId xmlns="" xmlns:a16="http://schemas.microsoft.com/office/drawing/2014/main" id="{64B91AF3-1C5F-4D6A-840F-6A95147024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6" name="Straight Connector 1275">
                <a:extLst>
                  <a:ext uri="{FF2B5EF4-FFF2-40B4-BE49-F238E27FC236}">
                    <a16:creationId xmlns="" xmlns:a16="http://schemas.microsoft.com/office/drawing/2014/main" id="{B9489155-07A0-465A-BE46-4C9A9AA837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7" name="Straight Connector 1276">
                <a:extLst>
                  <a:ext uri="{FF2B5EF4-FFF2-40B4-BE49-F238E27FC236}">
                    <a16:creationId xmlns="" xmlns:a16="http://schemas.microsoft.com/office/drawing/2014/main" id="{F7AD72A0-E31E-460A-8E1C-B23BC5ACFC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8" name="Straight Connector 1277">
                <a:extLst>
                  <a:ext uri="{FF2B5EF4-FFF2-40B4-BE49-F238E27FC236}">
                    <a16:creationId xmlns="" xmlns:a16="http://schemas.microsoft.com/office/drawing/2014/main" id="{48394F6C-2EC0-4402-92C1-378EB011C2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9" name="Straight Connector 1278">
                <a:extLst>
                  <a:ext uri="{FF2B5EF4-FFF2-40B4-BE49-F238E27FC236}">
                    <a16:creationId xmlns="" xmlns:a16="http://schemas.microsoft.com/office/drawing/2014/main" id="{DA7C3D33-1206-448E-8603-96C0C21FD5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0" name="Straight Connector 1279">
                <a:extLst>
                  <a:ext uri="{FF2B5EF4-FFF2-40B4-BE49-F238E27FC236}">
                    <a16:creationId xmlns="" xmlns:a16="http://schemas.microsoft.com/office/drawing/2014/main" id="{12F4AE8C-3768-4242-B562-95CF71AEFF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1" name="Oval 1280">
                <a:extLst>
                  <a:ext uri="{FF2B5EF4-FFF2-40B4-BE49-F238E27FC236}">
                    <a16:creationId xmlns="" xmlns:a16="http://schemas.microsoft.com/office/drawing/2014/main" id="{E1609B09-AB0F-494A-AAB1-E22161E550D3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2" name="Oval 1281">
                <a:extLst>
                  <a:ext uri="{FF2B5EF4-FFF2-40B4-BE49-F238E27FC236}">
                    <a16:creationId xmlns="" xmlns:a16="http://schemas.microsoft.com/office/drawing/2014/main" id="{8A2A51E9-E24D-49CA-B37E-244B9FA17EEB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3" name="Oval 1282">
                <a:extLst>
                  <a:ext uri="{FF2B5EF4-FFF2-40B4-BE49-F238E27FC236}">
                    <a16:creationId xmlns="" xmlns:a16="http://schemas.microsoft.com/office/drawing/2014/main" id="{2E3A1BF9-08D3-45EB-ADAC-FF417B7676B4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4" name="Oval 1283">
                <a:extLst>
                  <a:ext uri="{FF2B5EF4-FFF2-40B4-BE49-F238E27FC236}">
                    <a16:creationId xmlns="" xmlns:a16="http://schemas.microsoft.com/office/drawing/2014/main" id="{8B5584A8-30E1-438D-AB91-51726A138A56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5" name="Oval 1284">
                <a:extLst>
                  <a:ext uri="{FF2B5EF4-FFF2-40B4-BE49-F238E27FC236}">
                    <a16:creationId xmlns="" xmlns:a16="http://schemas.microsoft.com/office/drawing/2014/main" id="{97F264E3-BE81-4F80-8B41-B5A515304A2A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86" name="Oval 1285">
                <a:extLst>
                  <a:ext uri="{FF2B5EF4-FFF2-40B4-BE49-F238E27FC236}">
                    <a16:creationId xmlns="" xmlns:a16="http://schemas.microsoft.com/office/drawing/2014/main" id="{114D6A67-44AD-4412-A754-E1A1A0763AD5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87" name="TextBox 1286">
                <a:extLst>
                  <a:ext uri="{FF2B5EF4-FFF2-40B4-BE49-F238E27FC236}">
                    <a16:creationId xmlns="" xmlns:a16="http://schemas.microsoft.com/office/drawing/2014/main" id="{3835D6CE-3965-47F3-BA4A-39D981425A1B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88" name="TextBox 1287">
                <a:extLst>
                  <a:ext uri="{FF2B5EF4-FFF2-40B4-BE49-F238E27FC236}">
                    <a16:creationId xmlns="" xmlns:a16="http://schemas.microsoft.com/office/drawing/2014/main" id="{302D8E46-37D3-4CE7-901B-4439054B6F30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289" name="TextBox 1288">
                <a:extLst>
                  <a:ext uri="{FF2B5EF4-FFF2-40B4-BE49-F238E27FC236}">
                    <a16:creationId xmlns="" xmlns:a16="http://schemas.microsoft.com/office/drawing/2014/main" id="{BF929A4C-4909-4E5E-9629-B0EA076FCB11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90" name="TextBox 1289">
                <a:extLst>
                  <a:ext uri="{FF2B5EF4-FFF2-40B4-BE49-F238E27FC236}">
                    <a16:creationId xmlns="" xmlns:a16="http://schemas.microsoft.com/office/drawing/2014/main" id="{522E8C5B-8F5E-4139-9EFB-5CB8DA791F3B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91" name="TextBox 1290">
                <a:extLst>
                  <a:ext uri="{FF2B5EF4-FFF2-40B4-BE49-F238E27FC236}">
                    <a16:creationId xmlns="" xmlns:a16="http://schemas.microsoft.com/office/drawing/2014/main" id="{A7E80F90-41A5-42A2-828A-BB4FFFBE6EA8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92" name="TextBox 1291">
                <a:extLst>
                  <a:ext uri="{FF2B5EF4-FFF2-40B4-BE49-F238E27FC236}">
                    <a16:creationId xmlns="" xmlns:a16="http://schemas.microsoft.com/office/drawing/2014/main" id="{5180DFD0-2657-44AC-A59E-17953D88041E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93" name="TextBox 1292">
                <a:extLst>
                  <a:ext uri="{FF2B5EF4-FFF2-40B4-BE49-F238E27FC236}">
                    <a16:creationId xmlns="" xmlns:a16="http://schemas.microsoft.com/office/drawing/2014/main" id="{27F6E4DB-A396-4B8C-AB9A-4DDC98EF4F71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294" name="Group 1293">
              <a:extLst>
                <a:ext uri="{FF2B5EF4-FFF2-40B4-BE49-F238E27FC236}">
                  <a16:creationId xmlns="" xmlns:a16="http://schemas.microsoft.com/office/drawing/2014/main" id="{4D3840F4-71BA-4F48-B764-AEE005B90C7C}"/>
                </a:ext>
              </a:extLst>
            </p:cNvPr>
            <p:cNvGrpSpPr/>
            <p:nvPr/>
          </p:nvGrpSpPr>
          <p:grpSpPr>
            <a:xfrm>
              <a:off x="6442447" y="5162686"/>
              <a:ext cx="507262" cy="1063282"/>
              <a:chOff x="422647" y="5160228"/>
              <a:chExt cx="507262" cy="1063282"/>
            </a:xfrm>
          </p:grpSpPr>
          <p:sp>
            <p:nvSpPr>
              <p:cNvPr id="1295" name="TextBox 1294">
                <a:extLst>
                  <a:ext uri="{FF2B5EF4-FFF2-40B4-BE49-F238E27FC236}">
                    <a16:creationId xmlns="" xmlns:a16="http://schemas.microsoft.com/office/drawing/2014/main" id="{391EFB8B-DFCB-4ED5-915C-7FEFAE85AB80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296" name="Oval 1295">
                <a:extLst>
                  <a:ext uri="{FF2B5EF4-FFF2-40B4-BE49-F238E27FC236}">
                    <a16:creationId xmlns="" xmlns:a16="http://schemas.microsoft.com/office/drawing/2014/main" id="{47C2023B-0FDC-4A16-80CF-14593EDA6808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297" name="Straight Connector 1296">
                <a:extLst>
                  <a:ext uri="{FF2B5EF4-FFF2-40B4-BE49-F238E27FC236}">
                    <a16:creationId xmlns="" xmlns:a16="http://schemas.microsoft.com/office/drawing/2014/main" id="{8D38F575-B0AE-49D2-87D4-D4D5F46979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8" name="Straight Connector 1297">
                <a:extLst>
                  <a:ext uri="{FF2B5EF4-FFF2-40B4-BE49-F238E27FC236}">
                    <a16:creationId xmlns="" xmlns:a16="http://schemas.microsoft.com/office/drawing/2014/main" id="{45D38053-075A-47EE-9B81-52EAA80B77F9}"/>
                  </a:ext>
                </a:extLst>
              </p:cNvPr>
              <p:cNvCxnSpPr>
                <a:cxnSpLocks/>
                <a:stCxn id="1295" idx="0"/>
                <a:endCxn id="1295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9" name="Straight Connector 1298">
                <a:extLst>
                  <a:ext uri="{FF2B5EF4-FFF2-40B4-BE49-F238E27FC236}">
                    <a16:creationId xmlns="" xmlns:a16="http://schemas.microsoft.com/office/drawing/2014/main" id="{93DEA4A2-EFE6-475C-869C-4000223956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0" name="Straight Connector 1299">
                <a:extLst>
                  <a:ext uri="{FF2B5EF4-FFF2-40B4-BE49-F238E27FC236}">
                    <a16:creationId xmlns="" xmlns:a16="http://schemas.microsoft.com/office/drawing/2014/main" id="{CE796B56-D004-4868-9017-58F0FE6378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1" name="Straight Connector 1300">
                <a:extLst>
                  <a:ext uri="{FF2B5EF4-FFF2-40B4-BE49-F238E27FC236}">
                    <a16:creationId xmlns="" xmlns:a16="http://schemas.microsoft.com/office/drawing/2014/main" id="{92360C92-A8E8-4DC3-A3D5-09C72002FE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2" name="Straight Connector 1301">
                <a:extLst>
                  <a:ext uri="{FF2B5EF4-FFF2-40B4-BE49-F238E27FC236}">
                    <a16:creationId xmlns="" xmlns:a16="http://schemas.microsoft.com/office/drawing/2014/main" id="{8A1D2E9A-46F6-467A-A2A2-68B93A7974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3" name="Straight Connector 1302">
                <a:extLst>
                  <a:ext uri="{FF2B5EF4-FFF2-40B4-BE49-F238E27FC236}">
                    <a16:creationId xmlns="" xmlns:a16="http://schemas.microsoft.com/office/drawing/2014/main" id="{8FE9AC92-03C3-4A8A-9166-B89446248B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4" name="Straight Connector 1303">
                <a:extLst>
                  <a:ext uri="{FF2B5EF4-FFF2-40B4-BE49-F238E27FC236}">
                    <a16:creationId xmlns="" xmlns:a16="http://schemas.microsoft.com/office/drawing/2014/main" id="{B12C9168-787C-4A21-9261-ED09F9DFB3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5" name="Oval 1304">
                <a:extLst>
                  <a:ext uri="{FF2B5EF4-FFF2-40B4-BE49-F238E27FC236}">
                    <a16:creationId xmlns="" xmlns:a16="http://schemas.microsoft.com/office/drawing/2014/main" id="{E94BADB2-CD33-44C4-B9D1-85D7BC350A36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6" name="Oval 1305">
                <a:extLst>
                  <a:ext uri="{FF2B5EF4-FFF2-40B4-BE49-F238E27FC236}">
                    <a16:creationId xmlns="" xmlns:a16="http://schemas.microsoft.com/office/drawing/2014/main" id="{6790C731-250C-4B22-A059-1CF2AFB74C73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7" name="Oval 1306">
                <a:extLst>
                  <a:ext uri="{FF2B5EF4-FFF2-40B4-BE49-F238E27FC236}">
                    <a16:creationId xmlns="" xmlns:a16="http://schemas.microsoft.com/office/drawing/2014/main" id="{4C605F8F-3E36-449D-8492-80C3E667B3DD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8" name="Oval 1307">
                <a:extLst>
                  <a:ext uri="{FF2B5EF4-FFF2-40B4-BE49-F238E27FC236}">
                    <a16:creationId xmlns="" xmlns:a16="http://schemas.microsoft.com/office/drawing/2014/main" id="{7828A2E4-F211-47A5-A1E7-0A4A1A3B7EC7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9" name="Oval 1308">
                <a:extLst>
                  <a:ext uri="{FF2B5EF4-FFF2-40B4-BE49-F238E27FC236}">
                    <a16:creationId xmlns="" xmlns:a16="http://schemas.microsoft.com/office/drawing/2014/main" id="{F8A87D2B-3EF9-47E8-95FB-B29AC36AC4C9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10" name="Oval 1309">
                <a:extLst>
                  <a:ext uri="{FF2B5EF4-FFF2-40B4-BE49-F238E27FC236}">
                    <a16:creationId xmlns="" xmlns:a16="http://schemas.microsoft.com/office/drawing/2014/main" id="{D5DF2E50-FC58-4B9C-B0E1-FD790814B45C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11" name="TextBox 1310">
                <a:extLst>
                  <a:ext uri="{FF2B5EF4-FFF2-40B4-BE49-F238E27FC236}">
                    <a16:creationId xmlns="" xmlns:a16="http://schemas.microsoft.com/office/drawing/2014/main" id="{65644AB2-44D8-4466-9DE8-B8EB4ABBA819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12" name="TextBox 1311">
                <a:extLst>
                  <a:ext uri="{FF2B5EF4-FFF2-40B4-BE49-F238E27FC236}">
                    <a16:creationId xmlns="" xmlns:a16="http://schemas.microsoft.com/office/drawing/2014/main" id="{4AE24113-5EBA-4B5D-825F-510FF7A6B82E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13" name="TextBox 1312">
                <a:extLst>
                  <a:ext uri="{FF2B5EF4-FFF2-40B4-BE49-F238E27FC236}">
                    <a16:creationId xmlns="" xmlns:a16="http://schemas.microsoft.com/office/drawing/2014/main" id="{54EE6EDE-F91A-4D0F-88BB-916CD2E70040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14" name="TextBox 1313">
                <a:extLst>
                  <a:ext uri="{FF2B5EF4-FFF2-40B4-BE49-F238E27FC236}">
                    <a16:creationId xmlns="" xmlns:a16="http://schemas.microsoft.com/office/drawing/2014/main" id="{48809A87-5346-4671-A3FD-7B9BE461FDFF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15" name="TextBox 1314">
                <a:extLst>
                  <a:ext uri="{FF2B5EF4-FFF2-40B4-BE49-F238E27FC236}">
                    <a16:creationId xmlns="" xmlns:a16="http://schemas.microsoft.com/office/drawing/2014/main" id="{B8EBD2C9-FBA8-4B55-9C10-5EDFA2BFB741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16" name="TextBox 1315">
                <a:extLst>
                  <a:ext uri="{FF2B5EF4-FFF2-40B4-BE49-F238E27FC236}">
                    <a16:creationId xmlns="" xmlns:a16="http://schemas.microsoft.com/office/drawing/2014/main" id="{5C1FCA05-B28B-4E13-B0CB-FA84A48BC0F7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17" name="TextBox 1316">
                <a:extLst>
                  <a:ext uri="{FF2B5EF4-FFF2-40B4-BE49-F238E27FC236}">
                    <a16:creationId xmlns="" xmlns:a16="http://schemas.microsoft.com/office/drawing/2014/main" id="{C2B11CCB-E100-45F1-AF66-15BFAE88037F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318" name="Group 1317">
              <a:extLst>
                <a:ext uri="{FF2B5EF4-FFF2-40B4-BE49-F238E27FC236}">
                  <a16:creationId xmlns="" xmlns:a16="http://schemas.microsoft.com/office/drawing/2014/main" id="{F5EC8C87-BF75-42D1-B17D-085CE1B4B086}"/>
                </a:ext>
              </a:extLst>
            </p:cNvPr>
            <p:cNvGrpSpPr/>
            <p:nvPr/>
          </p:nvGrpSpPr>
          <p:grpSpPr>
            <a:xfrm>
              <a:off x="7032382" y="5170060"/>
              <a:ext cx="507262" cy="1063282"/>
              <a:chOff x="422647" y="5160228"/>
              <a:chExt cx="507262" cy="1063282"/>
            </a:xfrm>
          </p:grpSpPr>
          <p:sp>
            <p:nvSpPr>
              <p:cNvPr id="1319" name="TextBox 1318">
                <a:extLst>
                  <a:ext uri="{FF2B5EF4-FFF2-40B4-BE49-F238E27FC236}">
                    <a16:creationId xmlns="" xmlns:a16="http://schemas.microsoft.com/office/drawing/2014/main" id="{C347AF9C-4B68-45BB-95CD-2F1233F2AA7B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320" name="Oval 1319">
                <a:extLst>
                  <a:ext uri="{FF2B5EF4-FFF2-40B4-BE49-F238E27FC236}">
                    <a16:creationId xmlns="" xmlns:a16="http://schemas.microsoft.com/office/drawing/2014/main" id="{67DDD772-648B-439D-8487-2A1A105F4EB9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21" name="Straight Connector 1320">
                <a:extLst>
                  <a:ext uri="{FF2B5EF4-FFF2-40B4-BE49-F238E27FC236}">
                    <a16:creationId xmlns="" xmlns:a16="http://schemas.microsoft.com/office/drawing/2014/main" id="{50ACFA6D-9108-4365-AC90-B11A2DC670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2" name="Straight Connector 1321">
                <a:extLst>
                  <a:ext uri="{FF2B5EF4-FFF2-40B4-BE49-F238E27FC236}">
                    <a16:creationId xmlns="" xmlns:a16="http://schemas.microsoft.com/office/drawing/2014/main" id="{EF9ADEC7-678F-4BC1-875B-DFF2EB95CF2D}"/>
                  </a:ext>
                </a:extLst>
              </p:cNvPr>
              <p:cNvCxnSpPr>
                <a:cxnSpLocks/>
                <a:stCxn id="1319" idx="0"/>
                <a:endCxn id="1319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3" name="Straight Connector 1322">
                <a:extLst>
                  <a:ext uri="{FF2B5EF4-FFF2-40B4-BE49-F238E27FC236}">
                    <a16:creationId xmlns="" xmlns:a16="http://schemas.microsoft.com/office/drawing/2014/main" id="{D98F5931-9E78-42F5-A80D-79B413C199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4" name="Straight Connector 1323">
                <a:extLst>
                  <a:ext uri="{FF2B5EF4-FFF2-40B4-BE49-F238E27FC236}">
                    <a16:creationId xmlns="" xmlns:a16="http://schemas.microsoft.com/office/drawing/2014/main" id="{662CA967-4BAB-4048-80D8-444BD9AE1B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5" name="Straight Connector 1324">
                <a:extLst>
                  <a:ext uri="{FF2B5EF4-FFF2-40B4-BE49-F238E27FC236}">
                    <a16:creationId xmlns="" xmlns:a16="http://schemas.microsoft.com/office/drawing/2014/main" id="{E0E14FA2-AE49-423B-9569-FED212261B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6" name="Straight Connector 1325">
                <a:extLst>
                  <a:ext uri="{FF2B5EF4-FFF2-40B4-BE49-F238E27FC236}">
                    <a16:creationId xmlns="" xmlns:a16="http://schemas.microsoft.com/office/drawing/2014/main" id="{9BAF25C6-D1E3-4951-AE2C-81C86A5367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7" name="Straight Connector 1326">
                <a:extLst>
                  <a:ext uri="{FF2B5EF4-FFF2-40B4-BE49-F238E27FC236}">
                    <a16:creationId xmlns="" xmlns:a16="http://schemas.microsoft.com/office/drawing/2014/main" id="{5F77CE47-8CA1-48A7-A102-553C249653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8" name="Straight Connector 1327">
                <a:extLst>
                  <a:ext uri="{FF2B5EF4-FFF2-40B4-BE49-F238E27FC236}">
                    <a16:creationId xmlns="" xmlns:a16="http://schemas.microsoft.com/office/drawing/2014/main" id="{7327B32C-4695-4F59-9637-D12AC55D63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29" name="Oval 1328">
                <a:extLst>
                  <a:ext uri="{FF2B5EF4-FFF2-40B4-BE49-F238E27FC236}">
                    <a16:creationId xmlns="" xmlns:a16="http://schemas.microsoft.com/office/drawing/2014/main" id="{007B3CCC-4083-4411-BDFA-51A42994046A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0" name="Oval 1329">
                <a:extLst>
                  <a:ext uri="{FF2B5EF4-FFF2-40B4-BE49-F238E27FC236}">
                    <a16:creationId xmlns="" xmlns:a16="http://schemas.microsoft.com/office/drawing/2014/main" id="{76747A54-0B02-4331-8BBC-3157D3C1580E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1" name="Oval 1330">
                <a:extLst>
                  <a:ext uri="{FF2B5EF4-FFF2-40B4-BE49-F238E27FC236}">
                    <a16:creationId xmlns="" xmlns:a16="http://schemas.microsoft.com/office/drawing/2014/main" id="{D279201A-AC2C-4B07-9759-45796AF7782A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2" name="Oval 1331">
                <a:extLst>
                  <a:ext uri="{FF2B5EF4-FFF2-40B4-BE49-F238E27FC236}">
                    <a16:creationId xmlns="" xmlns:a16="http://schemas.microsoft.com/office/drawing/2014/main" id="{9F12D1CE-0685-4C6A-B786-BFE5311D7F73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3" name="Oval 1332">
                <a:extLst>
                  <a:ext uri="{FF2B5EF4-FFF2-40B4-BE49-F238E27FC236}">
                    <a16:creationId xmlns="" xmlns:a16="http://schemas.microsoft.com/office/drawing/2014/main" id="{FF52A3DC-76A0-43E0-BEA4-DEEB0A22BA96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34" name="Oval 1333">
                <a:extLst>
                  <a:ext uri="{FF2B5EF4-FFF2-40B4-BE49-F238E27FC236}">
                    <a16:creationId xmlns="" xmlns:a16="http://schemas.microsoft.com/office/drawing/2014/main" id="{2496300C-C4F8-4248-823C-D4C841E77026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35" name="TextBox 1334">
                <a:extLst>
                  <a:ext uri="{FF2B5EF4-FFF2-40B4-BE49-F238E27FC236}">
                    <a16:creationId xmlns="" xmlns:a16="http://schemas.microsoft.com/office/drawing/2014/main" id="{B927BEEE-BE60-4E61-B9C3-9B0DD99EF634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36" name="TextBox 1335">
                <a:extLst>
                  <a:ext uri="{FF2B5EF4-FFF2-40B4-BE49-F238E27FC236}">
                    <a16:creationId xmlns="" xmlns:a16="http://schemas.microsoft.com/office/drawing/2014/main" id="{8D197E46-D768-4389-AAD9-54ADBEE0FF05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37" name="TextBox 1336">
                <a:extLst>
                  <a:ext uri="{FF2B5EF4-FFF2-40B4-BE49-F238E27FC236}">
                    <a16:creationId xmlns="" xmlns:a16="http://schemas.microsoft.com/office/drawing/2014/main" id="{F43AF878-40E8-4377-AD8E-8F0AA8AFCEBD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38" name="TextBox 1337">
                <a:extLst>
                  <a:ext uri="{FF2B5EF4-FFF2-40B4-BE49-F238E27FC236}">
                    <a16:creationId xmlns="" xmlns:a16="http://schemas.microsoft.com/office/drawing/2014/main" id="{77D1D398-EDE8-4D6C-AC67-428F2F9756B5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339" name="TextBox 1338">
                <a:extLst>
                  <a:ext uri="{FF2B5EF4-FFF2-40B4-BE49-F238E27FC236}">
                    <a16:creationId xmlns="" xmlns:a16="http://schemas.microsoft.com/office/drawing/2014/main" id="{BBFA3868-8710-4D24-995C-CF3F8A726453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40" name="TextBox 1339">
                <a:extLst>
                  <a:ext uri="{FF2B5EF4-FFF2-40B4-BE49-F238E27FC236}">
                    <a16:creationId xmlns="" xmlns:a16="http://schemas.microsoft.com/office/drawing/2014/main" id="{537CA271-CE61-412F-A528-5ED3FAE55C2D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41" name="TextBox 1340">
                <a:extLst>
                  <a:ext uri="{FF2B5EF4-FFF2-40B4-BE49-F238E27FC236}">
                    <a16:creationId xmlns="" xmlns:a16="http://schemas.microsoft.com/office/drawing/2014/main" id="{8343EBDE-E3F1-4C9C-8B8B-3CDA181140E9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366" name="Group 1365">
              <a:extLst>
                <a:ext uri="{FF2B5EF4-FFF2-40B4-BE49-F238E27FC236}">
                  <a16:creationId xmlns="" xmlns:a16="http://schemas.microsoft.com/office/drawing/2014/main" id="{BC22A7C4-E382-4983-A74E-C9F61E776598}"/>
                </a:ext>
              </a:extLst>
            </p:cNvPr>
            <p:cNvGrpSpPr/>
            <p:nvPr/>
          </p:nvGrpSpPr>
          <p:grpSpPr>
            <a:xfrm>
              <a:off x="7649356" y="5160227"/>
              <a:ext cx="507262" cy="1063282"/>
              <a:chOff x="422647" y="5160228"/>
              <a:chExt cx="507262" cy="1063282"/>
            </a:xfrm>
          </p:grpSpPr>
          <p:sp>
            <p:nvSpPr>
              <p:cNvPr id="1367" name="TextBox 1366">
                <a:extLst>
                  <a:ext uri="{FF2B5EF4-FFF2-40B4-BE49-F238E27FC236}">
                    <a16:creationId xmlns="" xmlns:a16="http://schemas.microsoft.com/office/drawing/2014/main" id="{B8B68E47-129E-4A6E-A469-F91B01F4FD1E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368" name="Oval 1367">
                <a:extLst>
                  <a:ext uri="{FF2B5EF4-FFF2-40B4-BE49-F238E27FC236}">
                    <a16:creationId xmlns="" xmlns:a16="http://schemas.microsoft.com/office/drawing/2014/main" id="{974A9E24-E3D1-4FF7-AF61-0974394EE45A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69" name="Straight Connector 1368">
                <a:extLst>
                  <a:ext uri="{FF2B5EF4-FFF2-40B4-BE49-F238E27FC236}">
                    <a16:creationId xmlns="" xmlns:a16="http://schemas.microsoft.com/office/drawing/2014/main" id="{984D2608-9504-49B6-9192-DE6368DDEF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0" name="Straight Connector 1369">
                <a:extLst>
                  <a:ext uri="{FF2B5EF4-FFF2-40B4-BE49-F238E27FC236}">
                    <a16:creationId xmlns="" xmlns:a16="http://schemas.microsoft.com/office/drawing/2014/main" id="{B13614DB-1439-4361-A16B-002CE27EFECB}"/>
                  </a:ext>
                </a:extLst>
              </p:cNvPr>
              <p:cNvCxnSpPr>
                <a:cxnSpLocks/>
                <a:stCxn id="1367" idx="0"/>
                <a:endCxn id="1367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1" name="Straight Connector 1370">
                <a:extLst>
                  <a:ext uri="{FF2B5EF4-FFF2-40B4-BE49-F238E27FC236}">
                    <a16:creationId xmlns="" xmlns:a16="http://schemas.microsoft.com/office/drawing/2014/main" id="{23BBEBD0-4F8F-4DA5-91D6-D7E909698B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2" name="Straight Connector 1371">
                <a:extLst>
                  <a:ext uri="{FF2B5EF4-FFF2-40B4-BE49-F238E27FC236}">
                    <a16:creationId xmlns="" xmlns:a16="http://schemas.microsoft.com/office/drawing/2014/main" id="{7A24AE46-ED84-4960-91F9-764FC42449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3" name="Straight Connector 1372">
                <a:extLst>
                  <a:ext uri="{FF2B5EF4-FFF2-40B4-BE49-F238E27FC236}">
                    <a16:creationId xmlns="" xmlns:a16="http://schemas.microsoft.com/office/drawing/2014/main" id="{5D8F29C4-35B7-4D7C-8D7E-5D5BF25581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4" name="Straight Connector 1373">
                <a:extLst>
                  <a:ext uri="{FF2B5EF4-FFF2-40B4-BE49-F238E27FC236}">
                    <a16:creationId xmlns="" xmlns:a16="http://schemas.microsoft.com/office/drawing/2014/main" id="{F72379D0-581D-4F4E-85B4-CF6F233E90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5" name="Straight Connector 1374">
                <a:extLst>
                  <a:ext uri="{FF2B5EF4-FFF2-40B4-BE49-F238E27FC236}">
                    <a16:creationId xmlns="" xmlns:a16="http://schemas.microsoft.com/office/drawing/2014/main" id="{95B2A7FB-9728-4A19-B395-ACF49F4AAB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6" name="Straight Connector 1375">
                <a:extLst>
                  <a:ext uri="{FF2B5EF4-FFF2-40B4-BE49-F238E27FC236}">
                    <a16:creationId xmlns="" xmlns:a16="http://schemas.microsoft.com/office/drawing/2014/main" id="{BBAC44D4-C273-482F-902D-D09085814BD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77" name="Oval 1376">
                <a:extLst>
                  <a:ext uri="{FF2B5EF4-FFF2-40B4-BE49-F238E27FC236}">
                    <a16:creationId xmlns="" xmlns:a16="http://schemas.microsoft.com/office/drawing/2014/main" id="{E591DE05-3B3A-4F5D-89D8-52690C296C27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8" name="Oval 1377">
                <a:extLst>
                  <a:ext uri="{FF2B5EF4-FFF2-40B4-BE49-F238E27FC236}">
                    <a16:creationId xmlns="" xmlns:a16="http://schemas.microsoft.com/office/drawing/2014/main" id="{0CFE0E84-96FB-4354-9010-7BD2C0A28034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9" name="Oval 1378">
                <a:extLst>
                  <a:ext uri="{FF2B5EF4-FFF2-40B4-BE49-F238E27FC236}">
                    <a16:creationId xmlns="" xmlns:a16="http://schemas.microsoft.com/office/drawing/2014/main" id="{B82ACA39-97E9-49F3-81AD-D8F1BF0B8AA5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80" name="Oval 1379">
                <a:extLst>
                  <a:ext uri="{FF2B5EF4-FFF2-40B4-BE49-F238E27FC236}">
                    <a16:creationId xmlns="" xmlns:a16="http://schemas.microsoft.com/office/drawing/2014/main" id="{2F3C6415-F3BB-4C0C-93EC-BA3ECDA34511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81" name="Oval 1380">
                <a:extLst>
                  <a:ext uri="{FF2B5EF4-FFF2-40B4-BE49-F238E27FC236}">
                    <a16:creationId xmlns="" xmlns:a16="http://schemas.microsoft.com/office/drawing/2014/main" id="{661853DF-D1A5-498D-9A21-C70757450E89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82" name="Oval 1381">
                <a:extLst>
                  <a:ext uri="{FF2B5EF4-FFF2-40B4-BE49-F238E27FC236}">
                    <a16:creationId xmlns="" xmlns:a16="http://schemas.microsoft.com/office/drawing/2014/main" id="{29CE37C9-14A2-4523-B0AB-3F3EDA658056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83" name="TextBox 1382">
                <a:extLst>
                  <a:ext uri="{FF2B5EF4-FFF2-40B4-BE49-F238E27FC236}">
                    <a16:creationId xmlns="" xmlns:a16="http://schemas.microsoft.com/office/drawing/2014/main" id="{34E22E79-FCB6-41D9-B5FD-236F4EBE347C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84" name="TextBox 1383">
                <a:extLst>
                  <a:ext uri="{FF2B5EF4-FFF2-40B4-BE49-F238E27FC236}">
                    <a16:creationId xmlns="" xmlns:a16="http://schemas.microsoft.com/office/drawing/2014/main" id="{DD50AD11-CF20-4988-AE4D-9FE1CD6B42ED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85" name="TextBox 1384">
                <a:extLst>
                  <a:ext uri="{FF2B5EF4-FFF2-40B4-BE49-F238E27FC236}">
                    <a16:creationId xmlns="" xmlns:a16="http://schemas.microsoft.com/office/drawing/2014/main" id="{15F24255-82E5-4082-82F7-4FB0B03395DC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86" name="TextBox 1385">
                <a:extLst>
                  <a:ext uri="{FF2B5EF4-FFF2-40B4-BE49-F238E27FC236}">
                    <a16:creationId xmlns="" xmlns:a16="http://schemas.microsoft.com/office/drawing/2014/main" id="{2B99E82F-4577-4A6B-A5D7-3EE1ECFE367E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87" name="TextBox 1386">
                <a:extLst>
                  <a:ext uri="{FF2B5EF4-FFF2-40B4-BE49-F238E27FC236}">
                    <a16:creationId xmlns="" xmlns:a16="http://schemas.microsoft.com/office/drawing/2014/main" id="{60CD5B6F-D5D9-4213-9141-A6F2F604F7D6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88" name="TextBox 1387">
                <a:extLst>
                  <a:ext uri="{FF2B5EF4-FFF2-40B4-BE49-F238E27FC236}">
                    <a16:creationId xmlns="" xmlns:a16="http://schemas.microsoft.com/office/drawing/2014/main" id="{7C505DCF-F3B0-4608-A964-B839C1C955DB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89" name="TextBox 1388">
                <a:extLst>
                  <a:ext uri="{FF2B5EF4-FFF2-40B4-BE49-F238E27FC236}">
                    <a16:creationId xmlns="" xmlns:a16="http://schemas.microsoft.com/office/drawing/2014/main" id="{779CF393-EEE1-4DC5-B546-C2D9E56F1C53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390" name="Group 1389">
              <a:extLst>
                <a:ext uri="{FF2B5EF4-FFF2-40B4-BE49-F238E27FC236}">
                  <a16:creationId xmlns="" xmlns:a16="http://schemas.microsoft.com/office/drawing/2014/main" id="{43B0D4BE-BB1E-4C74-945C-7D2087DE63E9}"/>
                </a:ext>
              </a:extLst>
            </p:cNvPr>
            <p:cNvGrpSpPr/>
            <p:nvPr/>
          </p:nvGrpSpPr>
          <p:grpSpPr>
            <a:xfrm>
              <a:off x="8231917" y="5160228"/>
              <a:ext cx="507262" cy="1063282"/>
              <a:chOff x="422647" y="5160228"/>
              <a:chExt cx="507262" cy="1063282"/>
            </a:xfrm>
          </p:grpSpPr>
          <p:sp>
            <p:nvSpPr>
              <p:cNvPr id="1391" name="TextBox 1390">
                <a:extLst>
                  <a:ext uri="{FF2B5EF4-FFF2-40B4-BE49-F238E27FC236}">
                    <a16:creationId xmlns="" xmlns:a16="http://schemas.microsoft.com/office/drawing/2014/main" id="{7FB684BE-92B8-4CD4-941C-10E634CB7826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392" name="Oval 1391">
                <a:extLst>
                  <a:ext uri="{FF2B5EF4-FFF2-40B4-BE49-F238E27FC236}">
                    <a16:creationId xmlns="" xmlns:a16="http://schemas.microsoft.com/office/drawing/2014/main" id="{3A8FB037-C60C-4512-9AAD-64F74DB9DF1C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93" name="Straight Connector 1392">
                <a:extLst>
                  <a:ext uri="{FF2B5EF4-FFF2-40B4-BE49-F238E27FC236}">
                    <a16:creationId xmlns="" xmlns:a16="http://schemas.microsoft.com/office/drawing/2014/main" id="{3D934277-E510-4436-A626-17BDF91C30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4" name="Straight Connector 1393">
                <a:extLst>
                  <a:ext uri="{FF2B5EF4-FFF2-40B4-BE49-F238E27FC236}">
                    <a16:creationId xmlns="" xmlns:a16="http://schemas.microsoft.com/office/drawing/2014/main" id="{60AD368A-3606-4B35-92EF-6B6A34D6A168}"/>
                  </a:ext>
                </a:extLst>
              </p:cNvPr>
              <p:cNvCxnSpPr>
                <a:cxnSpLocks/>
                <a:stCxn id="1391" idx="0"/>
                <a:endCxn id="1391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5" name="Straight Connector 1394">
                <a:extLst>
                  <a:ext uri="{FF2B5EF4-FFF2-40B4-BE49-F238E27FC236}">
                    <a16:creationId xmlns="" xmlns:a16="http://schemas.microsoft.com/office/drawing/2014/main" id="{683B0A50-6E49-43E7-BAB3-9CAB27D32D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6" name="Straight Connector 1395">
                <a:extLst>
                  <a:ext uri="{FF2B5EF4-FFF2-40B4-BE49-F238E27FC236}">
                    <a16:creationId xmlns="" xmlns:a16="http://schemas.microsoft.com/office/drawing/2014/main" id="{8F062C86-4441-4C88-AA1F-0DD2467638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7" name="Straight Connector 1396">
                <a:extLst>
                  <a:ext uri="{FF2B5EF4-FFF2-40B4-BE49-F238E27FC236}">
                    <a16:creationId xmlns="" xmlns:a16="http://schemas.microsoft.com/office/drawing/2014/main" id="{FD715612-5342-4090-ABF2-E8413CA504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8" name="Straight Connector 1397">
                <a:extLst>
                  <a:ext uri="{FF2B5EF4-FFF2-40B4-BE49-F238E27FC236}">
                    <a16:creationId xmlns="" xmlns:a16="http://schemas.microsoft.com/office/drawing/2014/main" id="{9C6BD58B-6B3D-4332-9C0E-62FF5ECE3C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9" name="Straight Connector 1398">
                <a:extLst>
                  <a:ext uri="{FF2B5EF4-FFF2-40B4-BE49-F238E27FC236}">
                    <a16:creationId xmlns="" xmlns:a16="http://schemas.microsoft.com/office/drawing/2014/main" id="{52899363-048B-46F2-81D4-E14ABCBB29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0" name="Straight Connector 1399">
                <a:extLst>
                  <a:ext uri="{FF2B5EF4-FFF2-40B4-BE49-F238E27FC236}">
                    <a16:creationId xmlns="" xmlns:a16="http://schemas.microsoft.com/office/drawing/2014/main" id="{845E3BB6-4B30-4A53-9330-9CA19270C1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1" name="Oval 1400">
                <a:extLst>
                  <a:ext uri="{FF2B5EF4-FFF2-40B4-BE49-F238E27FC236}">
                    <a16:creationId xmlns="" xmlns:a16="http://schemas.microsoft.com/office/drawing/2014/main" id="{F0EA5E96-874D-49FF-8C9F-146F2CFDD05F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2" name="Oval 1401">
                <a:extLst>
                  <a:ext uri="{FF2B5EF4-FFF2-40B4-BE49-F238E27FC236}">
                    <a16:creationId xmlns="" xmlns:a16="http://schemas.microsoft.com/office/drawing/2014/main" id="{1286268F-4183-4592-8853-5CC004AFC9A8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3" name="Oval 1402">
                <a:extLst>
                  <a:ext uri="{FF2B5EF4-FFF2-40B4-BE49-F238E27FC236}">
                    <a16:creationId xmlns="" xmlns:a16="http://schemas.microsoft.com/office/drawing/2014/main" id="{E985E612-1665-40B2-B316-809DEADF6198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4" name="Oval 1403">
                <a:extLst>
                  <a:ext uri="{FF2B5EF4-FFF2-40B4-BE49-F238E27FC236}">
                    <a16:creationId xmlns="" xmlns:a16="http://schemas.microsoft.com/office/drawing/2014/main" id="{FD0FF7B0-0380-48C5-9A5D-80569A5F2BF6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5" name="Oval 1404">
                <a:extLst>
                  <a:ext uri="{FF2B5EF4-FFF2-40B4-BE49-F238E27FC236}">
                    <a16:creationId xmlns="" xmlns:a16="http://schemas.microsoft.com/office/drawing/2014/main" id="{ABAF4125-9761-430D-B1C1-A698302BCEA6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06" name="Oval 1405">
                <a:extLst>
                  <a:ext uri="{FF2B5EF4-FFF2-40B4-BE49-F238E27FC236}">
                    <a16:creationId xmlns="" xmlns:a16="http://schemas.microsoft.com/office/drawing/2014/main" id="{E057F7A2-C952-4106-B9B7-CCBDBA3CFB63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07" name="TextBox 1406">
                <a:extLst>
                  <a:ext uri="{FF2B5EF4-FFF2-40B4-BE49-F238E27FC236}">
                    <a16:creationId xmlns="" xmlns:a16="http://schemas.microsoft.com/office/drawing/2014/main" id="{F20C2ADC-EBB5-4B70-B389-E6064DE90068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08" name="TextBox 1407">
                <a:extLst>
                  <a:ext uri="{FF2B5EF4-FFF2-40B4-BE49-F238E27FC236}">
                    <a16:creationId xmlns="" xmlns:a16="http://schemas.microsoft.com/office/drawing/2014/main" id="{6AB55201-3B33-478A-BE0A-3462B29CE3DC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09" name="TextBox 1408">
                <a:extLst>
                  <a:ext uri="{FF2B5EF4-FFF2-40B4-BE49-F238E27FC236}">
                    <a16:creationId xmlns="" xmlns:a16="http://schemas.microsoft.com/office/drawing/2014/main" id="{31D9C407-790D-442D-8E86-D0662415C4F7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10" name="TextBox 1409">
                <a:extLst>
                  <a:ext uri="{FF2B5EF4-FFF2-40B4-BE49-F238E27FC236}">
                    <a16:creationId xmlns="" xmlns:a16="http://schemas.microsoft.com/office/drawing/2014/main" id="{550C84A5-892D-4C61-ADF7-9945979E7179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11" name="TextBox 1410">
                <a:extLst>
                  <a:ext uri="{FF2B5EF4-FFF2-40B4-BE49-F238E27FC236}">
                    <a16:creationId xmlns="" xmlns:a16="http://schemas.microsoft.com/office/drawing/2014/main" id="{78BFCE2B-66D4-4905-9241-40D0CE458FF2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12" name="TextBox 1411">
                <a:extLst>
                  <a:ext uri="{FF2B5EF4-FFF2-40B4-BE49-F238E27FC236}">
                    <a16:creationId xmlns="" xmlns:a16="http://schemas.microsoft.com/office/drawing/2014/main" id="{AD966C1C-63F1-4BED-889D-6BD523A83D8D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13" name="TextBox 1412">
                <a:extLst>
                  <a:ext uri="{FF2B5EF4-FFF2-40B4-BE49-F238E27FC236}">
                    <a16:creationId xmlns="" xmlns:a16="http://schemas.microsoft.com/office/drawing/2014/main" id="{1FF39F97-AAF7-43F3-A333-FF10F9E4EEA6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414" name="Group 1413">
              <a:extLst>
                <a:ext uri="{FF2B5EF4-FFF2-40B4-BE49-F238E27FC236}">
                  <a16:creationId xmlns="" xmlns:a16="http://schemas.microsoft.com/office/drawing/2014/main" id="{B122312F-CA4F-46A9-9EFB-43E143E4CD6C}"/>
                </a:ext>
              </a:extLst>
            </p:cNvPr>
            <p:cNvGrpSpPr/>
            <p:nvPr/>
          </p:nvGrpSpPr>
          <p:grpSpPr>
            <a:xfrm>
              <a:off x="8814479" y="5160228"/>
              <a:ext cx="507262" cy="1063282"/>
              <a:chOff x="422647" y="5160228"/>
              <a:chExt cx="507262" cy="1063282"/>
            </a:xfrm>
          </p:grpSpPr>
          <p:sp>
            <p:nvSpPr>
              <p:cNvPr id="1415" name="TextBox 1414">
                <a:extLst>
                  <a:ext uri="{FF2B5EF4-FFF2-40B4-BE49-F238E27FC236}">
                    <a16:creationId xmlns="" xmlns:a16="http://schemas.microsoft.com/office/drawing/2014/main" id="{D877A6DB-93FC-4B67-9EF8-E7A7BE7DAB69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416" name="Oval 1415">
                <a:extLst>
                  <a:ext uri="{FF2B5EF4-FFF2-40B4-BE49-F238E27FC236}">
                    <a16:creationId xmlns="" xmlns:a16="http://schemas.microsoft.com/office/drawing/2014/main" id="{80830906-4D78-4B8F-BA38-AD984E703573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417" name="Straight Connector 1416">
                <a:extLst>
                  <a:ext uri="{FF2B5EF4-FFF2-40B4-BE49-F238E27FC236}">
                    <a16:creationId xmlns="" xmlns:a16="http://schemas.microsoft.com/office/drawing/2014/main" id="{AD14AD28-D146-406B-89F6-8BF712F23D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8" name="Straight Connector 1417">
                <a:extLst>
                  <a:ext uri="{FF2B5EF4-FFF2-40B4-BE49-F238E27FC236}">
                    <a16:creationId xmlns="" xmlns:a16="http://schemas.microsoft.com/office/drawing/2014/main" id="{0E558C49-E94B-4463-90F9-17508CEC9AEB}"/>
                  </a:ext>
                </a:extLst>
              </p:cNvPr>
              <p:cNvCxnSpPr>
                <a:cxnSpLocks/>
                <a:stCxn id="1415" idx="0"/>
                <a:endCxn id="1415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9" name="Straight Connector 1418">
                <a:extLst>
                  <a:ext uri="{FF2B5EF4-FFF2-40B4-BE49-F238E27FC236}">
                    <a16:creationId xmlns="" xmlns:a16="http://schemas.microsoft.com/office/drawing/2014/main" id="{227420AE-310A-4B7F-A957-862BEE11C8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0" name="Straight Connector 1419">
                <a:extLst>
                  <a:ext uri="{FF2B5EF4-FFF2-40B4-BE49-F238E27FC236}">
                    <a16:creationId xmlns="" xmlns:a16="http://schemas.microsoft.com/office/drawing/2014/main" id="{BE1EE379-F5D3-4ACB-913A-650CC18CAB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1" name="Straight Connector 1420">
                <a:extLst>
                  <a:ext uri="{FF2B5EF4-FFF2-40B4-BE49-F238E27FC236}">
                    <a16:creationId xmlns="" xmlns:a16="http://schemas.microsoft.com/office/drawing/2014/main" id="{3CB56136-B03B-4F0E-9007-8FFC5DC3B2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2" name="Straight Connector 1421">
                <a:extLst>
                  <a:ext uri="{FF2B5EF4-FFF2-40B4-BE49-F238E27FC236}">
                    <a16:creationId xmlns="" xmlns:a16="http://schemas.microsoft.com/office/drawing/2014/main" id="{ADE1D483-83FA-478B-98EB-3D21401DFE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3" name="Straight Connector 1422">
                <a:extLst>
                  <a:ext uri="{FF2B5EF4-FFF2-40B4-BE49-F238E27FC236}">
                    <a16:creationId xmlns="" xmlns:a16="http://schemas.microsoft.com/office/drawing/2014/main" id="{E179A1B6-F978-4543-A6F5-F451F3E22C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4" name="Straight Connector 1423">
                <a:extLst>
                  <a:ext uri="{FF2B5EF4-FFF2-40B4-BE49-F238E27FC236}">
                    <a16:creationId xmlns="" xmlns:a16="http://schemas.microsoft.com/office/drawing/2014/main" id="{3895213B-0E04-40EB-A527-42525BA241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25" name="Oval 1424">
                <a:extLst>
                  <a:ext uri="{FF2B5EF4-FFF2-40B4-BE49-F238E27FC236}">
                    <a16:creationId xmlns="" xmlns:a16="http://schemas.microsoft.com/office/drawing/2014/main" id="{9D4E252C-9EB9-4335-830A-AC19195DF2D1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6" name="Oval 1425">
                <a:extLst>
                  <a:ext uri="{FF2B5EF4-FFF2-40B4-BE49-F238E27FC236}">
                    <a16:creationId xmlns="" xmlns:a16="http://schemas.microsoft.com/office/drawing/2014/main" id="{8F590941-4C5E-4189-A6B8-CC77D4A45535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7" name="Oval 1426">
                <a:extLst>
                  <a:ext uri="{FF2B5EF4-FFF2-40B4-BE49-F238E27FC236}">
                    <a16:creationId xmlns="" xmlns:a16="http://schemas.microsoft.com/office/drawing/2014/main" id="{CC720597-D8A3-457B-BE3C-C8480B339588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8" name="Oval 1427">
                <a:extLst>
                  <a:ext uri="{FF2B5EF4-FFF2-40B4-BE49-F238E27FC236}">
                    <a16:creationId xmlns="" xmlns:a16="http://schemas.microsoft.com/office/drawing/2014/main" id="{C2574971-8175-456D-A299-91F753E45BA9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9" name="Oval 1428">
                <a:extLst>
                  <a:ext uri="{FF2B5EF4-FFF2-40B4-BE49-F238E27FC236}">
                    <a16:creationId xmlns="" xmlns:a16="http://schemas.microsoft.com/office/drawing/2014/main" id="{F219EF97-6881-48CA-87E5-D4643255D9A6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30" name="Oval 1429">
                <a:extLst>
                  <a:ext uri="{FF2B5EF4-FFF2-40B4-BE49-F238E27FC236}">
                    <a16:creationId xmlns="" xmlns:a16="http://schemas.microsoft.com/office/drawing/2014/main" id="{AE98AE9C-F0F9-45E0-8CFF-08DFF664431C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31" name="TextBox 1430">
                <a:extLst>
                  <a:ext uri="{FF2B5EF4-FFF2-40B4-BE49-F238E27FC236}">
                    <a16:creationId xmlns="" xmlns:a16="http://schemas.microsoft.com/office/drawing/2014/main" id="{41A7733F-F057-4914-89CD-CC263D96E2C9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32" name="TextBox 1431">
                <a:extLst>
                  <a:ext uri="{FF2B5EF4-FFF2-40B4-BE49-F238E27FC236}">
                    <a16:creationId xmlns="" xmlns:a16="http://schemas.microsoft.com/office/drawing/2014/main" id="{C8AEB681-8A2E-41F6-81B2-B83704D7A326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33" name="TextBox 1432">
                <a:extLst>
                  <a:ext uri="{FF2B5EF4-FFF2-40B4-BE49-F238E27FC236}">
                    <a16:creationId xmlns="" xmlns:a16="http://schemas.microsoft.com/office/drawing/2014/main" id="{8D86CFD2-C79E-423B-9BAE-255E4C644028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34" name="TextBox 1433">
                <a:extLst>
                  <a:ext uri="{FF2B5EF4-FFF2-40B4-BE49-F238E27FC236}">
                    <a16:creationId xmlns="" xmlns:a16="http://schemas.microsoft.com/office/drawing/2014/main" id="{BC34845B-91D4-4485-92EA-3D2E0316EAED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35" name="TextBox 1434">
                <a:extLst>
                  <a:ext uri="{FF2B5EF4-FFF2-40B4-BE49-F238E27FC236}">
                    <a16:creationId xmlns="" xmlns:a16="http://schemas.microsoft.com/office/drawing/2014/main" id="{09D78B29-70F2-41C0-8E16-9342A46E7141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36" name="TextBox 1435">
                <a:extLst>
                  <a:ext uri="{FF2B5EF4-FFF2-40B4-BE49-F238E27FC236}">
                    <a16:creationId xmlns="" xmlns:a16="http://schemas.microsoft.com/office/drawing/2014/main" id="{047F3670-1861-46E4-8861-9CBCC5F58F56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37" name="TextBox 1436">
                <a:extLst>
                  <a:ext uri="{FF2B5EF4-FFF2-40B4-BE49-F238E27FC236}">
                    <a16:creationId xmlns="" xmlns:a16="http://schemas.microsoft.com/office/drawing/2014/main" id="{2E0CE1B5-3EAA-4088-86E1-BFAC72D79AD9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438" name="Group 1437">
              <a:extLst>
                <a:ext uri="{FF2B5EF4-FFF2-40B4-BE49-F238E27FC236}">
                  <a16:creationId xmlns="" xmlns:a16="http://schemas.microsoft.com/office/drawing/2014/main" id="{C3800C9F-8C09-4D8C-AD9E-3525F56F6CF1}"/>
                </a:ext>
              </a:extLst>
            </p:cNvPr>
            <p:cNvGrpSpPr/>
            <p:nvPr/>
          </p:nvGrpSpPr>
          <p:grpSpPr>
            <a:xfrm>
              <a:off x="9397040" y="5152854"/>
              <a:ext cx="507262" cy="1063282"/>
              <a:chOff x="422647" y="5160228"/>
              <a:chExt cx="507262" cy="1063282"/>
            </a:xfrm>
          </p:grpSpPr>
          <p:sp>
            <p:nvSpPr>
              <p:cNvPr id="1439" name="TextBox 1438">
                <a:extLst>
                  <a:ext uri="{FF2B5EF4-FFF2-40B4-BE49-F238E27FC236}">
                    <a16:creationId xmlns="" xmlns:a16="http://schemas.microsoft.com/office/drawing/2014/main" id="{451E2423-510E-47C6-8A92-9CB134950954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440" name="Oval 1439">
                <a:extLst>
                  <a:ext uri="{FF2B5EF4-FFF2-40B4-BE49-F238E27FC236}">
                    <a16:creationId xmlns="" xmlns:a16="http://schemas.microsoft.com/office/drawing/2014/main" id="{4EA8607D-97BA-49C3-9477-ED3BB35D8181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441" name="Straight Connector 1440">
                <a:extLst>
                  <a:ext uri="{FF2B5EF4-FFF2-40B4-BE49-F238E27FC236}">
                    <a16:creationId xmlns="" xmlns:a16="http://schemas.microsoft.com/office/drawing/2014/main" id="{3E52156C-181B-454B-B8F4-BDE7243908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2" name="Straight Connector 1441">
                <a:extLst>
                  <a:ext uri="{FF2B5EF4-FFF2-40B4-BE49-F238E27FC236}">
                    <a16:creationId xmlns="" xmlns:a16="http://schemas.microsoft.com/office/drawing/2014/main" id="{2FD835FE-B62B-4549-8035-CA808C7788E7}"/>
                  </a:ext>
                </a:extLst>
              </p:cNvPr>
              <p:cNvCxnSpPr>
                <a:cxnSpLocks/>
                <a:stCxn id="1439" idx="0"/>
                <a:endCxn id="1439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3" name="Straight Connector 1442">
                <a:extLst>
                  <a:ext uri="{FF2B5EF4-FFF2-40B4-BE49-F238E27FC236}">
                    <a16:creationId xmlns="" xmlns:a16="http://schemas.microsoft.com/office/drawing/2014/main" id="{F54AC2CA-9084-4FEE-A819-5F5E06ADDF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4" name="Straight Connector 1443">
                <a:extLst>
                  <a:ext uri="{FF2B5EF4-FFF2-40B4-BE49-F238E27FC236}">
                    <a16:creationId xmlns="" xmlns:a16="http://schemas.microsoft.com/office/drawing/2014/main" id="{97919E1C-685D-4A5B-84B8-4FE0C1AE9C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5" name="Straight Connector 1444">
                <a:extLst>
                  <a:ext uri="{FF2B5EF4-FFF2-40B4-BE49-F238E27FC236}">
                    <a16:creationId xmlns="" xmlns:a16="http://schemas.microsoft.com/office/drawing/2014/main" id="{6316AB5C-6707-4AFD-BEFF-31555208DD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6" name="Straight Connector 1445">
                <a:extLst>
                  <a:ext uri="{FF2B5EF4-FFF2-40B4-BE49-F238E27FC236}">
                    <a16:creationId xmlns="" xmlns:a16="http://schemas.microsoft.com/office/drawing/2014/main" id="{9CA13EAC-330B-4EAB-BA65-6EB767FD72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7" name="Straight Connector 1446">
                <a:extLst>
                  <a:ext uri="{FF2B5EF4-FFF2-40B4-BE49-F238E27FC236}">
                    <a16:creationId xmlns="" xmlns:a16="http://schemas.microsoft.com/office/drawing/2014/main" id="{F91FCB46-6BE8-4AD9-B9AB-4A82C41CC6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8" name="Straight Connector 1447">
                <a:extLst>
                  <a:ext uri="{FF2B5EF4-FFF2-40B4-BE49-F238E27FC236}">
                    <a16:creationId xmlns="" xmlns:a16="http://schemas.microsoft.com/office/drawing/2014/main" id="{2AC95DD2-EEC5-4B6D-ABEF-F71E602663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49" name="Oval 1448">
                <a:extLst>
                  <a:ext uri="{FF2B5EF4-FFF2-40B4-BE49-F238E27FC236}">
                    <a16:creationId xmlns="" xmlns:a16="http://schemas.microsoft.com/office/drawing/2014/main" id="{55136108-B17D-499A-AC1A-CEF747DF581E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50" name="Oval 1449">
                <a:extLst>
                  <a:ext uri="{FF2B5EF4-FFF2-40B4-BE49-F238E27FC236}">
                    <a16:creationId xmlns="" xmlns:a16="http://schemas.microsoft.com/office/drawing/2014/main" id="{8925EBDA-E2F2-4D06-ABFF-3E0E02F1D577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51" name="Oval 1450">
                <a:extLst>
                  <a:ext uri="{FF2B5EF4-FFF2-40B4-BE49-F238E27FC236}">
                    <a16:creationId xmlns="" xmlns:a16="http://schemas.microsoft.com/office/drawing/2014/main" id="{9B43B4DC-AFC2-4CF8-AA85-59CFD56A5F99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52" name="Oval 1451">
                <a:extLst>
                  <a:ext uri="{FF2B5EF4-FFF2-40B4-BE49-F238E27FC236}">
                    <a16:creationId xmlns="" xmlns:a16="http://schemas.microsoft.com/office/drawing/2014/main" id="{6D575BFC-CD15-40F4-8937-42D08F629936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53" name="Oval 1452">
                <a:extLst>
                  <a:ext uri="{FF2B5EF4-FFF2-40B4-BE49-F238E27FC236}">
                    <a16:creationId xmlns="" xmlns:a16="http://schemas.microsoft.com/office/drawing/2014/main" id="{137B36C7-D107-4592-A7C8-66FFCA5CDA45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54" name="Oval 1453">
                <a:extLst>
                  <a:ext uri="{FF2B5EF4-FFF2-40B4-BE49-F238E27FC236}">
                    <a16:creationId xmlns="" xmlns:a16="http://schemas.microsoft.com/office/drawing/2014/main" id="{D6B83AC3-B337-42F9-B8BC-80E54FF67F5A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55" name="TextBox 1454">
                <a:extLst>
                  <a:ext uri="{FF2B5EF4-FFF2-40B4-BE49-F238E27FC236}">
                    <a16:creationId xmlns="" xmlns:a16="http://schemas.microsoft.com/office/drawing/2014/main" id="{1D977319-FAC6-42F8-AEA5-414145AE953C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56" name="TextBox 1455">
                <a:extLst>
                  <a:ext uri="{FF2B5EF4-FFF2-40B4-BE49-F238E27FC236}">
                    <a16:creationId xmlns="" xmlns:a16="http://schemas.microsoft.com/office/drawing/2014/main" id="{E4AE5D3B-3924-421F-90B7-D0C0FE952867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57" name="TextBox 1456">
                <a:extLst>
                  <a:ext uri="{FF2B5EF4-FFF2-40B4-BE49-F238E27FC236}">
                    <a16:creationId xmlns="" xmlns:a16="http://schemas.microsoft.com/office/drawing/2014/main" id="{2F08F9FB-5E3A-4F95-ADA3-913CB262FD43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58" name="TextBox 1457">
                <a:extLst>
                  <a:ext uri="{FF2B5EF4-FFF2-40B4-BE49-F238E27FC236}">
                    <a16:creationId xmlns="" xmlns:a16="http://schemas.microsoft.com/office/drawing/2014/main" id="{AA955A6A-4F6E-42E7-B88D-969B75A58F69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59" name="TextBox 1458">
                <a:extLst>
                  <a:ext uri="{FF2B5EF4-FFF2-40B4-BE49-F238E27FC236}">
                    <a16:creationId xmlns="" xmlns:a16="http://schemas.microsoft.com/office/drawing/2014/main" id="{8B8EAAB0-112B-4EF8-B5AE-3FB9AE63505D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60" name="TextBox 1459">
                <a:extLst>
                  <a:ext uri="{FF2B5EF4-FFF2-40B4-BE49-F238E27FC236}">
                    <a16:creationId xmlns="" xmlns:a16="http://schemas.microsoft.com/office/drawing/2014/main" id="{573C184D-2701-4F04-BAED-8F0BBA9DBBD6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61" name="TextBox 1460">
                <a:extLst>
                  <a:ext uri="{FF2B5EF4-FFF2-40B4-BE49-F238E27FC236}">
                    <a16:creationId xmlns="" xmlns:a16="http://schemas.microsoft.com/office/drawing/2014/main" id="{1AA935CD-1919-4C83-9DC3-034E7FCC0688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485" name="Group 1484">
              <a:extLst>
                <a:ext uri="{FF2B5EF4-FFF2-40B4-BE49-F238E27FC236}">
                  <a16:creationId xmlns="" xmlns:a16="http://schemas.microsoft.com/office/drawing/2014/main" id="{DCF1180E-B3EA-41F7-AF2B-EFB9FA616910}"/>
                </a:ext>
              </a:extLst>
            </p:cNvPr>
            <p:cNvGrpSpPr/>
            <p:nvPr/>
          </p:nvGrpSpPr>
          <p:grpSpPr>
            <a:xfrm>
              <a:off x="9114587" y="747033"/>
              <a:ext cx="507262" cy="1064385"/>
              <a:chOff x="8482864" y="749491"/>
              <a:chExt cx="507262" cy="1064385"/>
            </a:xfrm>
          </p:grpSpPr>
          <p:grpSp>
            <p:nvGrpSpPr>
              <p:cNvPr id="1486" name="Group 1485">
                <a:extLst>
                  <a:ext uri="{FF2B5EF4-FFF2-40B4-BE49-F238E27FC236}">
                    <a16:creationId xmlns="" xmlns:a16="http://schemas.microsoft.com/office/drawing/2014/main" id="{A0397341-F878-4CC2-9A35-9A8B004679AA}"/>
                  </a:ext>
                </a:extLst>
              </p:cNvPr>
              <p:cNvGrpSpPr/>
              <p:nvPr/>
            </p:nvGrpSpPr>
            <p:grpSpPr>
              <a:xfrm>
                <a:off x="8482864" y="774623"/>
                <a:ext cx="507262" cy="1039253"/>
                <a:chOff x="393407" y="839971"/>
                <a:chExt cx="507262" cy="1039253"/>
              </a:xfrm>
            </p:grpSpPr>
            <p:sp>
              <p:nvSpPr>
                <p:cNvPr id="1488" name="TextBox 1487">
                  <a:extLst>
                    <a:ext uri="{FF2B5EF4-FFF2-40B4-BE49-F238E27FC236}">
                      <a16:creationId xmlns="" xmlns:a16="http://schemas.microsoft.com/office/drawing/2014/main" id="{09343739-1219-4DBA-AB8A-D09238197B50}"/>
                    </a:ext>
                  </a:extLst>
                </p:cNvPr>
                <p:cNvSpPr txBox="1"/>
                <p:nvPr/>
              </p:nvSpPr>
              <p:spPr>
                <a:xfrm>
                  <a:off x="393407" y="839971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89" name="Oval 1488">
                  <a:extLst>
                    <a:ext uri="{FF2B5EF4-FFF2-40B4-BE49-F238E27FC236}">
                      <a16:creationId xmlns="" xmlns:a16="http://schemas.microsoft.com/office/drawing/2014/main" id="{32E06080-F2D6-4ACD-9FA7-9E6FA8F640F0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490" name="Straight Connector 1489">
                  <a:extLst>
                    <a:ext uri="{FF2B5EF4-FFF2-40B4-BE49-F238E27FC236}">
                      <a16:creationId xmlns="" xmlns:a16="http://schemas.microsoft.com/office/drawing/2014/main" id="{826074DA-1426-4631-9F8A-4322A195CE1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1" name="Straight Connector 1490">
                  <a:extLst>
                    <a:ext uri="{FF2B5EF4-FFF2-40B4-BE49-F238E27FC236}">
                      <a16:creationId xmlns="" xmlns:a16="http://schemas.microsoft.com/office/drawing/2014/main" id="{3549743B-87EE-46F7-8EDE-E4990CC48045}"/>
                    </a:ext>
                  </a:extLst>
                </p:cNvPr>
                <p:cNvCxnSpPr>
                  <a:cxnSpLocks/>
                  <a:stCxn id="1488" idx="0"/>
                  <a:endCxn id="1488" idx="2"/>
                </p:cNvCxnSpPr>
                <p:nvPr/>
              </p:nvCxnSpPr>
              <p:spPr>
                <a:xfrm>
                  <a:off x="639356" y="839971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2" name="Straight Connector 1491">
                  <a:extLst>
                    <a:ext uri="{FF2B5EF4-FFF2-40B4-BE49-F238E27FC236}">
                      <a16:creationId xmlns="" xmlns:a16="http://schemas.microsoft.com/office/drawing/2014/main" id="{A0969EDF-7911-49EF-AB08-D90A37A2D37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3" name="Straight Connector 1492">
                  <a:extLst>
                    <a:ext uri="{FF2B5EF4-FFF2-40B4-BE49-F238E27FC236}">
                      <a16:creationId xmlns="" xmlns:a16="http://schemas.microsoft.com/office/drawing/2014/main" id="{3B781CD5-A181-4803-BC79-7CBD5F1EBDB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4" name="Straight Connector 1493">
                  <a:extLst>
                    <a:ext uri="{FF2B5EF4-FFF2-40B4-BE49-F238E27FC236}">
                      <a16:creationId xmlns="" xmlns:a16="http://schemas.microsoft.com/office/drawing/2014/main" id="{D41CC253-BE15-4BDF-A2EA-85D3AC01B9B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5" name="Straight Connector 1494">
                  <a:extLst>
                    <a:ext uri="{FF2B5EF4-FFF2-40B4-BE49-F238E27FC236}">
                      <a16:creationId xmlns="" xmlns:a16="http://schemas.microsoft.com/office/drawing/2014/main" id="{BE43D601-A568-4908-84F1-8DF1154F41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6" name="Straight Connector 1495">
                  <a:extLst>
                    <a:ext uri="{FF2B5EF4-FFF2-40B4-BE49-F238E27FC236}">
                      <a16:creationId xmlns="" xmlns:a16="http://schemas.microsoft.com/office/drawing/2014/main" id="{C7D3932F-421F-416A-BEF8-34FDD458A2B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7" name="Straight Connector 1496">
                  <a:extLst>
                    <a:ext uri="{FF2B5EF4-FFF2-40B4-BE49-F238E27FC236}">
                      <a16:creationId xmlns="" xmlns:a16="http://schemas.microsoft.com/office/drawing/2014/main" id="{480D18D4-D0CF-4BCB-BE48-41CEBA3776E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98" name="Oval 1497">
                  <a:extLst>
                    <a:ext uri="{FF2B5EF4-FFF2-40B4-BE49-F238E27FC236}">
                      <a16:creationId xmlns="" xmlns:a16="http://schemas.microsoft.com/office/drawing/2014/main" id="{8ACF8226-E237-4F66-8E77-B00F5ED86C22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99" name="Oval 1498">
                  <a:extLst>
                    <a:ext uri="{FF2B5EF4-FFF2-40B4-BE49-F238E27FC236}">
                      <a16:creationId xmlns="" xmlns:a16="http://schemas.microsoft.com/office/drawing/2014/main" id="{40AFBA55-573E-43B1-80E2-1570A5A24720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00" name="Oval 1499">
                  <a:extLst>
                    <a:ext uri="{FF2B5EF4-FFF2-40B4-BE49-F238E27FC236}">
                      <a16:creationId xmlns="" xmlns:a16="http://schemas.microsoft.com/office/drawing/2014/main" id="{590B8A2D-2F1F-4624-B852-E369B27125A6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01" name="Oval 1500">
                  <a:extLst>
                    <a:ext uri="{FF2B5EF4-FFF2-40B4-BE49-F238E27FC236}">
                      <a16:creationId xmlns="" xmlns:a16="http://schemas.microsoft.com/office/drawing/2014/main" id="{9BCDD5FE-AEB0-49F6-81E5-70BE1489EE41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02" name="Oval 1501">
                  <a:extLst>
                    <a:ext uri="{FF2B5EF4-FFF2-40B4-BE49-F238E27FC236}">
                      <a16:creationId xmlns="" xmlns:a16="http://schemas.microsoft.com/office/drawing/2014/main" id="{6C1D02A5-215F-498B-B39D-879C7956BA7B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03" name="Oval 1502">
                  <a:extLst>
                    <a:ext uri="{FF2B5EF4-FFF2-40B4-BE49-F238E27FC236}">
                      <a16:creationId xmlns="" xmlns:a16="http://schemas.microsoft.com/office/drawing/2014/main" id="{D26695D0-D4BE-41D0-B8FC-22E5C719273A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04" name="TextBox 1503">
                  <a:extLst>
                    <a:ext uri="{FF2B5EF4-FFF2-40B4-BE49-F238E27FC236}">
                      <a16:creationId xmlns="" xmlns:a16="http://schemas.microsoft.com/office/drawing/2014/main" id="{A60276F7-89DB-467C-AE2C-ECBBBE6CE44D}"/>
                    </a:ext>
                  </a:extLst>
                </p:cNvPr>
                <p:cNvSpPr txBox="1"/>
                <p:nvPr/>
              </p:nvSpPr>
              <p:spPr>
                <a:xfrm>
                  <a:off x="647007" y="958734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05" name="TextBox 1504">
                  <a:extLst>
                    <a:ext uri="{FF2B5EF4-FFF2-40B4-BE49-F238E27FC236}">
                      <a16:creationId xmlns="" xmlns:a16="http://schemas.microsoft.com/office/drawing/2014/main" id="{1FD21C6E-98FE-4A26-A45F-9D67AC864EB7}"/>
                    </a:ext>
                  </a:extLst>
                </p:cNvPr>
                <p:cNvSpPr txBox="1"/>
                <p:nvPr/>
              </p:nvSpPr>
              <p:spPr>
                <a:xfrm>
                  <a:off x="649779" y="110697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06" name="TextBox 1505">
                  <a:extLst>
                    <a:ext uri="{FF2B5EF4-FFF2-40B4-BE49-F238E27FC236}">
                      <a16:creationId xmlns="" xmlns:a16="http://schemas.microsoft.com/office/drawing/2014/main" id="{90E0784E-09E7-4192-9E16-ADD2CC430CA4}"/>
                    </a:ext>
                  </a:extLst>
                </p:cNvPr>
                <p:cNvSpPr txBox="1"/>
                <p:nvPr/>
              </p:nvSpPr>
              <p:spPr>
                <a:xfrm>
                  <a:off x="652549" y="1246908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07" name="TextBox 1506">
                  <a:extLst>
                    <a:ext uri="{FF2B5EF4-FFF2-40B4-BE49-F238E27FC236}">
                      <a16:creationId xmlns="" xmlns:a16="http://schemas.microsoft.com/office/drawing/2014/main" id="{9A225F87-B247-4342-8872-C6B4FB1158FA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08" name="TextBox 1507">
                  <a:extLst>
                    <a:ext uri="{FF2B5EF4-FFF2-40B4-BE49-F238E27FC236}">
                      <a16:creationId xmlns="" xmlns:a16="http://schemas.microsoft.com/office/drawing/2014/main" id="{19E20AB1-2387-4DFC-AA24-3B922E14F92B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09" name="TextBox 1508">
                  <a:extLst>
                    <a:ext uri="{FF2B5EF4-FFF2-40B4-BE49-F238E27FC236}">
                      <a16:creationId xmlns="" xmlns:a16="http://schemas.microsoft.com/office/drawing/2014/main" id="{C21A447D-DB5A-47B8-8CA6-33DE46E6E95D}"/>
                    </a:ext>
                  </a:extLst>
                </p:cNvPr>
                <p:cNvSpPr txBox="1"/>
                <p:nvPr/>
              </p:nvSpPr>
              <p:spPr>
                <a:xfrm>
                  <a:off x="648393" y="1679169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</p:grpSp>
          <p:sp>
            <p:nvSpPr>
              <p:cNvPr id="1487" name="TextBox 1486">
                <a:extLst>
                  <a:ext uri="{FF2B5EF4-FFF2-40B4-BE49-F238E27FC236}">
                    <a16:creationId xmlns="" xmlns:a16="http://schemas.microsoft.com/office/drawing/2014/main" id="{75D843FF-ED51-45A1-8649-61F989D021EB}"/>
                  </a:ext>
                </a:extLst>
              </p:cNvPr>
              <p:cNvSpPr txBox="1"/>
              <p:nvPr/>
            </p:nvSpPr>
            <p:spPr>
              <a:xfrm>
                <a:off x="8747559" y="74949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510" name="Group 1509">
              <a:extLst>
                <a:ext uri="{FF2B5EF4-FFF2-40B4-BE49-F238E27FC236}">
                  <a16:creationId xmlns="" xmlns:a16="http://schemas.microsoft.com/office/drawing/2014/main" id="{7AD87F15-0C91-4330-BAC6-649ED7CA0363}"/>
                </a:ext>
              </a:extLst>
            </p:cNvPr>
            <p:cNvGrpSpPr/>
            <p:nvPr/>
          </p:nvGrpSpPr>
          <p:grpSpPr>
            <a:xfrm>
              <a:off x="9731561" y="744575"/>
              <a:ext cx="507262" cy="1064385"/>
              <a:chOff x="8482864" y="749491"/>
              <a:chExt cx="507262" cy="1064385"/>
            </a:xfrm>
          </p:grpSpPr>
          <p:grpSp>
            <p:nvGrpSpPr>
              <p:cNvPr id="1511" name="Group 1510">
                <a:extLst>
                  <a:ext uri="{FF2B5EF4-FFF2-40B4-BE49-F238E27FC236}">
                    <a16:creationId xmlns="" xmlns:a16="http://schemas.microsoft.com/office/drawing/2014/main" id="{E46DA512-7D9E-4351-9CAD-63F9D4BD7AE0}"/>
                  </a:ext>
                </a:extLst>
              </p:cNvPr>
              <p:cNvGrpSpPr/>
              <p:nvPr/>
            </p:nvGrpSpPr>
            <p:grpSpPr>
              <a:xfrm>
                <a:off x="8482864" y="774623"/>
                <a:ext cx="507262" cy="1039253"/>
                <a:chOff x="393407" y="839971"/>
                <a:chExt cx="507262" cy="1039253"/>
              </a:xfrm>
            </p:grpSpPr>
            <p:sp>
              <p:nvSpPr>
                <p:cNvPr id="1513" name="TextBox 1512">
                  <a:extLst>
                    <a:ext uri="{FF2B5EF4-FFF2-40B4-BE49-F238E27FC236}">
                      <a16:creationId xmlns="" xmlns:a16="http://schemas.microsoft.com/office/drawing/2014/main" id="{6A3351CB-12AF-4BEE-9602-934B06C8DB1A}"/>
                    </a:ext>
                  </a:extLst>
                </p:cNvPr>
                <p:cNvSpPr txBox="1"/>
                <p:nvPr/>
              </p:nvSpPr>
              <p:spPr>
                <a:xfrm>
                  <a:off x="393407" y="839971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14" name="Oval 1513">
                  <a:extLst>
                    <a:ext uri="{FF2B5EF4-FFF2-40B4-BE49-F238E27FC236}">
                      <a16:creationId xmlns="" xmlns:a16="http://schemas.microsoft.com/office/drawing/2014/main" id="{94B43532-4745-466E-A843-B4EF6FE1BB26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515" name="Straight Connector 1514">
                  <a:extLst>
                    <a:ext uri="{FF2B5EF4-FFF2-40B4-BE49-F238E27FC236}">
                      <a16:creationId xmlns="" xmlns:a16="http://schemas.microsoft.com/office/drawing/2014/main" id="{A66E65A9-4A35-4DD2-BA26-164D3F7F106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6" name="Straight Connector 1515">
                  <a:extLst>
                    <a:ext uri="{FF2B5EF4-FFF2-40B4-BE49-F238E27FC236}">
                      <a16:creationId xmlns="" xmlns:a16="http://schemas.microsoft.com/office/drawing/2014/main" id="{57911477-8A05-4A3B-9C48-541F643B4AE4}"/>
                    </a:ext>
                  </a:extLst>
                </p:cNvPr>
                <p:cNvCxnSpPr>
                  <a:cxnSpLocks/>
                  <a:stCxn id="1513" idx="0"/>
                  <a:endCxn id="1513" idx="2"/>
                </p:cNvCxnSpPr>
                <p:nvPr/>
              </p:nvCxnSpPr>
              <p:spPr>
                <a:xfrm>
                  <a:off x="639356" y="839971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7" name="Straight Connector 1516">
                  <a:extLst>
                    <a:ext uri="{FF2B5EF4-FFF2-40B4-BE49-F238E27FC236}">
                      <a16:creationId xmlns="" xmlns:a16="http://schemas.microsoft.com/office/drawing/2014/main" id="{4F2631AD-E469-4B4B-B902-DED9006FB9A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8" name="Straight Connector 1517">
                  <a:extLst>
                    <a:ext uri="{FF2B5EF4-FFF2-40B4-BE49-F238E27FC236}">
                      <a16:creationId xmlns="" xmlns:a16="http://schemas.microsoft.com/office/drawing/2014/main" id="{8887247B-2E72-4EF7-8A78-CCDC2C99AB9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9" name="Straight Connector 1518">
                  <a:extLst>
                    <a:ext uri="{FF2B5EF4-FFF2-40B4-BE49-F238E27FC236}">
                      <a16:creationId xmlns="" xmlns:a16="http://schemas.microsoft.com/office/drawing/2014/main" id="{24A78D21-BC12-4256-AF3C-9357A5B7EF7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0" name="Straight Connector 1519">
                  <a:extLst>
                    <a:ext uri="{FF2B5EF4-FFF2-40B4-BE49-F238E27FC236}">
                      <a16:creationId xmlns="" xmlns:a16="http://schemas.microsoft.com/office/drawing/2014/main" id="{5B0BF0BD-F1C9-4477-9530-80D24DA8E81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1" name="Straight Connector 1520">
                  <a:extLst>
                    <a:ext uri="{FF2B5EF4-FFF2-40B4-BE49-F238E27FC236}">
                      <a16:creationId xmlns="" xmlns:a16="http://schemas.microsoft.com/office/drawing/2014/main" id="{637D0778-64DE-41A1-B4CD-98F124D134A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2" name="Straight Connector 1521">
                  <a:extLst>
                    <a:ext uri="{FF2B5EF4-FFF2-40B4-BE49-F238E27FC236}">
                      <a16:creationId xmlns="" xmlns:a16="http://schemas.microsoft.com/office/drawing/2014/main" id="{255582A4-0836-44F2-852B-3F1A96EDABA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23" name="Oval 1522">
                  <a:extLst>
                    <a:ext uri="{FF2B5EF4-FFF2-40B4-BE49-F238E27FC236}">
                      <a16:creationId xmlns="" xmlns:a16="http://schemas.microsoft.com/office/drawing/2014/main" id="{7F6C2C16-C10F-41A7-9AE0-5B27D3CFFE04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24" name="Oval 1523">
                  <a:extLst>
                    <a:ext uri="{FF2B5EF4-FFF2-40B4-BE49-F238E27FC236}">
                      <a16:creationId xmlns="" xmlns:a16="http://schemas.microsoft.com/office/drawing/2014/main" id="{2C968E84-4690-42BE-A207-6FA29DE729FA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25" name="Oval 1524">
                  <a:extLst>
                    <a:ext uri="{FF2B5EF4-FFF2-40B4-BE49-F238E27FC236}">
                      <a16:creationId xmlns="" xmlns:a16="http://schemas.microsoft.com/office/drawing/2014/main" id="{179E2A6D-E007-403C-B8B9-02C1337E06AC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26" name="Oval 1525">
                  <a:extLst>
                    <a:ext uri="{FF2B5EF4-FFF2-40B4-BE49-F238E27FC236}">
                      <a16:creationId xmlns="" xmlns:a16="http://schemas.microsoft.com/office/drawing/2014/main" id="{B2B59A57-267E-4FC3-9029-93F96B5DA3A3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27" name="Oval 1526">
                  <a:extLst>
                    <a:ext uri="{FF2B5EF4-FFF2-40B4-BE49-F238E27FC236}">
                      <a16:creationId xmlns="" xmlns:a16="http://schemas.microsoft.com/office/drawing/2014/main" id="{2BDE48B5-D0AD-4DFB-9CF0-E9B3B0DCD10E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28" name="Oval 1527">
                  <a:extLst>
                    <a:ext uri="{FF2B5EF4-FFF2-40B4-BE49-F238E27FC236}">
                      <a16:creationId xmlns="" xmlns:a16="http://schemas.microsoft.com/office/drawing/2014/main" id="{E6FE1415-B72A-44A5-8785-0CA18CBE6194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29" name="TextBox 1528">
                  <a:extLst>
                    <a:ext uri="{FF2B5EF4-FFF2-40B4-BE49-F238E27FC236}">
                      <a16:creationId xmlns="" xmlns:a16="http://schemas.microsoft.com/office/drawing/2014/main" id="{8F6E374D-436A-4CD7-A97E-6BF1DA742E24}"/>
                    </a:ext>
                  </a:extLst>
                </p:cNvPr>
                <p:cNvSpPr txBox="1"/>
                <p:nvPr/>
              </p:nvSpPr>
              <p:spPr>
                <a:xfrm>
                  <a:off x="647007" y="958734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30" name="TextBox 1529">
                  <a:extLst>
                    <a:ext uri="{FF2B5EF4-FFF2-40B4-BE49-F238E27FC236}">
                      <a16:creationId xmlns="" xmlns:a16="http://schemas.microsoft.com/office/drawing/2014/main" id="{58BC595A-2861-44E6-B695-677ABC9F53AE}"/>
                    </a:ext>
                  </a:extLst>
                </p:cNvPr>
                <p:cNvSpPr txBox="1"/>
                <p:nvPr/>
              </p:nvSpPr>
              <p:spPr>
                <a:xfrm>
                  <a:off x="649779" y="110697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31" name="TextBox 1530">
                  <a:extLst>
                    <a:ext uri="{FF2B5EF4-FFF2-40B4-BE49-F238E27FC236}">
                      <a16:creationId xmlns="" xmlns:a16="http://schemas.microsoft.com/office/drawing/2014/main" id="{28591A14-7ACE-43AE-8285-AD73ED4FD434}"/>
                    </a:ext>
                  </a:extLst>
                </p:cNvPr>
                <p:cNvSpPr txBox="1"/>
                <p:nvPr/>
              </p:nvSpPr>
              <p:spPr>
                <a:xfrm>
                  <a:off x="652549" y="1246908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32" name="TextBox 1531">
                  <a:extLst>
                    <a:ext uri="{FF2B5EF4-FFF2-40B4-BE49-F238E27FC236}">
                      <a16:creationId xmlns="" xmlns:a16="http://schemas.microsoft.com/office/drawing/2014/main" id="{41639FDF-0F98-4EF3-9C19-D2CE182189F9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33" name="TextBox 1532">
                  <a:extLst>
                    <a:ext uri="{FF2B5EF4-FFF2-40B4-BE49-F238E27FC236}">
                      <a16:creationId xmlns="" xmlns:a16="http://schemas.microsoft.com/office/drawing/2014/main" id="{F51BE649-8ACB-4BD4-B6C2-A2E860991B75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34" name="TextBox 1533">
                  <a:extLst>
                    <a:ext uri="{FF2B5EF4-FFF2-40B4-BE49-F238E27FC236}">
                      <a16:creationId xmlns="" xmlns:a16="http://schemas.microsoft.com/office/drawing/2014/main" id="{1ACA5547-7BC8-4DAA-A34D-7C208D3E2E82}"/>
                    </a:ext>
                  </a:extLst>
                </p:cNvPr>
                <p:cNvSpPr txBox="1"/>
                <p:nvPr/>
              </p:nvSpPr>
              <p:spPr>
                <a:xfrm>
                  <a:off x="648393" y="1679169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</p:grpSp>
          <p:sp>
            <p:nvSpPr>
              <p:cNvPr id="1512" name="TextBox 1511">
                <a:extLst>
                  <a:ext uri="{FF2B5EF4-FFF2-40B4-BE49-F238E27FC236}">
                    <a16:creationId xmlns="" xmlns:a16="http://schemas.microsoft.com/office/drawing/2014/main" id="{7EE44DE7-9B10-4F1E-B3E9-ECFFAA3430FD}"/>
                  </a:ext>
                </a:extLst>
              </p:cNvPr>
              <p:cNvSpPr txBox="1"/>
              <p:nvPr/>
            </p:nvSpPr>
            <p:spPr>
              <a:xfrm>
                <a:off x="8747559" y="74949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535" name="Group 1534">
              <a:extLst>
                <a:ext uri="{FF2B5EF4-FFF2-40B4-BE49-F238E27FC236}">
                  <a16:creationId xmlns="" xmlns:a16="http://schemas.microsoft.com/office/drawing/2014/main" id="{31B5575F-665C-4AD0-BD24-B97EFA5B620E}"/>
                </a:ext>
              </a:extLst>
            </p:cNvPr>
            <p:cNvGrpSpPr/>
            <p:nvPr/>
          </p:nvGrpSpPr>
          <p:grpSpPr>
            <a:xfrm>
              <a:off x="10350993" y="744575"/>
              <a:ext cx="507262" cy="1064385"/>
              <a:chOff x="8482864" y="749491"/>
              <a:chExt cx="507262" cy="1064385"/>
            </a:xfrm>
          </p:grpSpPr>
          <p:grpSp>
            <p:nvGrpSpPr>
              <p:cNvPr id="1536" name="Group 1535">
                <a:extLst>
                  <a:ext uri="{FF2B5EF4-FFF2-40B4-BE49-F238E27FC236}">
                    <a16:creationId xmlns="" xmlns:a16="http://schemas.microsoft.com/office/drawing/2014/main" id="{8DA6525F-5B55-41D3-AA9A-F2A9AF3FD70A}"/>
                  </a:ext>
                </a:extLst>
              </p:cNvPr>
              <p:cNvGrpSpPr/>
              <p:nvPr/>
            </p:nvGrpSpPr>
            <p:grpSpPr>
              <a:xfrm>
                <a:off x="8482864" y="774623"/>
                <a:ext cx="507262" cy="1039253"/>
                <a:chOff x="393407" y="839971"/>
                <a:chExt cx="507262" cy="1039253"/>
              </a:xfrm>
            </p:grpSpPr>
            <p:sp>
              <p:nvSpPr>
                <p:cNvPr id="1538" name="TextBox 1537">
                  <a:extLst>
                    <a:ext uri="{FF2B5EF4-FFF2-40B4-BE49-F238E27FC236}">
                      <a16:creationId xmlns="" xmlns:a16="http://schemas.microsoft.com/office/drawing/2014/main" id="{86A116B5-0643-4466-93AD-6264CBB40FDC}"/>
                    </a:ext>
                  </a:extLst>
                </p:cNvPr>
                <p:cNvSpPr txBox="1"/>
                <p:nvPr/>
              </p:nvSpPr>
              <p:spPr>
                <a:xfrm>
                  <a:off x="393407" y="839971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39" name="Oval 1538">
                  <a:extLst>
                    <a:ext uri="{FF2B5EF4-FFF2-40B4-BE49-F238E27FC236}">
                      <a16:creationId xmlns="" xmlns:a16="http://schemas.microsoft.com/office/drawing/2014/main" id="{00780B81-D7B6-4189-836F-20DAE9971138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540" name="Straight Connector 1539">
                  <a:extLst>
                    <a:ext uri="{FF2B5EF4-FFF2-40B4-BE49-F238E27FC236}">
                      <a16:creationId xmlns="" xmlns:a16="http://schemas.microsoft.com/office/drawing/2014/main" id="{8AAD7D4F-D5D7-4685-9090-A7D9EA75B58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1" name="Straight Connector 1540">
                  <a:extLst>
                    <a:ext uri="{FF2B5EF4-FFF2-40B4-BE49-F238E27FC236}">
                      <a16:creationId xmlns="" xmlns:a16="http://schemas.microsoft.com/office/drawing/2014/main" id="{AEB4245B-AFB9-401E-B07E-7C57FA23FFE7}"/>
                    </a:ext>
                  </a:extLst>
                </p:cNvPr>
                <p:cNvCxnSpPr>
                  <a:cxnSpLocks/>
                  <a:stCxn id="1538" idx="0"/>
                  <a:endCxn id="1538" idx="2"/>
                </p:cNvCxnSpPr>
                <p:nvPr/>
              </p:nvCxnSpPr>
              <p:spPr>
                <a:xfrm>
                  <a:off x="639356" y="839971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2" name="Straight Connector 1541">
                  <a:extLst>
                    <a:ext uri="{FF2B5EF4-FFF2-40B4-BE49-F238E27FC236}">
                      <a16:creationId xmlns="" xmlns:a16="http://schemas.microsoft.com/office/drawing/2014/main" id="{C2ED65A2-F8CC-4C9B-9B1D-4AC624B034E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3" name="Straight Connector 1542">
                  <a:extLst>
                    <a:ext uri="{FF2B5EF4-FFF2-40B4-BE49-F238E27FC236}">
                      <a16:creationId xmlns="" xmlns:a16="http://schemas.microsoft.com/office/drawing/2014/main" id="{809B2CB3-E8D8-48D6-B0D7-78F6D55E2A7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4" name="Straight Connector 1543">
                  <a:extLst>
                    <a:ext uri="{FF2B5EF4-FFF2-40B4-BE49-F238E27FC236}">
                      <a16:creationId xmlns="" xmlns:a16="http://schemas.microsoft.com/office/drawing/2014/main" id="{172724B4-FB4D-4F72-8AEF-90238B48DD8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5" name="Straight Connector 1544">
                  <a:extLst>
                    <a:ext uri="{FF2B5EF4-FFF2-40B4-BE49-F238E27FC236}">
                      <a16:creationId xmlns="" xmlns:a16="http://schemas.microsoft.com/office/drawing/2014/main" id="{56412FDC-0473-4C2B-A8AE-767D3E15A74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6" name="Straight Connector 1545">
                  <a:extLst>
                    <a:ext uri="{FF2B5EF4-FFF2-40B4-BE49-F238E27FC236}">
                      <a16:creationId xmlns="" xmlns:a16="http://schemas.microsoft.com/office/drawing/2014/main" id="{5F9E8408-ABC5-40DB-9525-DBCAC33370D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7" name="Straight Connector 1546">
                  <a:extLst>
                    <a:ext uri="{FF2B5EF4-FFF2-40B4-BE49-F238E27FC236}">
                      <a16:creationId xmlns="" xmlns:a16="http://schemas.microsoft.com/office/drawing/2014/main" id="{5F98EEEF-FBC3-4C5F-9068-5DA209A82B3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48" name="Oval 1547">
                  <a:extLst>
                    <a:ext uri="{FF2B5EF4-FFF2-40B4-BE49-F238E27FC236}">
                      <a16:creationId xmlns="" xmlns:a16="http://schemas.microsoft.com/office/drawing/2014/main" id="{802E734F-EA64-4D02-AF35-CC130C802227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49" name="Oval 1548">
                  <a:extLst>
                    <a:ext uri="{FF2B5EF4-FFF2-40B4-BE49-F238E27FC236}">
                      <a16:creationId xmlns="" xmlns:a16="http://schemas.microsoft.com/office/drawing/2014/main" id="{64D182FD-ECEA-4C24-8EE4-C1695EDDD59F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50" name="Oval 1549">
                  <a:extLst>
                    <a:ext uri="{FF2B5EF4-FFF2-40B4-BE49-F238E27FC236}">
                      <a16:creationId xmlns="" xmlns:a16="http://schemas.microsoft.com/office/drawing/2014/main" id="{F1142C0F-0F0E-4B5B-88A9-E6E82A50ED36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51" name="Oval 1550">
                  <a:extLst>
                    <a:ext uri="{FF2B5EF4-FFF2-40B4-BE49-F238E27FC236}">
                      <a16:creationId xmlns="" xmlns:a16="http://schemas.microsoft.com/office/drawing/2014/main" id="{C6828381-88DE-449B-B2B2-EEEC5E39C362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52" name="Oval 1551">
                  <a:extLst>
                    <a:ext uri="{FF2B5EF4-FFF2-40B4-BE49-F238E27FC236}">
                      <a16:creationId xmlns="" xmlns:a16="http://schemas.microsoft.com/office/drawing/2014/main" id="{8E220DAF-7CE4-4CA9-A66C-CF6EADBA2C3B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53" name="Oval 1552">
                  <a:extLst>
                    <a:ext uri="{FF2B5EF4-FFF2-40B4-BE49-F238E27FC236}">
                      <a16:creationId xmlns="" xmlns:a16="http://schemas.microsoft.com/office/drawing/2014/main" id="{AF4B22B8-0005-47E9-8C52-47B3C4569A41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54" name="TextBox 1553">
                  <a:extLst>
                    <a:ext uri="{FF2B5EF4-FFF2-40B4-BE49-F238E27FC236}">
                      <a16:creationId xmlns="" xmlns:a16="http://schemas.microsoft.com/office/drawing/2014/main" id="{5FE89E01-069F-4E7C-ABBB-68E3B896D351}"/>
                    </a:ext>
                  </a:extLst>
                </p:cNvPr>
                <p:cNvSpPr txBox="1"/>
                <p:nvPr/>
              </p:nvSpPr>
              <p:spPr>
                <a:xfrm>
                  <a:off x="647007" y="958734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55" name="TextBox 1554">
                  <a:extLst>
                    <a:ext uri="{FF2B5EF4-FFF2-40B4-BE49-F238E27FC236}">
                      <a16:creationId xmlns="" xmlns:a16="http://schemas.microsoft.com/office/drawing/2014/main" id="{08DD75A7-1DF3-4A1D-B1FA-89F895397667}"/>
                    </a:ext>
                  </a:extLst>
                </p:cNvPr>
                <p:cNvSpPr txBox="1"/>
                <p:nvPr/>
              </p:nvSpPr>
              <p:spPr>
                <a:xfrm>
                  <a:off x="649779" y="110697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56" name="TextBox 1555">
                  <a:extLst>
                    <a:ext uri="{FF2B5EF4-FFF2-40B4-BE49-F238E27FC236}">
                      <a16:creationId xmlns="" xmlns:a16="http://schemas.microsoft.com/office/drawing/2014/main" id="{B4774A2A-BAAF-4D56-A8C5-8108227F51AD}"/>
                    </a:ext>
                  </a:extLst>
                </p:cNvPr>
                <p:cNvSpPr txBox="1"/>
                <p:nvPr/>
              </p:nvSpPr>
              <p:spPr>
                <a:xfrm>
                  <a:off x="652549" y="1246908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57" name="TextBox 1556">
                  <a:extLst>
                    <a:ext uri="{FF2B5EF4-FFF2-40B4-BE49-F238E27FC236}">
                      <a16:creationId xmlns="" xmlns:a16="http://schemas.microsoft.com/office/drawing/2014/main" id="{02B20673-C437-45C7-8ACC-97AEA6082BDD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58" name="TextBox 1557">
                  <a:extLst>
                    <a:ext uri="{FF2B5EF4-FFF2-40B4-BE49-F238E27FC236}">
                      <a16:creationId xmlns="" xmlns:a16="http://schemas.microsoft.com/office/drawing/2014/main" id="{218A1493-C2D1-4663-BBB5-79C930757A71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59" name="TextBox 1558">
                  <a:extLst>
                    <a:ext uri="{FF2B5EF4-FFF2-40B4-BE49-F238E27FC236}">
                      <a16:creationId xmlns="" xmlns:a16="http://schemas.microsoft.com/office/drawing/2014/main" id="{6D11775F-C38E-4C35-A3F0-08952A8F3512}"/>
                    </a:ext>
                  </a:extLst>
                </p:cNvPr>
                <p:cNvSpPr txBox="1"/>
                <p:nvPr/>
              </p:nvSpPr>
              <p:spPr>
                <a:xfrm>
                  <a:off x="648393" y="1679169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</p:grpSp>
          <p:sp>
            <p:nvSpPr>
              <p:cNvPr id="1537" name="TextBox 1536">
                <a:extLst>
                  <a:ext uri="{FF2B5EF4-FFF2-40B4-BE49-F238E27FC236}">
                    <a16:creationId xmlns="" xmlns:a16="http://schemas.microsoft.com/office/drawing/2014/main" id="{1723E33F-4B01-4155-9058-4417128221B0}"/>
                  </a:ext>
                </a:extLst>
              </p:cNvPr>
              <p:cNvSpPr txBox="1"/>
              <p:nvPr/>
            </p:nvSpPr>
            <p:spPr>
              <a:xfrm>
                <a:off x="8747559" y="74949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560" name="Group 1559">
              <a:extLst>
                <a:ext uri="{FF2B5EF4-FFF2-40B4-BE49-F238E27FC236}">
                  <a16:creationId xmlns="" xmlns:a16="http://schemas.microsoft.com/office/drawing/2014/main" id="{7591EA2F-BE03-4FC5-BFCF-E215774B08DE}"/>
                </a:ext>
              </a:extLst>
            </p:cNvPr>
            <p:cNvGrpSpPr/>
            <p:nvPr/>
          </p:nvGrpSpPr>
          <p:grpSpPr>
            <a:xfrm>
              <a:off x="11007297" y="744575"/>
              <a:ext cx="507262" cy="1064385"/>
              <a:chOff x="8482864" y="749491"/>
              <a:chExt cx="507262" cy="1064385"/>
            </a:xfrm>
          </p:grpSpPr>
          <p:grpSp>
            <p:nvGrpSpPr>
              <p:cNvPr id="1561" name="Group 1560">
                <a:extLst>
                  <a:ext uri="{FF2B5EF4-FFF2-40B4-BE49-F238E27FC236}">
                    <a16:creationId xmlns="" xmlns:a16="http://schemas.microsoft.com/office/drawing/2014/main" id="{E3C99F23-E3BE-42F4-9C6F-AB7655522E21}"/>
                  </a:ext>
                </a:extLst>
              </p:cNvPr>
              <p:cNvGrpSpPr/>
              <p:nvPr/>
            </p:nvGrpSpPr>
            <p:grpSpPr>
              <a:xfrm>
                <a:off x="8482864" y="774623"/>
                <a:ext cx="507262" cy="1039253"/>
                <a:chOff x="393407" y="839971"/>
                <a:chExt cx="507262" cy="1039253"/>
              </a:xfrm>
            </p:grpSpPr>
            <p:sp>
              <p:nvSpPr>
                <p:cNvPr id="1563" name="TextBox 1562">
                  <a:extLst>
                    <a:ext uri="{FF2B5EF4-FFF2-40B4-BE49-F238E27FC236}">
                      <a16:creationId xmlns="" xmlns:a16="http://schemas.microsoft.com/office/drawing/2014/main" id="{568AF7D9-CF6D-4D57-9139-38178C19F7CF}"/>
                    </a:ext>
                  </a:extLst>
                </p:cNvPr>
                <p:cNvSpPr txBox="1"/>
                <p:nvPr/>
              </p:nvSpPr>
              <p:spPr>
                <a:xfrm>
                  <a:off x="393407" y="839971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64" name="Oval 1563">
                  <a:extLst>
                    <a:ext uri="{FF2B5EF4-FFF2-40B4-BE49-F238E27FC236}">
                      <a16:creationId xmlns="" xmlns:a16="http://schemas.microsoft.com/office/drawing/2014/main" id="{62E77A92-AC88-4F46-B1F8-30AFD88EC047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565" name="Straight Connector 1564">
                  <a:extLst>
                    <a:ext uri="{FF2B5EF4-FFF2-40B4-BE49-F238E27FC236}">
                      <a16:creationId xmlns="" xmlns:a16="http://schemas.microsoft.com/office/drawing/2014/main" id="{DC5B0B74-C419-445D-BA1B-E71306E9F86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6" name="Straight Connector 1565">
                  <a:extLst>
                    <a:ext uri="{FF2B5EF4-FFF2-40B4-BE49-F238E27FC236}">
                      <a16:creationId xmlns="" xmlns:a16="http://schemas.microsoft.com/office/drawing/2014/main" id="{3E560CED-2D51-41BB-A3B9-E5809AC27355}"/>
                    </a:ext>
                  </a:extLst>
                </p:cNvPr>
                <p:cNvCxnSpPr>
                  <a:cxnSpLocks/>
                  <a:stCxn id="1563" idx="0"/>
                  <a:endCxn id="1563" idx="2"/>
                </p:cNvCxnSpPr>
                <p:nvPr/>
              </p:nvCxnSpPr>
              <p:spPr>
                <a:xfrm>
                  <a:off x="639356" y="839971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7" name="Straight Connector 1566">
                  <a:extLst>
                    <a:ext uri="{FF2B5EF4-FFF2-40B4-BE49-F238E27FC236}">
                      <a16:creationId xmlns="" xmlns:a16="http://schemas.microsoft.com/office/drawing/2014/main" id="{D0FF07B8-ABDA-41C6-BA32-9056C7A3AD8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8" name="Straight Connector 1567">
                  <a:extLst>
                    <a:ext uri="{FF2B5EF4-FFF2-40B4-BE49-F238E27FC236}">
                      <a16:creationId xmlns="" xmlns:a16="http://schemas.microsoft.com/office/drawing/2014/main" id="{96263902-84AB-4772-98BE-45F5987E2E4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9" name="Straight Connector 1568">
                  <a:extLst>
                    <a:ext uri="{FF2B5EF4-FFF2-40B4-BE49-F238E27FC236}">
                      <a16:creationId xmlns="" xmlns:a16="http://schemas.microsoft.com/office/drawing/2014/main" id="{1BEA134E-36DB-473A-88B0-61AF80957FA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0" name="Straight Connector 1569">
                  <a:extLst>
                    <a:ext uri="{FF2B5EF4-FFF2-40B4-BE49-F238E27FC236}">
                      <a16:creationId xmlns="" xmlns:a16="http://schemas.microsoft.com/office/drawing/2014/main" id="{9054EC6A-813A-4A62-A2BD-C955A67FC93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1" name="Straight Connector 1570">
                  <a:extLst>
                    <a:ext uri="{FF2B5EF4-FFF2-40B4-BE49-F238E27FC236}">
                      <a16:creationId xmlns="" xmlns:a16="http://schemas.microsoft.com/office/drawing/2014/main" id="{3AC4C8B3-C006-4A42-AFC6-9CF33635E17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2" name="Straight Connector 1571">
                  <a:extLst>
                    <a:ext uri="{FF2B5EF4-FFF2-40B4-BE49-F238E27FC236}">
                      <a16:creationId xmlns="" xmlns:a16="http://schemas.microsoft.com/office/drawing/2014/main" id="{34D8394C-B51D-4573-A054-75DBC85C37F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73" name="Oval 1572">
                  <a:extLst>
                    <a:ext uri="{FF2B5EF4-FFF2-40B4-BE49-F238E27FC236}">
                      <a16:creationId xmlns="" xmlns:a16="http://schemas.microsoft.com/office/drawing/2014/main" id="{E0BF49E6-AE70-407E-8FBC-118F2EB0D8AC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74" name="Oval 1573">
                  <a:extLst>
                    <a:ext uri="{FF2B5EF4-FFF2-40B4-BE49-F238E27FC236}">
                      <a16:creationId xmlns="" xmlns:a16="http://schemas.microsoft.com/office/drawing/2014/main" id="{05370A5F-1E43-46D4-862E-F6E4A5856FD2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75" name="Oval 1574">
                  <a:extLst>
                    <a:ext uri="{FF2B5EF4-FFF2-40B4-BE49-F238E27FC236}">
                      <a16:creationId xmlns="" xmlns:a16="http://schemas.microsoft.com/office/drawing/2014/main" id="{372B1F56-402C-4D54-9F25-8294600DBBF3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76" name="Oval 1575">
                  <a:extLst>
                    <a:ext uri="{FF2B5EF4-FFF2-40B4-BE49-F238E27FC236}">
                      <a16:creationId xmlns="" xmlns:a16="http://schemas.microsoft.com/office/drawing/2014/main" id="{102976FE-ED4D-41BC-82AB-749509E60F83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77" name="Oval 1576">
                  <a:extLst>
                    <a:ext uri="{FF2B5EF4-FFF2-40B4-BE49-F238E27FC236}">
                      <a16:creationId xmlns="" xmlns:a16="http://schemas.microsoft.com/office/drawing/2014/main" id="{85D95A90-4A4A-4F25-A710-B6DBD65D5799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78" name="Oval 1577">
                  <a:extLst>
                    <a:ext uri="{FF2B5EF4-FFF2-40B4-BE49-F238E27FC236}">
                      <a16:creationId xmlns="" xmlns:a16="http://schemas.microsoft.com/office/drawing/2014/main" id="{E7B0F2F7-EC47-4E53-9677-F0BB66229A35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79" name="TextBox 1578">
                  <a:extLst>
                    <a:ext uri="{FF2B5EF4-FFF2-40B4-BE49-F238E27FC236}">
                      <a16:creationId xmlns="" xmlns:a16="http://schemas.microsoft.com/office/drawing/2014/main" id="{81383D23-49D2-4521-B365-14555685DB2D}"/>
                    </a:ext>
                  </a:extLst>
                </p:cNvPr>
                <p:cNvSpPr txBox="1"/>
                <p:nvPr/>
              </p:nvSpPr>
              <p:spPr>
                <a:xfrm>
                  <a:off x="647007" y="958734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80" name="TextBox 1579">
                  <a:extLst>
                    <a:ext uri="{FF2B5EF4-FFF2-40B4-BE49-F238E27FC236}">
                      <a16:creationId xmlns="" xmlns:a16="http://schemas.microsoft.com/office/drawing/2014/main" id="{47338B2A-728F-4DFA-9AEF-271BFADC35B1}"/>
                    </a:ext>
                  </a:extLst>
                </p:cNvPr>
                <p:cNvSpPr txBox="1"/>
                <p:nvPr/>
              </p:nvSpPr>
              <p:spPr>
                <a:xfrm>
                  <a:off x="649779" y="110697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81" name="TextBox 1580">
                  <a:extLst>
                    <a:ext uri="{FF2B5EF4-FFF2-40B4-BE49-F238E27FC236}">
                      <a16:creationId xmlns="" xmlns:a16="http://schemas.microsoft.com/office/drawing/2014/main" id="{DFB423E9-906A-4393-B005-F02E795A666E}"/>
                    </a:ext>
                  </a:extLst>
                </p:cNvPr>
                <p:cNvSpPr txBox="1"/>
                <p:nvPr/>
              </p:nvSpPr>
              <p:spPr>
                <a:xfrm>
                  <a:off x="652549" y="1246908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82" name="TextBox 1581">
                  <a:extLst>
                    <a:ext uri="{FF2B5EF4-FFF2-40B4-BE49-F238E27FC236}">
                      <a16:creationId xmlns="" xmlns:a16="http://schemas.microsoft.com/office/drawing/2014/main" id="{077851CF-7B69-44B4-B439-162D1CBA2629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83" name="TextBox 1582">
                  <a:extLst>
                    <a:ext uri="{FF2B5EF4-FFF2-40B4-BE49-F238E27FC236}">
                      <a16:creationId xmlns="" xmlns:a16="http://schemas.microsoft.com/office/drawing/2014/main" id="{308C82ED-4872-4C03-BF0A-8FF14F7BBD09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84" name="TextBox 1583">
                  <a:extLst>
                    <a:ext uri="{FF2B5EF4-FFF2-40B4-BE49-F238E27FC236}">
                      <a16:creationId xmlns="" xmlns:a16="http://schemas.microsoft.com/office/drawing/2014/main" id="{BC049D96-5A62-4899-8747-E1573BF5CE17}"/>
                    </a:ext>
                  </a:extLst>
                </p:cNvPr>
                <p:cNvSpPr txBox="1"/>
                <p:nvPr/>
              </p:nvSpPr>
              <p:spPr>
                <a:xfrm>
                  <a:off x="648393" y="1679169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</p:grpSp>
          <p:sp>
            <p:nvSpPr>
              <p:cNvPr id="1562" name="TextBox 1561">
                <a:extLst>
                  <a:ext uri="{FF2B5EF4-FFF2-40B4-BE49-F238E27FC236}">
                    <a16:creationId xmlns="" xmlns:a16="http://schemas.microsoft.com/office/drawing/2014/main" id="{D7B31D36-2BDD-49F7-9250-FFA7D8C3E969}"/>
                  </a:ext>
                </a:extLst>
              </p:cNvPr>
              <p:cNvSpPr txBox="1"/>
              <p:nvPr/>
            </p:nvSpPr>
            <p:spPr>
              <a:xfrm>
                <a:off x="8747559" y="74949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cxnSp>
        <p:nvCxnSpPr>
          <p:cNvPr id="1920" name="Straight Connector 1919">
            <a:extLst>
              <a:ext uri="{FF2B5EF4-FFF2-40B4-BE49-F238E27FC236}">
                <a16:creationId xmlns="" xmlns:a16="http://schemas.microsoft.com/office/drawing/2014/main" id="{62BC2C12-DFC4-4A5B-ABEA-0471543BD72B}"/>
              </a:ext>
            </a:extLst>
          </p:cNvPr>
          <p:cNvCxnSpPr/>
          <p:nvPr/>
        </p:nvCxnSpPr>
        <p:spPr>
          <a:xfrm>
            <a:off x="0" y="5830389"/>
            <a:ext cx="12192000" cy="0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3" name="TextBox 982">
            <a:extLst>
              <a:ext uri="{FF2B5EF4-FFF2-40B4-BE49-F238E27FC236}">
                <a16:creationId xmlns="" xmlns:a16="http://schemas.microsoft.com/office/drawing/2014/main" id="{505C5EA9-F963-4111-966D-A266DED1BB6C}"/>
              </a:ext>
            </a:extLst>
          </p:cNvPr>
          <p:cNvSpPr txBox="1"/>
          <p:nvPr/>
        </p:nvSpPr>
        <p:spPr>
          <a:xfrm>
            <a:off x="19250" y="5881035"/>
            <a:ext cx="3253339" cy="954107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sz="800" dirty="0" err="1">
                <a:latin typeface="Cambria" panose="02040503050406030204" pitchFamily="18" charset="0"/>
              </a:rPr>
              <a:t>Sumber</a:t>
            </a:r>
            <a:r>
              <a:rPr lang="en-US" sz="800" dirty="0">
                <a:latin typeface="Cambria" panose="02040503050406030204" pitchFamily="18" charset="0"/>
              </a:rPr>
              <a:t>: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800" dirty="0" err="1">
                <a:latin typeface="Cambria" panose="02040503050406030204" pitchFamily="18" charset="0"/>
              </a:rPr>
              <a:t>Kemenko</a:t>
            </a:r>
            <a:r>
              <a:rPr lang="en-US" sz="800" dirty="0">
                <a:latin typeface="Cambria" panose="02040503050406030204" pitchFamily="18" charset="0"/>
              </a:rPr>
              <a:t> </a:t>
            </a:r>
            <a:r>
              <a:rPr lang="en-US" sz="800" dirty="0" err="1">
                <a:latin typeface="Cambria" panose="02040503050406030204" pitchFamily="18" charset="0"/>
              </a:rPr>
              <a:t>Perekonomian</a:t>
            </a:r>
            <a:r>
              <a:rPr lang="en-US" sz="800" dirty="0">
                <a:latin typeface="Cambria" panose="02040503050406030204" pitchFamily="18" charset="0"/>
              </a:rPr>
              <a:t> </a:t>
            </a:r>
            <a:r>
              <a:rPr lang="en-US" sz="800" dirty="0" err="1">
                <a:latin typeface="Cambria" panose="02040503050406030204" pitchFamily="18" charset="0"/>
              </a:rPr>
              <a:t>terkait</a:t>
            </a:r>
            <a:r>
              <a:rPr lang="en-US" sz="800" dirty="0">
                <a:latin typeface="Cambria" panose="02040503050406030204" pitchFamily="18" charset="0"/>
              </a:rPr>
              <a:t> Data Kawasan </a:t>
            </a:r>
            <a:r>
              <a:rPr lang="en-US" sz="800" dirty="0" err="1">
                <a:latin typeface="Cambria" panose="02040503050406030204" pitchFamily="18" charset="0"/>
              </a:rPr>
              <a:t>Ekonomi</a:t>
            </a:r>
            <a:r>
              <a:rPr lang="en-US" sz="800" dirty="0">
                <a:latin typeface="Cambria" panose="02040503050406030204" pitchFamily="18" charset="0"/>
              </a:rPr>
              <a:t> </a:t>
            </a:r>
            <a:r>
              <a:rPr lang="en-US" sz="800" dirty="0" err="1">
                <a:latin typeface="Cambria" panose="02040503050406030204" pitchFamily="18" charset="0"/>
              </a:rPr>
              <a:t>Khsusus</a:t>
            </a:r>
            <a:endParaRPr lang="en-US" sz="800" dirty="0">
              <a:latin typeface="Cambria" panose="02040503050406030204" pitchFamily="18" charset="0"/>
            </a:endParaRPr>
          </a:p>
          <a:p>
            <a:pPr marL="173038" indent="-173038">
              <a:buFont typeface="+mj-lt"/>
              <a:buAutoNum type="arabicPeriod"/>
            </a:pPr>
            <a:r>
              <a:rPr lang="en-US" sz="800" dirty="0">
                <a:latin typeface="Cambria" panose="02040503050406030204" pitchFamily="18" charset="0"/>
              </a:rPr>
              <a:t>Kementerian Perindustrian dan </a:t>
            </a:r>
            <a:r>
              <a:rPr lang="en-US" sz="800" dirty="0" err="1">
                <a:latin typeface="Cambria" panose="02040503050406030204" pitchFamily="18" charset="0"/>
              </a:rPr>
              <a:t>Perdagangan</a:t>
            </a:r>
            <a:r>
              <a:rPr lang="en-US" sz="800" dirty="0">
                <a:latin typeface="Cambria" panose="02040503050406030204" pitchFamily="18" charset="0"/>
              </a:rPr>
              <a:t> </a:t>
            </a:r>
            <a:r>
              <a:rPr lang="en-US" sz="800" dirty="0" err="1">
                <a:latin typeface="Cambria" panose="02040503050406030204" pitchFamily="18" charset="0"/>
              </a:rPr>
              <a:t>terkait</a:t>
            </a:r>
            <a:r>
              <a:rPr lang="en-US" sz="800" dirty="0">
                <a:latin typeface="Cambria" panose="02040503050406030204" pitchFamily="18" charset="0"/>
              </a:rPr>
              <a:t> Data KPBP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800" dirty="0">
                <a:latin typeface="Cambria" panose="02040503050406030204" pitchFamily="18" charset="0"/>
              </a:rPr>
              <a:t>Kementerian LH dan </a:t>
            </a:r>
            <a:r>
              <a:rPr lang="en-US" sz="800" dirty="0" err="1">
                <a:latin typeface="Cambria" panose="02040503050406030204" pitchFamily="18" charset="0"/>
              </a:rPr>
              <a:t>Kehutanan</a:t>
            </a:r>
            <a:r>
              <a:rPr lang="en-US" sz="800" dirty="0">
                <a:latin typeface="Cambria" panose="02040503050406030204" pitchFamily="18" charset="0"/>
              </a:rPr>
              <a:t> </a:t>
            </a:r>
            <a:r>
              <a:rPr lang="en-US" sz="800" dirty="0" err="1">
                <a:latin typeface="Cambria" panose="02040503050406030204" pitchFamily="18" charset="0"/>
              </a:rPr>
              <a:t>terkait</a:t>
            </a:r>
            <a:r>
              <a:rPr lang="en-US" sz="800" dirty="0">
                <a:latin typeface="Cambria" panose="02040503050406030204" pitchFamily="18" charset="0"/>
              </a:rPr>
              <a:t> Data Kawasan </a:t>
            </a:r>
            <a:r>
              <a:rPr lang="en-US" sz="800" dirty="0" err="1">
                <a:latin typeface="Cambria" panose="02040503050406030204" pitchFamily="18" charset="0"/>
              </a:rPr>
              <a:t>Hutan</a:t>
            </a:r>
            <a:r>
              <a:rPr lang="en-US" sz="800" dirty="0">
                <a:latin typeface="Cambria" panose="02040503050406030204" pitchFamily="18" charset="0"/>
              </a:rPr>
              <a:t> dan Kawasan Buru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800" dirty="0">
                <a:latin typeface="Cambria" panose="02040503050406030204" pitchFamily="18" charset="0"/>
              </a:rPr>
              <a:t>Kementerian </a:t>
            </a:r>
            <a:r>
              <a:rPr lang="en-US" sz="800" dirty="0" err="1">
                <a:latin typeface="Cambria" panose="02040503050406030204" pitchFamily="18" charset="0"/>
              </a:rPr>
              <a:t>Kelautan</a:t>
            </a:r>
            <a:r>
              <a:rPr lang="en-US" sz="800" dirty="0">
                <a:latin typeface="Cambria" panose="02040503050406030204" pitchFamily="18" charset="0"/>
              </a:rPr>
              <a:t> </a:t>
            </a:r>
            <a:r>
              <a:rPr lang="en-US" sz="800" dirty="0" err="1">
                <a:latin typeface="Cambria" panose="02040503050406030204" pitchFamily="18" charset="0"/>
              </a:rPr>
              <a:t>terkait</a:t>
            </a:r>
            <a:r>
              <a:rPr lang="en-US" sz="800" dirty="0">
                <a:latin typeface="Cambria" panose="02040503050406030204" pitchFamily="18" charset="0"/>
              </a:rPr>
              <a:t> Data Taman </a:t>
            </a:r>
            <a:r>
              <a:rPr lang="en-US" sz="800" dirty="0" err="1">
                <a:latin typeface="Cambria" panose="02040503050406030204" pitchFamily="18" charset="0"/>
              </a:rPr>
              <a:t>Laut</a:t>
            </a:r>
            <a:r>
              <a:rPr lang="en-US" sz="800" dirty="0">
                <a:latin typeface="Cambria" panose="02040503050406030204" pitchFamily="18" charset="0"/>
              </a:rPr>
              <a:t> dan Kawasan </a:t>
            </a:r>
            <a:r>
              <a:rPr lang="en-US" sz="800" dirty="0" err="1">
                <a:latin typeface="Cambria" panose="02040503050406030204" pitchFamily="18" charset="0"/>
              </a:rPr>
              <a:t>Konservasi</a:t>
            </a:r>
            <a:r>
              <a:rPr lang="en-US" sz="800" dirty="0">
                <a:latin typeface="Cambria" panose="02040503050406030204" pitchFamily="18" charset="0"/>
              </a:rPr>
              <a:t> </a:t>
            </a:r>
            <a:r>
              <a:rPr lang="en-US" sz="800" dirty="0" err="1">
                <a:latin typeface="Cambria" panose="02040503050406030204" pitchFamily="18" charset="0"/>
              </a:rPr>
              <a:t>Laut</a:t>
            </a:r>
            <a:endParaRPr lang="en-US" sz="800" dirty="0">
              <a:latin typeface="Cambria" panose="02040503050406030204" pitchFamily="18" charset="0"/>
            </a:endParaRPr>
          </a:p>
        </p:txBody>
      </p:sp>
      <p:sp>
        <p:nvSpPr>
          <p:cNvPr id="984" name="Rectangle 983">
            <a:extLst>
              <a:ext uri="{FF2B5EF4-FFF2-40B4-BE49-F238E27FC236}">
                <a16:creationId xmlns="" xmlns:a16="http://schemas.microsoft.com/office/drawing/2014/main" id="{61CC36D8-AB96-4C05-9293-40E1F187FD2A}"/>
              </a:ext>
            </a:extLst>
          </p:cNvPr>
          <p:cNvSpPr/>
          <p:nvPr/>
        </p:nvSpPr>
        <p:spPr>
          <a:xfrm>
            <a:off x="3409573" y="5905328"/>
            <a:ext cx="1258680" cy="875210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bg1"/>
                </a:solidFill>
                <a:latin typeface="Cambria" panose="02040503050406030204" pitchFamily="18" charset="0"/>
              </a:rPr>
              <a:t>KWS </a:t>
            </a:r>
            <a:r>
              <a:rPr lang="es-ES" sz="1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Perdagangan</a:t>
            </a:r>
            <a:r>
              <a:rPr lang="es-ES" sz="1000" b="1" dirty="0">
                <a:solidFill>
                  <a:schemeClr val="bg1"/>
                </a:solidFill>
                <a:latin typeface="Cambria" panose="02040503050406030204" pitchFamily="18" charset="0"/>
              </a:rPr>
              <a:t> Bebas dan/</a:t>
            </a:r>
            <a:r>
              <a:rPr lang="es-ES" sz="1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atau</a:t>
            </a:r>
            <a:r>
              <a:rPr lang="es-ES" sz="1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s-ES" sz="1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Pelabuhan</a:t>
            </a:r>
            <a:r>
              <a:rPr lang="es-ES" sz="1000" b="1" dirty="0">
                <a:solidFill>
                  <a:schemeClr val="bg1"/>
                </a:solidFill>
                <a:latin typeface="Cambria" panose="02040503050406030204" pitchFamily="18" charset="0"/>
              </a:rPr>
              <a:t> bebas </a:t>
            </a:r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85" name="Rectangle 984">
            <a:extLst>
              <a:ext uri="{FF2B5EF4-FFF2-40B4-BE49-F238E27FC236}">
                <a16:creationId xmlns="" xmlns:a16="http://schemas.microsoft.com/office/drawing/2014/main" id="{0BC6C6B5-6219-4B7C-A9F0-1D272F00F688}"/>
              </a:ext>
            </a:extLst>
          </p:cNvPr>
          <p:cNvSpPr/>
          <p:nvPr/>
        </p:nvSpPr>
        <p:spPr>
          <a:xfrm>
            <a:off x="4756193" y="5900975"/>
            <a:ext cx="932338" cy="875210"/>
          </a:xfrm>
          <a:prstGeom prst="rect">
            <a:avLst/>
          </a:prstGeom>
          <a:solidFill>
            <a:schemeClr val="accent4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>
                <a:solidFill>
                  <a:schemeClr val="bg1"/>
                </a:solidFill>
                <a:latin typeface="Cambria" panose="02040503050406030204" pitchFamily="18" charset="0"/>
              </a:rPr>
              <a:t>KWS </a:t>
            </a:r>
            <a:r>
              <a:rPr lang="es-ES" sz="1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Hutan</a:t>
            </a:r>
            <a:r>
              <a:rPr lang="es-ES" sz="12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s-ES" sz="1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Lindung</a:t>
            </a:r>
            <a:endParaRPr lang="es-ES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34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86" name="Rectangle 985">
            <a:extLst>
              <a:ext uri="{FF2B5EF4-FFF2-40B4-BE49-F238E27FC236}">
                <a16:creationId xmlns="" xmlns:a16="http://schemas.microsoft.com/office/drawing/2014/main" id="{36284AA0-C5BF-482E-8EC9-B11F50A312F9}"/>
              </a:ext>
            </a:extLst>
          </p:cNvPr>
          <p:cNvSpPr/>
          <p:nvPr/>
        </p:nvSpPr>
        <p:spPr>
          <a:xfrm>
            <a:off x="5771229" y="5910601"/>
            <a:ext cx="966455" cy="875210"/>
          </a:xfrm>
          <a:prstGeom prst="rect">
            <a:avLst/>
          </a:prstGeom>
          <a:solidFill>
            <a:schemeClr val="accent2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>
                <a:solidFill>
                  <a:schemeClr val="bg1"/>
                </a:solidFill>
                <a:latin typeface="Cambria" panose="02040503050406030204" pitchFamily="18" charset="0"/>
              </a:rPr>
              <a:t>KWS </a:t>
            </a:r>
            <a:r>
              <a:rPr lang="es-ES" sz="1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Hutan</a:t>
            </a:r>
            <a:r>
              <a:rPr lang="es-ES" sz="12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s-ES" sz="1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Konservasi</a:t>
            </a:r>
            <a:endParaRPr lang="es-ES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34</a:t>
            </a:r>
          </a:p>
        </p:txBody>
      </p:sp>
      <p:sp>
        <p:nvSpPr>
          <p:cNvPr id="987" name="Rectangle 986">
            <a:extLst>
              <a:ext uri="{FF2B5EF4-FFF2-40B4-BE49-F238E27FC236}">
                <a16:creationId xmlns="" xmlns:a16="http://schemas.microsoft.com/office/drawing/2014/main" id="{17C23E78-3A02-4DE4-A627-1D46DF1383EA}"/>
              </a:ext>
            </a:extLst>
          </p:cNvPr>
          <p:cNvSpPr/>
          <p:nvPr/>
        </p:nvSpPr>
        <p:spPr>
          <a:xfrm>
            <a:off x="6805486" y="5897881"/>
            <a:ext cx="1366362" cy="875210"/>
          </a:xfrm>
          <a:prstGeom prst="rect">
            <a:avLst/>
          </a:prstGeom>
          <a:solidFill>
            <a:srgbClr val="00CC99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>
                <a:solidFill>
                  <a:schemeClr val="bg1"/>
                </a:solidFill>
                <a:latin typeface="Cambria" panose="02040503050406030204" pitchFamily="18" charset="0"/>
              </a:rPr>
              <a:t>KWS</a:t>
            </a:r>
            <a:r>
              <a:rPr lang="fi-FI" sz="1050" b="1" dirty="0">
                <a:solidFill>
                  <a:schemeClr val="bg1"/>
                </a:solidFill>
                <a:latin typeface="Cambria" panose="02040503050406030204" pitchFamily="18" charset="0"/>
              </a:rPr>
              <a:t> Taman Laut/ </a:t>
            </a:r>
            <a:r>
              <a:rPr lang="es-ES" sz="1050" b="1" dirty="0">
                <a:solidFill>
                  <a:schemeClr val="bg1"/>
                </a:solidFill>
                <a:latin typeface="Cambria" panose="02040503050406030204" pitchFamily="18" charset="0"/>
              </a:rPr>
              <a:t>KWS</a:t>
            </a:r>
            <a:r>
              <a:rPr lang="fi-FI" sz="1050" b="1" dirty="0">
                <a:solidFill>
                  <a:schemeClr val="bg1"/>
                </a:solidFill>
                <a:latin typeface="Cambria" panose="02040503050406030204" pitchFamily="18" charset="0"/>
              </a:rPr>
              <a:t> Konservasi Perairan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8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88" name="Rectangle 987">
            <a:extLst>
              <a:ext uri="{FF2B5EF4-FFF2-40B4-BE49-F238E27FC236}">
                <a16:creationId xmlns="" xmlns:a16="http://schemas.microsoft.com/office/drawing/2014/main" id="{24E4167C-3870-45A9-9765-95FA79A61E51}"/>
              </a:ext>
            </a:extLst>
          </p:cNvPr>
          <p:cNvSpPr/>
          <p:nvPr/>
        </p:nvSpPr>
        <p:spPr>
          <a:xfrm>
            <a:off x="8251253" y="5897880"/>
            <a:ext cx="883122" cy="875210"/>
          </a:xfrm>
          <a:prstGeom prst="rect">
            <a:avLst/>
          </a:prstGeom>
          <a:solidFill>
            <a:srgbClr val="00B0F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>
                <a:solidFill>
                  <a:schemeClr val="bg1"/>
                </a:solidFill>
                <a:latin typeface="Cambria" panose="02040503050406030204" pitchFamily="18" charset="0"/>
              </a:rPr>
              <a:t>KWS </a:t>
            </a:r>
            <a:r>
              <a:rPr lang="es-ES" sz="1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Buru</a:t>
            </a:r>
            <a:endParaRPr lang="es-ES" sz="14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5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12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89" name="Rectangle 988">
            <a:extLst>
              <a:ext uri="{FF2B5EF4-FFF2-40B4-BE49-F238E27FC236}">
                <a16:creationId xmlns="" xmlns:a16="http://schemas.microsoft.com/office/drawing/2014/main" id="{F8BF3CB5-BC09-403B-9B4E-93E35EA8B655}"/>
              </a:ext>
            </a:extLst>
          </p:cNvPr>
          <p:cNvSpPr/>
          <p:nvPr/>
        </p:nvSpPr>
        <p:spPr>
          <a:xfrm>
            <a:off x="9193438" y="5904586"/>
            <a:ext cx="1057468" cy="875210"/>
          </a:xfrm>
          <a:prstGeom prst="rect">
            <a:avLst/>
          </a:prstGeom>
          <a:solidFill>
            <a:srgbClr val="FFFF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50" b="1" dirty="0">
                <a:solidFill>
                  <a:schemeClr val="tx1"/>
                </a:solidFill>
                <a:latin typeface="Cambria" panose="02040503050406030204" pitchFamily="18" charset="0"/>
              </a:rPr>
              <a:t>KWS </a:t>
            </a:r>
            <a:r>
              <a:rPr lang="es-ES" sz="1050" b="1" dirty="0" err="1">
                <a:solidFill>
                  <a:schemeClr val="tx1"/>
                </a:solidFill>
                <a:latin typeface="Cambria" panose="02040503050406030204" pitchFamily="18" charset="0"/>
              </a:rPr>
              <a:t>Ekonomi</a:t>
            </a:r>
            <a:r>
              <a:rPr lang="es-ES" sz="105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s-ES" sz="105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Khusus</a:t>
            </a:r>
            <a:r>
              <a:rPr lang="es-ES" sz="1050" b="1" dirty="0">
                <a:solidFill>
                  <a:schemeClr val="tx1"/>
                </a:solidFill>
                <a:latin typeface="Cambria" panose="02040503050406030204" pitchFamily="18" charset="0"/>
              </a:rPr>
              <a:t> (KEK)</a:t>
            </a:r>
            <a:endParaRPr lang="es-ES" sz="1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>
                <a:solidFill>
                  <a:schemeClr val="tx1"/>
                </a:solidFill>
                <a:latin typeface="Cambria" panose="02040503050406030204" pitchFamily="18" charset="0"/>
              </a:rPr>
              <a:t>12</a:t>
            </a:r>
            <a:endParaRPr lang="en-US" sz="32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990" name="Rectangle 989">
            <a:extLst>
              <a:ext uri="{FF2B5EF4-FFF2-40B4-BE49-F238E27FC236}">
                <a16:creationId xmlns="" xmlns:a16="http://schemas.microsoft.com/office/drawing/2014/main" id="{C043CA93-2C9A-40A0-934A-4302271CCF7D}"/>
              </a:ext>
            </a:extLst>
          </p:cNvPr>
          <p:cNvSpPr/>
          <p:nvPr/>
        </p:nvSpPr>
        <p:spPr>
          <a:xfrm>
            <a:off x="10319796" y="5896964"/>
            <a:ext cx="855135" cy="87521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>
                <a:solidFill>
                  <a:schemeClr val="bg1"/>
                </a:solidFill>
                <a:latin typeface="Cambria" panose="02040503050406030204" pitchFamily="18" charset="0"/>
              </a:rPr>
              <a:t>KWS </a:t>
            </a:r>
            <a:r>
              <a:rPr lang="es-ES" sz="1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Berikat</a:t>
            </a:r>
            <a:endParaRPr lang="es-ES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3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991" name="Rectangle 990">
            <a:extLst>
              <a:ext uri="{FF2B5EF4-FFF2-40B4-BE49-F238E27FC236}">
                <a16:creationId xmlns="" xmlns:a16="http://schemas.microsoft.com/office/drawing/2014/main" id="{138ABA50-7D72-44E1-82C3-A9D611DD0D06}"/>
              </a:ext>
            </a:extLst>
          </p:cNvPr>
          <p:cNvSpPr/>
          <p:nvPr/>
        </p:nvSpPr>
        <p:spPr>
          <a:xfrm>
            <a:off x="11244020" y="5900775"/>
            <a:ext cx="883811" cy="875210"/>
          </a:xfrm>
          <a:prstGeom prst="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TOTAL</a:t>
            </a:r>
          </a:p>
          <a:p>
            <a:pPr algn="ctr"/>
            <a:endParaRPr lang="en-US" sz="105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106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58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i-FI" b="1" dirty="0">
                <a:solidFill>
                  <a:schemeClr val="bg1"/>
                </a:solidFill>
                <a:latin typeface="Century Gothic" panose="020B0502020202020204" pitchFamily="34" charset="0"/>
              </a:rPr>
              <a:t>DATA PEMETAAN SEBARAN PENETAPAN KAWASAN KHUSUS PER PROVINSI (LINGKUP II) TAHUN 2019</a:t>
            </a:r>
            <a:r>
              <a:rPr lang="en-US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401CEAB6-8A6F-4588-A541-D97559E426B2}"/>
              </a:ext>
            </a:extLst>
          </p:cNvPr>
          <p:cNvGrpSpPr/>
          <p:nvPr/>
        </p:nvGrpSpPr>
        <p:grpSpPr>
          <a:xfrm>
            <a:off x="0" y="430221"/>
            <a:ext cx="12192000" cy="338554"/>
            <a:chOff x="0" y="606056"/>
            <a:chExt cx="12192000" cy="338554"/>
          </a:xfrm>
        </p:grpSpPr>
        <p:sp>
          <p:nvSpPr>
            <p:cNvPr id="3" name="TextBox 2">
              <a:extLst>
                <a:ext uri="{FF2B5EF4-FFF2-40B4-BE49-F238E27FC236}">
                  <a16:creationId xmlns="" xmlns:a16="http://schemas.microsoft.com/office/drawing/2014/main" id="{B58CA2CC-581C-46C8-ADDA-1B27A28B28B6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4" name="Oval 3">
              <a:extLst>
                <a:ext uri="{FF2B5EF4-FFF2-40B4-BE49-F238E27FC236}">
                  <a16:creationId xmlns="" xmlns:a16="http://schemas.microsoft.com/office/drawing/2014/main" id="{FE643745-860F-4A3A-AD90-4390C5FC09C2}"/>
                </a:ext>
              </a:extLst>
            </p:cNvPr>
            <p:cNvSpPr/>
            <p:nvPr/>
          </p:nvSpPr>
          <p:spPr>
            <a:xfrm>
              <a:off x="1588496" y="648585"/>
              <a:ext cx="338724" cy="26581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5" name="TextBox 4">
              <a:extLst>
                <a:ext uri="{FF2B5EF4-FFF2-40B4-BE49-F238E27FC236}">
                  <a16:creationId xmlns="" xmlns:a16="http://schemas.microsoft.com/office/drawing/2014/main" id="{FAA36C2E-DDA5-4834-871B-E9ED89507360}"/>
                </a:ext>
              </a:extLst>
            </p:cNvPr>
            <p:cNvSpPr txBox="1"/>
            <p:nvPr/>
          </p:nvSpPr>
          <p:spPr>
            <a:xfrm>
              <a:off x="1952433" y="625726"/>
              <a:ext cx="287798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/>
                <a:t>JUMLAH KWS ANGKATAN PERANG</a:t>
              </a:r>
            </a:p>
          </p:txBody>
        </p:sp>
        <p:sp>
          <p:nvSpPr>
            <p:cNvPr id="56" name="Oval 55">
              <a:extLst>
                <a:ext uri="{FF2B5EF4-FFF2-40B4-BE49-F238E27FC236}">
                  <a16:creationId xmlns="" xmlns:a16="http://schemas.microsoft.com/office/drawing/2014/main" id="{10E236C6-390F-42ED-A12F-17F2F5A6DDD7}"/>
                </a:ext>
              </a:extLst>
            </p:cNvPr>
            <p:cNvSpPr/>
            <p:nvPr/>
          </p:nvSpPr>
          <p:spPr>
            <a:xfrm>
              <a:off x="4800846" y="633332"/>
              <a:ext cx="308344" cy="26581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57" name="TextBox 56">
              <a:extLst>
                <a:ext uri="{FF2B5EF4-FFF2-40B4-BE49-F238E27FC236}">
                  <a16:creationId xmlns="" xmlns:a16="http://schemas.microsoft.com/office/drawing/2014/main" id="{32B0BA22-EC63-4D26-AA60-1CE792895541}"/>
                </a:ext>
              </a:extLst>
            </p:cNvPr>
            <p:cNvSpPr txBox="1"/>
            <p:nvPr/>
          </p:nvSpPr>
          <p:spPr>
            <a:xfrm>
              <a:off x="5175087" y="619972"/>
              <a:ext cx="198659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/>
                <a:t>JUMLAH KWS INDUSTRI</a:t>
              </a:r>
            </a:p>
          </p:txBody>
        </p:sp>
        <p:sp>
          <p:nvSpPr>
            <p:cNvPr id="58" name="Oval 57">
              <a:extLst>
                <a:ext uri="{FF2B5EF4-FFF2-40B4-BE49-F238E27FC236}">
                  <a16:creationId xmlns="" xmlns:a16="http://schemas.microsoft.com/office/drawing/2014/main" id="{84172AFF-67C2-4882-8CE1-64BDA235FBB3}"/>
                </a:ext>
              </a:extLst>
            </p:cNvPr>
            <p:cNvSpPr/>
            <p:nvPr/>
          </p:nvSpPr>
          <p:spPr>
            <a:xfrm>
              <a:off x="7540060" y="634408"/>
              <a:ext cx="308344" cy="265814"/>
            </a:xfrm>
            <a:prstGeom prst="ellips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59" name="TextBox 58">
              <a:extLst>
                <a:ext uri="{FF2B5EF4-FFF2-40B4-BE49-F238E27FC236}">
                  <a16:creationId xmlns="" xmlns:a16="http://schemas.microsoft.com/office/drawing/2014/main" id="{FFCC48BB-3204-4245-8064-A7704BEAA6C8}"/>
                </a:ext>
              </a:extLst>
            </p:cNvPr>
            <p:cNvSpPr txBox="1"/>
            <p:nvPr/>
          </p:nvSpPr>
          <p:spPr>
            <a:xfrm>
              <a:off x="7867745" y="610207"/>
              <a:ext cx="241925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/>
                <a:t>JUMLAH KWS CAGAR BUDAYA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A7996DBA-82EE-45AE-8CF4-AAF2F72B797A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962177"/>
            <a:ext cx="12192001" cy="329398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C4A92A2-100B-4409-A40F-FCC292CB480C}"/>
              </a:ext>
            </a:extLst>
          </p:cNvPr>
          <p:cNvSpPr txBox="1"/>
          <p:nvPr/>
        </p:nvSpPr>
        <p:spPr>
          <a:xfrm>
            <a:off x="3954377" y="3006143"/>
            <a:ext cx="567891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Kalbar</a:t>
            </a:r>
            <a:endParaRPr lang="en-US" sz="1100" b="1" dirty="0"/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3BF46D77-84E2-4212-8325-78BC6F3DF19D}"/>
              </a:ext>
            </a:extLst>
          </p:cNvPr>
          <p:cNvSpPr txBox="1"/>
          <p:nvPr/>
        </p:nvSpPr>
        <p:spPr>
          <a:xfrm>
            <a:off x="4523873" y="3292430"/>
            <a:ext cx="716281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Kalteng</a:t>
            </a:r>
            <a:endParaRPr lang="en-US" sz="1100" b="1" dirty="0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A92052EC-4260-40ED-8A6B-FE6B8E9BBCDD}"/>
              </a:ext>
            </a:extLst>
          </p:cNvPr>
          <p:cNvSpPr txBox="1"/>
          <p:nvPr/>
        </p:nvSpPr>
        <p:spPr>
          <a:xfrm>
            <a:off x="5574241" y="2885297"/>
            <a:ext cx="567891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Kaltim</a:t>
            </a:r>
            <a:endParaRPr lang="en-US" sz="1100" b="1" dirty="0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1D67239D-03F8-4349-ACE3-51CAE538665E}"/>
              </a:ext>
            </a:extLst>
          </p:cNvPr>
          <p:cNvSpPr txBox="1"/>
          <p:nvPr/>
        </p:nvSpPr>
        <p:spPr>
          <a:xfrm>
            <a:off x="5177588" y="3469254"/>
            <a:ext cx="567891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Kalsel</a:t>
            </a:r>
            <a:endParaRPr lang="en-US" sz="1100" b="1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EF8BCA81-F9BE-4334-8654-442BC9B0E39E}"/>
              </a:ext>
            </a:extLst>
          </p:cNvPr>
          <p:cNvSpPr txBox="1"/>
          <p:nvPr/>
        </p:nvSpPr>
        <p:spPr>
          <a:xfrm>
            <a:off x="5409502" y="2472539"/>
            <a:ext cx="736332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Kaltara</a:t>
            </a:r>
            <a:endParaRPr lang="en-US" sz="1100" b="1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E422BE00-3FA3-428F-9519-BD4C161FF41F}"/>
              </a:ext>
            </a:extLst>
          </p:cNvPr>
          <p:cNvSpPr txBox="1"/>
          <p:nvPr/>
        </p:nvSpPr>
        <p:spPr>
          <a:xfrm rot="843894">
            <a:off x="6393138" y="3224583"/>
            <a:ext cx="689811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Sulteng</a:t>
            </a:r>
            <a:endParaRPr lang="en-US" sz="1100" b="1" dirty="0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67E0A718-2DDC-4E4D-9538-33FDC59A1B8A}"/>
              </a:ext>
            </a:extLst>
          </p:cNvPr>
          <p:cNvSpPr txBox="1"/>
          <p:nvPr/>
        </p:nvSpPr>
        <p:spPr>
          <a:xfrm>
            <a:off x="7398128" y="2899395"/>
            <a:ext cx="567891" cy="258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err="1"/>
              <a:t>Sulut</a:t>
            </a:r>
            <a:endParaRPr lang="en-US" sz="1000" b="1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7AF3148C-01C7-444E-9741-79C44DD195DA}"/>
              </a:ext>
            </a:extLst>
          </p:cNvPr>
          <p:cNvSpPr txBox="1"/>
          <p:nvPr/>
        </p:nvSpPr>
        <p:spPr>
          <a:xfrm>
            <a:off x="6768992" y="2908361"/>
            <a:ext cx="774032" cy="242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Gorontalo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99D102CD-53E7-4DAB-A15E-DBDD84CA7B23}"/>
              </a:ext>
            </a:extLst>
          </p:cNvPr>
          <p:cNvSpPr txBox="1"/>
          <p:nvPr/>
        </p:nvSpPr>
        <p:spPr>
          <a:xfrm>
            <a:off x="8804047" y="2763433"/>
            <a:ext cx="701843" cy="452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Maluku Utara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DC6FBEF9-A637-42DC-A3E3-10895F409D05}"/>
              </a:ext>
            </a:extLst>
          </p:cNvPr>
          <p:cNvSpPr txBox="1"/>
          <p:nvPr/>
        </p:nvSpPr>
        <p:spPr>
          <a:xfrm>
            <a:off x="9569117" y="3140865"/>
            <a:ext cx="798094" cy="452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Papua Barat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341267CA-DCDD-40A3-89A3-0AD7212957D2}"/>
              </a:ext>
            </a:extLst>
          </p:cNvPr>
          <p:cNvSpPr txBox="1"/>
          <p:nvPr/>
        </p:nvSpPr>
        <p:spPr>
          <a:xfrm>
            <a:off x="11133221" y="3658708"/>
            <a:ext cx="798094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Papua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73FD9C24-2D0C-4C26-A35B-DCDB2F9A6C78}"/>
              </a:ext>
            </a:extLst>
          </p:cNvPr>
          <p:cNvSpPr txBox="1"/>
          <p:nvPr/>
        </p:nvSpPr>
        <p:spPr>
          <a:xfrm>
            <a:off x="316442" y="2268153"/>
            <a:ext cx="567891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Aceh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6EE43B1A-5F98-4BE7-A126-32529DBBD7AE}"/>
              </a:ext>
            </a:extLst>
          </p:cNvPr>
          <p:cNvSpPr txBox="1"/>
          <p:nvPr/>
        </p:nvSpPr>
        <p:spPr>
          <a:xfrm rot="1848273">
            <a:off x="896545" y="2551996"/>
            <a:ext cx="567891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Sumut</a:t>
            </a:r>
            <a:endParaRPr lang="en-US" sz="1100" b="1" dirty="0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3833AA84-7DCA-47C4-B10D-B581E31EE7AD}"/>
              </a:ext>
            </a:extLst>
          </p:cNvPr>
          <p:cNvSpPr txBox="1"/>
          <p:nvPr/>
        </p:nvSpPr>
        <p:spPr>
          <a:xfrm rot="2491391">
            <a:off x="1262215" y="3114970"/>
            <a:ext cx="650757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Sumbar</a:t>
            </a:r>
            <a:endParaRPr lang="en-US" sz="1100" b="1" dirty="0"/>
          </a:p>
        </p:txBody>
      </p:sp>
      <p:sp>
        <p:nvSpPr>
          <p:cNvPr id="27" name="TextBox 26">
            <a:extLst>
              <a:ext uri="{FF2B5EF4-FFF2-40B4-BE49-F238E27FC236}">
                <a16:creationId xmlns="" xmlns:a16="http://schemas.microsoft.com/office/drawing/2014/main" id="{2ADD257D-9BF8-4D9D-AFA8-B6F769DD9D84}"/>
              </a:ext>
            </a:extLst>
          </p:cNvPr>
          <p:cNvSpPr txBox="1"/>
          <p:nvPr/>
        </p:nvSpPr>
        <p:spPr>
          <a:xfrm rot="1785178">
            <a:off x="1584221" y="2934343"/>
            <a:ext cx="650757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Riau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="" xmlns:a16="http://schemas.microsoft.com/office/drawing/2014/main" id="{FF59C482-CE34-4A6F-8672-A6E468D0F81D}"/>
              </a:ext>
            </a:extLst>
          </p:cNvPr>
          <p:cNvSpPr txBox="1"/>
          <p:nvPr/>
        </p:nvSpPr>
        <p:spPr>
          <a:xfrm rot="21004379">
            <a:off x="1880920" y="3258672"/>
            <a:ext cx="650757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Jambi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="" xmlns:a16="http://schemas.microsoft.com/office/drawing/2014/main" id="{3F90E336-45D3-4A7D-A8BA-3D00FEB29486}"/>
              </a:ext>
            </a:extLst>
          </p:cNvPr>
          <p:cNvSpPr txBox="1"/>
          <p:nvPr/>
        </p:nvSpPr>
        <p:spPr>
          <a:xfrm rot="234545">
            <a:off x="2225776" y="3491705"/>
            <a:ext cx="650757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Sumsel</a:t>
            </a:r>
            <a:endParaRPr lang="en-US" sz="1100" b="1" dirty="0"/>
          </a:p>
        </p:txBody>
      </p:sp>
      <p:sp>
        <p:nvSpPr>
          <p:cNvPr id="30" name="TextBox 29">
            <a:extLst>
              <a:ext uri="{FF2B5EF4-FFF2-40B4-BE49-F238E27FC236}">
                <a16:creationId xmlns="" xmlns:a16="http://schemas.microsoft.com/office/drawing/2014/main" id="{00607EC7-AEE5-4E31-AD7A-F661735A9930}"/>
              </a:ext>
            </a:extLst>
          </p:cNvPr>
          <p:cNvSpPr txBox="1"/>
          <p:nvPr/>
        </p:nvSpPr>
        <p:spPr>
          <a:xfrm rot="2031041">
            <a:off x="1686930" y="3573169"/>
            <a:ext cx="744044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Bengkulu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="" xmlns:a16="http://schemas.microsoft.com/office/drawing/2014/main" id="{39062F2C-2D47-4104-A4CC-8A5C900C58E3}"/>
              </a:ext>
            </a:extLst>
          </p:cNvPr>
          <p:cNvSpPr txBox="1"/>
          <p:nvPr/>
        </p:nvSpPr>
        <p:spPr>
          <a:xfrm>
            <a:off x="2380636" y="3785871"/>
            <a:ext cx="723900" cy="242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Lampung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="" xmlns:a16="http://schemas.microsoft.com/office/drawing/2014/main" id="{7BB9217B-2632-4072-8C57-8D4E02688E0A}"/>
              </a:ext>
            </a:extLst>
          </p:cNvPr>
          <p:cNvSpPr txBox="1"/>
          <p:nvPr/>
        </p:nvSpPr>
        <p:spPr>
          <a:xfrm>
            <a:off x="3034482" y="4116159"/>
            <a:ext cx="723900" cy="242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/>
              <a:t>Jabar</a:t>
            </a:r>
            <a:endParaRPr lang="en-US" sz="900" b="1" dirty="0"/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A47C7F3A-8D4B-4813-977E-66284B4E39EF}"/>
              </a:ext>
            </a:extLst>
          </p:cNvPr>
          <p:cNvSpPr txBox="1"/>
          <p:nvPr/>
        </p:nvSpPr>
        <p:spPr>
          <a:xfrm>
            <a:off x="2973030" y="3293017"/>
            <a:ext cx="723900" cy="242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/>
              <a:t>Kep</a:t>
            </a:r>
            <a:r>
              <a:rPr lang="en-US" sz="900" b="1" dirty="0"/>
              <a:t>. Babel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="" xmlns:a16="http://schemas.microsoft.com/office/drawing/2014/main" id="{B58CDBAD-DC7A-4146-992D-974E105A1FC6}"/>
              </a:ext>
            </a:extLst>
          </p:cNvPr>
          <p:cNvSpPr txBox="1"/>
          <p:nvPr/>
        </p:nvSpPr>
        <p:spPr>
          <a:xfrm>
            <a:off x="2557159" y="4069592"/>
            <a:ext cx="723900" cy="242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Banten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="" xmlns:a16="http://schemas.microsoft.com/office/drawing/2014/main" id="{E85320B3-0F3B-4CC2-8D15-69057F4B972A}"/>
              </a:ext>
            </a:extLst>
          </p:cNvPr>
          <p:cNvSpPr txBox="1"/>
          <p:nvPr/>
        </p:nvSpPr>
        <p:spPr>
          <a:xfrm>
            <a:off x="2678062" y="3091747"/>
            <a:ext cx="723900" cy="242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/>
              <a:t>Kep</a:t>
            </a:r>
            <a:r>
              <a:rPr lang="en-US" sz="900" b="1" dirty="0"/>
              <a:t>. Riau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="" xmlns:a16="http://schemas.microsoft.com/office/drawing/2014/main" id="{3A0F0CC4-DC93-4AFC-A8BE-3584A5854D77}"/>
              </a:ext>
            </a:extLst>
          </p:cNvPr>
          <p:cNvSpPr txBox="1"/>
          <p:nvPr/>
        </p:nvSpPr>
        <p:spPr>
          <a:xfrm>
            <a:off x="2926034" y="3902765"/>
            <a:ext cx="723900" cy="242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DKI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DFE7A2CA-A7EA-4170-8677-FC333C6AC54B}"/>
              </a:ext>
            </a:extLst>
          </p:cNvPr>
          <p:cNvSpPr txBox="1"/>
          <p:nvPr/>
        </p:nvSpPr>
        <p:spPr>
          <a:xfrm>
            <a:off x="3636708" y="4167767"/>
            <a:ext cx="723900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Jateng</a:t>
            </a:r>
            <a:endParaRPr lang="en-US" sz="1100" b="1" dirty="0"/>
          </a:p>
        </p:txBody>
      </p:sp>
      <p:sp>
        <p:nvSpPr>
          <p:cNvPr id="38" name="TextBox 37">
            <a:extLst>
              <a:ext uri="{FF2B5EF4-FFF2-40B4-BE49-F238E27FC236}">
                <a16:creationId xmlns="" xmlns:a16="http://schemas.microsoft.com/office/drawing/2014/main" id="{77E1AF6B-25AF-4472-962B-4CC606D3A358}"/>
              </a:ext>
            </a:extLst>
          </p:cNvPr>
          <p:cNvSpPr txBox="1"/>
          <p:nvPr/>
        </p:nvSpPr>
        <p:spPr>
          <a:xfrm>
            <a:off x="4253683" y="4227117"/>
            <a:ext cx="723900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Jatim</a:t>
            </a:r>
            <a:endParaRPr lang="en-US" sz="1100" b="1" dirty="0"/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F7F2ED4E-3ED3-4026-8CF7-636DC1B73AEC}"/>
              </a:ext>
            </a:extLst>
          </p:cNvPr>
          <p:cNvSpPr txBox="1"/>
          <p:nvPr/>
        </p:nvSpPr>
        <p:spPr>
          <a:xfrm>
            <a:off x="3737487" y="4412905"/>
            <a:ext cx="723900" cy="242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D.I.Y.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84974D7D-C750-4AEE-A5A3-680C08DBAC2C}"/>
              </a:ext>
            </a:extLst>
          </p:cNvPr>
          <p:cNvSpPr txBox="1"/>
          <p:nvPr/>
        </p:nvSpPr>
        <p:spPr>
          <a:xfrm>
            <a:off x="5073076" y="4155957"/>
            <a:ext cx="723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Bali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="" xmlns:a16="http://schemas.microsoft.com/office/drawing/2014/main" id="{DA661B1E-9E06-4624-8C08-BA8D73815975}"/>
              </a:ext>
            </a:extLst>
          </p:cNvPr>
          <p:cNvSpPr txBox="1"/>
          <p:nvPr/>
        </p:nvSpPr>
        <p:spPr>
          <a:xfrm>
            <a:off x="5546622" y="4252922"/>
            <a:ext cx="723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NTB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="" xmlns:a16="http://schemas.microsoft.com/office/drawing/2014/main" id="{BA6518E6-9819-495C-829B-6DBE8845AC6A}"/>
              </a:ext>
            </a:extLst>
          </p:cNvPr>
          <p:cNvSpPr txBox="1"/>
          <p:nvPr/>
        </p:nvSpPr>
        <p:spPr>
          <a:xfrm>
            <a:off x="6783030" y="4529023"/>
            <a:ext cx="723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NTT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C821FACF-A547-4C25-AD87-D52122C1DF80}"/>
              </a:ext>
            </a:extLst>
          </p:cNvPr>
          <p:cNvSpPr txBox="1"/>
          <p:nvPr/>
        </p:nvSpPr>
        <p:spPr>
          <a:xfrm rot="18057426">
            <a:off x="6072497" y="3415586"/>
            <a:ext cx="7241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Sulbar</a:t>
            </a:r>
            <a:endParaRPr lang="en-US" sz="1100" b="1" dirty="0"/>
          </a:p>
        </p:txBody>
      </p:sp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258F246A-A3A3-42D9-A9B6-AA8D5DA84AAB}"/>
              </a:ext>
            </a:extLst>
          </p:cNvPr>
          <p:cNvSpPr txBox="1"/>
          <p:nvPr/>
        </p:nvSpPr>
        <p:spPr>
          <a:xfrm rot="17151940">
            <a:off x="6278973" y="3571103"/>
            <a:ext cx="72413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Sulsel</a:t>
            </a:r>
            <a:endParaRPr lang="en-US" sz="1100" b="1" dirty="0"/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B91A4B70-D3BF-47DE-A56B-1329FA92DFA2}"/>
              </a:ext>
            </a:extLst>
          </p:cNvPr>
          <p:cNvSpPr txBox="1"/>
          <p:nvPr/>
        </p:nvSpPr>
        <p:spPr>
          <a:xfrm rot="1304046">
            <a:off x="6790209" y="3595557"/>
            <a:ext cx="689811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Sultra</a:t>
            </a:r>
            <a:endParaRPr lang="en-US" sz="1100" b="1" dirty="0"/>
          </a:p>
        </p:txBody>
      </p:sp>
      <p:sp>
        <p:nvSpPr>
          <p:cNvPr id="55" name="TextBox 54">
            <a:extLst>
              <a:ext uri="{FF2B5EF4-FFF2-40B4-BE49-F238E27FC236}">
                <a16:creationId xmlns="" xmlns:a16="http://schemas.microsoft.com/office/drawing/2014/main" id="{B87A4B5D-872A-4CA9-BCAA-FD5E290E2C35}"/>
              </a:ext>
            </a:extLst>
          </p:cNvPr>
          <p:cNvSpPr txBox="1"/>
          <p:nvPr/>
        </p:nvSpPr>
        <p:spPr>
          <a:xfrm>
            <a:off x="8813599" y="3679632"/>
            <a:ext cx="689811" cy="2746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Maluku</a:t>
            </a:r>
          </a:p>
        </p:txBody>
      </p:sp>
      <p:cxnSp>
        <p:nvCxnSpPr>
          <p:cNvPr id="69" name="Straight Connector 68">
            <a:extLst>
              <a:ext uri="{FF2B5EF4-FFF2-40B4-BE49-F238E27FC236}">
                <a16:creationId xmlns="" xmlns:a16="http://schemas.microsoft.com/office/drawing/2014/main" id="{E3CB069E-0723-49A3-B35F-A2C78ACA250C}"/>
              </a:ext>
            </a:extLst>
          </p:cNvPr>
          <p:cNvCxnSpPr>
            <a:cxnSpLocks/>
            <a:endCxn id="24" idx="0"/>
          </p:cNvCxnSpPr>
          <p:nvPr/>
        </p:nvCxnSpPr>
        <p:spPr>
          <a:xfrm>
            <a:off x="600388" y="1593850"/>
            <a:ext cx="0" cy="674303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7" name="Straight Connector 106">
            <a:extLst>
              <a:ext uri="{FF2B5EF4-FFF2-40B4-BE49-F238E27FC236}">
                <a16:creationId xmlns="" xmlns:a16="http://schemas.microsoft.com/office/drawing/2014/main" id="{FA25C505-01DF-4524-ADBF-398CAE01FCB5}"/>
              </a:ext>
            </a:extLst>
          </p:cNvPr>
          <p:cNvCxnSpPr>
            <a:cxnSpLocks/>
            <a:endCxn id="25" idx="0"/>
          </p:cNvCxnSpPr>
          <p:nvPr/>
        </p:nvCxnSpPr>
        <p:spPr>
          <a:xfrm flipH="1">
            <a:off x="1250811" y="1574800"/>
            <a:ext cx="5838" cy="996569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32" name="Straight Connector 131">
            <a:extLst>
              <a:ext uri="{FF2B5EF4-FFF2-40B4-BE49-F238E27FC236}">
                <a16:creationId xmlns="" xmlns:a16="http://schemas.microsoft.com/office/drawing/2014/main" id="{DDD20493-1119-497E-A749-045CAAC72327}"/>
              </a:ext>
            </a:extLst>
          </p:cNvPr>
          <p:cNvCxnSpPr>
            <a:cxnSpLocks/>
          </p:cNvCxnSpPr>
          <p:nvPr/>
        </p:nvCxnSpPr>
        <p:spPr>
          <a:xfrm>
            <a:off x="1922953" y="1581150"/>
            <a:ext cx="0" cy="1408946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58" name="Straight Connector 157">
            <a:extLst>
              <a:ext uri="{FF2B5EF4-FFF2-40B4-BE49-F238E27FC236}">
                <a16:creationId xmlns="" xmlns:a16="http://schemas.microsoft.com/office/drawing/2014/main" id="{6CBC1F27-B655-4DAE-A3AB-F90BEFA38F91}"/>
              </a:ext>
            </a:extLst>
          </p:cNvPr>
          <p:cNvCxnSpPr>
            <a:cxnSpLocks/>
          </p:cNvCxnSpPr>
          <p:nvPr/>
        </p:nvCxnSpPr>
        <p:spPr>
          <a:xfrm>
            <a:off x="2401357" y="1581150"/>
            <a:ext cx="0" cy="1762341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6" name="Straight Connector 185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>
            <a:off x="2696881" y="2023194"/>
            <a:ext cx="0" cy="1571142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="" xmlns:a16="http://schemas.microsoft.com/office/drawing/2014/main" id="{05C8A516-0CC8-4516-9EA9-08339F024562}"/>
              </a:ext>
            </a:extLst>
          </p:cNvPr>
          <p:cNvCxnSpPr>
            <a:cxnSpLocks/>
          </p:cNvCxnSpPr>
          <p:nvPr/>
        </p:nvCxnSpPr>
        <p:spPr>
          <a:xfrm flipH="1">
            <a:off x="2711394" y="2009733"/>
            <a:ext cx="516836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90" name="Straight Connector 189">
            <a:extLst>
              <a:ext uri="{FF2B5EF4-FFF2-40B4-BE49-F238E27FC236}">
                <a16:creationId xmlns="" xmlns:a16="http://schemas.microsoft.com/office/drawing/2014/main" id="{1785A92A-16BA-44CC-891D-F8D5EA968309}"/>
              </a:ext>
            </a:extLst>
          </p:cNvPr>
          <p:cNvCxnSpPr>
            <a:cxnSpLocks/>
          </p:cNvCxnSpPr>
          <p:nvPr/>
        </p:nvCxnSpPr>
        <p:spPr>
          <a:xfrm>
            <a:off x="3206632" y="1574800"/>
            <a:ext cx="0" cy="395777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2" name="Straight Connector 221">
            <a:extLst>
              <a:ext uri="{FF2B5EF4-FFF2-40B4-BE49-F238E27FC236}">
                <a16:creationId xmlns="" xmlns:a16="http://schemas.microsoft.com/office/drawing/2014/main" id="{DC752999-D9F3-4775-8105-69B72DF1C9A0}"/>
              </a:ext>
            </a:extLst>
          </p:cNvPr>
          <p:cNvCxnSpPr>
            <a:cxnSpLocks/>
            <a:endCxn id="35" idx="0"/>
          </p:cNvCxnSpPr>
          <p:nvPr/>
        </p:nvCxnSpPr>
        <p:spPr>
          <a:xfrm>
            <a:off x="3040012" y="2322983"/>
            <a:ext cx="0" cy="768764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5" name="Straight Connector 224">
            <a:extLst>
              <a:ext uri="{FF2B5EF4-FFF2-40B4-BE49-F238E27FC236}">
                <a16:creationId xmlns="" xmlns:a16="http://schemas.microsoft.com/office/drawing/2014/main" id="{473CC418-4F95-4811-82FF-8BCB48542A14}"/>
              </a:ext>
            </a:extLst>
          </p:cNvPr>
          <p:cNvCxnSpPr>
            <a:cxnSpLocks/>
          </p:cNvCxnSpPr>
          <p:nvPr/>
        </p:nvCxnSpPr>
        <p:spPr>
          <a:xfrm flipH="1">
            <a:off x="3030772" y="2289945"/>
            <a:ext cx="746097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6" name="Straight Connector 225">
            <a:extLst>
              <a:ext uri="{FF2B5EF4-FFF2-40B4-BE49-F238E27FC236}">
                <a16:creationId xmlns="" xmlns:a16="http://schemas.microsoft.com/office/drawing/2014/main" id="{A75ACB4E-D9A1-4FCF-BB1F-B1AE421C3654}"/>
              </a:ext>
            </a:extLst>
          </p:cNvPr>
          <p:cNvCxnSpPr>
            <a:cxnSpLocks/>
          </p:cNvCxnSpPr>
          <p:nvPr/>
        </p:nvCxnSpPr>
        <p:spPr>
          <a:xfrm>
            <a:off x="3764549" y="1568450"/>
            <a:ext cx="0" cy="695799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3" name="Straight Connector 252">
            <a:extLst>
              <a:ext uri="{FF2B5EF4-FFF2-40B4-BE49-F238E27FC236}">
                <a16:creationId xmlns="" xmlns:a16="http://schemas.microsoft.com/office/drawing/2014/main" id="{532B2560-0C53-4933-8865-741E88177D4D}"/>
              </a:ext>
            </a:extLst>
          </p:cNvPr>
          <p:cNvCxnSpPr>
            <a:cxnSpLocks/>
          </p:cNvCxnSpPr>
          <p:nvPr/>
        </p:nvCxnSpPr>
        <p:spPr>
          <a:xfrm>
            <a:off x="3494562" y="2425768"/>
            <a:ext cx="0" cy="916824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4" name="Straight Connector 253">
            <a:extLst>
              <a:ext uri="{FF2B5EF4-FFF2-40B4-BE49-F238E27FC236}">
                <a16:creationId xmlns="" xmlns:a16="http://schemas.microsoft.com/office/drawing/2014/main" id="{7AF4B627-BCE9-42DD-BF8F-CBB3547CB1E7}"/>
              </a:ext>
            </a:extLst>
          </p:cNvPr>
          <p:cNvCxnSpPr>
            <a:cxnSpLocks/>
          </p:cNvCxnSpPr>
          <p:nvPr/>
        </p:nvCxnSpPr>
        <p:spPr>
          <a:xfrm flipH="1">
            <a:off x="3493274" y="2430664"/>
            <a:ext cx="895845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5" name="Straight Connector 254">
            <a:extLst>
              <a:ext uri="{FF2B5EF4-FFF2-40B4-BE49-F238E27FC236}">
                <a16:creationId xmlns="" xmlns:a16="http://schemas.microsoft.com/office/drawing/2014/main" id="{47D6B340-2826-407A-AF75-A972D1C663A9}"/>
              </a:ext>
            </a:extLst>
          </p:cNvPr>
          <p:cNvCxnSpPr>
            <a:cxnSpLocks/>
          </p:cNvCxnSpPr>
          <p:nvPr/>
        </p:nvCxnSpPr>
        <p:spPr>
          <a:xfrm>
            <a:off x="4417882" y="1574800"/>
            <a:ext cx="0" cy="866876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2" name="Straight Connector 281">
            <a:extLst>
              <a:ext uri="{FF2B5EF4-FFF2-40B4-BE49-F238E27FC236}">
                <a16:creationId xmlns="" xmlns:a16="http://schemas.microsoft.com/office/drawing/2014/main" id="{D0D343CF-AEA9-4356-9753-7B926E29F0F6}"/>
              </a:ext>
            </a:extLst>
          </p:cNvPr>
          <p:cNvCxnSpPr>
            <a:cxnSpLocks/>
          </p:cNvCxnSpPr>
          <p:nvPr/>
        </p:nvCxnSpPr>
        <p:spPr>
          <a:xfrm>
            <a:off x="4243310" y="2623996"/>
            <a:ext cx="0" cy="42614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3" name="Straight Connector 282">
            <a:extLst>
              <a:ext uri="{FF2B5EF4-FFF2-40B4-BE49-F238E27FC236}">
                <a16:creationId xmlns="" xmlns:a16="http://schemas.microsoft.com/office/drawing/2014/main" id="{BACC7708-56E3-4AD6-9908-861EFCF3F07B}"/>
              </a:ext>
            </a:extLst>
          </p:cNvPr>
          <p:cNvCxnSpPr>
            <a:cxnSpLocks/>
          </p:cNvCxnSpPr>
          <p:nvPr/>
        </p:nvCxnSpPr>
        <p:spPr>
          <a:xfrm flipH="1">
            <a:off x="4226121" y="2593406"/>
            <a:ext cx="703687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4" name="Straight Connector 283">
            <a:extLst>
              <a:ext uri="{FF2B5EF4-FFF2-40B4-BE49-F238E27FC236}">
                <a16:creationId xmlns="" xmlns:a16="http://schemas.microsoft.com/office/drawing/2014/main" id="{B26DDF8E-13FA-4549-BB53-95BE55391B25}"/>
              </a:ext>
            </a:extLst>
          </p:cNvPr>
          <p:cNvCxnSpPr>
            <a:cxnSpLocks/>
          </p:cNvCxnSpPr>
          <p:nvPr/>
        </p:nvCxnSpPr>
        <p:spPr>
          <a:xfrm>
            <a:off x="4943994" y="1562100"/>
            <a:ext cx="0" cy="1027635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2" name="Straight Connector 311">
            <a:extLst>
              <a:ext uri="{FF2B5EF4-FFF2-40B4-BE49-F238E27FC236}">
                <a16:creationId xmlns="" xmlns:a16="http://schemas.microsoft.com/office/drawing/2014/main" id="{C617BACB-9B83-4026-BF6F-F4C634C1E962}"/>
              </a:ext>
            </a:extLst>
          </p:cNvPr>
          <p:cNvCxnSpPr>
            <a:cxnSpLocks/>
          </p:cNvCxnSpPr>
          <p:nvPr/>
        </p:nvCxnSpPr>
        <p:spPr>
          <a:xfrm>
            <a:off x="4936399" y="2800199"/>
            <a:ext cx="0" cy="552183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3" name="Straight Connector 312">
            <a:extLst>
              <a:ext uri="{FF2B5EF4-FFF2-40B4-BE49-F238E27FC236}">
                <a16:creationId xmlns="" xmlns:a16="http://schemas.microsoft.com/office/drawing/2014/main" id="{EF1D70E8-C1D4-4758-B9A7-976029DE1BC2}"/>
              </a:ext>
            </a:extLst>
          </p:cNvPr>
          <p:cNvCxnSpPr>
            <a:cxnSpLocks/>
          </p:cNvCxnSpPr>
          <p:nvPr/>
        </p:nvCxnSpPr>
        <p:spPr>
          <a:xfrm flipH="1">
            <a:off x="4919210" y="2778174"/>
            <a:ext cx="304796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6" name="Straight Connector 315">
            <a:extLst>
              <a:ext uri="{FF2B5EF4-FFF2-40B4-BE49-F238E27FC236}">
                <a16:creationId xmlns="" xmlns:a16="http://schemas.microsoft.com/office/drawing/2014/main" id="{632F49BE-5AC3-4E62-90A5-2CD3251651CB}"/>
              </a:ext>
            </a:extLst>
          </p:cNvPr>
          <p:cNvCxnSpPr>
            <a:cxnSpLocks/>
          </p:cNvCxnSpPr>
          <p:nvPr/>
        </p:nvCxnSpPr>
        <p:spPr>
          <a:xfrm>
            <a:off x="5231922" y="1919185"/>
            <a:ext cx="0" cy="832393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8" name="Straight Connector 317">
            <a:extLst>
              <a:ext uri="{FF2B5EF4-FFF2-40B4-BE49-F238E27FC236}">
                <a16:creationId xmlns="" xmlns:a16="http://schemas.microsoft.com/office/drawing/2014/main" id="{3BBDA1C7-D562-4B47-A460-73449ABB7F4D}"/>
              </a:ext>
            </a:extLst>
          </p:cNvPr>
          <p:cNvCxnSpPr>
            <a:cxnSpLocks/>
          </p:cNvCxnSpPr>
          <p:nvPr/>
        </p:nvCxnSpPr>
        <p:spPr>
          <a:xfrm flipH="1">
            <a:off x="5222685" y="1898384"/>
            <a:ext cx="304796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9" name="Straight Connector 318">
            <a:extLst>
              <a:ext uri="{FF2B5EF4-FFF2-40B4-BE49-F238E27FC236}">
                <a16:creationId xmlns="" xmlns:a16="http://schemas.microsoft.com/office/drawing/2014/main" id="{43525BAE-0D2C-4BF6-9684-B30D1C5C2F95}"/>
              </a:ext>
            </a:extLst>
          </p:cNvPr>
          <p:cNvCxnSpPr>
            <a:cxnSpLocks/>
          </p:cNvCxnSpPr>
          <p:nvPr/>
        </p:nvCxnSpPr>
        <p:spPr>
          <a:xfrm>
            <a:off x="5549975" y="1581150"/>
            <a:ext cx="0" cy="318781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4" name="Straight Connector 343">
            <a:extLst>
              <a:ext uri="{FF2B5EF4-FFF2-40B4-BE49-F238E27FC236}">
                <a16:creationId xmlns="" xmlns:a16="http://schemas.microsoft.com/office/drawing/2014/main" id="{38146A6D-2F0C-457D-88D1-D4F20D342C40}"/>
              </a:ext>
            </a:extLst>
          </p:cNvPr>
          <p:cNvCxnSpPr>
            <a:cxnSpLocks/>
          </p:cNvCxnSpPr>
          <p:nvPr/>
        </p:nvCxnSpPr>
        <p:spPr>
          <a:xfrm>
            <a:off x="5430705" y="2073362"/>
            <a:ext cx="0" cy="1449104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6" name="Straight Connector 345">
            <a:extLst>
              <a:ext uri="{FF2B5EF4-FFF2-40B4-BE49-F238E27FC236}">
                <a16:creationId xmlns="" xmlns:a16="http://schemas.microsoft.com/office/drawing/2014/main" id="{824AB7D7-C827-48AC-849B-76408112B89E}"/>
              </a:ext>
            </a:extLst>
          </p:cNvPr>
          <p:cNvCxnSpPr>
            <a:cxnSpLocks/>
          </p:cNvCxnSpPr>
          <p:nvPr/>
        </p:nvCxnSpPr>
        <p:spPr>
          <a:xfrm flipH="1">
            <a:off x="5406892" y="2046443"/>
            <a:ext cx="850784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1" name="Straight Connector 370">
            <a:extLst>
              <a:ext uri="{FF2B5EF4-FFF2-40B4-BE49-F238E27FC236}">
                <a16:creationId xmlns="" xmlns:a16="http://schemas.microsoft.com/office/drawing/2014/main" id="{D42F16E4-16F6-43CF-A86E-7C14519F962F}"/>
              </a:ext>
            </a:extLst>
          </p:cNvPr>
          <p:cNvCxnSpPr>
            <a:cxnSpLocks/>
          </p:cNvCxnSpPr>
          <p:nvPr/>
        </p:nvCxnSpPr>
        <p:spPr>
          <a:xfrm>
            <a:off x="6242705" y="1581150"/>
            <a:ext cx="0" cy="448161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5" name="Straight Connector 374">
            <a:extLst>
              <a:ext uri="{FF2B5EF4-FFF2-40B4-BE49-F238E27FC236}">
                <a16:creationId xmlns="" xmlns:a16="http://schemas.microsoft.com/office/drawing/2014/main" id="{8C16E8D9-7B56-46A7-AF3E-7A237467B6FF}"/>
              </a:ext>
            </a:extLst>
          </p:cNvPr>
          <p:cNvCxnSpPr>
            <a:cxnSpLocks/>
          </p:cNvCxnSpPr>
          <p:nvPr/>
        </p:nvCxnSpPr>
        <p:spPr>
          <a:xfrm>
            <a:off x="6082179" y="2271696"/>
            <a:ext cx="0" cy="709234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8" name="Straight Connector 377">
            <a:extLst>
              <a:ext uri="{FF2B5EF4-FFF2-40B4-BE49-F238E27FC236}">
                <a16:creationId xmlns="" xmlns:a16="http://schemas.microsoft.com/office/drawing/2014/main" id="{95A13A41-B694-4FC9-A09C-9B0AEE7154F6}"/>
              </a:ext>
            </a:extLst>
          </p:cNvPr>
          <p:cNvCxnSpPr>
            <a:cxnSpLocks/>
          </p:cNvCxnSpPr>
          <p:nvPr/>
        </p:nvCxnSpPr>
        <p:spPr>
          <a:xfrm flipH="1">
            <a:off x="6091084" y="2289414"/>
            <a:ext cx="1371599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3" name="Straight Connector 382">
            <a:extLst>
              <a:ext uri="{FF2B5EF4-FFF2-40B4-BE49-F238E27FC236}">
                <a16:creationId xmlns="" xmlns:a16="http://schemas.microsoft.com/office/drawing/2014/main" id="{3A2A26B1-8B90-46F9-BE09-357C72442182}"/>
              </a:ext>
            </a:extLst>
          </p:cNvPr>
          <p:cNvCxnSpPr>
            <a:cxnSpLocks/>
          </p:cNvCxnSpPr>
          <p:nvPr/>
        </p:nvCxnSpPr>
        <p:spPr>
          <a:xfrm>
            <a:off x="7485759" y="1587500"/>
            <a:ext cx="0" cy="697815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5" name="Straight Connector 384">
            <a:extLst>
              <a:ext uri="{FF2B5EF4-FFF2-40B4-BE49-F238E27FC236}">
                <a16:creationId xmlns="" xmlns:a16="http://schemas.microsoft.com/office/drawing/2014/main" id="{EF030D1C-D1A2-4D77-9862-F2331A674B99}"/>
              </a:ext>
            </a:extLst>
          </p:cNvPr>
          <p:cNvCxnSpPr>
            <a:cxnSpLocks/>
          </p:cNvCxnSpPr>
          <p:nvPr/>
        </p:nvCxnSpPr>
        <p:spPr>
          <a:xfrm>
            <a:off x="5775262" y="2169562"/>
            <a:ext cx="0" cy="349526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6" name="Straight Connector 385">
            <a:extLst>
              <a:ext uri="{FF2B5EF4-FFF2-40B4-BE49-F238E27FC236}">
                <a16:creationId xmlns="" xmlns:a16="http://schemas.microsoft.com/office/drawing/2014/main" id="{9D62A1F0-A5AA-426B-BBD7-B7E625DC559A}"/>
              </a:ext>
            </a:extLst>
          </p:cNvPr>
          <p:cNvCxnSpPr>
            <a:cxnSpLocks/>
          </p:cNvCxnSpPr>
          <p:nvPr/>
        </p:nvCxnSpPr>
        <p:spPr>
          <a:xfrm flipH="1">
            <a:off x="5751274" y="2146110"/>
            <a:ext cx="1103904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2" name="Straight Connector 411">
            <a:extLst>
              <a:ext uri="{FF2B5EF4-FFF2-40B4-BE49-F238E27FC236}">
                <a16:creationId xmlns="" xmlns:a16="http://schemas.microsoft.com/office/drawing/2014/main" id="{5FA40825-1F11-4639-B38E-EFCF121F449B}"/>
              </a:ext>
            </a:extLst>
          </p:cNvPr>
          <p:cNvCxnSpPr>
            <a:cxnSpLocks/>
          </p:cNvCxnSpPr>
          <p:nvPr/>
        </p:nvCxnSpPr>
        <p:spPr>
          <a:xfrm>
            <a:off x="6888086" y="1581150"/>
            <a:ext cx="0" cy="561177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44" name="Straight Connector 443">
            <a:extLst>
              <a:ext uri="{FF2B5EF4-FFF2-40B4-BE49-F238E27FC236}">
                <a16:creationId xmlns="" xmlns:a16="http://schemas.microsoft.com/office/drawing/2014/main" id="{EF211FA3-EF4D-466C-9B49-511CA0916B23}"/>
              </a:ext>
            </a:extLst>
          </p:cNvPr>
          <p:cNvCxnSpPr>
            <a:cxnSpLocks/>
          </p:cNvCxnSpPr>
          <p:nvPr/>
        </p:nvCxnSpPr>
        <p:spPr>
          <a:xfrm>
            <a:off x="6641956" y="2380639"/>
            <a:ext cx="0" cy="90933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46" name="Straight Connector 445">
            <a:extLst>
              <a:ext uri="{FF2B5EF4-FFF2-40B4-BE49-F238E27FC236}">
                <a16:creationId xmlns="" xmlns:a16="http://schemas.microsoft.com/office/drawing/2014/main" id="{71CA5D16-972B-47DE-BD64-8C848B8B0E97}"/>
              </a:ext>
            </a:extLst>
          </p:cNvPr>
          <p:cNvCxnSpPr>
            <a:cxnSpLocks/>
          </p:cNvCxnSpPr>
          <p:nvPr/>
        </p:nvCxnSpPr>
        <p:spPr>
          <a:xfrm flipH="1">
            <a:off x="6666423" y="2388962"/>
            <a:ext cx="1364972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12" name="Straight Connector 511">
            <a:extLst>
              <a:ext uri="{FF2B5EF4-FFF2-40B4-BE49-F238E27FC236}">
                <a16:creationId xmlns="" xmlns:a16="http://schemas.microsoft.com/office/drawing/2014/main" id="{97C3ABE8-96C7-4469-BDD7-6042F4174026}"/>
              </a:ext>
            </a:extLst>
          </p:cNvPr>
          <p:cNvCxnSpPr>
            <a:cxnSpLocks/>
          </p:cNvCxnSpPr>
          <p:nvPr/>
        </p:nvCxnSpPr>
        <p:spPr>
          <a:xfrm>
            <a:off x="8043675" y="1587500"/>
            <a:ext cx="0" cy="793139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36" name="Straight Connector 535">
            <a:extLst>
              <a:ext uri="{FF2B5EF4-FFF2-40B4-BE49-F238E27FC236}">
                <a16:creationId xmlns="" xmlns:a16="http://schemas.microsoft.com/office/drawing/2014/main" id="{40A33DAF-E1A3-4CC2-B757-8CC867829510}"/>
              </a:ext>
            </a:extLst>
          </p:cNvPr>
          <p:cNvCxnSpPr>
            <a:cxnSpLocks/>
          </p:cNvCxnSpPr>
          <p:nvPr/>
        </p:nvCxnSpPr>
        <p:spPr>
          <a:xfrm>
            <a:off x="6913626" y="2550862"/>
            <a:ext cx="0" cy="45400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37" name="Straight Connector 536">
            <a:extLst>
              <a:ext uri="{FF2B5EF4-FFF2-40B4-BE49-F238E27FC236}">
                <a16:creationId xmlns="" xmlns:a16="http://schemas.microsoft.com/office/drawing/2014/main" id="{8E8AD4D7-3888-4E2C-B0E5-B3708EB35F46}"/>
              </a:ext>
            </a:extLst>
          </p:cNvPr>
          <p:cNvCxnSpPr>
            <a:cxnSpLocks/>
          </p:cNvCxnSpPr>
          <p:nvPr/>
        </p:nvCxnSpPr>
        <p:spPr>
          <a:xfrm flipH="1">
            <a:off x="6875058" y="2530982"/>
            <a:ext cx="1467014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38" name="Straight Connector 537">
            <a:extLst>
              <a:ext uri="{FF2B5EF4-FFF2-40B4-BE49-F238E27FC236}">
                <a16:creationId xmlns="" xmlns:a16="http://schemas.microsoft.com/office/drawing/2014/main" id="{AE037853-4726-451F-93D1-32579F3832FB}"/>
              </a:ext>
            </a:extLst>
          </p:cNvPr>
          <p:cNvCxnSpPr>
            <a:cxnSpLocks/>
          </p:cNvCxnSpPr>
          <p:nvPr/>
        </p:nvCxnSpPr>
        <p:spPr>
          <a:xfrm>
            <a:off x="8363052" y="1867792"/>
            <a:ext cx="0" cy="642216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39" name="Straight Connector 538">
            <a:extLst>
              <a:ext uri="{FF2B5EF4-FFF2-40B4-BE49-F238E27FC236}">
                <a16:creationId xmlns="" xmlns:a16="http://schemas.microsoft.com/office/drawing/2014/main" id="{25FBFE41-20D9-47D5-ABD3-C3F6277EDC66}"/>
              </a:ext>
            </a:extLst>
          </p:cNvPr>
          <p:cNvCxnSpPr>
            <a:cxnSpLocks/>
          </p:cNvCxnSpPr>
          <p:nvPr/>
        </p:nvCxnSpPr>
        <p:spPr>
          <a:xfrm flipH="1">
            <a:off x="8362124" y="1865346"/>
            <a:ext cx="360457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3" name="Straight Connector 562">
            <a:extLst>
              <a:ext uri="{FF2B5EF4-FFF2-40B4-BE49-F238E27FC236}">
                <a16:creationId xmlns="" xmlns:a16="http://schemas.microsoft.com/office/drawing/2014/main" id="{EEAF377C-D215-462A-A872-D9B43343DD0B}"/>
              </a:ext>
            </a:extLst>
          </p:cNvPr>
          <p:cNvCxnSpPr>
            <a:cxnSpLocks/>
          </p:cNvCxnSpPr>
          <p:nvPr/>
        </p:nvCxnSpPr>
        <p:spPr>
          <a:xfrm>
            <a:off x="8746040" y="1581150"/>
            <a:ext cx="0" cy="286642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5" name="Straight Connector 564">
            <a:extLst>
              <a:ext uri="{FF2B5EF4-FFF2-40B4-BE49-F238E27FC236}">
                <a16:creationId xmlns="" xmlns:a16="http://schemas.microsoft.com/office/drawing/2014/main" id="{184FB852-CB7F-48A6-BAA1-9DF65FFD9660}"/>
              </a:ext>
            </a:extLst>
          </p:cNvPr>
          <p:cNvCxnSpPr>
            <a:cxnSpLocks/>
          </p:cNvCxnSpPr>
          <p:nvPr/>
        </p:nvCxnSpPr>
        <p:spPr>
          <a:xfrm>
            <a:off x="7590812" y="2616655"/>
            <a:ext cx="0" cy="35273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7" name="Straight Connector 566">
            <a:extLst>
              <a:ext uri="{FF2B5EF4-FFF2-40B4-BE49-F238E27FC236}">
                <a16:creationId xmlns="" xmlns:a16="http://schemas.microsoft.com/office/drawing/2014/main" id="{1AB77BC5-4B94-4C06-B2F3-226D6035D819}"/>
              </a:ext>
            </a:extLst>
          </p:cNvPr>
          <p:cNvCxnSpPr>
            <a:cxnSpLocks/>
          </p:cNvCxnSpPr>
          <p:nvPr/>
        </p:nvCxnSpPr>
        <p:spPr>
          <a:xfrm flipH="1">
            <a:off x="7606751" y="2621550"/>
            <a:ext cx="1139684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70" name="Straight Connector 569">
            <a:extLst>
              <a:ext uri="{FF2B5EF4-FFF2-40B4-BE49-F238E27FC236}">
                <a16:creationId xmlns="" xmlns:a16="http://schemas.microsoft.com/office/drawing/2014/main" id="{838C65D9-CF11-4667-9267-B216ED0DF91B}"/>
              </a:ext>
            </a:extLst>
          </p:cNvPr>
          <p:cNvCxnSpPr>
            <a:cxnSpLocks/>
          </p:cNvCxnSpPr>
          <p:nvPr/>
        </p:nvCxnSpPr>
        <p:spPr>
          <a:xfrm>
            <a:off x="8746040" y="1999944"/>
            <a:ext cx="0" cy="594685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74" name="Straight Connector 573">
            <a:extLst>
              <a:ext uri="{FF2B5EF4-FFF2-40B4-BE49-F238E27FC236}">
                <a16:creationId xmlns="" xmlns:a16="http://schemas.microsoft.com/office/drawing/2014/main" id="{9E72292E-E412-41DE-A1D7-9A041469DD9B}"/>
              </a:ext>
            </a:extLst>
          </p:cNvPr>
          <p:cNvCxnSpPr>
            <a:cxnSpLocks/>
          </p:cNvCxnSpPr>
          <p:nvPr/>
        </p:nvCxnSpPr>
        <p:spPr>
          <a:xfrm flipH="1">
            <a:off x="8721259" y="1976697"/>
            <a:ext cx="645378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76" name="Straight Connector 575">
            <a:extLst>
              <a:ext uri="{FF2B5EF4-FFF2-40B4-BE49-F238E27FC236}">
                <a16:creationId xmlns="" xmlns:a16="http://schemas.microsoft.com/office/drawing/2014/main" id="{603B8200-4E93-4F10-8C0A-4D3DC2543E23}"/>
              </a:ext>
            </a:extLst>
          </p:cNvPr>
          <p:cNvCxnSpPr>
            <a:cxnSpLocks/>
          </p:cNvCxnSpPr>
          <p:nvPr/>
        </p:nvCxnSpPr>
        <p:spPr>
          <a:xfrm>
            <a:off x="9383470" y="1581150"/>
            <a:ext cx="0" cy="389756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75" name="Straight Connector 474">
            <a:extLst>
              <a:ext uri="{FF2B5EF4-FFF2-40B4-BE49-F238E27FC236}">
                <a16:creationId xmlns="" xmlns:a16="http://schemas.microsoft.com/office/drawing/2014/main" id="{6E9328EE-9957-43E0-8C77-CA31A1959F3D}"/>
              </a:ext>
            </a:extLst>
          </p:cNvPr>
          <p:cNvCxnSpPr>
            <a:cxnSpLocks/>
          </p:cNvCxnSpPr>
          <p:nvPr/>
        </p:nvCxnSpPr>
        <p:spPr>
          <a:xfrm>
            <a:off x="9155755" y="2178832"/>
            <a:ext cx="0" cy="698141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76" name="Straight Connector 475">
            <a:extLst>
              <a:ext uri="{FF2B5EF4-FFF2-40B4-BE49-F238E27FC236}">
                <a16:creationId xmlns="" xmlns:a16="http://schemas.microsoft.com/office/drawing/2014/main" id="{55E90E17-2BF5-4331-91C2-22E9748BBE1A}"/>
              </a:ext>
            </a:extLst>
          </p:cNvPr>
          <p:cNvCxnSpPr>
            <a:cxnSpLocks/>
          </p:cNvCxnSpPr>
          <p:nvPr/>
        </p:nvCxnSpPr>
        <p:spPr>
          <a:xfrm flipH="1">
            <a:off x="9130314" y="2137047"/>
            <a:ext cx="900790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77" name="Straight Connector 476">
            <a:extLst>
              <a:ext uri="{FF2B5EF4-FFF2-40B4-BE49-F238E27FC236}">
                <a16:creationId xmlns="" xmlns:a16="http://schemas.microsoft.com/office/drawing/2014/main" id="{AF56031C-6401-4F89-935F-F26DA3EA42CF}"/>
              </a:ext>
            </a:extLst>
          </p:cNvPr>
          <p:cNvCxnSpPr>
            <a:cxnSpLocks/>
          </p:cNvCxnSpPr>
          <p:nvPr/>
        </p:nvCxnSpPr>
        <p:spPr>
          <a:xfrm>
            <a:off x="10020366" y="1593850"/>
            <a:ext cx="0" cy="542976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03" name="Straight Connector 502">
            <a:extLst>
              <a:ext uri="{FF2B5EF4-FFF2-40B4-BE49-F238E27FC236}">
                <a16:creationId xmlns="" xmlns:a16="http://schemas.microsoft.com/office/drawing/2014/main" id="{AB54680F-09F8-418A-8AFF-8D8A05307D40}"/>
              </a:ext>
            </a:extLst>
          </p:cNvPr>
          <p:cNvCxnSpPr>
            <a:cxnSpLocks/>
          </p:cNvCxnSpPr>
          <p:nvPr/>
        </p:nvCxnSpPr>
        <p:spPr>
          <a:xfrm>
            <a:off x="9956424" y="2317449"/>
            <a:ext cx="0" cy="901867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05" name="Straight Connector 504">
            <a:extLst>
              <a:ext uri="{FF2B5EF4-FFF2-40B4-BE49-F238E27FC236}">
                <a16:creationId xmlns="" xmlns:a16="http://schemas.microsoft.com/office/drawing/2014/main" id="{43CBB33C-9882-4348-A85E-0CD32ED7573C}"/>
              </a:ext>
            </a:extLst>
          </p:cNvPr>
          <p:cNvCxnSpPr>
            <a:cxnSpLocks/>
          </p:cNvCxnSpPr>
          <p:nvPr/>
        </p:nvCxnSpPr>
        <p:spPr>
          <a:xfrm flipH="1">
            <a:off x="9978750" y="2315570"/>
            <a:ext cx="618737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06" name="Straight Connector 505">
            <a:extLst>
              <a:ext uri="{FF2B5EF4-FFF2-40B4-BE49-F238E27FC236}">
                <a16:creationId xmlns="" xmlns:a16="http://schemas.microsoft.com/office/drawing/2014/main" id="{C6760AFF-CBAC-4DA9-8EE4-E18254EC1C25}"/>
              </a:ext>
            </a:extLst>
          </p:cNvPr>
          <p:cNvCxnSpPr>
            <a:cxnSpLocks/>
          </p:cNvCxnSpPr>
          <p:nvPr/>
        </p:nvCxnSpPr>
        <p:spPr>
          <a:xfrm>
            <a:off x="10575375" y="1606550"/>
            <a:ext cx="0" cy="702497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89" name="Straight Connector 588">
            <a:extLst>
              <a:ext uri="{FF2B5EF4-FFF2-40B4-BE49-F238E27FC236}">
                <a16:creationId xmlns="" xmlns:a16="http://schemas.microsoft.com/office/drawing/2014/main" id="{440BB4D5-F221-4855-BA66-B59EBDAD09C2}"/>
              </a:ext>
            </a:extLst>
          </p:cNvPr>
          <p:cNvCxnSpPr>
            <a:cxnSpLocks/>
          </p:cNvCxnSpPr>
          <p:nvPr/>
        </p:nvCxnSpPr>
        <p:spPr>
          <a:xfrm>
            <a:off x="11371242" y="1581150"/>
            <a:ext cx="0" cy="2150629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17" name="Straight Connector 616">
            <a:extLst>
              <a:ext uri="{FF2B5EF4-FFF2-40B4-BE49-F238E27FC236}">
                <a16:creationId xmlns="" xmlns:a16="http://schemas.microsoft.com/office/drawing/2014/main" id="{4995036F-AD50-4B4C-B7EE-CBE53C7F3721}"/>
              </a:ext>
            </a:extLst>
          </p:cNvPr>
          <p:cNvCxnSpPr>
            <a:cxnSpLocks/>
          </p:cNvCxnSpPr>
          <p:nvPr/>
        </p:nvCxnSpPr>
        <p:spPr>
          <a:xfrm>
            <a:off x="1433271" y="3194647"/>
            <a:ext cx="0" cy="19041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18" name="Straight Connector 617">
            <a:extLst>
              <a:ext uri="{FF2B5EF4-FFF2-40B4-BE49-F238E27FC236}">
                <a16:creationId xmlns="" xmlns:a16="http://schemas.microsoft.com/office/drawing/2014/main" id="{651B1414-8DBE-42A7-B551-8688E2C24CA5}"/>
              </a:ext>
            </a:extLst>
          </p:cNvPr>
          <p:cNvCxnSpPr>
            <a:cxnSpLocks/>
          </p:cNvCxnSpPr>
          <p:nvPr/>
        </p:nvCxnSpPr>
        <p:spPr>
          <a:xfrm flipH="1">
            <a:off x="680482" y="3387457"/>
            <a:ext cx="733124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19" name="Straight Connector 618">
            <a:extLst>
              <a:ext uri="{FF2B5EF4-FFF2-40B4-BE49-F238E27FC236}">
                <a16:creationId xmlns="" xmlns:a16="http://schemas.microsoft.com/office/drawing/2014/main" id="{AE6B7703-2F10-4848-BFBE-21A4A9ABB71B}"/>
              </a:ext>
            </a:extLst>
          </p:cNvPr>
          <p:cNvCxnSpPr>
            <a:cxnSpLocks/>
          </p:cNvCxnSpPr>
          <p:nvPr/>
        </p:nvCxnSpPr>
        <p:spPr>
          <a:xfrm>
            <a:off x="646464" y="3375249"/>
            <a:ext cx="0" cy="1511895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46" name="Straight Connector 645">
            <a:extLst>
              <a:ext uri="{FF2B5EF4-FFF2-40B4-BE49-F238E27FC236}">
                <a16:creationId xmlns="" xmlns:a16="http://schemas.microsoft.com/office/drawing/2014/main" id="{C08DAF09-D242-4218-95EF-14405D5B1084}"/>
              </a:ext>
            </a:extLst>
          </p:cNvPr>
          <p:cNvCxnSpPr>
            <a:cxnSpLocks/>
          </p:cNvCxnSpPr>
          <p:nvPr/>
        </p:nvCxnSpPr>
        <p:spPr>
          <a:xfrm flipH="1">
            <a:off x="1339701" y="3606715"/>
            <a:ext cx="492119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47" name="Straight Connector 646">
            <a:extLst>
              <a:ext uri="{FF2B5EF4-FFF2-40B4-BE49-F238E27FC236}">
                <a16:creationId xmlns="" xmlns:a16="http://schemas.microsoft.com/office/drawing/2014/main" id="{BB8F5061-150B-4193-B425-AE4BBE8DDD5C}"/>
              </a:ext>
            </a:extLst>
          </p:cNvPr>
          <p:cNvCxnSpPr>
            <a:cxnSpLocks/>
          </p:cNvCxnSpPr>
          <p:nvPr/>
        </p:nvCxnSpPr>
        <p:spPr>
          <a:xfrm>
            <a:off x="1351757" y="3623959"/>
            <a:ext cx="0" cy="125336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73" name="Straight Connector 672">
            <a:extLst>
              <a:ext uri="{FF2B5EF4-FFF2-40B4-BE49-F238E27FC236}">
                <a16:creationId xmlns="" xmlns:a16="http://schemas.microsoft.com/office/drawing/2014/main" id="{060401A4-9358-4AD9-8985-496189B932A0}"/>
              </a:ext>
            </a:extLst>
          </p:cNvPr>
          <p:cNvCxnSpPr>
            <a:cxnSpLocks/>
          </p:cNvCxnSpPr>
          <p:nvPr/>
        </p:nvCxnSpPr>
        <p:spPr>
          <a:xfrm flipH="1">
            <a:off x="1988287" y="3904512"/>
            <a:ext cx="538195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74" name="Straight Connector 673">
            <a:extLst>
              <a:ext uri="{FF2B5EF4-FFF2-40B4-BE49-F238E27FC236}">
                <a16:creationId xmlns="" xmlns:a16="http://schemas.microsoft.com/office/drawing/2014/main" id="{BF650290-A7A6-46FA-9094-B9357BF86F81}"/>
              </a:ext>
            </a:extLst>
          </p:cNvPr>
          <p:cNvCxnSpPr>
            <a:cxnSpLocks/>
          </p:cNvCxnSpPr>
          <p:nvPr/>
        </p:nvCxnSpPr>
        <p:spPr>
          <a:xfrm>
            <a:off x="1950725" y="3895576"/>
            <a:ext cx="0" cy="974874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00" name="Straight Connector 699">
            <a:extLst>
              <a:ext uri="{FF2B5EF4-FFF2-40B4-BE49-F238E27FC236}">
                <a16:creationId xmlns="" xmlns:a16="http://schemas.microsoft.com/office/drawing/2014/main" id="{1A288CA3-48E6-4222-ABE4-25602DA1406F}"/>
              </a:ext>
            </a:extLst>
          </p:cNvPr>
          <p:cNvCxnSpPr>
            <a:cxnSpLocks/>
          </p:cNvCxnSpPr>
          <p:nvPr/>
        </p:nvCxnSpPr>
        <p:spPr>
          <a:xfrm flipH="1">
            <a:off x="2604976" y="4015777"/>
            <a:ext cx="584271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01" name="Straight Connector 700">
            <a:extLst>
              <a:ext uri="{FF2B5EF4-FFF2-40B4-BE49-F238E27FC236}">
                <a16:creationId xmlns="" xmlns:a16="http://schemas.microsoft.com/office/drawing/2014/main" id="{16CDC037-5F2A-415E-8DE1-F4D51A5B5966}"/>
              </a:ext>
            </a:extLst>
          </p:cNvPr>
          <p:cNvCxnSpPr>
            <a:cxnSpLocks/>
          </p:cNvCxnSpPr>
          <p:nvPr/>
        </p:nvCxnSpPr>
        <p:spPr>
          <a:xfrm>
            <a:off x="2570957" y="3997023"/>
            <a:ext cx="0" cy="855253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27" name="Straight Connector 726">
            <a:extLst>
              <a:ext uri="{FF2B5EF4-FFF2-40B4-BE49-F238E27FC236}">
                <a16:creationId xmlns="" xmlns:a16="http://schemas.microsoft.com/office/drawing/2014/main" id="{03EB6952-C4C9-4FE2-985B-DF2E4F004F10}"/>
              </a:ext>
            </a:extLst>
          </p:cNvPr>
          <p:cNvCxnSpPr>
            <a:cxnSpLocks/>
          </p:cNvCxnSpPr>
          <p:nvPr/>
        </p:nvCxnSpPr>
        <p:spPr>
          <a:xfrm>
            <a:off x="3052967" y="4206463"/>
            <a:ext cx="0" cy="651287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53" name="Straight Connector 752">
            <a:extLst>
              <a:ext uri="{FF2B5EF4-FFF2-40B4-BE49-F238E27FC236}">
                <a16:creationId xmlns="" xmlns:a16="http://schemas.microsoft.com/office/drawing/2014/main" id="{9A1CBCF5-7E75-4588-B467-54A828DB683D}"/>
              </a:ext>
            </a:extLst>
          </p:cNvPr>
          <p:cNvCxnSpPr>
            <a:cxnSpLocks/>
          </p:cNvCxnSpPr>
          <p:nvPr/>
        </p:nvCxnSpPr>
        <p:spPr>
          <a:xfrm>
            <a:off x="3382788" y="4290474"/>
            <a:ext cx="0" cy="414974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54" name="Straight Connector 753">
            <a:extLst>
              <a:ext uri="{FF2B5EF4-FFF2-40B4-BE49-F238E27FC236}">
                <a16:creationId xmlns="" xmlns:a16="http://schemas.microsoft.com/office/drawing/2014/main" id="{C074881C-ED42-4AF2-9FC7-597A463EC88A}"/>
              </a:ext>
            </a:extLst>
          </p:cNvPr>
          <p:cNvCxnSpPr>
            <a:cxnSpLocks/>
          </p:cNvCxnSpPr>
          <p:nvPr/>
        </p:nvCxnSpPr>
        <p:spPr>
          <a:xfrm flipH="1">
            <a:off x="3375810" y="4687909"/>
            <a:ext cx="336380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55" name="Straight Connector 754">
            <a:extLst>
              <a:ext uri="{FF2B5EF4-FFF2-40B4-BE49-F238E27FC236}">
                <a16:creationId xmlns="" xmlns:a16="http://schemas.microsoft.com/office/drawing/2014/main" id="{0EAEA0B3-6431-4567-9FB0-0163E9B0F6D0}"/>
              </a:ext>
            </a:extLst>
          </p:cNvPr>
          <p:cNvCxnSpPr>
            <a:cxnSpLocks/>
          </p:cNvCxnSpPr>
          <p:nvPr/>
        </p:nvCxnSpPr>
        <p:spPr>
          <a:xfrm>
            <a:off x="3703510" y="4674822"/>
            <a:ext cx="0" cy="170644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81" name="Straight Connector 780">
            <a:extLst>
              <a:ext uri="{FF2B5EF4-FFF2-40B4-BE49-F238E27FC236}">
                <a16:creationId xmlns="" xmlns:a16="http://schemas.microsoft.com/office/drawing/2014/main" id="{C1115FD0-692F-44A3-AFA5-9CE0010EB512}"/>
              </a:ext>
            </a:extLst>
          </p:cNvPr>
          <p:cNvCxnSpPr>
            <a:cxnSpLocks/>
          </p:cNvCxnSpPr>
          <p:nvPr/>
        </p:nvCxnSpPr>
        <p:spPr>
          <a:xfrm>
            <a:off x="3814967" y="4361883"/>
            <a:ext cx="0" cy="30576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82" name="Straight Connector 781">
            <a:extLst>
              <a:ext uri="{FF2B5EF4-FFF2-40B4-BE49-F238E27FC236}">
                <a16:creationId xmlns="" xmlns:a16="http://schemas.microsoft.com/office/drawing/2014/main" id="{1E05E259-56D8-4E86-8B72-BE9ECA095849}"/>
              </a:ext>
            </a:extLst>
          </p:cNvPr>
          <p:cNvCxnSpPr>
            <a:cxnSpLocks/>
          </p:cNvCxnSpPr>
          <p:nvPr/>
        </p:nvCxnSpPr>
        <p:spPr>
          <a:xfrm flipH="1">
            <a:off x="3828461" y="4664807"/>
            <a:ext cx="429639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83" name="Straight Connector 782">
            <a:extLst>
              <a:ext uri="{FF2B5EF4-FFF2-40B4-BE49-F238E27FC236}">
                <a16:creationId xmlns="" xmlns:a16="http://schemas.microsoft.com/office/drawing/2014/main" id="{513B552C-AD63-4A27-B04D-3D074A9AA471}"/>
              </a:ext>
            </a:extLst>
          </p:cNvPr>
          <p:cNvCxnSpPr>
            <a:cxnSpLocks/>
          </p:cNvCxnSpPr>
          <p:nvPr/>
        </p:nvCxnSpPr>
        <p:spPr>
          <a:xfrm>
            <a:off x="4258519" y="4676922"/>
            <a:ext cx="0" cy="20704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09" name="Straight Connector 808">
            <a:extLst>
              <a:ext uri="{FF2B5EF4-FFF2-40B4-BE49-F238E27FC236}">
                <a16:creationId xmlns="" xmlns:a16="http://schemas.microsoft.com/office/drawing/2014/main" id="{3AA7F83D-B6F9-403D-94F6-3AC02C8AD533}"/>
              </a:ext>
            </a:extLst>
          </p:cNvPr>
          <p:cNvCxnSpPr>
            <a:cxnSpLocks/>
            <a:stCxn id="39" idx="3"/>
          </p:cNvCxnSpPr>
          <p:nvPr/>
        </p:nvCxnSpPr>
        <p:spPr>
          <a:xfrm flipH="1" flipV="1">
            <a:off x="4199227" y="4528289"/>
            <a:ext cx="262160" cy="5775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10" name="Straight Connector 809">
            <a:extLst>
              <a:ext uri="{FF2B5EF4-FFF2-40B4-BE49-F238E27FC236}">
                <a16:creationId xmlns="" xmlns:a16="http://schemas.microsoft.com/office/drawing/2014/main" id="{8B23360C-F27F-4F0D-824F-0F7B96678565}"/>
              </a:ext>
            </a:extLst>
          </p:cNvPr>
          <p:cNvCxnSpPr>
            <a:cxnSpLocks/>
          </p:cNvCxnSpPr>
          <p:nvPr/>
        </p:nvCxnSpPr>
        <p:spPr>
          <a:xfrm>
            <a:off x="4451862" y="4559307"/>
            <a:ext cx="0" cy="160739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11" name="Straight Connector 810">
            <a:extLst>
              <a:ext uri="{FF2B5EF4-FFF2-40B4-BE49-F238E27FC236}">
                <a16:creationId xmlns="" xmlns:a16="http://schemas.microsoft.com/office/drawing/2014/main" id="{7DF5E91C-3D8B-412F-87EE-380A8A6267F2}"/>
              </a:ext>
            </a:extLst>
          </p:cNvPr>
          <p:cNvCxnSpPr>
            <a:cxnSpLocks/>
          </p:cNvCxnSpPr>
          <p:nvPr/>
        </p:nvCxnSpPr>
        <p:spPr>
          <a:xfrm flipH="1">
            <a:off x="4460809" y="4719544"/>
            <a:ext cx="479680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12" name="Straight Connector 811">
            <a:extLst>
              <a:ext uri="{FF2B5EF4-FFF2-40B4-BE49-F238E27FC236}">
                <a16:creationId xmlns="" xmlns:a16="http://schemas.microsoft.com/office/drawing/2014/main" id="{81817C9F-B031-4D0C-8EE5-92C7CE05F744}"/>
              </a:ext>
            </a:extLst>
          </p:cNvPr>
          <p:cNvCxnSpPr>
            <a:cxnSpLocks/>
          </p:cNvCxnSpPr>
          <p:nvPr/>
        </p:nvCxnSpPr>
        <p:spPr>
          <a:xfrm>
            <a:off x="4923184" y="4742260"/>
            <a:ext cx="0" cy="12723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38" name="Straight Connector 837">
            <a:extLst>
              <a:ext uri="{FF2B5EF4-FFF2-40B4-BE49-F238E27FC236}">
                <a16:creationId xmlns="" xmlns:a16="http://schemas.microsoft.com/office/drawing/2014/main" id="{27009ECF-2B6B-422B-8D50-6D11364063D7}"/>
              </a:ext>
            </a:extLst>
          </p:cNvPr>
          <p:cNvCxnSpPr>
            <a:cxnSpLocks/>
          </p:cNvCxnSpPr>
          <p:nvPr/>
        </p:nvCxnSpPr>
        <p:spPr>
          <a:xfrm>
            <a:off x="4617910" y="4422790"/>
            <a:ext cx="0" cy="20704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39" name="Straight Connector 838">
            <a:extLst>
              <a:ext uri="{FF2B5EF4-FFF2-40B4-BE49-F238E27FC236}">
                <a16:creationId xmlns="" xmlns:a16="http://schemas.microsoft.com/office/drawing/2014/main" id="{A1503916-A598-4E34-9C5F-A2EE9CA66C8B}"/>
              </a:ext>
            </a:extLst>
          </p:cNvPr>
          <p:cNvCxnSpPr>
            <a:cxnSpLocks/>
          </p:cNvCxnSpPr>
          <p:nvPr/>
        </p:nvCxnSpPr>
        <p:spPr>
          <a:xfrm flipH="1">
            <a:off x="4620033" y="4639603"/>
            <a:ext cx="784479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40" name="Straight Connector 839">
            <a:extLst>
              <a:ext uri="{FF2B5EF4-FFF2-40B4-BE49-F238E27FC236}">
                <a16:creationId xmlns="" xmlns:a16="http://schemas.microsoft.com/office/drawing/2014/main" id="{541B4BF2-1D6A-4085-A994-8316CC2B6FA0}"/>
              </a:ext>
            </a:extLst>
          </p:cNvPr>
          <p:cNvCxnSpPr>
            <a:cxnSpLocks/>
          </p:cNvCxnSpPr>
          <p:nvPr/>
        </p:nvCxnSpPr>
        <p:spPr>
          <a:xfrm>
            <a:off x="5397717" y="4641669"/>
            <a:ext cx="0" cy="222431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66" name="Straight Connector 865">
            <a:extLst>
              <a:ext uri="{FF2B5EF4-FFF2-40B4-BE49-F238E27FC236}">
                <a16:creationId xmlns="" xmlns:a16="http://schemas.microsoft.com/office/drawing/2014/main" id="{338254D6-AC17-48F9-BE89-3E6098863BAF}"/>
              </a:ext>
            </a:extLst>
          </p:cNvPr>
          <p:cNvCxnSpPr>
            <a:cxnSpLocks/>
          </p:cNvCxnSpPr>
          <p:nvPr/>
        </p:nvCxnSpPr>
        <p:spPr>
          <a:xfrm>
            <a:off x="5473170" y="4380784"/>
            <a:ext cx="0" cy="343566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67" name="Straight Connector 866">
            <a:extLst>
              <a:ext uri="{FF2B5EF4-FFF2-40B4-BE49-F238E27FC236}">
                <a16:creationId xmlns="" xmlns:a16="http://schemas.microsoft.com/office/drawing/2014/main" id="{8D856E9F-04E7-459C-9B3B-4DA67BF131CB}"/>
              </a:ext>
            </a:extLst>
          </p:cNvPr>
          <p:cNvCxnSpPr>
            <a:cxnSpLocks/>
          </p:cNvCxnSpPr>
          <p:nvPr/>
        </p:nvCxnSpPr>
        <p:spPr>
          <a:xfrm flipH="1">
            <a:off x="5482118" y="4717312"/>
            <a:ext cx="557015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68" name="Straight Connector 867">
            <a:extLst>
              <a:ext uri="{FF2B5EF4-FFF2-40B4-BE49-F238E27FC236}">
                <a16:creationId xmlns="" xmlns:a16="http://schemas.microsoft.com/office/drawing/2014/main" id="{22EED949-9D45-4563-A2AB-93EC2AA7D23C}"/>
              </a:ext>
            </a:extLst>
          </p:cNvPr>
          <p:cNvCxnSpPr>
            <a:cxnSpLocks/>
          </p:cNvCxnSpPr>
          <p:nvPr/>
        </p:nvCxnSpPr>
        <p:spPr>
          <a:xfrm>
            <a:off x="6035002" y="4729428"/>
            <a:ext cx="0" cy="134196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94" name="Straight Connector 893">
            <a:extLst>
              <a:ext uri="{FF2B5EF4-FFF2-40B4-BE49-F238E27FC236}">
                <a16:creationId xmlns="" xmlns:a16="http://schemas.microsoft.com/office/drawing/2014/main" id="{B7EE1CA3-B67F-4FDB-9E11-0AC15CED0434}"/>
              </a:ext>
            </a:extLst>
          </p:cNvPr>
          <p:cNvCxnSpPr>
            <a:cxnSpLocks/>
          </p:cNvCxnSpPr>
          <p:nvPr/>
        </p:nvCxnSpPr>
        <p:spPr>
          <a:xfrm>
            <a:off x="5912173" y="4401787"/>
            <a:ext cx="0" cy="253255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95" name="Straight Connector 894">
            <a:extLst>
              <a:ext uri="{FF2B5EF4-FFF2-40B4-BE49-F238E27FC236}">
                <a16:creationId xmlns="" xmlns:a16="http://schemas.microsoft.com/office/drawing/2014/main" id="{5A59BCDB-BBCA-4072-9A6A-E3C3886B6D62}"/>
              </a:ext>
            </a:extLst>
          </p:cNvPr>
          <p:cNvCxnSpPr>
            <a:cxnSpLocks/>
          </p:cNvCxnSpPr>
          <p:nvPr/>
        </p:nvCxnSpPr>
        <p:spPr>
          <a:xfrm flipH="1">
            <a:off x="5927946" y="4637502"/>
            <a:ext cx="350023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96" name="Straight Connector 895">
            <a:extLst>
              <a:ext uri="{FF2B5EF4-FFF2-40B4-BE49-F238E27FC236}">
                <a16:creationId xmlns="" xmlns:a16="http://schemas.microsoft.com/office/drawing/2014/main" id="{3E980116-201A-49A0-93FF-E4A3388992AB}"/>
              </a:ext>
            </a:extLst>
          </p:cNvPr>
          <p:cNvCxnSpPr>
            <a:cxnSpLocks/>
          </p:cNvCxnSpPr>
          <p:nvPr/>
        </p:nvCxnSpPr>
        <p:spPr>
          <a:xfrm>
            <a:off x="6282937" y="4643317"/>
            <a:ext cx="0" cy="123564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97" name="Straight Connector 896">
            <a:extLst>
              <a:ext uri="{FF2B5EF4-FFF2-40B4-BE49-F238E27FC236}">
                <a16:creationId xmlns="" xmlns:a16="http://schemas.microsoft.com/office/drawing/2014/main" id="{E35972BC-5A5D-494D-97DB-1182AE22C25D}"/>
              </a:ext>
            </a:extLst>
          </p:cNvPr>
          <p:cNvCxnSpPr>
            <a:cxnSpLocks/>
          </p:cNvCxnSpPr>
          <p:nvPr/>
        </p:nvCxnSpPr>
        <p:spPr>
          <a:xfrm flipH="1">
            <a:off x="6275965" y="4763650"/>
            <a:ext cx="404614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98" name="Straight Connector 897">
            <a:extLst>
              <a:ext uri="{FF2B5EF4-FFF2-40B4-BE49-F238E27FC236}">
                <a16:creationId xmlns="" xmlns:a16="http://schemas.microsoft.com/office/drawing/2014/main" id="{51AFE5D3-0E84-47B6-ACEA-B397A4C017FD}"/>
              </a:ext>
            </a:extLst>
          </p:cNvPr>
          <p:cNvCxnSpPr>
            <a:cxnSpLocks/>
          </p:cNvCxnSpPr>
          <p:nvPr/>
        </p:nvCxnSpPr>
        <p:spPr>
          <a:xfrm>
            <a:off x="6671898" y="4756862"/>
            <a:ext cx="0" cy="87334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24" name="Straight Connector 923">
            <a:extLst>
              <a:ext uri="{FF2B5EF4-FFF2-40B4-BE49-F238E27FC236}">
                <a16:creationId xmlns="" xmlns:a16="http://schemas.microsoft.com/office/drawing/2014/main" id="{7F96AFAC-5A47-4704-9DF8-3AB93F7BE6C0}"/>
              </a:ext>
            </a:extLst>
          </p:cNvPr>
          <p:cNvCxnSpPr>
            <a:cxnSpLocks/>
          </p:cNvCxnSpPr>
          <p:nvPr/>
        </p:nvCxnSpPr>
        <p:spPr>
          <a:xfrm>
            <a:off x="7179710" y="4719221"/>
            <a:ext cx="0" cy="138529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50" name="Straight Connector 949">
            <a:extLst>
              <a:ext uri="{FF2B5EF4-FFF2-40B4-BE49-F238E27FC236}">
                <a16:creationId xmlns="" xmlns:a16="http://schemas.microsoft.com/office/drawing/2014/main" id="{8C5BB2D0-DEB8-428E-9D1E-E343F97D1924}"/>
              </a:ext>
            </a:extLst>
          </p:cNvPr>
          <p:cNvCxnSpPr>
            <a:cxnSpLocks/>
          </p:cNvCxnSpPr>
          <p:nvPr/>
        </p:nvCxnSpPr>
        <p:spPr>
          <a:xfrm>
            <a:off x="6346627" y="3706599"/>
            <a:ext cx="0" cy="620801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51" name="Straight Connector 950">
            <a:extLst>
              <a:ext uri="{FF2B5EF4-FFF2-40B4-BE49-F238E27FC236}">
                <a16:creationId xmlns="" xmlns:a16="http://schemas.microsoft.com/office/drawing/2014/main" id="{CDA38C55-39F7-4549-96F9-AD24A5F24BF5}"/>
              </a:ext>
            </a:extLst>
          </p:cNvPr>
          <p:cNvCxnSpPr>
            <a:cxnSpLocks/>
          </p:cNvCxnSpPr>
          <p:nvPr/>
        </p:nvCxnSpPr>
        <p:spPr>
          <a:xfrm flipH="1">
            <a:off x="6373774" y="4318263"/>
            <a:ext cx="1528280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52" name="Straight Connector 951">
            <a:extLst>
              <a:ext uri="{FF2B5EF4-FFF2-40B4-BE49-F238E27FC236}">
                <a16:creationId xmlns="" xmlns:a16="http://schemas.microsoft.com/office/drawing/2014/main" id="{5422097E-862F-41CA-BB0F-2ECDA61B480E}"/>
              </a:ext>
            </a:extLst>
          </p:cNvPr>
          <p:cNvCxnSpPr>
            <a:cxnSpLocks/>
          </p:cNvCxnSpPr>
          <p:nvPr/>
        </p:nvCxnSpPr>
        <p:spPr>
          <a:xfrm>
            <a:off x="7891099" y="4338778"/>
            <a:ext cx="0" cy="499922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78" name="Straight Connector 977">
            <a:extLst>
              <a:ext uri="{FF2B5EF4-FFF2-40B4-BE49-F238E27FC236}">
                <a16:creationId xmlns="" xmlns:a16="http://schemas.microsoft.com/office/drawing/2014/main" id="{D8482538-2127-4FDB-AE8C-4E6CD6222031}"/>
              </a:ext>
            </a:extLst>
          </p:cNvPr>
          <p:cNvCxnSpPr>
            <a:cxnSpLocks/>
          </p:cNvCxnSpPr>
          <p:nvPr/>
        </p:nvCxnSpPr>
        <p:spPr>
          <a:xfrm>
            <a:off x="6615033" y="3859919"/>
            <a:ext cx="0" cy="246955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79" name="Straight Connector 978">
            <a:extLst>
              <a:ext uri="{FF2B5EF4-FFF2-40B4-BE49-F238E27FC236}">
                <a16:creationId xmlns="" xmlns:a16="http://schemas.microsoft.com/office/drawing/2014/main" id="{8081D80F-4FFC-43DE-94C1-0D8D140975A1}"/>
              </a:ext>
            </a:extLst>
          </p:cNvPr>
          <p:cNvCxnSpPr>
            <a:cxnSpLocks/>
          </p:cNvCxnSpPr>
          <p:nvPr/>
        </p:nvCxnSpPr>
        <p:spPr>
          <a:xfrm flipH="1">
            <a:off x="6580765" y="4093535"/>
            <a:ext cx="1853551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80" name="Straight Connector 979">
            <a:extLst>
              <a:ext uri="{FF2B5EF4-FFF2-40B4-BE49-F238E27FC236}">
                <a16:creationId xmlns="" xmlns:a16="http://schemas.microsoft.com/office/drawing/2014/main" id="{00D2781A-9734-4690-8BAD-DFF56196B2C0}"/>
              </a:ext>
            </a:extLst>
          </p:cNvPr>
          <p:cNvCxnSpPr>
            <a:cxnSpLocks/>
          </p:cNvCxnSpPr>
          <p:nvPr/>
        </p:nvCxnSpPr>
        <p:spPr>
          <a:xfrm>
            <a:off x="8432460" y="4107750"/>
            <a:ext cx="0" cy="729489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06" name="Straight Connector 1005">
            <a:extLst>
              <a:ext uri="{FF2B5EF4-FFF2-40B4-BE49-F238E27FC236}">
                <a16:creationId xmlns="" xmlns:a16="http://schemas.microsoft.com/office/drawing/2014/main" id="{94DA82A7-C20A-446D-919C-7438F10391F8}"/>
              </a:ext>
            </a:extLst>
          </p:cNvPr>
          <p:cNvCxnSpPr>
            <a:cxnSpLocks/>
          </p:cNvCxnSpPr>
          <p:nvPr/>
        </p:nvCxnSpPr>
        <p:spPr>
          <a:xfrm flipH="1">
            <a:off x="7279077" y="3793197"/>
            <a:ext cx="1429846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07" name="Straight Connector 1006">
            <a:extLst>
              <a:ext uri="{FF2B5EF4-FFF2-40B4-BE49-F238E27FC236}">
                <a16:creationId xmlns="" xmlns:a16="http://schemas.microsoft.com/office/drawing/2014/main" id="{E34687E7-BFD1-48B1-AC71-DC3942E31D8D}"/>
              </a:ext>
            </a:extLst>
          </p:cNvPr>
          <p:cNvCxnSpPr>
            <a:cxnSpLocks/>
          </p:cNvCxnSpPr>
          <p:nvPr/>
        </p:nvCxnSpPr>
        <p:spPr>
          <a:xfrm>
            <a:off x="8706700" y="3807413"/>
            <a:ext cx="0" cy="889109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08" name="Straight Connector 1007">
            <a:extLst>
              <a:ext uri="{FF2B5EF4-FFF2-40B4-BE49-F238E27FC236}">
                <a16:creationId xmlns="" xmlns:a16="http://schemas.microsoft.com/office/drawing/2014/main" id="{5FDFED6D-170A-4383-A18B-355A1936286B}"/>
              </a:ext>
            </a:extLst>
          </p:cNvPr>
          <p:cNvCxnSpPr>
            <a:cxnSpLocks/>
          </p:cNvCxnSpPr>
          <p:nvPr/>
        </p:nvCxnSpPr>
        <p:spPr>
          <a:xfrm flipH="1">
            <a:off x="8716297" y="4715344"/>
            <a:ext cx="338994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09" name="Straight Connector 1008">
            <a:extLst>
              <a:ext uri="{FF2B5EF4-FFF2-40B4-BE49-F238E27FC236}">
                <a16:creationId xmlns="" xmlns:a16="http://schemas.microsoft.com/office/drawing/2014/main" id="{AD7DB914-B88E-41AA-8E16-3861E05EE985}"/>
              </a:ext>
            </a:extLst>
          </p:cNvPr>
          <p:cNvCxnSpPr>
            <a:cxnSpLocks/>
          </p:cNvCxnSpPr>
          <p:nvPr/>
        </p:nvCxnSpPr>
        <p:spPr>
          <a:xfrm>
            <a:off x="9042061" y="4727458"/>
            <a:ext cx="0" cy="129339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35" name="Straight Connector 1034">
            <a:extLst>
              <a:ext uri="{FF2B5EF4-FFF2-40B4-BE49-F238E27FC236}">
                <a16:creationId xmlns="" xmlns:a16="http://schemas.microsoft.com/office/drawing/2014/main" id="{A61B38E8-54B3-4050-BC1B-E970C4F0A142}"/>
              </a:ext>
            </a:extLst>
          </p:cNvPr>
          <p:cNvCxnSpPr>
            <a:cxnSpLocks/>
          </p:cNvCxnSpPr>
          <p:nvPr/>
        </p:nvCxnSpPr>
        <p:spPr>
          <a:xfrm>
            <a:off x="9187636" y="3859919"/>
            <a:ext cx="0" cy="574595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36" name="Straight Connector 1035">
            <a:extLst>
              <a:ext uri="{FF2B5EF4-FFF2-40B4-BE49-F238E27FC236}">
                <a16:creationId xmlns="" xmlns:a16="http://schemas.microsoft.com/office/drawing/2014/main" id="{52F0E889-AF6E-4381-88A1-DF0C19DED677}"/>
              </a:ext>
            </a:extLst>
          </p:cNvPr>
          <p:cNvCxnSpPr>
            <a:cxnSpLocks/>
          </p:cNvCxnSpPr>
          <p:nvPr/>
        </p:nvCxnSpPr>
        <p:spPr>
          <a:xfrm flipH="1">
            <a:off x="9194311" y="4427477"/>
            <a:ext cx="484227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37" name="Straight Connector 1036">
            <a:extLst>
              <a:ext uri="{FF2B5EF4-FFF2-40B4-BE49-F238E27FC236}">
                <a16:creationId xmlns="" xmlns:a16="http://schemas.microsoft.com/office/drawing/2014/main" id="{AF5A4B9B-02E2-4BDD-BED0-C3E9A1D1C584}"/>
              </a:ext>
            </a:extLst>
          </p:cNvPr>
          <p:cNvCxnSpPr>
            <a:cxnSpLocks/>
          </p:cNvCxnSpPr>
          <p:nvPr/>
        </p:nvCxnSpPr>
        <p:spPr>
          <a:xfrm>
            <a:off x="9672132" y="4445892"/>
            <a:ext cx="0" cy="39915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82" name="Straight Connector 981">
            <a:extLst>
              <a:ext uri="{FF2B5EF4-FFF2-40B4-BE49-F238E27FC236}">
                <a16:creationId xmlns="" xmlns:a16="http://schemas.microsoft.com/office/drawing/2014/main" id="{CD9FA3E6-DE62-4452-AA88-E873880BDFD5}"/>
              </a:ext>
            </a:extLst>
          </p:cNvPr>
          <p:cNvCxnSpPr/>
          <p:nvPr/>
        </p:nvCxnSpPr>
        <p:spPr>
          <a:xfrm>
            <a:off x="0" y="5444673"/>
            <a:ext cx="12192000" cy="0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92C1CE17-E752-48C1-B7A9-062CBECC3E3D}"/>
              </a:ext>
            </a:extLst>
          </p:cNvPr>
          <p:cNvGrpSpPr/>
          <p:nvPr/>
        </p:nvGrpSpPr>
        <p:grpSpPr>
          <a:xfrm>
            <a:off x="418293" y="4855708"/>
            <a:ext cx="502986" cy="494348"/>
            <a:chOff x="462743" y="4919208"/>
            <a:chExt cx="502986" cy="494348"/>
          </a:xfrm>
        </p:grpSpPr>
        <p:grpSp>
          <p:nvGrpSpPr>
            <p:cNvPr id="992" name="Group 991">
              <a:extLst>
                <a:ext uri="{FF2B5EF4-FFF2-40B4-BE49-F238E27FC236}">
                  <a16:creationId xmlns="" xmlns:a16="http://schemas.microsoft.com/office/drawing/2014/main" id="{D7EECE40-985E-4C53-BD2F-5569B3644A93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993" name="TextBox 992">
                <a:extLst>
                  <a:ext uri="{FF2B5EF4-FFF2-40B4-BE49-F238E27FC236}">
                    <a16:creationId xmlns="" xmlns:a16="http://schemas.microsoft.com/office/drawing/2014/main" id="{3DE5B67B-2806-40F1-8E84-06D81C577200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994" name="Oval 993">
                <a:extLst>
                  <a:ext uri="{FF2B5EF4-FFF2-40B4-BE49-F238E27FC236}">
                    <a16:creationId xmlns="" xmlns:a16="http://schemas.microsoft.com/office/drawing/2014/main" id="{8C191C58-89F1-49CA-893F-3A8D2BD54B02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995" name="Straight Connector 994">
                <a:extLst>
                  <a:ext uri="{FF2B5EF4-FFF2-40B4-BE49-F238E27FC236}">
                    <a16:creationId xmlns="" xmlns:a16="http://schemas.microsoft.com/office/drawing/2014/main" id="{DDF18F0F-E391-4FE0-B6B8-3321061495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6" name="Straight Connector 995">
                <a:extLst>
                  <a:ext uri="{FF2B5EF4-FFF2-40B4-BE49-F238E27FC236}">
                    <a16:creationId xmlns="" xmlns:a16="http://schemas.microsoft.com/office/drawing/2014/main" id="{26AAEE41-A916-40C2-82B6-BDD0EDFA0532}"/>
                  </a:ext>
                </a:extLst>
              </p:cNvPr>
              <p:cNvCxnSpPr>
                <a:cxnSpLocks/>
                <a:stCxn id="993" idx="0"/>
                <a:endCxn id="993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7" name="Straight Connector 996">
                <a:extLst>
                  <a:ext uri="{FF2B5EF4-FFF2-40B4-BE49-F238E27FC236}">
                    <a16:creationId xmlns="" xmlns:a16="http://schemas.microsoft.com/office/drawing/2014/main" id="{07D1857D-6CC8-4A72-868D-F7AFF2AF1F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03" name="Oval 1002">
                <a:extLst>
                  <a:ext uri="{FF2B5EF4-FFF2-40B4-BE49-F238E27FC236}">
                    <a16:creationId xmlns="" xmlns:a16="http://schemas.microsoft.com/office/drawing/2014/main" id="{86251F32-199E-4D45-9C49-E441B365F884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04" name="Oval 1003">
                <a:extLst>
                  <a:ext uri="{FF2B5EF4-FFF2-40B4-BE49-F238E27FC236}">
                    <a16:creationId xmlns="" xmlns:a16="http://schemas.microsoft.com/office/drawing/2014/main" id="{4A301C57-819E-4033-85BC-D19ED6C441A6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13" name="TextBox 1012">
                <a:extLst>
                  <a:ext uri="{FF2B5EF4-FFF2-40B4-BE49-F238E27FC236}">
                    <a16:creationId xmlns="" xmlns:a16="http://schemas.microsoft.com/office/drawing/2014/main" id="{5AA844BA-08AE-4F77-9683-7AB81EB5992B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14" name="TextBox 1013">
                <a:extLst>
                  <a:ext uri="{FF2B5EF4-FFF2-40B4-BE49-F238E27FC236}">
                    <a16:creationId xmlns="" xmlns:a16="http://schemas.microsoft.com/office/drawing/2014/main" id="{28054C39-A5E6-442C-9D95-37453A757D35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  <p:sp>
          <p:nvSpPr>
            <p:cNvPr id="1019" name="TextBox 1018">
              <a:extLst>
                <a:ext uri="{FF2B5EF4-FFF2-40B4-BE49-F238E27FC236}">
                  <a16:creationId xmlns="" xmlns:a16="http://schemas.microsoft.com/office/drawing/2014/main" id="{39239956-9810-4120-866D-01C3027F5957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020" name="Group 1019">
            <a:extLst>
              <a:ext uri="{FF2B5EF4-FFF2-40B4-BE49-F238E27FC236}">
                <a16:creationId xmlns="" xmlns:a16="http://schemas.microsoft.com/office/drawing/2014/main" id="{BBF8CA76-F527-4588-93EE-0D43E07B4A5C}"/>
              </a:ext>
            </a:extLst>
          </p:cNvPr>
          <p:cNvGrpSpPr/>
          <p:nvPr/>
        </p:nvGrpSpPr>
        <p:grpSpPr>
          <a:xfrm>
            <a:off x="1110443" y="4855708"/>
            <a:ext cx="502986" cy="494348"/>
            <a:chOff x="462743" y="4919208"/>
            <a:chExt cx="502986" cy="494348"/>
          </a:xfrm>
        </p:grpSpPr>
        <p:grpSp>
          <p:nvGrpSpPr>
            <p:cNvPr id="1021" name="Group 1020">
              <a:extLst>
                <a:ext uri="{FF2B5EF4-FFF2-40B4-BE49-F238E27FC236}">
                  <a16:creationId xmlns="" xmlns:a16="http://schemas.microsoft.com/office/drawing/2014/main" id="{99D7AE6F-154B-4522-8DAB-B3E7C00EED00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023" name="TextBox 1022">
                <a:extLst>
                  <a:ext uri="{FF2B5EF4-FFF2-40B4-BE49-F238E27FC236}">
                    <a16:creationId xmlns="" xmlns:a16="http://schemas.microsoft.com/office/drawing/2014/main" id="{A6CF2B9B-AB55-472D-8E88-091B02E8978E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024" name="Oval 1023">
                <a:extLst>
                  <a:ext uri="{FF2B5EF4-FFF2-40B4-BE49-F238E27FC236}">
                    <a16:creationId xmlns="" xmlns:a16="http://schemas.microsoft.com/office/drawing/2014/main" id="{25BABA1B-0D17-4C92-BE92-59B36EB53076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025" name="Straight Connector 1024">
                <a:extLst>
                  <a:ext uri="{FF2B5EF4-FFF2-40B4-BE49-F238E27FC236}">
                    <a16:creationId xmlns="" xmlns:a16="http://schemas.microsoft.com/office/drawing/2014/main" id="{56E4F5D7-A28A-4EC4-8588-2725456F9D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6" name="Straight Connector 1025">
                <a:extLst>
                  <a:ext uri="{FF2B5EF4-FFF2-40B4-BE49-F238E27FC236}">
                    <a16:creationId xmlns="" xmlns:a16="http://schemas.microsoft.com/office/drawing/2014/main" id="{E20A945E-6366-4619-9983-DDC69F70A9EA}"/>
                  </a:ext>
                </a:extLst>
              </p:cNvPr>
              <p:cNvCxnSpPr>
                <a:cxnSpLocks/>
                <a:stCxn id="1023" idx="0"/>
                <a:endCxn id="1023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7" name="Straight Connector 1026">
                <a:extLst>
                  <a:ext uri="{FF2B5EF4-FFF2-40B4-BE49-F238E27FC236}">
                    <a16:creationId xmlns="" xmlns:a16="http://schemas.microsoft.com/office/drawing/2014/main" id="{1B7A418F-C06E-4C39-A25F-10B2EA2922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8" name="Oval 1027">
                <a:extLst>
                  <a:ext uri="{FF2B5EF4-FFF2-40B4-BE49-F238E27FC236}">
                    <a16:creationId xmlns="" xmlns:a16="http://schemas.microsoft.com/office/drawing/2014/main" id="{41142BFE-A475-4DAD-AFF1-1A5BB86B3382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29" name="Oval 1028">
                <a:extLst>
                  <a:ext uri="{FF2B5EF4-FFF2-40B4-BE49-F238E27FC236}">
                    <a16:creationId xmlns="" xmlns:a16="http://schemas.microsoft.com/office/drawing/2014/main" id="{A5FF2B86-8A44-493F-893A-AE2C66A5ACA3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30" name="TextBox 1029">
                <a:extLst>
                  <a:ext uri="{FF2B5EF4-FFF2-40B4-BE49-F238E27FC236}">
                    <a16:creationId xmlns="" xmlns:a16="http://schemas.microsoft.com/office/drawing/2014/main" id="{5897EBBF-006E-42B9-962E-F0EAEF77EC1C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31" name="TextBox 1030">
                <a:extLst>
                  <a:ext uri="{FF2B5EF4-FFF2-40B4-BE49-F238E27FC236}">
                    <a16:creationId xmlns="" xmlns:a16="http://schemas.microsoft.com/office/drawing/2014/main" id="{5A91029F-EBCC-442C-A72E-0CF78DF453CB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022" name="TextBox 1021">
              <a:extLst>
                <a:ext uri="{FF2B5EF4-FFF2-40B4-BE49-F238E27FC236}">
                  <a16:creationId xmlns="" xmlns:a16="http://schemas.microsoft.com/office/drawing/2014/main" id="{CA190015-CA98-45C2-923F-16B993D851B3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032" name="Group 1031">
            <a:extLst>
              <a:ext uri="{FF2B5EF4-FFF2-40B4-BE49-F238E27FC236}">
                <a16:creationId xmlns="" xmlns:a16="http://schemas.microsoft.com/office/drawing/2014/main" id="{F607CEC5-056F-4C56-AFDA-2FDE4D60943D}"/>
              </a:ext>
            </a:extLst>
          </p:cNvPr>
          <p:cNvGrpSpPr/>
          <p:nvPr/>
        </p:nvGrpSpPr>
        <p:grpSpPr>
          <a:xfrm>
            <a:off x="1720043" y="4855708"/>
            <a:ext cx="502986" cy="494348"/>
            <a:chOff x="462743" y="4919208"/>
            <a:chExt cx="502986" cy="494348"/>
          </a:xfrm>
        </p:grpSpPr>
        <p:grpSp>
          <p:nvGrpSpPr>
            <p:cNvPr id="1033" name="Group 1032">
              <a:extLst>
                <a:ext uri="{FF2B5EF4-FFF2-40B4-BE49-F238E27FC236}">
                  <a16:creationId xmlns="" xmlns:a16="http://schemas.microsoft.com/office/drawing/2014/main" id="{19AC1CC8-533E-44D7-BF83-791F26243E8A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038" name="TextBox 1037">
                <a:extLst>
                  <a:ext uri="{FF2B5EF4-FFF2-40B4-BE49-F238E27FC236}">
                    <a16:creationId xmlns="" xmlns:a16="http://schemas.microsoft.com/office/drawing/2014/main" id="{89EA0061-0C1D-46C8-BB3B-F0AF3A783770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039" name="Oval 1038">
                <a:extLst>
                  <a:ext uri="{FF2B5EF4-FFF2-40B4-BE49-F238E27FC236}">
                    <a16:creationId xmlns="" xmlns:a16="http://schemas.microsoft.com/office/drawing/2014/main" id="{6DD64ECB-1301-4309-BF7A-BE1957A2C8A4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040" name="Straight Connector 1039">
                <a:extLst>
                  <a:ext uri="{FF2B5EF4-FFF2-40B4-BE49-F238E27FC236}">
                    <a16:creationId xmlns="" xmlns:a16="http://schemas.microsoft.com/office/drawing/2014/main" id="{B8A2D155-4D14-490B-8C65-33ACA79CEDF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1" name="Straight Connector 1040">
                <a:extLst>
                  <a:ext uri="{FF2B5EF4-FFF2-40B4-BE49-F238E27FC236}">
                    <a16:creationId xmlns="" xmlns:a16="http://schemas.microsoft.com/office/drawing/2014/main" id="{C459FBAE-7409-48D1-9891-E70D51879EBF}"/>
                  </a:ext>
                </a:extLst>
              </p:cNvPr>
              <p:cNvCxnSpPr>
                <a:cxnSpLocks/>
                <a:stCxn id="1038" idx="0"/>
                <a:endCxn id="1038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2" name="Straight Connector 1041">
                <a:extLst>
                  <a:ext uri="{FF2B5EF4-FFF2-40B4-BE49-F238E27FC236}">
                    <a16:creationId xmlns="" xmlns:a16="http://schemas.microsoft.com/office/drawing/2014/main" id="{2931E3E2-5775-4532-B0BA-9FBF029084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43" name="Oval 1042">
                <a:extLst>
                  <a:ext uri="{FF2B5EF4-FFF2-40B4-BE49-F238E27FC236}">
                    <a16:creationId xmlns="" xmlns:a16="http://schemas.microsoft.com/office/drawing/2014/main" id="{307B74A0-55A6-4E2B-989E-00D3B1861795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44" name="Oval 1043">
                <a:extLst>
                  <a:ext uri="{FF2B5EF4-FFF2-40B4-BE49-F238E27FC236}">
                    <a16:creationId xmlns="" xmlns:a16="http://schemas.microsoft.com/office/drawing/2014/main" id="{4358303A-C6AB-44B3-8B09-03AD29B94CF8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45" name="TextBox 1044">
                <a:extLst>
                  <a:ext uri="{FF2B5EF4-FFF2-40B4-BE49-F238E27FC236}">
                    <a16:creationId xmlns="" xmlns:a16="http://schemas.microsoft.com/office/drawing/2014/main" id="{9D9B5686-A585-452F-B297-768DFCC74741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046" name="TextBox 1045">
                <a:extLst>
                  <a:ext uri="{FF2B5EF4-FFF2-40B4-BE49-F238E27FC236}">
                    <a16:creationId xmlns="" xmlns:a16="http://schemas.microsoft.com/office/drawing/2014/main" id="{30D74E4A-C958-4585-B0BE-C9B36C759F9D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034" name="TextBox 1033">
              <a:extLst>
                <a:ext uri="{FF2B5EF4-FFF2-40B4-BE49-F238E27FC236}">
                  <a16:creationId xmlns="" xmlns:a16="http://schemas.microsoft.com/office/drawing/2014/main" id="{98FE65DA-8EBC-4A54-96F7-5CA6E009CA8D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047" name="Group 1046">
            <a:extLst>
              <a:ext uri="{FF2B5EF4-FFF2-40B4-BE49-F238E27FC236}">
                <a16:creationId xmlns="" xmlns:a16="http://schemas.microsoft.com/office/drawing/2014/main" id="{C98F6C2D-C298-44F4-B406-4D890A4C064C}"/>
              </a:ext>
            </a:extLst>
          </p:cNvPr>
          <p:cNvGrpSpPr/>
          <p:nvPr/>
        </p:nvGrpSpPr>
        <p:grpSpPr>
          <a:xfrm>
            <a:off x="2342343" y="4855708"/>
            <a:ext cx="502986" cy="494348"/>
            <a:chOff x="462743" y="4919208"/>
            <a:chExt cx="502986" cy="494348"/>
          </a:xfrm>
        </p:grpSpPr>
        <p:grpSp>
          <p:nvGrpSpPr>
            <p:cNvPr id="1048" name="Group 1047">
              <a:extLst>
                <a:ext uri="{FF2B5EF4-FFF2-40B4-BE49-F238E27FC236}">
                  <a16:creationId xmlns="" xmlns:a16="http://schemas.microsoft.com/office/drawing/2014/main" id="{3E60AFBA-0FA6-4A30-A6D6-6CDA02D1C823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050" name="TextBox 1049">
                <a:extLst>
                  <a:ext uri="{FF2B5EF4-FFF2-40B4-BE49-F238E27FC236}">
                    <a16:creationId xmlns="" xmlns:a16="http://schemas.microsoft.com/office/drawing/2014/main" id="{802F8C39-B88B-40BE-B612-0CC0EE6AFE66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051" name="Oval 1050">
                <a:extLst>
                  <a:ext uri="{FF2B5EF4-FFF2-40B4-BE49-F238E27FC236}">
                    <a16:creationId xmlns="" xmlns:a16="http://schemas.microsoft.com/office/drawing/2014/main" id="{58298D46-9A15-4DDD-8948-1A252117C33C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052" name="Straight Connector 1051">
                <a:extLst>
                  <a:ext uri="{FF2B5EF4-FFF2-40B4-BE49-F238E27FC236}">
                    <a16:creationId xmlns="" xmlns:a16="http://schemas.microsoft.com/office/drawing/2014/main" id="{BF58C6F3-7BC9-4058-86C7-998155D324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3" name="Straight Connector 1052">
                <a:extLst>
                  <a:ext uri="{FF2B5EF4-FFF2-40B4-BE49-F238E27FC236}">
                    <a16:creationId xmlns="" xmlns:a16="http://schemas.microsoft.com/office/drawing/2014/main" id="{A3C16171-A995-4F98-A9F2-B17B2AE74D2F}"/>
                  </a:ext>
                </a:extLst>
              </p:cNvPr>
              <p:cNvCxnSpPr>
                <a:cxnSpLocks/>
                <a:stCxn id="1050" idx="0"/>
                <a:endCxn id="1050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4" name="Straight Connector 1053">
                <a:extLst>
                  <a:ext uri="{FF2B5EF4-FFF2-40B4-BE49-F238E27FC236}">
                    <a16:creationId xmlns="" xmlns:a16="http://schemas.microsoft.com/office/drawing/2014/main" id="{EB208650-DF2D-4840-8D32-E592DD95EAC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55" name="Oval 1054">
                <a:extLst>
                  <a:ext uri="{FF2B5EF4-FFF2-40B4-BE49-F238E27FC236}">
                    <a16:creationId xmlns="" xmlns:a16="http://schemas.microsoft.com/office/drawing/2014/main" id="{14289DF4-44EE-47F8-9FEB-E9F5C4E72322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6" name="Oval 1055">
                <a:extLst>
                  <a:ext uri="{FF2B5EF4-FFF2-40B4-BE49-F238E27FC236}">
                    <a16:creationId xmlns="" xmlns:a16="http://schemas.microsoft.com/office/drawing/2014/main" id="{DE878758-D329-4CED-B52E-66E64642AF97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7" name="TextBox 1056">
                <a:extLst>
                  <a:ext uri="{FF2B5EF4-FFF2-40B4-BE49-F238E27FC236}">
                    <a16:creationId xmlns="" xmlns:a16="http://schemas.microsoft.com/office/drawing/2014/main" id="{C3FE1396-B3FB-4655-8F46-D84EFC7498F2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58" name="TextBox 1057">
                <a:extLst>
                  <a:ext uri="{FF2B5EF4-FFF2-40B4-BE49-F238E27FC236}">
                    <a16:creationId xmlns="" xmlns:a16="http://schemas.microsoft.com/office/drawing/2014/main" id="{EF86115E-468C-4482-A50C-506B667488BB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  <p:sp>
          <p:nvSpPr>
            <p:cNvPr id="1049" name="TextBox 1048">
              <a:extLst>
                <a:ext uri="{FF2B5EF4-FFF2-40B4-BE49-F238E27FC236}">
                  <a16:creationId xmlns="" xmlns:a16="http://schemas.microsoft.com/office/drawing/2014/main" id="{1C82A8CD-40F9-427D-BC7A-D1F046E39718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</p:grpSp>
      <p:grpSp>
        <p:nvGrpSpPr>
          <p:cNvPr id="1059" name="Group 1058">
            <a:extLst>
              <a:ext uri="{FF2B5EF4-FFF2-40B4-BE49-F238E27FC236}">
                <a16:creationId xmlns="" xmlns:a16="http://schemas.microsoft.com/office/drawing/2014/main" id="{D291EB51-CE79-47A5-A379-17A03C871DC8}"/>
              </a:ext>
            </a:extLst>
          </p:cNvPr>
          <p:cNvGrpSpPr/>
          <p:nvPr/>
        </p:nvGrpSpPr>
        <p:grpSpPr>
          <a:xfrm>
            <a:off x="2907493" y="4855708"/>
            <a:ext cx="502986" cy="494348"/>
            <a:chOff x="462743" y="4919208"/>
            <a:chExt cx="502986" cy="494348"/>
          </a:xfrm>
        </p:grpSpPr>
        <p:grpSp>
          <p:nvGrpSpPr>
            <p:cNvPr id="1060" name="Group 1059">
              <a:extLst>
                <a:ext uri="{FF2B5EF4-FFF2-40B4-BE49-F238E27FC236}">
                  <a16:creationId xmlns="" xmlns:a16="http://schemas.microsoft.com/office/drawing/2014/main" id="{F0FCD689-E75F-41E9-A248-4C393B92950A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062" name="TextBox 1061">
                <a:extLst>
                  <a:ext uri="{FF2B5EF4-FFF2-40B4-BE49-F238E27FC236}">
                    <a16:creationId xmlns="" xmlns:a16="http://schemas.microsoft.com/office/drawing/2014/main" id="{1E6E74D8-0D52-4D7F-82EB-2BDEEEE6F236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063" name="Oval 1062">
                <a:extLst>
                  <a:ext uri="{FF2B5EF4-FFF2-40B4-BE49-F238E27FC236}">
                    <a16:creationId xmlns="" xmlns:a16="http://schemas.microsoft.com/office/drawing/2014/main" id="{822E86CD-4E33-45A3-99A1-B75F22D09A67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42" name="Straight Connector 1341">
                <a:extLst>
                  <a:ext uri="{FF2B5EF4-FFF2-40B4-BE49-F238E27FC236}">
                    <a16:creationId xmlns="" xmlns:a16="http://schemas.microsoft.com/office/drawing/2014/main" id="{958BF606-8800-47EB-8698-CE43A662E8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3" name="Straight Connector 1342">
                <a:extLst>
                  <a:ext uri="{FF2B5EF4-FFF2-40B4-BE49-F238E27FC236}">
                    <a16:creationId xmlns="" xmlns:a16="http://schemas.microsoft.com/office/drawing/2014/main" id="{9C4BE67F-67AF-433A-AB1D-FA330460CF0C}"/>
                  </a:ext>
                </a:extLst>
              </p:cNvPr>
              <p:cNvCxnSpPr>
                <a:cxnSpLocks/>
                <a:stCxn id="1062" idx="0"/>
                <a:endCxn id="1062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4" name="Straight Connector 1343">
                <a:extLst>
                  <a:ext uri="{FF2B5EF4-FFF2-40B4-BE49-F238E27FC236}">
                    <a16:creationId xmlns="" xmlns:a16="http://schemas.microsoft.com/office/drawing/2014/main" id="{7987B5F2-6957-49CC-8D18-71FAAFFFA2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45" name="Oval 1344">
                <a:extLst>
                  <a:ext uri="{FF2B5EF4-FFF2-40B4-BE49-F238E27FC236}">
                    <a16:creationId xmlns="" xmlns:a16="http://schemas.microsoft.com/office/drawing/2014/main" id="{37C4F692-68D2-479B-9FD1-58B8C23D0098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46" name="Oval 1345">
                <a:extLst>
                  <a:ext uri="{FF2B5EF4-FFF2-40B4-BE49-F238E27FC236}">
                    <a16:creationId xmlns="" xmlns:a16="http://schemas.microsoft.com/office/drawing/2014/main" id="{19D23526-5386-43E6-ADE5-D166B4DEC4CB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47" name="TextBox 1346">
                <a:extLst>
                  <a:ext uri="{FF2B5EF4-FFF2-40B4-BE49-F238E27FC236}">
                    <a16:creationId xmlns="" xmlns:a16="http://schemas.microsoft.com/office/drawing/2014/main" id="{1952A037-CA35-404E-A947-1100B5DCE1BE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48" name="TextBox 1347">
                <a:extLst>
                  <a:ext uri="{FF2B5EF4-FFF2-40B4-BE49-F238E27FC236}">
                    <a16:creationId xmlns="" xmlns:a16="http://schemas.microsoft.com/office/drawing/2014/main" id="{A53CF3EC-EF7B-4885-926A-A7384F047FD0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061" name="TextBox 1060">
              <a:extLst>
                <a:ext uri="{FF2B5EF4-FFF2-40B4-BE49-F238E27FC236}">
                  <a16:creationId xmlns="" xmlns:a16="http://schemas.microsoft.com/office/drawing/2014/main" id="{5924A13E-3823-4F74-9244-956A38D3D0C0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349" name="Group 1348">
            <a:extLst>
              <a:ext uri="{FF2B5EF4-FFF2-40B4-BE49-F238E27FC236}">
                <a16:creationId xmlns="" xmlns:a16="http://schemas.microsoft.com/office/drawing/2014/main" id="{81EA3EB4-7CB5-4FCD-B9D5-92F0E80FFAAD}"/>
              </a:ext>
            </a:extLst>
          </p:cNvPr>
          <p:cNvGrpSpPr/>
          <p:nvPr/>
        </p:nvGrpSpPr>
        <p:grpSpPr>
          <a:xfrm>
            <a:off x="3472643" y="4862058"/>
            <a:ext cx="502986" cy="494348"/>
            <a:chOff x="462743" y="4919208"/>
            <a:chExt cx="502986" cy="494348"/>
          </a:xfrm>
        </p:grpSpPr>
        <p:grpSp>
          <p:nvGrpSpPr>
            <p:cNvPr id="1350" name="Group 1349">
              <a:extLst>
                <a:ext uri="{FF2B5EF4-FFF2-40B4-BE49-F238E27FC236}">
                  <a16:creationId xmlns="" xmlns:a16="http://schemas.microsoft.com/office/drawing/2014/main" id="{DD6E91F5-BFF4-4F6D-A68D-B2228D19B8D8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352" name="TextBox 1351">
                <a:extLst>
                  <a:ext uri="{FF2B5EF4-FFF2-40B4-BE49-F238E27FC236}">
                    <a16:creationId xmlns="" xmlns:a16="http://schemas.microsoft.com/office/drawing/2014/main" id="{AB7AB003-F465-41C8-A4E0-45EF6A6438C4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353" name="Oval 1352">
                <a:extLst>
                  <a:ext uri="{FF2B5EF4-FFF2-40B4-BE49-F238E27FC236}">
                    <a16:creationId xmlns="" xmlns:a16="http://schemas.microsoft.com/office/drawing/2014/main" id="{E0316988-1E8C-4AB1-984D-6892121D2B89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54" name="Straight Connector 1353">
                <a:extLst>
                  <a:ext uri="{FF2B5EF4-FFF2-40B4-BE49-F238E27FC236}">
                    <a16:creationId xmlns="" xmlns:a16="http://schemas.microsoft.com/office/drawing/2014/main" id="{0EFC3FDB-D965-4B99-B26E-033B685FBE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5" name="Straight Connector 1354">
                <a:extLst>
                  <a:ext uri="{FF2B5EF4-FFF2-40B4-BE49-F238E27FC236}">
                    <a16:creationId xmlns="" xmlns:a16="http://schemas.microsoft.com/office/drawing/2014/main" id="{FDACA6DF-9A72-4D7B-B6CA-BFB1F72E8FBF}"/>
                  </a:ext>
                </a:extLst>
              </p:cNvPr>
              <p:cNvCxnSpPr>
                <a:cxnSpLocks/>
                <a:stCxn id="1352" idx="0"/>
                <a:endCxn id="1352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6" name="Straight Connector 1355">
                <a:extLst>
                  <a:ext uri="{FF2B5EF4-FFF2-40B4-BE49-F238E27FC236}">
                    <a16:creationId xmlns="" xmlns:a16="http://schemas.microsoft.com/office/drawing/2014/main" id="{4E7C7D48-EE7E-4B35-8A40-25542AEEB0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57" name="Oval 1356">
                <a:extLst>
                  <a:ext uri="{FF2B5EF4-FFF2-40B4-BE49-F238E27FC236}">
                    <a16:creationId xmlns="" xmlns:a16="http://schemas.microsoft.com/office/drawing/2014/main" id="{C8EAE917-C8CF-4412-9681-1B2DE8D4A04B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58" name="Oval 1357">
                <a:extLst>
                  <a:ext uri="{FF2B5EF4-FFF2-40B4-BE49-F238E27FC236}">
                    <a16:creationId xmlns="" xmlns:a16="http://schemas.microsoft.com/office/drawing/2014/main" id="{ADAC14C4-C658-48B1-A89F-918AD04B5EFE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59" name="TextBox 1358">
                <a:extLst>
                  <a:ext uri="{FF2B5EF4-FFF2-40B4-BE49-F238E27FC236}">
                    <a16:creationId xmlns="" xmlns:a16="http://schemas.microsoft.com/office/drawing/2014/main" id="{EE241330-25E8-421E-9B5F-D56C885F6CE2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60" name="TextBox 1359">
                <a:extLst>
                  <a:ext uri="{FF2B5EF4-FFF2-40B4-BE49-F238E27FC236}">
                    <a16:creationId xmlns="" xmlns:a16="http://schemas.microsoft.com/office/drawing/2014/main" id="{4D50D3B2-3A5B-474B-BDC2-44608F33C3AF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351" name="TextBox 1350">
              <a:extLst>
                <a:ext uri="{FF2B5EF4-FFF2-40B4-BE49-F238E27FC236}">
                  <a16:creationId xmlns="" xmlns:a16="http://schemas.microsoft.com/office/drawing/2014/main" id="{CA678C3B-ED82-4872-ACC2-8976D1B9EEFD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361" name="Group 1360">
            <a:extLst>
              <a:ext uri="{FF2B5EF4-FFF2-40B4-BE49-F238E27FC236}">
                <a16:creationId xmlns="" xmlns:a16="http://schemas.microsoft.com/office/drawing/2014/main" id="{014F98E2-C296-4F86-B11C-D4A1F8D9966D}"/>
              </a:ext>
            </a:extLst>
          </p:cNvPr>
          <p:cNvGrpSpPr/>
          <p:nvPr/>
        </p:nvGrpSpPr>
        <p:grpSpPr>
          <a:xfrm>
            <a:off x="4037793" y="4862058"/>
            <a:ext cx="502986" cy="494348"/>
            <a:chOff x="462743" y="4919208"/>
            <a:chExt cx="502986" cy="494348"/>
          </a:xfrm>
        </p:grpSpPr>
        <p:grpSp>
          <p:nvGrpSpPr>
            <p:cNvPr id="1362" name="Group 1361">
              <a:extLst>
                <a:ext uri="{FF2B5EF4-FFF2-40B4-BE49-F238E27FC236}">
                  <a16:creationId xmlns="" xmlns:a16="http://schemas.microsoft.com/office/drawing/2014/main" id="{9167923C-3761-4F83-A38D-FE1C0B46F95C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364" name="TextBox 1363">
                <a:extLst>
                  <a:ext uri="{FF2B5EF4-FFF2-40B4-BE49-F238E27FC236}">
                    <a16:creationId xmlns="" xmlns:a16="http://schemas.microsoft.com/office/drawing/2014/main" id="{BA93ED3B-2361-4FE2-BA9C-73197B0D0439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365" name="Oval 1364">
                <a:extLst>
                  <a:ext uri="{FF2B5EF4-FFF2-40B4-BE49-F238E27FC236}">
                    <a16:creationId xmlns="" xmlns:a16="http://schemas.microsoft.com/office/drawing/2014/main" id="{F7CA212D-56DE-4193-8EE7-C0CD1AD380BD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462" name="Straight Connector 1461">
                <a:extLst>
                  <a:ext uri="{FF2B5EF4-FFF2-40B4-BE49-F238E27FC236}">
                    <a16:creationId xmlns="" xmlns:a16="http://schemas.microsoft.com/office/drawing/2014/main" id="{223E38F6-AE17-4941-82DA-A4360DAEE9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3" name="Straight Connector 1462">
                <a:extLst>
                  <a:ext uri="{FF2B5EF4-FFF2-40B4-BE49-F238E27FC236}">
                    <a16:creationId xmlns="" xmlns:a16="http://schemas.microsoft.com/office/drawing/2014/main" id="{239149C8-902C-46DF-AE98-28CFD3A0E786}"/>
                  </a:ext>
                </a:extLst>
              </p:cNvPr>
              <p:cNvCxnSpPr>
                <a:cxnSpLocks/>
                <a:stCxn id="1364" idx="0"/>
                <a:endCxn id="1364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4" name="Straight Connector 1463">
                <a:extLst>
                  <a:ext uri="{FF2B5EF4-FFF2-40B4-BE49-F238E27FC236}">
                    <a16:creationId xmlns="" xmlns:a16="http://schemas.microsoft.com/office/drawing/2014/main" id="{C5562271-F935-47BE-8DC9-091226D548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65" name="Oval 1464">
                <a:extLst>
                  <a:ext uri="{FF2B5EF4-FFF2-40B4-BE49-F238E27FC236}">
                    <a16:creationId xmlns="" xmlns:a16="http://schemas.microsoft.com/office/drawing/2014/main" id="{ED923EBE-27B3-4DB5-9404-0CC50F13CF50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66" name="Oval 1465">
                <a:extLst>
                  <a:ext uri="{FF2B5EF4-FFF2-40B4-BE49-F238E27FC236}">
                    <a16:creationId xmlns="" xmlns:a16="http://schemas.microsoft.com/office/drawing/2014/main" id="{4330664F-6E73-4AD8-AD4A-7BB9AB62DDC3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67" name="TextBox 1466">
                <a:extLst>
                  <a:ext uri="{FF2B5EF4-FFF2-40B4-BE49-F238E27FC236}">
                    <a16:creationId xmlns="" xmlns:a16="http://schemas.microsoft.com/office/drawing/2014/main" id="{49C395AB-2FBC-43F6-BABE-298F2C17DDC9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68" name="TextBox 1467">
                <a:extLst>
                  <a:ext uri="{FF2B5EF4-FFF2-40B4-BE49-F238E27FC236}">
                    <a16:creationId xmlns="" xmlns:a16="http://schemas.microsoft.com/office/drawing/2014/main" id="{8D1A76A5-6B47-4A24-B261-CF0C48820952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</p:grpSp>
        <p:sp>
          <p:nvSpPr>
            <p:cNvPr id="1363" name="TextBox 1362">
              <a:extLst>
                <a:ext uri="{FF2B5EF4-FFF2-40B4-BE49-F238E27FC236}">
                  <a16:creationId xmlns="" xmlns:a16="http://schemas.microsoft.com/office/drawing/2014/main" id="{85095AC4-D710-4B26-A936-DB103B6FBAB5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</p:grpSp>
      <p:grpSp>
        <p:nvGrpSpPr>
          <p:cNvPr id="1469" name="Group 1468">
            <a:extLst>
              <a:ext uri="{FF2B5EF4-FFF2-40B4-BE49-F238E27FC236}">
                <a16:creationId xmlns="" xmlns:a16="http://schemas.microsoft.com/office/drawing/2014/main" id="{6300810A-0353-4F4D-84A0-45FE5FA44A3A}"/>
              </a:ext>
            </a:extLst>
          </p:cNvPr>
          <p:cNvGrpSpPr/>
          <p:nvPr/>
        </p:nvGrpSpPr>
        <p:grpSpPr>
          <a:xfrm>
            <a:off x="4641043" y="4855708"/>
            <a:ext cx="502986" cy="494348"/>
            <a:chOff x="462743" y="4919208"/>
            <a:chExt cx="502986" cy="494348"/>
          </a:xfrm>
        </p:grpSpPr>
        <p:grpSp>
          <p:nvGrpSpPr>
            <p:cNvPr id="1470" name="Group 1469">
              <a:extLst>
                <a:ext uri="{FF2B5EF4-FFF2-40B4-BE49-F238E27FC236}">
                  <a16:creationId xmlns="" xmlns:a16="http://schemas.microsoft.com/office/drawing/2014/main" id="{FBF72F44-2B9C-4FB5-9E13-F47BBEC26604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472" name="TextBox 1471">
                <a:extLst>
                  <a:ext uri="{FF2B5EF4-FFF2-40B4-BE49-F238E27FC236}">
                    <a16:creationId xmlns="" xmlns:a16="http://schemas.microsoft.com/office/drawing/2014/main" id="{3EF33F29-C9DF-4185-99E7-C89EAEBD60F4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473" name="Oval 1472">
                <a:extLst>
                  <a:ext uri="{FF2B5EF4-FFF2-40B4-BE49-F238E27FC236}">
                    <a16:creationId xmlns="" xmlns:a16="http://schemas.microsoft.com/office/drawing/2014/main" id="{79951CD6-ABFF-42A4-93C9-5DE57B3B1506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474" name="Straight Connector 1473">
                <a:extLst>
                  <a:ext uri="{FF2B5EF4-FFF2-40B4-BE49-F238E27FC236}">
                    <a16:creationId xmlns="" xmlns:a16="http://schemas.microsoft.com/office/drawing/2014/main" id="{8C2237AC-9D8E-44FF-A64F-839F7F7072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5" name="Straight Connector 1474">
                <a:extLst>
                  <a:ext uri="{FF2B5EF4-FFF2-40B4-BE49-F238E27FC236}">
                    <a16:creationId xmlns="" xmlns:a16="http://schemas.microsoft.com/office/drawing/2014/main" id="{8041D387-33AC-4359-90D5-F08202A97EDA}"/>
                  </a:ext>
                </a:extLst>
              </p:cNvPr>
              <p:cNvCxnSpPr>
                <a:cxnSpLocks/>
                <a:stCxn id="1472" idx="0"/>
                <a:endCxn id="1472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6" name="Straight Connector 1475">
                <a:extLst>
                  <a:ext uri="{FF2B5EF4-FFF2-40B4-BE49-F238E27FC236}">
                    <a16:creationId xmlns="" xmlns:a16="http://schemas.microsoft.com/office/drawing/2014/main" id="{2A253FF2-CEB8-4AC7-ACD7-FCB33B753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77" name="Oval 1476">
                <a:extLst>
                  <a:ext uri="{FF2B5EF4-FFF2-40B4-BE49-F238E27FC236}">
                    <a16:creationId xmlns="" xmlns:a16="http://schemas.microsoft.com/office/drawing/2014/main" id="{676D4CB5-91E9-4685-B15C-CB2F2B64B9A3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78" name="Oval 1477">
                <a:extLst>
                  <a:ext uri="{FF2B5EF4-FFF2-40B4-BE49-F238E27FC236}">
                    <a16:creationId xmlns="" xmlns:a16="http://schemas.microsoft.com/office/drawing/2014/main" id="{4A9A28CC-86AE-46B4-8A2B-0783A7BD4DC4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79" name="TextBox 1478">
                <a:extLst>
                  <a:ext uri="{FF2B5EF4-FFF2-40B4-BE49-F238E27FC236}">
                    <a16:creationId xmlns="" xmlns:a16="http://schemas.microsoft.com/office/drawing/2014/main" id="{2E580A19-83FB-4DF6-B380-8C3998082C5B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80" name="TextBox 1479">
                <a:extLst>
                  <a:ext uri="{FF2B5EF4-FFF2-40B4-BE49-F238E27FC236}">
                    <a16:creationId xmlns="" xmlns:a16="http://schemas.microsoft.com/office/drawing/2014/main" id="{A3C99A8A-8485-42DD-98E5-17E25BBADC92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  <p:sp>
          <p:nvSpPr>
            <p:cNvPr id="1471" name="TextBox 1470">
              <a:extLst>
                <a:ext uri="{FF2B5EF4-FFF2-40B4-BE49-F238E27FC236}">
                  <a16:creationId xmlns="" xmlns:a16="http://schemas.microsoft.com/office/drawing/2014/main" id="{AC54F4F5-8771-4B6D-8792-55E03CCF7D2A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481" name="Group 1480">
            <a:extLst>
              <a:ext uri="{FF2B5EF4-FFF2-40B4-BE49-F238E27FC236}">
                <a16:creationId xmlns="" xmlns:a16="http://schemas.microsoft.com/office/drawing/2014/main" id="{A7FA267F-06FB-436E-AEB9-284947A3DF9E}"/>
              </a:ext>
            </a:extLst>
          </p:cNvPr>
          <p:cNvGrpSpPr/>
          <p:nvPr/>
        </p:nvGrpSpPr>
        <p:grpSpPr>
          <a:xfrm>
            <a:off x="5218893" y="4862058"/>
            <a:ext cx="502986" cy="494348"/>
            <a:chOff x="462743" y="4919208"/>
            <a:chExt cx="502986" cy="494348"/>
          </a:xfrm>
        </p:grpSpPr>
        <p:grpSp>
          <p:nvGrpSpPr>
            <p:cNvPr id="1482" name="Group 1481">
              <a:extLst>
                <a:ext uri="{FF2B5EF4-FFF2-40B4-BE49-F238E27FC236}">
                  <a16:creationId xmlns="" xmlns:a16="http://schemas.microsoft.com/office/drawing/2014/main" id="{B42FFBA3-63A3-4E4D-A82B-6726D92B2B0A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484" name="TextBox 1483">
                <a:extLst>
                  <a:ext uri="{FF2B5EF4-FFF2-40B4-BE49-F238E27FC236}">
                    <a16:creationId xmlns="" xmlns:a16="http://schemas.microsoft.com/office/drawing/2014/main" id="{6A8CB9E5-7E78-408C-911A-485B126A17DF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585" name="Oval 1584">
                <a:extLst>
                  <a:ext uri="{FF2B5EF4-FFF2-40B4-BE49-F238E27FC236}">
                    <a16:creationId xmlns="" xmlns:a16="http://schemas.microsoft.com/office/drawing/2014/main" id="{5576DFD3-F8FA-49AB-AEAB-863C95005256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586" name="Straight Connector 1585">
                <a:extLst>
                  <a:ext uri="{FF2B5EF4-FFF2-40B4-BE49-F238E27FC236}">
                    <a16:creationId xmlns="" xmlns:a16="http://schemas.microsoft.com/office/drawing/2014/main" id="{6D3A6E19-6A98-4529-86F6-582C9D42C8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7" name="Straight Connector 1586">
                <a:extLst>
                  <a:ext uri="{FF2B5EF4-FFF2-40B4-BE49-F238E27FC236}">
                    <a16:creationId xmlns="" xmlns:a16="http://schemas.microsoft.com/office/drawing/2014/main" id="{AAB3D9C3-9E38-4D50-90AE-A30CC0A19429}"/>
                  </a:ext>
                </a:extLst>
              </p:cNvPr>
              <p:cNvCxnSpPr>
                <a:cxnSpLocks/>
                <a:stCxn id="1484" idx="0"/>
                <a:endCxn id="1484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8" name="Straight Connector 1587">
                <a:extLst>
                  <a:ext uri="{FF2B5EF4-FFF2-40B4-BE49-F238E27FC236}">
                    <a16:creationId xmlns="" xmlns:a16="http://schemas.microsoft.com/office/drawing/2014/main" id="{D1D7CA78-6651-4234-A154-F7CA552016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89" name="Oval 1588">
                <a:extLst>
                  <a:ext uri="{FF2B5EF4-FFF2-40B4-BE49-F238E27FC236}">
                    <a16:creationId xmlns="" xmlns:a16="http://schemas.microsoft.com/office/drawing/2014/main" id="{AE5AC490-84CA-4D15-8817-EDCE1A34C61A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90" name="Oval 1589">
                <a:extLst>
                  <a:ext uri="{FF2B5EF4-FFF2-40B4-BE49-F238E27FC236}">
                    <a16:creationId xmlns="" xmlns:a16="http://schemas.microsoft.com/office/drawing/2014/main" id="{54683A4D-D13A-406B-B4CA-912CD0DB87C6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91" name="TextBox 1590">
                <a:extLst>
                  <a:ext uri="{FF2B5EF4-FFF2-40B4-BE49-F238E27FC236}">
                    <a16:creationId xmlns="" xmlns:a16="http://schemas.microsoft.com/office/drawing/2014/main" id="{09FE5792-6C01-401C-9693-0D8128E13F5D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592" name="TextBox 1591">
                <a:extLst>
                  <a:ext uri="{FF2B5EF4-FFF2-40B4-BE49-F238E27FC236}">
                    <a16:creationId xmlns="" xmlns:a16="http://schemas.microsoft.com/office/drawing/2014/main" id="{2F04DF2B-CDFE-42E2-BA40-D0DD2506EC61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  <p:sp>
          <p:nvSpPr>
            <p:cNvPr id="1483" name="TextBox 1482">
              <a:extLst>
                <a:ext uri="{FF2B5EF4-FFF2-40B4-BE49-F238E27FC236}">
                  <a16:creationId xmlns="" xmlns:a16="http://schemas.microsoft.com/office/drawing/2014/main" id="{53F50EA3-66AF-4292-9173-0D626B27BF05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</p:grpSp>
      <p:grpSp>
        <p:nvGrpSpPr>
          <p:cNvPr id="1593" name="Group 1592">
            <a:extLst>
              <a:ext uri="{FF2B5EF4-FFF2-40B4-BE49-F238E27FC236}">
                <a16:creationId xmlns="" xmlns:a16="http://schemas.microsoft.com/office/drawing/2014/main" id="{4C37443D-1BA4-465F-B0DF-5A80F23279FC}"/>
              </a:ext>
            </a:extLst>
          </p:cNvPr>
          <p:cNvGrpSpPr/>
          <p:nvPr/>
        </p:nvGrpSpPr>
        <p:grpSpPr>
          <a:xfrm>
            <a:off x="5790393" y="4862058"/>
            <a:ext cx="502986" cy="494348"/>
            <a:chOff x="462743" y="4919208"/>
            <a:chExt cx="502986" cy="494348"/>
          </a:xfrm>
        </p:grpSpPr>
        <p:grpSp>
          <p:nvGrpSpPr>
            <p:cNvPr id="1594" name="Group 1593">
              <a:extLst>
                <a:ext uri="{FF2B5EF4-FFF2-40B4-BE49-F238E27FC236}">
                  <a16:creationId xmlns="" xmlns:a16="http://schemas.microsoft.com/office/drawing/2014/main" id="{6426B762-2035-463E-B9EF-F3FB5787D601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596" name="TextBox 1595">
                <a:extLst>
                  <a:ext uri="{FF2B5EF4-FFF2-40B4-BE49-F238E27FC236}">
                    <a16:creationId xmlns="" xmlns:a16="http://schemas.microsoft.com/office/drawing/2014/main" id="{A08347E0-A094-447B-9BF2-9BB97CEA5B24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597" name="Oval 1596">
                <a:extLst>
                  <a:ext uri="{FF2B5EF4-FFF2-40B4-BE49-F238E27FC236}">
                    <a16:creationId xmlns="" xmlns:a16="http://schemas.microsoft.com/office/drawing/2014/main" id="{163C7923-B239-46B6-A04E-906EEFDB86E4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598" name="Straight Connector 1597">
                <a:extLst>
                  <a:ext uri="{FF2B5EF4-FFF2-40B4-BE49-F238E27FC236}">
                    <a16:creationId xmlns="" xmlns:a16="http://schemas.microsoft.com/office/drawing/2014/main" id="{2E912C07-2C79-4A97-819C-88E08E8E86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9" name="Straight Connector 1598">
                <a:extLst>
                  <a:ext uri="{FF2B5EF4-FFF2-40B4-BE49-F238E27FC236}">
                    <a16:creationId xmlns="" xmlns:a16="http://schemas.microsoft.com/office/drawing/2014/main" id="{AFA60D0F-8642-49BA-BEDB-18031B361968}"/>
                  </a:ext>
                </a:extLst>
              </p:cNvPr>
              <p:cNvCxnSpPr>
                <a:cxnSpLocks/>
                <a:stCxn id="1596" idx="0"/>
                <a:endCxn id="1596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0" name="Straight Connector 1599">
                <a:extLst>
                  <a:ext uri="{FF2B5EF4-FFF2-40B4-BE49-F238E27FC236}">
                    <a16:creationId xmlns="" xmlns:a16="http://schemas.microsoft.com/office/drawing/2014/main" id="{DCAC0942-09F9-42A2-B525-E6CD36FDE6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01" name="Oval 1600">
                <a:extLst>
                  <a:ext uri="{FF2B5EF4-FFF2-40B4-BE49-F238E27FC236}">
                    <a16:creationId xmlns="" xmlns:a16="http://schemas.microsoft.com/office/drawing/2014/main" id="{6CA83607-2D72-4672-85E2-BB29D199FC4E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02" name="Oval 1601">
                <a:extLst>
                  <a:ext uri="{FF2B5EF4-FFF2-40B4-BE49-F238E27FC236}">
                    <a16:creationId xmlns="" xmlns:a16="http://schemas.microsoft.com/office/drawing/2014/main" id="{AF4AC965-6FE5-4B83-898B-232A887F5CF1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03" name="TextBox 1602">
                <a:extLst>
                  <a:ext uri="{FF2B5EF4-FFF2-40B4-BE49-F238E27FC236}">
                    <a16:creationId xmlns="" xmlns:a16="http://schemas.microsoft.com/office/drawing/2014/main" id="{B1A8A381-D12A-41B4-804C-C6D3FF57D45F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04" name="TextBox 1603">
                <a:extLst>
                  <a:ext uri="{FF2B5EF4-FFF2-40B4-BE49-F238E27FC236}">
                    <a16:creationId xmlns="" xmlns:a16="http://schemas.microsoft.com/office/drawing/2014/main" id="{B7FCE102-07DF-4F49-AC9F-4E974033D6C9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595" name="TextBox 1594">
              <a:extLst>
                <a:ext uri="{FF2B5EF4-FFF2-40B4-BE49-F238E27FC236}">
                  <a16:creationId xmlns="" xmlns:a16="http://schemas.microsoft.com/office/drawing/2014/main" id="{A8DEB537-C673-4013-81E6-16C430BEE99B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605" name="Group 1604">
            <a:extLst>
              <a:ext uri="{FF2B5EF4-FFF2-40B4-BE49-F238E27FC236}">
                <a16:creationId xmlns="" xmlns:a16="http://schemas.microsoft.com/office/drawing/2014/main" id="{6D0E9DB1-B9CD-46AC-8417-E7AAD4F6BE4D}"/>
              </a:ext>
            </a:extLst>
          </p:cNvPr>
          <p:cNvGrpSpPr/>
          <p:nvPr/>
        </p:nvGrpSpPr>
        <p:grpSpPr>
          <a:xfrm>
            <a:off x="6393643" y="4855708"/>
            <a:ext cx="502986" cy="494348"/>
            <a:chOff x="462743" y="4919208"/>
            <a:chExt cx="502986" cy="494348"/>
          </a:xfrm>
        </p:grpSpPr>
        <p:grpSp>
          <p:nvGrpSpPr>
            <p:cNvPr id="1606" name="Group 1605">
              <a:extLst>
                <a:ext uri="{FF2B5EF4-FFF2-40B4-BE49-F238E27FC236}">
                  <a16:creationId xmlns="" xmlns:a16="http://schemas.microsoft.com/office/drawing/2014/main" id="{E856A36C-B299-4918-BFF0-5007E4FE713C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608" name="TextBox 1607">
                <a:extLst>
                  <a:ext uri="{FF2B5EF4-FFF2-40B4-BE49-F238E27FC236}">
                    <a16:creationId xmlns="" xmlns:a16="http://schemas.microsoft.com/office/drawing/2014/main" id="{7940E641-CB27-4E60-9446-EB9EDBC45047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609" name="Oval 1608">
                <a:extLst>
                  <a:ext uri="{FF2B5EF4-FFF2-40B4-BE49-F238E27FC236}">
                    <a16:creationId xmlns="" xmlns:a16="http://schemas.microsoft.com/office/drawing/2014/main" id="{F27B0C27-E016-4EAC-A85D-F4D73563DADD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10" name="Straight Connector 1609">
                <a:extLst>
                  <a:ext uri="{FF2B5EF4-FFF2-40B4-BE49-F238E27FC236}">
                    <a16:creationId xmlns="" xmlns:a16="http://schemas.microsoft.com/office/drawing/2014/main" id="{C853EA7F-9D1C-4401-AC8E-9E5B98B20A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1" name="Straight Connector 1610">
                <a:extLst>
                  <a:ext uri="{FF2B5EF4-FFF2-40B4-BE49-F238E27FC236}">
                    <a16:creationId xmlns="" xmlns:a16="http://schemas.microsoft.com/office/drawing/2014/main" id="{269B59CF-B70C-4103-B781-7A87FDBEE91D}"/>
                  </a:ext>
                </a:extLst>
              </p:cNvPr>
              <p:cNvCxnSpPr>
                <a:cxnSpLocks/>
                <a:stCxn id="1608" idx="0"/>
                <a:endCxn id="1608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2" name="Straight Connector 1611">
                <a:extLst>
                  <a:ext uri="{FF2B5EF4-FFF2-40B4-BE49-F238E27FC236}">
                    <a16:creationId xmlns="" xmlns:a16="http://schemas.microsoft.com/office/drawing/2014/main" id="{7A125159-2E9C-4DDE-80BD-C4075830E0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13" name="Oval 1612">
                <a:extLst>
                  <a:ext uri="{FF2B5EF4-FFF2-40B4-BE49-F238E27FC236}">
                    <a16:creationId xmlns="" xmlns:a16="http://schemas.microsoft.com/office/drawing/2014/main" id="{2A877B41-3B98-4C7F-A87C-4D440B67484C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14" name="Oval 1613">
                <a:extLst>
                  <a:ext uri="{FF2B5EF4-FFF2-40B4-BE49-F238E27FC236}">
                    <a16:creationId xmlns="" xmlns:a16="http://schemas.microsoft.com/office/drawing/2014/main" id="{877150FF-A7AF-4054-85CD-6FC623CC5ADD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15" name="TextBox 1614">
                <a:extLst>
                  <a:ext uri="{FF2B5EF4-FFF2-40B4-BE49-F238E27FC236}">
                    <a16:creationId xmlns="" xmlns:a16="http://schemas.microsoft.com/office/drawing/2014/main" id="{76C2AF59-1D4B-4DE0-914D-B752EDA20711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16" name="TextBox 1615">
                <a:extLst>
                  <a:ext uri="{FF2B5EF4-FFF2-40B4-BE49-F238E27FC236}">
                    <a16:creationId xmlns="" xmlns:a16="http://schemas.microsoft.com/office/drawing/2014/main" id="{1FFFA518-AAE4-47FD-8210-5538F1B3F624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607" name="TextBox 1606">
              <a:extLst>
                <a:ext uri="{FF2B5EF4-FFF2-40B4-BE49-F238E27FC236}">
                  <a16:creationId xmlns="" xmlns:a16="http://schemas.microsoft.com/office/drawing/2014/main" id="{EF92DC1E-6916-44ED-88A1-DBE240F8C98F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617" name="Group 1616">
            <a:extLst>
              <a:ext uri="{FF2B5EF4-FFF2-40B4-BE49-F238E27FC236}">
                <a16:creationId xmlns="" xmlns:a16="http://schemas.microsoft.com/office/drawing/2014/main" id="{2F6E4B9F-481E-4B25-952F-F52A0EC66B8E}"/>
              </a:ext>
            </a:extLst>
          </p:cNvPr>
          <p:cNvGrpSpPr/>
          <p:nvPr/>
        </p:nvGrpSpPr>
        <p:grpSpPr>
          <a:xfrm>
            <a:off x="6996893" y="4855708"/>
            <a:ext cx="502986" cy="494348"/>
            <a:chOff x="462743" y="4919208"/>
            <a:chExt cx="502986" cy="494348"/>
          </a:xfrm>
        </p:grpSpPr>
        <p:grpSp>
          <p:nvGrpSpPr>
            <p:cNvPr id="1618" name="Group 1617">
              <a:extLst>
                <a:ext uri="{FF2B5EF4-FFF2-40B4-BE49-F238E27FC236}">
                  <a16:creationId xmlns="" xmlns:a16="http://schemas.microsoft.com/office/drawing/2014/main" id="{32A00B7D-CE05-42BA-B6C9-B36527AE48BE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620" name="TextBox 1619">
                <a:extLst>
                  <a:ext uri="{FF2B5EF4-FFF2-40B4-BE49-F238E27FC236}">
                    <a16:creationId xmlns="" xmlns:a16="http://schemas.microsoft.com/office/drawing/2014/main" id="{967F7944-57FA-4C38-8BBF-3E0F8FDCB0D6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621" name="Oval 1620">
                <a:extLst>
                  <a:ext uri="{FF2B5EF4-FFF2-40B4-BE49-F238E27FC236}">
                    <a16:creationId xmlns="" xmlns:a16="http://schemas.microsoft.com/office/drawing/2014/main" id="{2B72BA7D-BFE0-4B29-9B4C-B63532F3D275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22" name="Straight Connector 1621">
                <a:extLst>
                  <a:ext uri="{FF2B5EF4-FFF2-40B4-BE49-F238E27FC236}">
                    <a16:creationId xmlns="" xmlns:a16="http://schemas.microsoft.com/office/drawing/2014/main" id="{80CF88DD-2194-4A81-A61F-9B3CBF6860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3" name="Straight Connector 1622">
                <a:extLst>
                  <a:ext uri="{FF2B5EF4-FFF2-40B4-BE49-F238E27FC236}">
                    <a16:creationId xmlns="" xmlns:a16="http://schemas.microsoft.com/office/drawing/2014/main" id="{91765221-4826-429A-B1CE-E547050201D2}"/>
                  </a:ext>
                </a:extLst>
              </p:cNvPr>
              <p:cNvCxnSpPr>
                <a:cxnSpLocks/>
                <a:stCxn id="1620" idx="0"/>
                <a:endCxn id="1620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4" name="Straight Connector 1623">
                <a:extLst>
                  <a:ext uri="{FF2B5EF4-FFF2-40B4-BE49-F238E27FC236}">
                    <a16:creationId xmlns="" xmlns:a16="http://schemas.microsoft.com/office/drawing/2014/main" id="{2BB76172-9023-466B-B0EF-6FDD6850B4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25" name="Oval 1624">
                <a:extLst>
                  <a:ext uri="{FF2B5EF4-FFF2-40B4-BE49-F238E27FC236}">
                    <a16:creationId xmlns="" xmlns:a16="http://schemas.microsoft.com/office/drawing/2014/main" id="{4548577D-D8B1-4D2E-89BB-735771E45441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26" name="Oval 1625">
                <a:extLst>
                  <a:ext uri="{FF2B5EF4-FFF2-40B4-BE49-F238E27FC236}">
                    <a16:creationId xmlns="" xmlns:a16="http://schemas.microsoft.com/office/drawing/2014/main" id="{C4ADACEA-6A25-42F4-9ED6-9DAD8564C598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27" name="TextBox 1626">
                <a:extLst>
                  <a:ext uri="{FF2B5EF4-FFF2-40B4-BE49-F238E27FC236}">
                    <a16:creationId xmlns="" xmlns:a16="http://schemas.microsoft.com/office/drawing/2014/main" id="{BDA32DDF-B465-4D51-9705-B596E1FD3F7C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28" name="TextBox 1627">
                <a:extLst>
                  <a:ext uri="{FF2B5EF4-FFF2-40B4-BE49-F238E27FC236}">
                    <a16:creationId xmlns="" xmlns:a16="http://schemas.microsoft.com/office/drawing/2014/main" id="{81522A41-88BC-403E-B7D5-862CCA70035E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619" name="TextBox 1618">
              <a:extLst>
                <a:ext uri="{FF2B5EF4-FFF2-40B4-BE49-F238E27FC236}">
                  <a16:creationId xmlns="" xmlns:a16="http://schemas.microsoft.com/office/drawing/2014/main" id="{EA49F416-DA35-4CE8-A6F6-CF87E9774C3C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</p:grpSp>
      <p:grpSp>
        <p:nvGrpSpPr>
          <p:cNvPr id="1629" name="Group 1628">
            <a:extLst>
              <a:ext uri="{FF2B5EF4-FFF2-40B4-BE49-F238E27FC236}">
                <a16:creationId xmlns="" xmlns:a16="http://schemas.microsoft.com/office/drawing/2014/main" id="{CBFBF575-5D74-4227-A5A8-569C0CAB496F}"/>
              </a:ext>
            </a:extLst>
          </p:cNvPr>
          <p:cNvGrpSpPr/>
          <p:nvPr/>
        </p:nvGrpSpPr>
        <p:grpSpPr>
          <a:xfrm>
            <a:off x="7644593" y="4855708"/>
            <a:ext cx="502986" cy="494348"/>
            <a:chOff x="462743" y="4919208"/>
            <a:chExt cx="502986" cy="494348"/>
          </a:xfrm>
        </p:grpSpPr>
        <p:grpSp>
          <p:nvGrpSpPr>
            <p:cNvPr id="1630" name="Group 1629">
              <a:extLst>
                <a:ext uri="{FF2B5EF4-FFF2-40B4-BE49-F238E27FC236}">
                  <a16:creationId xmlns="" xmlns:a16="http://schemas.microsoft.com/office/drawing/2014/main" id="{1070E43C-F5DC-4FE2-BEFC-4188129B590C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632" name="TextBox 1631">
                <a:extLst>
                  <a:ext uri="{FF2B5EF4-FFF2-40B4-BE49-F238E27FC236}">
                    <a16:creationId xmlns="" xmlns:a16="http://schemas.microsoft.com/office/drawing/2014/main" id="{B675D790-76C0-4190-B805-B06B8883B666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633" name="Oval 1632">
                <a:extLst>
                  <a:ext uri="{FF2B5EF4-FFF2-40B4-BE49-F238E27FC236}">
                    <a16:creationId xmlns="" xmlns:a16="http://schemas.microsoft.com/office/drawing/2014/main" id="{5B5EF594-69CD-4699-B197-76773C6D5E99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34" name="Straight Connector 1633">
                <a:extLst>
                  <a:ext uri="{FF2B5EF4-FFF2-40B4-BE49-F238E27FC236}">
                    <a16:creationId xmlns="" xmlns:a16="http://schemas.microsoft.com/office/drawing/2014/main" id="{E2F5B059-552E-49FF-BF14-86676E5F82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5" name="Straight Connector 1634">
                <a:extLst>
                  <a:ext uri="{FF2B5EF4-FFF2-40B4-BE49-F238E27FC236}">
                    <a16:creationId xmlns="" xmlns:a16="http://schemas.microsoft.com/office/drawing/2014/main" id="{69CED0BB-E975-418F-9A8F-8A5D29DCD8C1}"/>
                  </a:ext>
                </a:extLst>
              </p:cNvPr>
              <p:cNvCxnSpPr>
                <a:cxnSpLocks/>
                <a:stCxn id="1632" idx="0"/>
                <a:endCxn id="1632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6" name="Straight Connector 1635">
                <a:extLst>
                  <a:ext uri="{FF2B5EF4-FFF2-40B4-BE49-F238E27FC236}">
                    <a16:creationId xmlns="" xmlns:a16="http://schemas.microsoft.com/office/drawing/2014/main" id="{675AFCDE-9B9E-47C3-9FA5-2311F079DF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37" name="Oval 1636">
                <a:extLst>
                  <a:ext uri="{FF2B5EF4-FFF2-40B4-BE49-F238E27FC236}">
                    <a16:creationId xmlns="" xmlns:a16="http://schemas.microsoft.com/office/drawing/2014/main" id="{353E51C0-B239-4465-AAAC-2A945572DC6B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38" name="Oval 1637">
                <a:extLst>
                  <a:ext uri="{FF2B5EF4-FFF2-40B4-BE49-F238E27FC236}">
                    <a16:creationId xmlns="" xmlns:a16="http://schemas.microsoft.com/office/drawing/2014/main" id="{4BBC1CC4-F311-48AA-A811-092AB3C6D04E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39" name="TextBox 1638">
                <a:extLst>
                  <a:ext uri="{FF2B5EF4-FFF2-40B4-BE49-F238E27FC236}">
                    <a16:creationId xmlns="" xmlns:a16="http://schemas.microsoft.com/office/drawing/2014/main" id="{6461D13C-E589-486C-BED3-3CEB3C3A22E7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40" name="TextBox 1639">
                <a:extLst>
                  <a:ext uri="{FF2B5EF4-FFF2-40B4-BE49-F238E27FC236}">
                    <a16:creationId xmlns="" xmlns:a16="http://schemas.microsoft.com/office/drawing/2014/main" id="{F2345A7B-5754-4004-B354-45996C992B8C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  <p:sp>
          <p:nvSpPr>
            <p:cNvPr id="1631" name="TextBox 1630">
              <a:extLst>
                <a:ext uri="{FF2B5EF4-FFF2-40B4-BE49-F238E27FC236}">
                  <a16:creationId xmlns="" xmlns:a16="http://schemas.microsoft.com/office/drawing/2014/main" id="{5D2DC897-5DF6-44D0-ADE2-F0B974634D2A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</p:grpSp>
      <p:grpSp>
        <p:nvGrpSpPr>
          <p:cNvPr id="1641" name="Group 1640">
            <a:extLst>
              <a:ext uri="{FF2B5EF4-FFF2-40B4-BE49-F238E27FC236}">
                <a16:creationId xmlns="" xmlns:a16="http://schemas.microsoft.com/office/drawing/2014/main" id="{5A6845CF-FE36-439E-BC7D-473999CBF942}"/>
              </a:ext>
            </a:extLst>
          </p:cNvPr>
          <p:cNvGrpSpPr/>
          <p:nvPr/>
        </p:nvGrpSpPr>
        <p:grpSpPr>
          <a:xfrm>
            <a:off x="8216093" y="4855708"/>
            <a:ext cx="502986" cy="494348"/>
            <a:chOff x="462743" y="4919208"/>
            <a:chExt cx="502986" cy="494348"/>
          </a:xfrm>
        </p:grpSpPr>
        <p:grpSp>
          <p:nvGrpSpPr>
            <p:cNvPr id="1642" name="Group 1641">
              <a:extLst>
                <a:ext uri="{FF2B5EF4-FFF2-40B4-BE49-F238E27FC236}">
                  <a16:creationId xmlns="" xmlns:a16="http://schemas.microsoft.com/office/drawing/2014/main" id="{22FE3DE7-1C95-4FA9-90FF-F2EAEE42FFA4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644" name="TextBox 1643">
                <a:extLst>
                  <a:ext uri="{FF2B5EF4-FFF2-40B4-BE49-F238E27FC236}">
                    <a16:creationId xmlns="" xmlns:a16="http://schemas.microsoft.com/office/drawing/2014/main" id="{8DBB0162-68BE-4DFC-9322-1ACD53128439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645" name="Oval 1644">
                <a:extLst>
                  <a:ext uri="{FF2B5EF4-FFF2-40B4-BE49-F238E27FC236}">
                    <a16:creationId xmlns="" xmlns:a16="http://schemas.microsoft.com/office/drawing/2014/main" id="{C46F8814-C6AC-4779-9B9D-14BEF23401D6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46" name="Straight Connector 1645">
                <a:extLst>
                  <a:ext uri="{FF2B5EF4-FFF2-40B4-BE49-F238E27FC236}">
                    <a16:creationId xmlns="" xmlns:a16="http://schemas.microsoft.com/office/drawing/2014/main" id="{0D40BCFE-48B5-4400-9874-42CD13553D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7" name="Straight Connector 1646">
                <a:extLst>
                  <a:ext uri="{FF2B5EF4-FFF2-40B4-BE49-F238E27FC236}">
                    <a16:creationId xmlns="" xmlns:a16="http://schemas.microsoft.com/office/drawing/2014/main" id="{383E342C-2EB8-425F-BEEB-2D2420EC5CA2}"/>
                  </a:ext>
                </a:extLst>
              </p:cNvPr>
              <p:cNvCxnSpPr>
                <a:cxnSpLocks/>
                <a:stCxn id="1644" idx="0"/>
                <a:endCxn id="1644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8" name="Straight Connector 1647">
                <a:extLst>
                  <a:ext uri="{FF2B5EF4-FFF2-40B4-BE49-F238E27FC236}">
                    <a16:creationId xmlns="" xmlns:a16="http://schemas.microsoft.com/office/drawing/2014/main" id="{85C36FD5-BF3A-4D00-BCB6-7CCE02250D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49" name="Oval 1648">
                <a:extLst>
                  <a:ext uri="{FF2B5EF4-FFF2-40B4-BE49-F238E27FC236}">
                    <a16:creationId xmlns="" xmlns:a16="http://schemas.microsoft.com/office/drawing/2014/main" id="{65301011-02B9-4643-942F-A964E0A9DC9F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50" name="Oval 1649">
                <a:extLst>
                  <a:ext uri="{FF2B5EF4-FFF2-40B4-BE49-F238E27FC236}">
                    <a16:creationId xmlns="" xmlns:a16="http://schemas.microsoft.com/office/drawing/2014/main" id="{DCD1F9D6-CA8C-4ECB-A1C3-0E4E4858FC6B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51" name="TextBox 1650">
                <a:extLst>
                  <a:ext uri="{FF2B5EF4-FFF2-40B4-BE49-F238E27FC236}">
                    <a16:creationId xmlns="" xmlns:a16="http://schemas.microsoft.com/office/drawing/2014/main" id="{C3176F68-CFAF-4BEB-BB4B-5B0F145F4E36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52" name="TextBox 1651">
                <a:extLst>
                  <a:ext uri="{FF2B5EF4-FFF2-40B4-BE49-F238E27FC236}">
                    <a16:creationId xmlns="" xmlns:a16="http://schemas.microsoft.com/office/drawing/2014/main" id="{65822842-1119-477C-8099-8FA0592EAAC0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643" name="TextBox 1642">
              <a:extLst>
                <a:ext uri="{FF2B5EF4-FFF2-40B4-BE49-F238E27FC236}">
                  <a16:creationId xmlns="" xmlns:a16="http://schemas.microsoft.com/office/drawing/2014/main" id="{18308899-2BFB-48C9-BE7D-CE76B6A83655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653" name="Group 1652">
            <a:extLst>
              <a:ext uri="{FF2B5EF4-FFF2-40B4-BE49-F238E27FC236}">
                <a16:creationId xmlns="" xmlns:a16="http://schemas.microsoft.com/office/drawing/2014/main" id="{4F6D1E53-D02A-4417-90DB-4C2800A0A8D1}"/>
              </a:ext>
            </a:extLst>
          </p:cNvPr>
          <p:cNvGrpSpPr/>
          <p:nvPr/>
        </p:nvGrpSpPr>
        <p:grpSpPr>
          <a:xfrm>
            <a:off x="8806643" y="4855708"/>
            <a:ext cx="502986" cy="494348"/>
            <a:chOff x="462743" y="4919208"/>
            <a:chExt cx="502986" cy="494348"/>
          </a:xfrm>
        </p:grpSpPr>
        <p:grpSp>
          <p:nvGrpSpPr>
            <p:cNvPr id="1654" name="Group 1653">
              <a:extLst>
                <a:ext uri="{FF2B5EF4-FFF2-40B4-BE49-F238E27FC236}">
                  <a16:creationId xmlns="" xmlns:a16="http://schemas.microsoft.com/office/drawing/2014/main" id="{EFA3BEB0-B0D4-4102-8E7B-2949E9D3DA40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656" name="TextBox 1655">
                <a:extLst>
                  <a:ext uri="{FF2B5EF4-FFF2-40B4-BE49-F238E27FC236}">
                    <a16:creationId xmlns="" xmlns:a16="http://schemas.microsoft.com/office/drawing/2014/main" id="{2B0A6C08-8E66-4508-A506-87D791CE3103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657" name="Oval 1656">
                <a:extLst>
                  <a:ext uri="{FF2B5EF4-FFF2-40B4-BE49-F238E27FC236}">
                    <a16:creationId xmlns="" xmlns:a16="http://schemas.microsoft.com/office/drawing/2014/main" id="{EB41EC4B-18D0-49AE-9133-4EAD66DD4B7A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58" name="Straight Connector 1657">
                <a:extLst>
                  <a:ext uri="{FF2B5EF4-FFF2-40B4-BE49-F238E27FC236}">
                    <a16:creationId xmlns="" xmlns:a16="http://schemas.microsoft.com/office/drawing/2014/main" id="{6CCD3305-A64F-401F-ABD9-8C1671FB04A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9" name="Straight Connector 1658">
                <a:extLst>
                  <a:ext uri="{FF2B5EF4-FFF2-40B4-BE49-F238E27FC236}">
                    <a16:creationId xmlns="" xmlns:a16="http://schemas.microsoft.com/office/drawing/2014/main" id="{DFFF6F9E-C6A1-4DDF-A410-B8E5F4A7A57F}"/>
                  </a:ext>
                </a:extLst>
              </p:cNvPr>
              <p:cNvCxnSpPr>
                <a:cxnSpLocks/>
                <a:stCxn id="1656" idx="0"/>
                <a:endCxn id="1656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0" name="Straight Connector 1659">
                <a:extLst>
                  <a:ext uri="{FF2B5EF4-FFF2-40B4-BE49-F238E27FC236}">
                    <a16:creationId xmlns="" xmlns:a16="http://schemas.microsoft.com/office/drawing/2014/main" id="{93EC5818-CB74-4F66-AC53-CEB201133B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61" name="Oval 1660">
                <a:extLst>
                  <a:ext uri="{FF2B5EF4-FFF2-40B4-BE49-F238E27FC236}">
                    <a16:creationId xmlns="" xmlns:a16="http://schemas.microsoft.com/office/drawing/2014/main" id="{8BFEA5E1-392A-49F2-984D-DEF09EEB383E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62" name="Oval 1661">
                <a:extLst>
                  <a:ext uri="{FF2B5EF4-FFF2-40B4-BE49-F238E27FC236}">
                    <a16:creationId xmlns="" xmlns:a16="http://schemas.microsoft.com/office/drawing/2014/main" id="{F327BB33-0680-47BA-B286-6D7E7218D6DE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63" name="TextBox 1662">
                <a:extLst>
                  <a:ext uri="{FF2B5EF4-FFF2-40B4-BE49-F238E27FC236}">
                    <a16:creationId xmlns="" xmlns:a16="http://schemas.microsoft.com/office/drawing/2014/main" id="{FB6B107D-8B28-4E3E-BE93-7FCCF62B151D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64" name="TextBox 1663">
                <a:extLst>
                  <a:ext uri="{FF2B5EF4-FFF2-40B4-BE49-F238E27FC236}">
                    <a16:creationId xmlns="" xmlns:a16="http://schemas.microsoft.com/office/drawing/2014/main" id="{4500559F-EC72-4593-AD56-7FCBC8DCF3D5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655" name="TextBox 1654">
              <a:extLst>
                <a:ext uri="{FF2B5EF4-FFF2-40B4-BE49-F238E27FC236}">
                  <a16:creationId xmlns="" xmlns:a16="http://schemas.microsoft.com/office/drawing/2014/main" id="{03640EED-F59A-433F-B539-733849906D78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665" name="Group 1664">
            <a:extLst>
              <a:ext uri="{FF2B5EF4-FFF2-40B4-BE49-F238E27FC236}">
                <a16:creationId xmlns="" xmlns:a16="http://schemas.microsoft.com/office/drawing/2014/main" id="{F2976D76-543F-414A-991F-AA6BB7DE9B30}"/>
              </a:ext>
            </a:extLst>
          </p:cNvPr>
          <p:cNvGrpSpPr/>
          <p:nvPr/>
        </p:nvGrpSpPr>
        <p:grpSpPr>
          <a:xfrm>
            <a:off x="9428943" y="4849358"/>
            <a:ext cx="502986" cy="494348"/>
            <a:chOff x="462743" y="4919208"/>
            <a:chExt cx="502986" cy="494348"/>
          </a:xfrm>
        </p:grpSpPr>
        <p:grpSp>
          <p:nvGrpSpPr>
            <p:cNvPr id="1666" name="Group 1665">
              <a:extLst>
                <a:ext uri="{FF2B5EF4-FFF2-40B4-BE49-F238E27FC236}">
                  <a16:creationId xmlns="" xmlns:a16="http://schemas.microsoft.com/office/drawing/2014/main" id="{1F416530-6D75-4513-830C-FBDB3D77CA7E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668" name="TextBox 1667">
                <a:extLst>
                  <a:ext uri="{FF2B5EF4-FFF2-40B4-BE49-F238E27FC236}">
                    <a16:creationId xmlns="" xmlns:a16="http://schemas.microsoft.com/office/drawing/2014/main" id="{54B6A5D3-DC90-4FAF-B5AD-F35A71942B01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669" name="Oval 1668">
                <a:extLst>
                  <a:ext uri="{FF2B5EF4-FFF2-40B4-BE49-F238E27FC236}">
                    <a16:creationId xmlns="" xmlns:a16="http://schemas.microsoft.com/office/drawing/2014/main" id="{731A3F0D-4C33-4BA4-89CB-B9B04E5E167A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70" name="Straight Connector 1669">
                <a:extLst>
                  <a:ext uri="{FF2B5EF4-FFF2-40B4-BE49-F238E27FC236}">
                    <a16:creationId xmlns="" xmlns:a16="http://schemas.microsoft.com/office/drawing/2014/main" id="{E5D69374-0268-4B30-9AF7-E356C6630D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71" name="Straight Connector 1670">
                <a:extLst>
                  <a:ext uri="{FF2B5EF4-FFF2-40B4-BE49-F238E27FC236}">
                    <a16:creationId xmlns="" xmlns:a16="http://schemas.microsoft.com/office/drawing/2014/main" id="{D3F8FC7B-E46C-4A84-B9BB-1F2AD231AEBC}"/>
                  </a:ext>
                </a:extLst>
              </p:cNvPr>
              <p:cNvCxnSpPr>
                <a:cxnSpLocks/>
                <a:stCxn id="1668" idx="0"/>
                <a:endCxn id="1668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72" name="Straight Connector 1671">
                <a:extLst>
                  <a:ext uri="{FF2B5EF4-FFF2-40B4-BE49-F238E27FC236}">
                    <a16:creationId xmlns="" xmlns:a16="http://schemas.microsoft.com/office/drawing/2014/main" id="{238A32F4-F12E-4354-8998-FB75DA4D84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73" name="Oval 1672">
                <a:extLst>
                  <a:ext uri="{FF2B5EF4-FFF2-40B4-BE49-F238E27FC236}">
                    <a16:creationId xmlns="" xmlns:a16="http://schemas.microsoft.com/office/drawing/2014/main" id="{8BFC9D39-4ADD-47C6-9C0D-35EA24951BC1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74" name="Oval 1673">
                <a:extLst>
                  <a:ext uri="{FF2B5EF4-FFF2-40B4-BE49-F238E27FC236}">
                    <a16:creationId xmlns="" xmlns:a16="http://schemas.microsoft.com/office/drawing/2014/main" id="{87D36A75-7C3B-4B8A-AC09-969D80241A59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75" name="TextBox 1674">
                <a:extLst>
                  <a:ext uri="{FF2B5EF4-FFF2-40B4-BE49-F238E27FC236}">
                    <a16:creationId xmlns="" xmlns:a16="http://schemas.microsoft.com/office/drawing/2014/main" id="{6944DF06-CBCF-45C4-A239-3482F8142593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76" name="TextBox 1675">
                <a:extLst>
                  <a:ext uri="{FF2B5EF4-FFF2-40B4-BE49-F238E27FC236}">
                    <a16:creationId xmlns="" xmlns:a16="http://schemas.microsoft.com/office/drawing/2014/main" id="{5C21D76B-C4DB-4677-B3CC-CD6CD697B06B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667" name="TextBox 1666">
              <a:extLst>
                <a:ext uri="{FF2B5EF4-FFF2-40B4-BE49-F238E27FC236}">
                  <a16:creationId xmlns="" xmlns:a16="http://schemas.microsoft.com/office/drawing/2014/main" id="{70378641-2742-4E3F-86F5-660177A37946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</p:grpSp>
      <p:grpSp>
        <p:nvGrpSpPr>
          <p:cNvPr id="1677" name="Group 1676">
            <a:extLst>
              <a:ext uri="{FF2B5EF4-FFF2-40B4-BE49-F238E27FC236}">
                <a16:creationId xmlns="" xmlns:a16="http://schemas.microsoft.com/office/drawing/2014/main" id="{949F02D1-69EA-4B02-ADA4-13425C3AA642}"/>
              </a:ext>
            </a:extLst>
          </p:cNvPr>
          <p:cNvGrpSpPr/>
          <p:nvPr/>
        </p:nvGrpSpPr>
        <p:grpSpPr>
          <a:xfrm>
            <a:off x="348443" y="1077458"/>
            <a:ext cx="502986" cy="494348"/>
            <a:chOff x="462743" y="4919208"/>
            <a:chExt cx="502986" cy="494348"/>
          </a:xfrm>
        </p:grpSpPr>
        <p:grpSp>
          <p:nvGrpSpPr>
            <p:cNvPr id="1678" name="Group 1677">
              <a:extLst>
                <a:ext uri="{FF2B5EF4-FFF2-40B4-BE49-F238E27FC236}">
                  <a16:creationId xmlns="" xmlns:a16="http://schemas.microsoft.com/office/drawing/2014/main" id="{4EF3FA61-22FF-4266-8E29-ED7E44FEDB78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680" name="TextBox 1679">
                <a:extLst>
                  <a:ext uri="{FF2B5EF4-FFF2-40B4-BE49-F238E27FC236}">
                    <a16:creationId xmlns="" xmlns:a16="http://schemas.microsoft.com/office/drawing/2014/main" id="{0D641E12-EF13-4547-9624-33BAD8E52B94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681" name="Oval 1680">
                <a:extLst>
                  <a:ext uri="{FF2B5EF4-FFF2-40B4-BE49-F238E27FC236}">
                    <a16:creationId xmlns="" xmlns:a16="http://schemas.microsoft.com/office/drawing/2014/main" id="{6BB36BE7-8E7F-4504-8A9B-454E5C12FD24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82" name="Straight Connector 1681">
                <a:extLst>
                  <a:ext uri="{FF2B5EF4-FFF2-40B4-BE49-F238E27FC236}">
                    <a16:creationId xmlns="" xmlns:a16="http://schemas.microsoft.com/office/drawing/2014/main" id="{9A88CF25-4779-4FC7-B449-7F8B1D668D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3" name="Straight Connector 1682">
                <a:extLst>
                  <a:ext uri="{FF2B5EF4-FFF2-40B4-BE49-F238E27FC236}">
                    <a16:creationId xmlns="" xmlns:a16="http://schemas.microsoft.com/office/drawing/2014/main" id="{FA536C7D-9747-4D93-9B25-97EA34635256}"/>
                  </a:ext>
                </a:extLst>
              </p:cNvPr>
              <p:cNvCxnSpPr>
                <a:cxnSpLocks/>
                <a:stCxn id="1680" idx="0"/>
                <a:endCxn id="1680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4" name="Straight Connector 1683">
                <a:extLst>
                  <a:ext uri="{FF2B5EF4-FFF2-40B4-BE49-F238E27FC236}">
                    <a16:creationId xmlns="" xmlns:a16="http://schemas.microsoft.com/office/drawing/2014/main" id="{7BECFD61-C3CC-4460-A26E-3DDE16E01D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85" name="Oval 1684">
                <a:extLst>
                  <a:ext uri="{FF2B5EF4-FFF2-40B4-BE49-F238E27FC236}">
                    <a16:creationId xmlns="" xmlns:a16="http://schemas.microsoft.com/office/drawing/2014/main" id="{C5A9760A-5066-4033-BD5D-FEFF02AFF746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86" name="Oval 1685">
                <a:extLst>
                  <a:ext uri="{FF2B5EF4-FFF2-40B4-BE49-F238E27FC236}">
                    <a16:creationId xmlns="" xmlns:a16="http://schemas.microsoft.com/office/drawing/2014/main" id="{3B6C1181-0D5A-4AF9-8E38-2BB9B07CDC89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87" name="TextBox 1686">
                <a:extLst>
                  <a:ext uri="{FF2B5EF4-FFF2-40B4-BE49-F238E27FC236}">
                    <a16:creationId xmlns="" xmlns:a16="http://schemas.microsoft.com/office/drawing/2014/main" id="{2CC746C8-B6CB-4F0F-9AAF-323224CBCDF9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88" name="TextBox 1687">
                <a:extLst>
                  <a:ext uri="{FF2B5EF4-FFF2-40B4-BE49-F238E27FC236}">
                    <a16:creationId xmlns="" xmlns:a16="http://schemas.microsoft.com/office/drawing/2014/main" id="{2D1A5198-7265-4430-A0C7-C3DE8F4C305D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679" name="TextBox 1678">
              <a:extLst>
                <a:ext uri="{FF2B5EF4-FFF2-40B4-BE49-F238E27FC236}">
                  <a16:creationId xmlns="" xmlns:a16="http://schemas.microsoft.com/office/drawing/2014/main" id="{6E18AD3A-C823-4D01-964A-301AB48C9C1B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</a:t>
              </a:r>
            </a:p>
          </p:txBody>
        </p:sp>
      </p:grpSp>
      <p:grpSp>
        <p:nvGrpSpPr>
          <p:cNvPr id="1689" name="Group 1688">
            <a:extLst>
              <a:ext uri="{FF2B5EF4-FFF2-40B4-BE49-F238E27FC236}">
                <a16:creationId xmlns="" xmlns:a16="http://schemas.microsoft.com/office/drawing/2014/main" id="{B4B4909F-B34C-4090-BA2A-C2BD1D311614}"/>
              </a:ext>
            </a:extLst>
          </p:cNvPr>
          <p:cNvGrpSpPr/>
          <p:nvPr/>
        </p:nvGrpSpPr>
        <p:grpSpPr>
          <a:xfrm>
            <a:off x="1015193" y="1077458"/>
            <a:ext cx="502986" cy="494348"/>
            <a:chOff x="462743" y="4919208"/>
            <a:chExt cx="502986" cy="494348"/>
          </a:xfrm>
        </p:grpSpPr>
        <p:grpSp>
          <p:nvGrpSpPr>
            <p:cNvPr id="1690" name="Group 1689">
              <a:extLst>
                <a:ext uri="{FF2B5EF4-FFF2-40B4-BE49-F238E27FC236}">
                  <a16:creationId xmlns="" xmlns:a16="http://schemas.microsoft.com/office/drawing/2014/main" id="{3B288227-9133-4D45-A992-115D44653EF5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692" name="TextBox 1691">
                <a:extLst>
                  <a:ext uri="{FF2B5EF4-FFF2-40B4-BE49-F238E27FC236}">
                    <a16:creationId xmlns="" xmlns:a16="http://schemas.microsoft.com/office/drawing/2014/main" id="{47EAB0DF-5077-4555-BC5D-3CC58E798F6B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693" name="Oval 1692">
                <a:extLst>
                  <a:ext uri="{FF2B5EF4-FFF2-40B4-BE49-F238E27FC236}">
                    <a16:creationId xmlns="" xmlns:a16="http://schemas.microsoft.com/office/drawing/2014/main" id="{2626178C-A717-4F15-9265-777DBA8D6F21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94" name="Straight Connector 1693">
                <a:extLst>
                  <a:ext uri="{FF2B5EF4-FFF2-40B4-BE49-F238E27FC236}">
                    <a16:creationId xmlns="" xmlns:a16="http://schemas.microsoft.com/office/drawing/2014/main" id="{947CB49F-A8D7-4C3B-8197-A662221488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5" name="Straight Connector 1694">
                <a:extLst>
                  <a:ext uri="{FF2B5EF4-FFF2-40B4-BE49-F238E27FC236}">
                    <a16:creationId xmlns="" xmlns:a16="http://schemas.microsoft.com/office/drawing/2014/main" id="{B5F4DC9A-8220-47DF-BAFB-91A5DC1E454A}"/>
                  </a:ext>
                </a:extLst>
              </p:cNvPr>
              <p:cNvCxnSpPr>
                <a:cxnSpLocks/>
                <a:stCxn id="1692" idx="0"/>
                <a:endCxn id="1692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6" name="Straight Connector 1695">
                <a:extLst>
                  <a:ext uri="{FF2B5EF4-FFF2-40B4-BE49-F238E27FC236}">
                    <a16:creationId xmlns="" xmlns:a16="http://schemas.microsoft.com/office/drawing/2014/main" id="{A3C5F5C3-5DB1-4CB8-9A22-7016444BEA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97" name="Oval 1696">
                <a:extLst>
                  <a:ext uri="{FF2B5EF4-FFF2-40B4-BE49-F238E27FC236}">
                    <a16:creationId xmlns="" xmlns:a16="http://schemas.microsoft.com/office/drawing/2014/main" id="{D2C1478C-4168-4AA7-AF0F-409F57A442AD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98" name="Oval 1697">
                <a:extLst>
                  <a:ext uri="{FF2B5EF4-FFF2-40B4-BE49-F238E27FC236}">
                    <a16:creationId xmlns="" xmlns:a16="http://schemas.microsoft.com/office/drawing/2014/main" id="{4FCC6259-C726-458C-8917-37B3B0EA3890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99" name="TextBox 1698">
                <a:extLst>
                  <a:ext uri="{FF2B5EF4-FFF2-40B4-BE49-F238E27FC236}">
                    <a16:creationId xmlns="" xmlns:a16="http://schemas.microsoft.com/office/drawing/2014/main" id="{CACC7166-8035-4C39-A7DB-212A0614A854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00" name="TextBox 1699">
                <a:extLst>
                  <a:ext uri="{FF2B5EF4-FFF2-40B4-BE49-F238E27FC236}">
                    <a16:creationId xmlns="" xmlns:a16="http://schemas.microsoft.com/office/drawing/2014/main" id="{3AE5027F-4BD3-4B03-B6D2-AC58E2396E36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  <p:sp>
          <p:nvSpPr>
            <p:cNvPr id="1691" name="TextBox 1690">
              <a:extLst>
                <a:ext uri="{FF2B5EF4-FFF2-40B4-BE49-F238E27FC236}">
                  <a16:creationId xmlns="" xmlns:a16="http://schemas.microsoft.com/office/drawing/2014/main" id="{790B2A01-D7B6-4756-BA40-963B9BF9F616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701" name="Group 1700">
            <a:extLst>
              <a:ext uri="{FF2B5EF4-FFF2-40B4-BE49-F238E27FC236}">
                <a16:creationId xmlns="" xmlns:a16="http://schemas.microsoft.com/office/drawing/2014/main" id="{F9AAFAF4-F383-4B3C-94FA-10CE9ABF7B52}"/>
              </a:ext>
            </a:extLst>
          </p:cNvPr>
          <p:cNvGrpSpPr/>
          <p:nvPr/>
        </p:nvGrpSpPr>
        <p:grpSpPr>
          <a:xfrm>
            <a:off x="1612093" y="1083808"/>
            <a:ext cx="502986" cy="494348"/>
            <a:chOff x="462743" y="4919208"/>
            <a:chExt cx="502986" cy="494348"/>
          </a:xfrm>
        </p:grpSpPr>
        <p:grpSp>
          <p:nvGrpSpPr>
            <p:cNvPr id="1702" name="Group 1701">
              <a:extLst>
                <a:ext uri="{FF2B5EF4-FFF2-40B4-BE49-F238E27FC236}">
                  <a16:creationId xmlns="" xmlns:a16="http://schemas.microsoft.com/office/drawing/2014/main" id="{B10129A6-6D40-4138-8B4A-4A0F9E4670D1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704" name="TextBox 1703">
                <a:extLst>
                  <a:ext uri="{FF2B5EF4-FFF2-40B4-BE49-F238E27FC236}">
                    <a16:creationId xmlns="" xmlns:a16="http://schemas.microsoft.com/office/drawing/2014/main" id="{CBF373A6-E7B3-44F6-99B4-4201C4B3AACF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705" name="Oval 1704">
                <a:extLst>
                  <a:ext uri="{FF2B5EF4-FFF2-40B4-BE49-F238E27FC236}">
                    <a16:creationId xmlns="" xmlns:a16="http://schemas.microsoft.com/office/drawing/2014/main" id="{97D0166C-DA2A-4786-BCF0-21DE0C4CC494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706" name="Straight Connector 1705">
                <a:extLst>
                  <a:ext uri="{FF2B5EF4-FFF2-40B4-BE49-F238E27FC236}">
                    <a16:creationId xmlns="" xmlns:a16="http://schemas.microsoft.com/office/drawing/2014/main" id="{8E1EB588-5EC3-441D-BCC6-DEC7EC1A061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7" name="Straight Connector 1706">
                <a:extLst>
                  <a:ext uri="{FF2B5EF4-FFF2-40B4-BE49-F238E27FC236}">
                    <a16:creationId xmlns="" xmlns:a16="http://schemas.microsoft.com/office/drawing/2014/main" id="{C554A6CB-D899-4121-BC33-65EC27FF831B}"/>
                  </a:ext>
                </a:extLst>
              </p:cNvPr>
              <p:cNvCxnSpPr>
                <a:cxnSpLocks/>
                <a:stCxn id="1704" idx="0"/>
                <a:endCxn id="1704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8" name="Straight Connector 1707">
                <a:extLst>
                  <a:ext uri="{FF2B5EF4-FFF2-40B4-BE49-F238E27FC236}">
                    <a16:creationId xmlns="" xmlns:a16="http://schemas.microsoft.com/office/drawing/2014/main" id="{6C755744-4E58-4D03-B5EA-D5551C9618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09" name="Oval 1708">
                <a:extLst>
                  <a:ext uri="{FF2B5EF4-FFF2-40B4-BE49-F238E27FC236}">
                    <a16:creationId xmlns="" xmlns:a16="http://schemas.microsoft.com/office/drawing/2014/main" id="{54C2A280-38F3-4EF1-B8AC-430C7565ECAB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10" name="Oval 1709">
                <a:extLst>
                  <a:ext uri="{FF2B5EF4-FFF2-40B4-BE49-F238E27FC236}">
                    <a16:creationId xmlns="" xmlns:a16="http://schemas.microsoft.com/office/drawing/2014/main" id="{084230E9-6EB3-4C78-B610-ED9399CE555A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11" name="TextBox 1710">
                <a:extLst>
                  <a:ext uri="{FF2B5EF4-FFF2-40B4-BE49-F238E27FC236}">
                    <a16:creationId xmlns="" xmlns:a16="http://schemas.microsoft.com/office/drawing/2014/main" id="{E793D2B9-60E6-4F54-8EAB-10F6FEC1363B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712" name="TextBox 1711">
                <a:extLst>
                  <a:ext uri="{FF2B5EF4-FFF2-40B4-BE49-F238E27FC236}">
                    <a16:creationId xmlns="" xmlns:a16="http://schemas.microsoft.com/office/drawing/2014/main" id="{87D4B4AC-4C45-43A9-80AC-0FE606941019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703" name="TextBox 1702">
              <a:extLst>
                <a:ext uri="{FF2B5EF4-FFF2-40B4-BE49-F238E27FC236}">
                  <a16:creationId xmlns="" xmlns:a16="http://schemas.microsoft.com/office/drawing/2014/main" id="{5281D345-6D8D-46B7-90E2-516FD48BB351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</p:grpSp>
      <p:grpSp>
        <p:nvGrpSpPr>
          <p:cNvPr id="1713" name="Group 1712">
            <a:extLst>
              <a:ext uri="{FF2B5EF4-FFF2-40B4-BE49-F238E27FC236}">
                <a16:creationId xmlns="" xmlns:a16="http://schemas.microsoft.com/office/drawing/2014/main" id="{B905B4EA-BC6D-4039-A27C-FB979ED0609B}"/>
              </a:ext>
            </a:extLst>
          </p:cNvPr>
          <p:cNvGrpSpPr/>
          <p:nvPr/>
        </p:nvGrpSpPr>
        <p:grpSpPr>
          <a:xfrm>
            <a:off x="2228043" y="1090158"/>
            <a:ext cx="502986" cy="494348"/>
            <a:chOff x="462743" y="4919208"/>
            <a:chExt cx="502986" cy="494348"/>
          </a:xfrm>
        </p:grpSpPr>
        <p:grpSp>
          <p:nvGrpSpPr>
            <p:cNvPr id="1714" name="Group 1713">
              <a:extLst>
                <a:ext uri="{FF2B5EF4-FFF2-40B4-BE49-F238E27FC236}">
                  <a16:creationId xmlns="" xmlns:a16="http://schemas.microsoft.com/office/drawing/2014/main" id="{A8D9C870-7447-4624-9645-6CF321D14E4D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716" name="TextBox 1715">
                <a:extLst>
                  <a:ext uri="{FF2B5EF4-FFF2-40B4-BE49-F238E27FC236}">
                    <a16:creationId xmlns="" xmlns:a16="http://schemas.microsoft.com/office/drawing/2014/main" id="{EE8A91D9-20FF-4893-A7B0-2ACA00694F2C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717" name="Oval 1716">
                <a:extLst>
                  <a:ext uri="{FF2B5EF4-FFF2-40B4-BE49-F238E27FC236}">
                    <a16:creationId xmlns="" xmlns:a16="http://schemas.microsoft.com/office/drawing/2014/main" id="{69E9EC91-161C-42EB-B81C-6BEB4930AC39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718" name="Straight Connector 1717">
                <a:extLst>
                  <a:ext uri="{FF2B5EF4-FFF2-40B4-BE49-F238E27FC236}">
                    <a16:creationId xmlns="" xmlns:a16="http://schemas.microsoft.com/office/drawing/2014/main" id="{77E652DA-60A9-47C0-A976-D559FDCB2D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9" name="Straight Connector 1718">
                <a:extLst>
                  <a:ext uri="{FF2B5EF4-FFF2-40B4-BE49-F238E27FC236}">
                    <a16:creationId xmlns="" xmlns:a16="http://schemas.microsoft.com/office/drawing/2014/main" id="{72213F32-5841-4667-9C83-7AACC0026EF7}"/>
                  </a:ext>
                </a:extLst>
              </p:cNvPr>
              <p:cNvCxnSpPr>
                <a:cxnSpLocks/>
                <a:stCxn id="1716" idx="0"/>
                <a:endCxn id="1716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0" name="Straight Connector 1719">
                <a:extLst>
                  <a:ext uri="{FF2B5EF4-FFF2-40B4-BE49-F238E27FC236}">
                    <a16:creationId xmlns="" xmlns:a16="http://schemas.microsoft.com/office/drawing/2014/main" id="{3FE0FCA7-BEA5-41EE-A315-991954FA43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21" name="Oval 1720">
                <a:extLst>
                  <a:ext uri="{FF2B5EF4-FFF2-40B4-BE49-F238E27FC236}">
                    <a16:creationId xmlns="" xmlns:a16="http://schemas.microsoft.com/office/drawing/2014/main" id="{503DFEF5-A821-4085-B54F-AC09C618556D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22" name="Oval 1721">
                <a:extLst>
                  <a:ext uri="{FF2B5EF4-FFF2-40B4-BE49-F238E27FC236}">
                    <a16:creationId xmlns="" xmlns:a16="http://schemas.microsoft.com/office/drawing/2014/main" id="{6374F8C9-3F37-49DB-A69F-28B582EF29AE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23" name="TextBox 1722">
                <a:extLst>
                  <a:ext uri="{FF2B5EF4-FFF2-40B4-BE49-F238E27FC236}">
                    <a16:creationId xmlns="" xmlns:a16="http://schemas.microsoft.com/office/drawing/2014/main" id="{7810BAF6-6907-424E-9742-0BB8869F3CFC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24" name="TextBox 1723">
                <a:extLst>
                  <a:ext uri="{FF2B5EF4-FFF2-40B4-BE49-F238E27FC236}">
                    <a16:creationId xmlns="" xmlns:a16="http://schemas.microsoft.com/office/drawing/2014/main" id="{618FF220-A6E6-48C3-9C95-102432B26B31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  <p:sp>
          <p:nvSpPr>
            <p:cNvPr id="1715" name="TextBox 1714">
              <a:extLst>
                <a:ext uri="{FF2B5EF4-FFF2-40B4-BE49-F238E27FC236}">
                  <a16:creationId xmlns="" xmlns:a16="http://schemas.microsoft.com/office/drawing/2014/main" id="{C53C1A5F-4EE9-41CB-8272-3FEA1DD4BE29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725" name="Group 1724">
            <a:extLst>
              <a:ext uri="{FF2B5EF4-FFF2-40B4-BE49-F238E27FC236}">
                <a16:creationId xmlns="" xmlns:a16="http://schemas.microsoft.com/office/drawing/2014/main" id="{FB537286-F1B9-43C1-B093-115B0ED20286}"/>
              </a:ext>
            </a:extLst>
          </p:cNvPr>
          <p:cNvGrpSpPr/>
          <p:nvPr/>
        </p:nvGrpSpPr>
        <p:grpSpPr>
          <a:xfrm>
            <a:off x="2926543" y="1083808"/>
            <a:ext cx="502986" cy="494348"/>
            <a:chOff x="462743" y="4919208"/>
            <a:chExt cx="502986" cy="494348"/>
          </a:xfrm>
        </p:grpSpPr>
        <p:grpSp>
          <p:nvGrpSpPr>
            <p:cNvPr id="1726" name="Group 1725">
              <a:extLst>
                <a:ext uri="{FF2B5EF4-FFF2-40B4-BE49-F238E27FC236}">
                  <a16:creationId xmlns="" xmlns:a16="http://schemas.microsoft.com/office/drawing/2014/main" id="{2D16CCCD-71F7-4FFB-97B3-DFEF9ED2C008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728" name="TextBox 1727">
                <a:extLst>
                  <a:ext uri="{FF2B5EF4-FFF2-40B4-BE49-F238E27FC236}">
                    <a16:creationId xmlns="" xmlns:a16="http://schemas.microsoft.com/office/drawing/2014/main" id="{4E8B6D8F-6884-4C21-9E61-59F8EBABBD88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729" name="Oval 1728">
                <a:extLst>
                  <a:ext uri="{FF2B5EF4-FFF2-40B4-BE49-F238E27FC236}">
                    <a16:creationId xmlns="" xmlns:a16="http://schemas.microsoft.com/office/drawing/2014/main" id="{31FA6226-5650-4BCC-BE45-C6A1D011E791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730" name="Straight Connector 1729">
                <a:extLst>
                  <a:ext uri="{FF2B5EF4-FFF2-40B4-BE49-F238E27FC236}">
                    <a16:creationId xmlns="" xmlns:a16="http://schemas.microsoft.com/office/drawing/2014/main" id="{D4A1517C-93DB-4918-9C22-B366C2DE08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1" name="Straight Connector 1730">
                <a:extLst>
                  <a:ext uri="{FF2B5EF4-FFF2-40B4-BE49-F238E27FC236}">
                    <a16:creationId xmlns="" xmlns:a16="http://schemas.microsoft.com/office/drawing/2014/main" id="{440E12B1-B00F-4E23-9FB5-E4276E082206}"/>
                  </a:ext>
                </a:extLst>
              </p:cNvPr>
              <p:cNvCxnSpPr>
                <a:cxnSpLocks/>
                <a:stCxn id="1728" idx="0"/>
                <a:endCxn id="1728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2" name="Straight Connector 1731">
                <a:extLst>
                  <a:ext uri="{FF2B5EF4-FFF2-40B4-BE49-F238E27FC236}">
                    <a16:creationId xmlns="" xmlns:a16="http://schemas.microsoft.com/office/drawing/2014/main" id="{DA60BD54-D3F8-43BB-A47F-C0AA044A49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33" name="Oval 1732">
                <a:extLst>
                  <a:ext uri="{FF2B5EF4-FFF2-40B4-BE49-F238E27FC236}">
                    <a16:creationId xmlns="" xmlns:a16="http://schemas.microsoft.com/office/drawing/2014/main" id="{333BBBEF-EEEA-4F3E-8104-63AEE5E0568F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34" name="Oval 1733">
                <a:extLst>
                  <a:ext uri="{FF2B5EF4-FFF2-40B4-BE49-F238E27FC236}">
                    <a16:creationId xmlns="" xmlns:a16="http://schemas.microsoft.com/office/drawing/2014/main" id="{76AE0019-B0AB-46DB-951C-E88D23B206E5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35" name="TextBox 1734">
                <a:extLst>
                  <a:ext uri="{FF2B5EF4-FFF2-40B4-BE49-F238E27FC236}">
                    <a16:creationId xmlns="" xmlns:a16="http://schemas.microsoft.com/office/drawing/2014/main" id="{7BA6B4F4-E5A5-489E-9006-FBB8BB08EAED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36" name="TextBox 1735">
                <a:extLst>
                  <a:ext uri="{FF2B5EF4-FFF2-40B4-BE49-F238E27FC236}">
                    <a16:creationId xmlns="" xmlns:a16="http://schemas.microsoft.com/office/drawing/2014/main" id="{65856E57-0B33-4716-BACF-9BD39C9AED45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727" name="TextBox 1726">
              <a:extLst>
                <a:ext uri="{FF2B5EF4-FFF2-40B4-BE49-F238E27FC236}">
                  <a16:creationId xmlns="" xmlns:a16="http://schemas.microsoft.com/office/drawing/2014/main" id="{4EB912D6-4D3F-42AA-A02A-7A1110503C2F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737" name="Group 1736">
            <a:extLst>
              <a:ext uri="{FF2B5EF4-FFF2-40B4-BE49-F238E27FC236}">
                <a16:creationId xmlns="" xmlns:a16="http://schemas.microsoft.com/office/drawing/2014/main" id="{1ABA35E0-2929-4FEE-80FE-3930B0653D79}"/>
              </a:ext>
            </a:extLst>
          </p:cNvPr>
          <p:cNvGrpSpPr/>
          <p:nvPr/>
        </p:nvGrpSpPr>
        <p:grpSpPr>
          <a:xfrm>
            <a:off x="3536143" y="1090158"/>
            <a:ext cx="502986" cy="494348"/>
            <a:chOff x="462743" y="4919208"/>
            <a:chExt cx="502986" cy="494348"/>
          </a:xfrm>
        </p:grpSpPr>
        <p:grpSp>
          <p:nvGrpSpPr>
            <p:cNvPr id="1738" name="Group 1737">
              <a:extLst>
                <a:ext uri="{FF2B5EF4-FFF2-40B4-BE49-F238E27FC236}">
                  <a16:creationId xmlns="" xmlns:a16="http://schemas.microsoft.com/office/drawing/2014/main" id="{827C9E4F-FDF1-4A42-AC3A-84D6826EDB94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740" name="TextBox 1739">
                <a:extLst>
                  <a:ext uri="{FF2B5EF4-FFF2-40B4-BE49-F238E27FC236}">
                    <a16:creationId xmlns="" xmlns:a16="http://schemas.microsoft.com/office/drawing/2014/main" id="{779326D1-46A4-43AF-9DAD-07EE7D6D51AF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741" name="Oval 1740">
                <a:extLst>
                  <a:ext uri="{FF2B5EF4-FFF2-40B4-BE49-F238E27FC236}">
                    <a16:creationId xmlns="" xmlns:a16="http://schemas.microsoft.com/office/drawing/2014/main" id="{C2196E51-D0A9-4CE8-87CE-78B5E35E9270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742" name="Straight Connector 1741">
                <a:extLst>
                  <a:ext uri="{FF2B5EF4-FFF2-40B4-BE49-F238E27FC236}">
                    <a16:creationId xmlns="" xmlns:a16="http://schemas.microsoft.com/office/drawing/2014/main" id="{93B28894-408A-4104-8901-F22297E31A3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3" name="Straight Connector 1742">
                <a:extLst>
                  <a:ext uri="{FF2B5EF4-FFF2-40B4-BE49-F238E27FC236}">
                    <a16:creationId xmlns="" xmlns:a16="http://schemas.microsoft.com/office/drawing/2014/main" id="{582CBE14-7DC2-4524-8080-B35EAF7BFE2E}"/>
                  </a:ext>
                </a:extLst>
              </p:cNvPr>
              <p:cNvCxnSpPr>
                <a:cxnSpLocks/>
                <a:stCxn id="1740" idx="0"/>
                <a:endCxn id="1740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4" name="Straight Connector 1743">
                <a:extLst>
                  <a:ext uri="{FF2B5EF4-FFF2-40B4-BE49-F238E27FC236}">
                    <a16:creationId xmlns="" xmlns:a16="http://schemas.microsoft.com/office/drawing/2014/main" id="{778EB313-15B2-4704-9321-AF198CEFEC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45" name="Oval 1744">
                <a:extLst>
                  <a:ext uri="{FF2B5EF4-FFF2-40B4-BE49-F238E27FC236}">
                    <a16:creationId xmlns="" xmlns:a16="http://schemas.microsoft.com/office/drawing/2014/main" id="{DE74D808-38B9-4CFB-9E63-7F08753DFA1D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46" name="Oval 1745">
                <a:extLst>
                  <a:ext uri="{FF2B5EF4-FFF2-40B4-BE49-F238E27FC236}">
                    <a16:creationId xmlns="" xmlns:a16="http://schemas.microsoft.com/office/drawing/2014/main" id="{C170278E-B11B-42D6-B421-9B16E2646009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47" name="TextBox 1746">
                <a:extLst>
                  <a:ext uri="{FF2B5EF4-FFF2-40B4-BE49-F238E27FC236}">
                    <a16:creationId xmlns="" xmlns:a16="http://schemas.microsoft.com/office/drawing/2014/main" id="{514295B8-D0BC-4F50-81FD-6C8EC25B7A2B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48" name="TextBox 1747">
                <a:extLst>
                  <a:ext uri="{FF2B5EF4-FFF2-40B4-BE49-F238E27FC236}">
                    <a16:creationId xmlns="" xmlns:a16="http://schemas.microsoft.com/office/drawing/2014/main" id="{A28FD2C6-1B17-4D61-82D9-1F754FE2E0D8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  <p:sp>
          <p:nvSpPr>
            <p:cNvPr id="1739" name="TextBox 1738">
              <a:extLst>
                <a:ext uri="{FF2B5EF4-FFF2-40B4-BE49-F238E27FC236}">
                  <a16:creationId xmlns="" xmlns:a16="http://schemas.microsoft.com/office/drawing/2014/main" id="{69428B7A-73B7-4154-B369-CA3234F479A4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7</a:t>
              </a:r>
            </a:p>
          </p:txBody>
        </p:sp>
      </p:grpSp>
      <p:grpSp>
        <p:nvGrpSpPr>
          <p:cNvPr id="1749" name="Group 1748">
            <a:extLst>
              <a:ext uri="{FF2B5EF4-FFF2-40B4-BE49-F238E27FC236}">
                <a16:creationId xmlns="" xmlns:a16="http://schemas.microsoft.com/office/drawing/2014/main" id="{347F205E-DED6-49DB-B6E0-39EEC1E91129}"/>
              </a:ext>
            </a:extLst>
          </p:cNvPr>
          <p:cNvGrpSpPr/>
          <p:nvPr/>
        </p:nvGrpSpPr>
        <p:grpSpPr>
          <a:xfrm>
            <a:off x="4152093" y="1096508"/>
            <a:ext cx="502986" cy="494348"/>
            <a:chOff x="462743" y="4919208"/>
            <a:chExt cx="502986" cy="494348"/>
          </a:xfrm>
        </p:grpSpPr>
        <p:grpSp>
          <p:nvGrpSpPr>
            <p:cNvPr id="1750" name="Group 1749">
              <a:extLst>
                <a:ext uri="{FF2B5EF4-FFF2-40B4-BE49-F238E27FC236}">
                  <a16:creationId xmlns="" xmlns:a16="http://schemas.microsoft.com/office/drawing/2014/main" id="{2B5CD422-586E-4F66-928D-D86CB7977543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752" name="TextBox 1751">
                <a:extLst>
                  <a:ext uri="{FF2B5EF4-FFF2-40B4-BE49-F238E27FC236}">
                    <a16:creationId xmlns="" xmlns:a16="http://schemas.microsoft.com/office/drawing/2014/main" id="{3229EBD6-6829-43C2-B62A-8A20EEB14D12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753" name="Oval 1752">
                <a:extLst>
                  <a:ext uri="{FF2B5EF4-FFF2-40B4-BE49-F238E27FC236}">
                    <a16:creationId xmlns="" xmlns:a16="http://schemas.microsoft.com/office/drawing/2014/main" id="{9CE439BA-B6F2-4E0A-B26A-2AB22F9C265F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754" name="Straight Connector 1753">
                <a:extLst>
                  <a:ext uri="{FF2B5EF4-FFF2-40B4-BE49-F238E27FC236}">
                    <a16:creationId xmlns="" xmlns:a16="http://schemas.microsoft.com/office/drawing/2014/main" id="{D76674E9-338D-4E3A-AB18-AC78EB3A67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5" name="Straight Connector 1754">
                <a:extLst>
                  <a:ext uri="{FF2B5EF4-FFF2-40B4-BE49-F238E27FC236}">
                    <a16:creationId xmlns="" xmlns:a16="http://schemas.microsoft.com/office/drawing/2014/main" id="{2B0E2538-F236-4A73-A27B-200A742E6621}"/>
                  </a:ext>
                </a:extLst>
              </p:cNvPr>
              <p:cNvCxnSpPr>
                <a:cxnSpLocks/>
                <a:stCxn id="1752" idx="0"/>
                <a:endCxn id="1752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6" name="Straight Connector 1755">
                <a:extLst>
                  <a:ext uri="{FF2B5EF4-FFF2-40B4-BE49-F238E27FC236}">
                    <a16:creationId xmlns="" xmlns:a16="http://schemas.microsoft.com/office/drawing/2014/main" id="{3F48A92B-1A08-46D7-A720-67C0B66796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7" name="Oval 1756">
                <a:extLst>
                  <a:ext uri="{FF2B5EF4-FFF2-40B4-BE49-F238E27FC236}">
                    <a16:creationId xmlns="" xmlns:a16="http://schemas.microsoft.com/office/drawing/2014/main" id="{592C77B7-DAB4-400F-B1C5-9CADF6EDE11E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58" name="Oval 1757">
                <a:extLst>
                  <a:ext uri="{FF2B5EF4-FFF2-40B4-BE49-F238E27FC236}">
                    <a16:creationId xmlns="" xmlns:a16="http://schemas.microsoft.com/office/drawing/2014/main" id="{D107D101-260B-4B4C-A8C6-821BA21695C3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59" name="TextBox 1758">
                <a:extLst>
                  <a:ext uri="{FF2B5EF4-FFF2-40B4-BE49-F238E27FC236}">
                    <a16:creationId xmlns="" xmlns:a16="http://schemas.microsoft.com/office/drawing/2014/main" id="{D2DBC004-35CF-465E-ACD4-E6A6210C11FA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60" name="TextBox 1759">
                <a:extLst>
                  <a:ext uri="{FF2B5EF4-FFF2-40B4-BE49-F238E27FC236}">
                    <a16:creationId xmlns="" xmlns:a16="http://schemas.microsoft.com/office/drawing/2014/main" id="{0DE94C6E-BAEE-492A-A646-7B9210047D89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751" name="TextBox 1750">
              <a:extLst>
                <a:ext uri="{FF2B5EF4-FFF2-40B4-BE49-F238E27FC236}">
                  <a16:creationId xmlns="" xmlns:a16="http://schemas.microsoft.com/office/drawing/2014/main" id="{896CE637-AD1B-4E9E-BBC9-C958747B2E7D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761" name="Group 1760">
            <a:extLst>
              <a:ext uri="{FF2B5EF4-FFF2-40B4-BE49-F238E27FC236}">
                <a16:creationId xmlns="" xmlns:a16="http://schemas.microsoft.com/office/drawing/2014/main" id="{A401D5A0-CC85-480E-A800-927AF607C8CD}"/>
              </a:ext>
            </a:extLst>
          </p:cNvPr>
          <p:cNvGrpSpPr/>
          <p:nvPr/>
        </p:nvGrpSpPr>
        <p:grpSpPr>
          <a:xfrm>
            <a:off x="4717243" y="1096508"/>
            <a:ext cx="502986" cy="494348"/>
            <a:chOff x="462743" y="4919208"/>
            <a:chExt cx="502986" cy="494348"/>
          </a:xfrm>
        </p:grpSpPr>
        <p:grpSp>
          <p:nvGrpSpPr>
            <p:cNvPr id="1762" name="Group 1761">
              <a:extLst>
                <a:ext uri="{FF2B5EF4-FFF2-40B4-BE49-F238E27FC236}">
                  <a16:creationId xmlns="" xmlns:a16="http://schemas.microsoft.com/office/drawing/2014/main" id="{C33F8169-7680-42AC-BC58-5CB6558DF5F4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764" name="TextBox 1763">
                <a:extLst>
                  <a:ext uri="{FF2B5EF4-FFF2-40B4-BE49-F238E27FC236}">
                    <a16:creationId xmlns="" xmlns:a16="http://schemas.microsoft.com/office/drawing/2014/main" id="{54BF8EBE-DADE-44F2-92EB-7780BFC54668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765" name="Oval 1764">
                <a:extLst>
                  <a:ext uri="{FF2B5EF4-FFF2-40B4-BE49-F238E27FC236}">
                    <a16:creationId xmlns="" xmlns:a16="http://schemas.microsoft.com/office/drawing/2014/main" id="{7B78B2CA-1CDF-4DC5-9A26-0F535CD22568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766" name="Straight Connector 1765">
                <a:extLst>
                  <a:ext uri="{FF2B5EF4-FFF2-40B4-BE49-F238E27FC236}">
                    <a16:creationId xmlns="" xmlns:a16="http://schemas.microsoft.com/office/drawing/2014/main" id="{7AC6B00D-FE10-45EE-91BD-3D69566E14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7" name="Straight Connector 1766">
                <a:extLst>
                  <a:ext uri="{FF2B5EF4-FFF2-40B4-BE49-F238E27FC236}">
                    <a16:creationId xmlns="" xmlns:a16="http://schemas.microsoft.com/office/drawing/2014/main" id="{740192A7-21DF-4352-B383-DC0EEC37EAF8}"/>
                  </a:ext>
                </a:extLst>
              </p:cNvPr>
              <p:cNvCxnSpPr>
                <a:cxnSpLocks/>
                <a:stCxn id="1764" idx="0"/>
                <a:endCxn id="1764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8" name="Straight Connector 1767">
                <a:extLst>
                  <a:ext uri="{FF2B5EF4-FFF2-40B4-BE49-F238E27FC236}">
                    <a16:creationId xmlns="" xmlns:a16="http://schemas.microsoft.com/office/drawing/2014/main" id="{2D79304C-5E8E-4F72-9D41-4F5F64E4C0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69" name="Oval 1768">
                <a:extLst>
                  <a:ext uri="{FF2B5EF4-FFF2-40B4-BE49-F238E27FC236}">
                    <a16:creationId xmlns="" xmlns:a16="http://schemas.microsoft.com/office/drawing/2014/main" id="{0D1D9399-2203-4C92-94F2-26CD26639D3A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70" name="Oval 1769">
                <a:extLst>
                  <a:ext uri="{FF2B5EF4-FFF2-40B4-BE49-F238E27FC236}">
                    <a16:creationId xmlns="" xmlns:a16="http://schemas.microsoft.com/office/drawing/2014/main" id="{C77E83BC-7A41-4E3B-9F85-56205FCA667A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71" name="TextBox 1770">
                <a:extLst>
                  <a:ext uri="{FF2B5EF4-FFF2-40B4-BE49-F238E27FC236}">
                    <a16:creationId xmlns="" xmlns:a16="http://schemas.microsoft.com/office/drawing/2014/main" id="{01D36F12-39DD-403C-8FA0-75683DFD8C81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772" name="TextBox 1771">
                <a:extLst>
                  <a:ext uri="{FF2B5EF4-FFF2-40B4-BE49-F238E27FC236}">
                    <a16:creationId xmlns="" xmlns:a16="http://schemas.microsoft.com/office/drawing/2014/main" id="{95B2FCE4-1D0F-42AC-A0A6-CFDC386C4974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763" name="TextBox 1762">
              <a:extLst>
                <a:ext uri="{FF2B5EF4-FFF2-40B4-BE49-F238E27FC236}">
                  <a16:creationId xmlns="" xmlns:a16="http://schemas.microsoft.com/office/drawing/2014/main" id="{89137831-E485-466C-BEE7-27E5CE4F0980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</p:grpSp>
      <p:grpSp>
        <p:nvGrpSpPr>
          <p:cNvPr id="1773" name="Group 1772">
            <a:extLst>
              <a:ext uri="{FF2B5EF4-FFF2-40B4-BE49-F238E27FC236}">
                <a16:creationId xmlns="" xmlns:a16="http://schemas.microsoft.com/office/drawing/2014/main" id="{640EF60A-C495-4D83-A3EE-CE1C8285E4FE}"/>
              </a:ext>
            </a:extLst>
          </p:cNvPr>
          <p:cNvGrpSpPr/>
          <p:nvPr/>
        </p:nvGrpSpPr>
        <p:grpSpPr>
          <a:xfrm>
            <a:off x="5314143" y="1096508"/>
            <a:ext cx="502986" cy="494348"/>
            <a:chOff x="462743" y="4919208"/>
            <a:chExt cx="502986" cy="494348"/>
          </a:xfrm>
        </p:grpSpPr>
        <p:grpSp>
          <p:nvGrpSpPr>
            <p:cNvPr id="1774" name="Group 1773">
              <a:extLst>
                <a:ext uri="{FF2B5EF4-FFF2-40B4-BE49-F238E27FC236}">
                  <a16:creationId xmlns="" xmlns:a16="http://schemas.microsoft.com/office/drawing/2014/main" id="{B78CD48C-ED16-444B-AB5A-8545085446EA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776" name="TextBox 1775">
                <a:extLst>
                  <a:ext uri="{FF2B5EF4-FFF2-40B4-BE49-F238E27FC236}">
                    <a16:creationId xmlns="" xmlns:a16="http://schemas.microsoft.com/office/drawing/2014/main" id="{1C13822C-5173-4DBA-B865-627C8B2E229E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777" name="Oval 1776">
                <a:extLst>
                  <a:ext uri="{FF2B5EF4-FFF2-40B4-BE49-F238E27FC236}">
                    <a16:creationId xmlns="" xmlns:a16="http://schemas.microsoft.com/office/drawing/2014/main" id="{85BBF6A9-76F4-41CB-8159-1D89BE7F14E7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778" name="Straight Connector 1777">
                <a:extLst>
                  <a:ext uri="{FF2B5EF4-FFF2-40B4-BE49-F238E27FC236}">
                    <a16:creationId xmlns="" xmlns:a16="http://schemas.microsoft.com/office/drawing/2014/main" id="{B8B25F4D-68A2-496C-B0E3-3B9059BDD5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9" name="Straight Connector 1778">
                <a:extLst>
                  <a:ext uri="{FF2B5EF4-FFF2-40B4-BE49-F238E27FC236}">
                    <a16:creationId xmlns="" xmlns:a16="http://schemas.microsoft.com/office/drawing/2014/main" id="{E48EF14E-B347-4110-9C7E-5C0444DA08FA}"/>
                  </a:ext>
                </a:extLst>
              </p:cNvPr>
              <p:cNvCxnSpPr>
                <a:cxnSpLocks/>
                <a:stCxn id="1776" idx="0"/>
                <a:endCxn id="1776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0" name="Straight Connector 1779">
                <a:extLst>
                  <a:ext uri="{FF2B5EF4-FFF2-40B4-BE49-F238E27FC236}">
                    <a16:creationId xmlns="" xmlns:a16="http://schemas.microsoft.com/office/drawing/2014/main" id="{9AF6A157-7007-4D09-A7D3-EFA34BCA02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81" name="Oval 1780">
                <a:extLst>
                  <a:ext uri="{FF2B5EF4-FFF2-40B4-BE49-F238E27FC236}">
                    <a16:creationId xmlns="" xmlns:a16="http://schemas.microsoft.com/office/drawing/2014/main" id="{71379ABD-B9C4-4991-898D-B134F1EF66BD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82" name="Oval 1781">
                <a:extLst>
                  <a:ext uri="{FF2B5EF4-FFF2-40B4-BE49-F238E27FC236}">
                    <a16:creationId xmlns="" xmlns:a16="http://schemas.microsoft.com/office/drawing/2014/main" id="{73F45B65-FE32-4E3E-A781-E0EE51E3999B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83" name="TextBox 1782">
                <a:extLst>
                  <a:ext uri="{FF2B5EF4-FFF2-40B4-BE49-F238E27FC236}">
                    <a16:creationId xmlns="" xmlns:a16="http://schemas.microsoft.com/office/drawing/2014/main" id="{155B0DAC-A446-438B-B520-F6C9C968F478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84" name="TextBox 1783">
                <a:extLst>
                  <a:ext uri="{FF2B5EF4-FFF2-40B4-BE49-F238E27FC236}">
                    <a16:creationId xmlns="" xmlns:a16="http://schemas.microsoft.com/office/drawing/2014/main" id="{F29BAB01-CCD0-4FC9-8192-F4144D972E92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775" name="TextBox 1774">
              <a:extLst>
                <a:ext uri="{FF2B5EF4-FFF2-40B4-BE49-F238E27FC236}">
                  <a16:creationId xmlns="" xmlns:a16="http://schemas.microsoft.com/office/drawing/2014/main" id="{7854592E-F1F1-48C6-9ABC-EECF6700117E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785" name="Group 1784">
            <a:extLst>
              <a:ext uri="{FF2B5EF4-FFF2-40B4-BE49-F238E27FC236}">
                <a16:creationId xmlns="" xmlns:a16="http://schemas.microsoft.com/office/drawing/2014/main" id="{E3DC1057-071D-49ED-B381-6E06164FB6B8}"/>
              </a:ext>
            </a:extLst>
          </p:cNvPr>
          <p:cNvGrpSpPr/>
          <p:nvPr/>
        </p:nvGrpSpPr>
        <p:grpSpPr>
          <a:xfrm>
            <a:off x="5980893" y="1102858"/>
            <a:ext cx="502986" cy="494348"/>
            <a:chOff x="462743" y="4919208"/>
            <a:chExt cx="502986" cy="494348"/>
          </a:xfrm>
        </p:grpSpPr>
        <p:grpSp>
          <p:nvGrpSpPr>
            <p:cNvPr id="1786" name="Group 1785">
              <a:extLst>
                <a:ext uri="{FF2B5EF4-FFF2-40B4-BE49-F238E27FC236}">
                  <a16:creationId xmlns="" xmlns:a16="http://schemas.microsoft.com/office/drawing/2014/main" id="{D38C0A8F-601E-4267-A2C0-97CF485AD4B1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788" name="TextBox 1787">
                <a:extLst>
                  <a:ext uri="{FF2B5EF4-FFF2-40B4-BE49-F238E27FC236}">
                    <a16:creationId xmlns="" xmlns:a16="http://schemas.microsoft.com/office/drawing/2014/main" id="{2F5AC9FF-A61F-40A4-B662-917218D1B3FE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789" name="Oval 1788">
                <a:extLst>
                  <a:ext uri="{FF2B5EF4-FFF2-40B4-BE49-F238E27FC236}">
                    <a16:creationId xmlns="" xmlns:a16="http://schemas.microsoft.com/office/drawing/2014/main" id="{A5046F6C-E239-40D8-8E34-10FA5455E66F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790" name="Straight Connector 1789">
                <a:extLst>
                  <a:ext uri="{FF2B5EF4-FFF2-40B4-BE49-F238E27FC236}">
                    <a16:creationId xmlns="" xmlns:a16="http://schemas.microsoft.com/office/drawing/2014/main" id="{71046945-CE14-482B-961D-A77756F1B2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1" name="Straight Connector 1790">
                <a:extLst>
                  <a:ext uri="{FF2B5EF4-FFF2-40B4-BE49-F238E27FC236}">
                    <a16:creationId xmlns="" xmlns:a16="http://schemas.microsoft.com/office/drawing/2014/main" id="{39A56173-801B-48CD-AFF8-90D86951A753}"/>
                  </a:ext>
                </a:extLst>
              </p:cNvPr>
              <p:cNvCxnSpPr>
                <a:cxnSpLocks/>
                <a:stCxn id="1788" idx="0"/>
                <a:endCxn id="1788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2" name="Straight Connector 1791">
                <a:extLst>
                  <a:ext uri="{FF2B5EF4-FFF2-40B4-BE49-F238E27FC236}">
                    <a16:creationId xmlns="" xmlns:a16="http://schemas.microsoft.com/office/drawing/2014/main" id="{3F3382D4-5353-4267-BA46-A4052BA27C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93" name="Oval 1792">
                <a:extLst>
                  <a:ext uri="{FF2B5EF4-FFF2-40B4-BE49-F238E27FC236}">
                    <a16:creationId xmlns="" xmlns:a16="http://schemas.microsoft.com/office/drawing/2014/main" id="{1B1EC1FF-E9C9-42AD-8113-5E115F47EF08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94" name="Oval 1793">
                <a:extLst>
                  <a:ext uri="{FF2B5EF4-FFF2-40B4-BE49-F238E27FC236}">
                    <a16:creationId xmlns="" xmlns:a16="http://schemas.microsoft.com/office/drawing/2014/main" id="{54F5BBCF-2B77-4F91-BBE4-68F780E1CA31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95" name="TextBox 1794">
                <a:extLst>
                  <a:ext uri="{FF2B5EF4-FFF2-40B4-BE49-F238E27FC236}">
                    <a16:creationId xmlns="" xmlns:a16="http://schemas.microsoft.com/office/drawing/2014/main" id="{B59E0068-B474-4893-8748-7F596F5D6CB8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96" name="TextBox 1795">
                <a:extLst>
                  <a:ext uri="{FF2B5EF4-FFF2-40B4-BE49-F238E27FC236}">
                    <a16:creationId xmlns="" xmlns:a16="http://schemas.microsoft.com/office/drawing/2014/main" id="{50A8D391-8C34-447E-9EC2-2E952A8D1878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787" name="TextBox 1786">
              <a:extLst>
                <a:ext uri="{FF2B5EF4-FFF2-40B4-BE49-F238E27FC236}">
                  <a16:creationId xmlns="" xmlns:a16="http://schemas.microsoft.com/office/drawing/2014/main" id="{B1AE9777-25BC-45C4-9D9C-08D363382A13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797" name="Group 1796">
            <a:extLst>
              <a:ext uri="{FF2B5EF4-FFF2-40B4-BE49-F238E27FC236}">
                <a16:creationId xmlns="" xmlns:a16="http://schemas.microsoft.com/office/drawing/2014/main" id="{33FBA6FF-E5D3-432B-B2F9-355CC77186C3}"/>
              </a:ext>
            </a:extLst>
          </p:cNvPr>
          <p:cNvGrpSpPr/>
          <p:nvPr/>
        </p:nvGrpSpPr>
        <p:grpSpPr>
          <a:xfrm>
            <a:off x="6628593" y="1096508"/>
            <a:ext cx="502986" cy="494348"/>
            <a:chOff x="462743" y="4919208"/>
            <a:chExt cx="502986" cy="494348"/>
          </a:xfrm>
        </p:grpSpPr>
        <p:grpSp>
          <p:nvGrpSpPr>
            <p:cNvPr id="1798" name="Group 1797">
              <a:extLst>
                <a:ext uri="{FF2B5EF4-FFF2-40B4-BE49-F238E27FC236}">
                  <a16:creationId xmlns="" xmlns:a16="http://schemas.microsoft.com/office/drawing/2014/main" id="{092CF535-3752-4D68-87DE-F2A9295EA448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800" name="TextBox 1799">
                <a:extLst>
                  <a:ext uri="{FF2B5EF4-FFF2-40B4-BE49-F238E27FC236}">
                    <a16:creationId xmlns="" xmlns:a16="http://schemas.microsoft.com/office/drawing/2014/main" id="{06550F0B-909D-45A4-AAF5-3AAC411AFD53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801" name="Oval 1800">
                <a:extLst>
                  <a:ext uri="{FF2B5EF4-FFF2-40B4-BE49-F238E27FC236}">
                    <a16:creationId xmlns="" xmlns:a16="http://schemas.microsoft.com/office/drawing/2014/main" id="{828FB1FD-F72C-498B-A25D-0A4276FF8163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02" name="Straight Connector 1801">
                <a:extLst>
                  <a:ext uri="{FF2B5EF4-FFF2-40B4-BE49-F238E27FC236}">
                    <a16:creationId xmlns="" xmlns:a16="http://schemas.microsoft.com/office/drawing/2014/main" id="{10237954-3F65-41DD-A8AB-F472427026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3" name="Straight Connector 1802">
                <a:extLst>
                  <a:ext uri="{FF2B5EF4-FFF2-40B4-BE49-F238E27FC236}">
                    <a16:creationId xmlns="" xmlns:a16="http://schemas.microsoft.com/office/drawing/2014/main" id="{4CB25254-8012-4414-B0DF-027D69077EF1}"/>
                  </a:ext>
                </a:extLst>
              </p:cNvPr>
              <p:cNvCxnSpPr>
                <a:cxnSpLocks/>
                <a:stCxn id="1800" idx="0"/>
                <a:endCxn id="1800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4" name="Straight Connector 1803">
                <a:extLst>
                  <a:ext uri="{FF2B5EF4-FFF2-40B4-BE49-F238E27FC236}">
                    <a16:creationId xmlns="" xmlns:a16="http://schemas.microsoft.com/office/drawing/2014/main" id="{59785323-0E51-4CE4-9EE6-3A32B1E66B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05" name="Oval 1804">
                <a:extLst>
                  <a:ext uri="{FF2B5EF4-FFF2-40B4-BE49-F238E27FC236}">
                    <a16:creationId xmlns="" xmlns:a16="http://schemas.microsoft.com/office/drawing/2014/main" id="{1B629B8F-8C5E-4DDB-8674-808E4DCF11D4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06" name="Oval 1805">
                <a:extLst>
                  <a:ext uri="{FF2B5EF4-FFF2-40B4-BE49-F238E27FC236}">
                    <a16:creationId xmlns="" xmlns:a16="http://schemas.microsoft.com/office/drawing/2014/main" id="{A8429444-AD04-4330-BA47-1EC90A2F6671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07" name="TextBox 1806">
                <a:extLst>
                  <a:ext uri="{FF2B5EF4-FFF2-40B4-BE49-F238E27FC236}">
                    <a16:creationId xmlns="" xmlns:a16="http://schemas.microsoft.com/office/drawing/2014/main" id="{7A4BEEBC-0E80-4E6C-97E3-291BB99EA5AF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808" name="TextBox 1807">
                <a:extLst>
                  <a:ext uri="{FF2B5EF4-FFF2-40B4-BE49-F238E27FC236}">
                    <a16:creationId xmlns="" xmlns:a16="http://schemas.microsoft.com/office/drawing/2014/main" id="{54D0D82C-E109-4776-B63F-37AB2B57B4D6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799" name="TextBox 1798">
              <a:extLst>
                <a:ext uri="{FF2B5EF4-FFF2-40B4-BE49-F238E27FC236}">
                  <a16:creationId xmlns="" xmlns:a16="http://schemas.microsoft.com/office/drawing/2014/main" id="{43724627-3055-4B60-A490-CF81D6033567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809" name="Group 1808">
            <a:extLst>
              <a:ext uri="{FF2B5EF4-FFF2-40B4-BE49-F238E27FC236}">
                <a16:creationId xmlns="" xmlns:a16="http://schemas.microsoft.com/office/drawing/2014/main" id="{10BCCB37-2F55-4789-8F84-4DF3D363482C}"/>
              </a:ext>
            </a:extLst>
          </p:cNvPr>
          <p:cNvGrpSpPr/>
          <p:nvPr/>
        </p:nvGrpSpPr>
        <p:grpSpPr>
          <a:xfrm>
            <a:off x="7231843" y="1090158"/>
            <a:ext cx="502986" cy="494348"/>
            <a:chOff x="462743" y="4919208"/>
            <a:chExt cx="502986" cy="494348"/>
          </a:xfrm>
        </p:grpSpPr>
        <p:grpSp>
          <p:nvGrpSpPr>
            <p:cNvPr id="1810" name="Group 1809">
              <a:extLst>
                <a:ext uri="{FF2B5EF4-FFF2-40B4-BE49-F238E27FC236}">
                  <a16:creationId xmlns="" xmlns:a16="http://schemas.microsoft.com/office/drawing/2014/main" id="{49FC8C1D-22B8-4C31-96E1-C90D0BBB2853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812" name="TextBox 1811">
                <a:extLst>
                  <a:ext uri="{FF2B5EF4-FFF2-40B4-BE49-F238E27FC236}">
                    <a16:creationId xmlns="" xmlns:a16="http://schemas.microsoft.com/office/drawing/2014/main" id="{5C93D8BB-BF3C-4184-9289-F8EA63D66AAC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813" name="Oval 1812">
                <a:extLst>
                  <a:ext uri="{FF2B5EF4-FFF2-40B4-BE49-F238E27FC236}">
                    <a16:creationId xmlns="" xmlns:a16="http://schemas.microsoft.com/office/drawing/2014/main" id="{F7CFCE4A-835C-47A5-A262-E2E00BA4259C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14" name="Straight Connector 1813">
                <a:extLst>
                  <a:ext uri="{FF2B5EF4-FFF2-40B4-BE49-F238E27FC236}">
                    <a16:creationId xmlns="" xmlns:a16="http://schemas.microsoft.com/office/drawing/2014/main" id="{A3D66266-0831-40B9-BA41-C4DE85412C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5" name="Straight Connector 1814">
                <a:extLst>
                  <a:ext uri="{FF2B5EF4-FFF2-40B4-BE49-F238E27FC236}">
                    <a16:creationId xmlns="" xmlns:a16="http://schemas.microsoft.com/office/drawing/2014/main" id="{03C75C75-AAFF-4EFE-BFA7-19EBA062386C}"/>
                  </a:ext>
                </a:extLst>
              </p:cNvPr>
              <p:cNvCxnSpPr>
                <a:cxnSpLocks/>
                <a:stCxn id="1812" idx="0"/>
                <a:endCxn id="1812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6" name="Straight Connector 1815">
                <a:extLst>
                  <a:ext uri="{FF2B5EF4-FFF2-40B4-BE49-F238E27FC236}">
                    <a16:creationId xmlns="" xmlns:a16="http://schemas.microsoft.com/office/drawing/2014/main" id="{DB28F631-8A22-47D8-AC74-2623FBD281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17" name="Oval 1816">
                <a:extLst>
                  <a:ext uri="{FF2B5EF4-FFF2-40B4-BE49-F238E27FC236}">
                    <a16:creationId xmlns="" xmlns:a16="http://schemas.microsoft.com/office/drawing/2014/main" id="{E51217D0-C787-4BA2-AC74-1EEF70A8AFE3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18" name="Oval 1817">
                <a:extLst>
                  <a:ext uri="{FF2B5EF4-FFF2-40B4-BE49-F238E27FC236}">
                    <a16:creationId xmlns="" xmlns:a16="http://schemas.microsoft.com/office/drawing/2014/main" id="{D1D23F16-5AA9-40B1-B756-4E2EBFF34D60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19" name="TextBox 1818">
                <a:extLst>
                  <a:ext uri="{FF2B5EF4-FFF2-40B4-BE49-F238E27FC236}">
                    <a16:creationId xmlns="" xmlns:a16="http://schemas.microsoft.com/office/drawing/2014/main" id="{FA69CA2D-4E98-4FD8-A83C-28BAE3EAE4E2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20" name="TextBox 1819">
                <a:extLst>
                  <a:ext uri="{FF2B5EF4-FFF2-40B4-BE49-F238E27FC236}">
                    <a16:creationId xmlns="" xmlns:a16="http://schemas.microsoft.com/office/drawing/2014/main" id="{0B802923-7F38-4B3A-95CA-C89CEF7F687B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811" name="TextBox 1810">
              <a:extLst>
                <a:ext uri="{FF2B5EF4-FFF2-40B4-BE49-F238E27FC236}">
                  <a16:creationId xmlns="" xmlns:a16="http://schemas.microsoft.com/office/drawing/2014/main" id="{925EB332-0B97-43C8-ADD2-2D9B6D1A0043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821" name="Group 1820">
            <a:extLst>
              <a:ext uri="{FF2B5EF4-FFF2-40B4-BE49-F238E27FC236}">
                <a16:creationId xmlns="" xmlns:a16="http://schemas.microsoft.com/office/drawing/2014/main" id="{866129D0-9D5E-416B-878D-96181B227B5D}"/>
              </a:ext>
            </a:extLst>
          </p:cNvPr>
          <p:cNvGrpSpPr/>
          <p:nvPr/>
        </p:nvGrpSpPr>
        <p:grpSpPr>
          <a:xfrm>
            <a:off x="7816043" y="1090158"/>
            <a:ext cx="502986" cy="494348"/>
            <a:chOff x="462743" y="4919208"/>
            <a:chExt cx="502986" cy="494348"/>
          </a:xfrm>
        </p:grpSpPr>
        <p:grpSp>
          <p:nvGrpSpPr>
            <p:cNvPr id="1822" name="Group 1821">
              <a:extLst>
                <a:ext uri="{FF2B5EF4-FFF2-40B4-BE49-F238E27FC236}">
                  <a16:creationId xmlns="" xmlns:a16="http://schemas.microsoft.com/office/drawing/2014/main" id="{9CC7CE9C-5547-4624-AFB2-2F303EA06C38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824" name="TextBox 1823">
                <a:extLst>
                  <a:ext uri="{FF2B5EF4-FFF2-40B4-BE49-F238E27FC236}">
                    <a16:creationId xmlns="" xmlns:a16="http://schemas.microsoft.com/office/drawing/2014/main" id="{9AEB11FC-E9E5-42AA-8C8C-626651F01BD3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825" name="Oval 1824">
                <a:extLst>
                  <a:ext uri="{FF2B5EF4-FFF2-40B4-BE49-F238E27FC236}">
                    <a16:creationId xmlns="" xmlns:a16="http://schemas.microsoft.com/office/drawing/2014/main" id="{E72777ED-09B8-4D61-BB71-C253E2360AA7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26" name="Straight Connector 1825">
                <a:extLst>
                  <a:ext uri="{FF2B5EF4-FFF2-40B4-BE49-F238E27FC236}">
                    <a16:creationId xmlns="" xmlns:a16="http://schemas.microsoft.com/office/drawing/2014/main" id="{7381DEB0-E027-43CC-8A5B-58FEC80B6C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7" name="Straight Connector 1826">
                <a:extLst>
                  <a:ext uri="{FF2B5EF4-FFF2-40B4-BE49-F238E27FC236}">
                    <a16:creationId xmlns="" xmlns:a16="http://schemas.microsoft.com/office/drawing/2014/main" id="{E0853565-8DEC-463A-9599-8D8904AD6E14}"/>
                  </a:ext>
                </a:extLst>
              </p:cNvPr>
              <p:cNvCxnSpPr>
                <a:cxnSpLocks/>
                <a:stCxn id="1824" idx="0"/>
                <a:endCxn id="1824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8" name="Straight Connector 1827">
                <a:extLst>
                  <a:ext uri="{FF2B5EF4-FFF2-40B4-BE49-F238E27FC236}">
                    <a16:creationId xmlns="" xmlns:a16="http://schemas.microsoft.com/office/drawing/2014/main" id="{0A987B65-0F33-4AAD-9666-B6D2314F37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29" name="Oval 1828">
                <a:extLst>
                  <a:ext uri="{FF2B5EF4-FFF2-40B4-BE49-F238E27FC236}">
                    <a16:creationId xmlns="" xmlns:a16="http://schemas.microsoft.com/office/drawing/2014/main" id="{DA56219D-D4B1-428D-9ACF-A05BF08BAEF3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30" name="Oval 1829">
                <a:extLst>
                  <a:ext uri="{FF2B5EF4-FFF2-40B4-BE49-F238E27FC236}">
                    <a16:creationId xmlns="" xmlns:a16="http://schemas.microsoft.com/office/drawing/2014/main" id="{E2BEF44B-A630-4546-93D9-4B658B10C9CC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31" name="TextBox 1830">
                <a:extLst>
                  <a:ext uri="{FF2B5EF4-FFF2-40B4-BE49-F238E27FC236}">
                    <a16:creationId xmlns="" xmlns:a16="http://schemas.microsoft.com/office/drawing/2014/main" id="{0937147E-6927-4CC2-A744-D19EA398B42F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832" name="TextBox 1831">
                <a:extLst>
                  <a:ext uri="{FF2B5EF4-FFF2-40B4-BE49-F238E27FC236}">
                    <a16:creationId xmlns="" xmlns:a16="http://schemas.microsoft.com/office/drawing/2014/main" id="{45EA060B-6E61-423E-AA30-E63CC72BD201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823" name="TextBox 1822">
              <a:extLst>
                <a:ext uri="{FF2B5EF4-FFF2-40B4-BE49-F238E27FC236}">
                  <a16:creationId xmlns="" xmlns:a16="http://schemas.microsoft.com/office/drawing/2014/main" id="{CA7DC5D3-52CD-4DF4-B297-269CF4777A66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833" name="Group 1832">
            <a:extLst>
              <a:ext uri="{FF2B5EF4-FFF2-40B4-BE49-F238E27FC236}">
                <a16:creationId xmlns="" xmlns:a16="http://schemas.microsoft.com/office/drawing/2014/main" id="{69D5F1CD-1068-4F85-9B85-7332455EA1C7}"/>
              </a:ext>
            </a:extLst>
          </p:cNvPr>
          <p:cNvGrpSpPr/>
          <p:nvPr/>
        </p:nvGrpSpPr>
        <p:grpSpPr>
          <a:xfrm>
            <a:off x="8482793" y="1096508"/>
            <a:ext cx="502986" cy="494348"/>
            <a:chOff x="462743" y="4919208"/>
            <a:chExt cx="502986" cy="494348"/>
          </a:xfrm>
        </p:grpSpPr>
        <p:grpSp>
          <p:nvGrpSpPr>
            <p:cNvPr id="1834" name="Group 1833">
              <a:extLst>
                <a:ext uri="{FF2B5EF4-FFF2-40B4-BE49-F238E27FC236}">
                  <a16:creationId xmlns="" xmlns:a16="http://schemas.microsoft.com/office/drawing/2014/main" id="{DA2F9788-E260-4218-B543-32A32EF15CAA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836" name="TextBox 1835">
                <a:extLst>
                  <a:ext uri="{FF2B5EF4-FFF2-40B4-BE49-F238E27FC236}">
                    <a16:creationId xmlns="" xmlns:a16="http://schemas.microsoft.com/office/drawing/2014/main" id="{244E070F-73EE-4277-BC53-C03DD820F5C7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837" name="Oval 1836">
                <a:extLst>
                  <a:ext uri="{FF2B5EF4-FFF2-40B4-BE49-F238E27FC236}">
                    <a16:creationId xmlns="" xmlns:a16="http://schemas.microsoft.com/office/drawing/2014/main" id="{2A05D26A-E6E2-43C9-9B5E-8B2FFC6194AC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38" name="Straight Connector 1837">
                <a:extLst>
                  <a:ext uri="{FF2B5EF4-FFF2-40B4-BE49-F238E27FC236}">
                    <a16:creationId xmlns="" xmlns:a16="http://schemas.microsoft.com/office/drawing/2014/main" id="{2CF69458-CA43-4B60-BA60-59B8E4E0FE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9" name="Straight Connector 1838">
                <a:extLst>
                  <a:ext uri="{FF2B5EF4-FFF2-40B4-BE49-F238E27FC236}">
                    <a16:creationId xmlns="" xmlns:a16="http://schemas.microsoft.com/office/drawing/2014/main" id="{1DA295CC-1FE7-40C3-AD29-E3BABA72C85E}"/>
                  </a:ext>
                </a:extLst>
              </p:cNvPr>
              <p:cNvCxnSpPr>
                <a:cxnSpLocks/>
                <a:stCxn id="1836" idx="0"/>
                <a:endCxn id="1836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0" name="Straight Connector 1839">
                <a:extLst>
                  <a:ext uri="{FF2B5EF4-FFF2-40B4-BE49-F238E27FC236}">
                    <a16:creationId xmlns="" xmlns:a16="http://schemas.microsoft.com/office/drawing/2014/main" id="{84CFAC5E-1B09-4CA2-8DF3-1A2E1E2386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41" name="Oval 1840">
                <a:extLst>
                  <a:ext uri="{FF2B5EF4-FFF2-40B4-BE49-F238E27FC236}">
                    <a16:creationId xmlns="" xmlns:a16="http://schemas.microsoft.com/office/drawing/2014/main" id="{614E9B86-7E7B-40F3-B750-B291B08F051E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42" name="Oval 1841">
                <a:extLst>
                  <a:ext uri="{FF2B5EF4-FFF2-40B4-BE49-F238E27FC236}">
                    <a16:creationId xmlns="" xmlns:a16="http://schemas.microsoft.com/office/drawing/2014/main" id="{A01E9A1E-D146-4545-98BF-F6F1BFA68990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43" name="TextBox 1842">
                <a:extLst>
                  <a:ext uri="{FF2B5EF4-FFF2-40B4-BE49-F238E27FC236}">
                    <a16:creationId xmlns="" xmlns:a16="http://schemas.microsoft.com/office/drawing/2014/main" id="{F0FD701A-4D3F-411E-95D8-5813E6F8E2B7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44" name="TextBox 1843">
                <a:extLst>
                  <a:ext uri="{FF2B5EF4-FFF2-40B4-BE49-F238E27FC236}">
                    <a16:creationId xmlns="" xmlns:a16="http://schemas.microsoft.com/office/drawing/2014/main" id="{F2B2609D-6252-420B-8CF5-F26AF1A39FAF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835" name="TextBox 1834">
              <a:extLst>
                <a:ext uri="{FF2B5EF4-FFF2-40B4-BE49-F238E27FC236}">
                  <a16:creationId xmlns="" xmlns:a16="http://schemas.microsoft.com/office/drawing/2014/main" id="{7BFB7683-1CFE-447E-811C-6BCA4D14233B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845" name="Group 1844">
            <a:extLst>
              <a:ext uri="{FF2B5EF4-FFF2-40B4-BE49-F238E27FC236}">
                <a16:creationId xmlns="" xmlns:a16="http://schemas.microsoft.com/office/drawing/2014/main" id="{0A6DC7B7-63E9-491C-87A1-876AAC8BA336}"/>
              </a:ext>
            </a:extLst>
          </p:cNvPr>
          <p:cNvGrpSpPr/>
          <p:nvPr/>
        </p:nvGrpSpPr>
        <p:grpSpPr>
          <a:xfrm>
            <a:off x="9130493" y="1090158"/>
            <a:ext cx="502986" cy="494348"/>
            <a:chOff x="462743" y="4919208"/>
            <a:chExt cx="502986" cy="494348"/>
          </a:xfrm>
        </p:grpSpPr>
        <p:grpSp>
          <p:nvGrpSpPr>
            <p:cNvPr id="1846" name="Group 1845">
              <a:extLst>
                <a:ext uri="{FF2B5EF4-FFF2-40B4-BE49-F238E27FC236}">
                  <a16:creationId xmlns="" xmlns:a16="http://schemas.microsoft.com/office/drawing/2014/main" id="{57B82216-07DE-4FEA-8803-82D55D77625D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848" name="TextBox 1847">
                <a:extLst>
                  <a:ext uri="{FF2B5EF4-FFF2-40B4-BE49-F238E27FC236}">
                    <a16:creationId xmlns="" xmlns:a16="http://schemas.microsoft.com/office/drawing/2014/main" id="{BC33667A-AF7F-4E1B-9616-7D07D9ED0523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849" name="Oval 1848">
                <a:extLst>
                  <a:ext uri="{FF2B5EF4-FFF2-40B4-BE49-F238E27FC236}">
                    <a16:creationId xmlns="" xmlns:a16="http://schemas.microsoft.com/office/drawing/2014/main" id="{D5C172E9-FA65-4DF3-BA4F-56D20CA96F10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50" name="Straight Connector 1849">
                <a:extLst>
                  <a:ext uri="{FF2B5EF4-FFF2-40B4-BE49-F238E27FC236}">
                    <a16:creationId xmlns="" xmlns:a16="http://schemas.microsoft.com/office/drawing/2014/main" id="{4C3623AB-0F90-40C3-8FB6-C000C8D4F2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1" name="Straight Connector 1850">
                <a:extLst>
                  <a:ext uri="{FF2B5EF4-FFF2-40B4-BE49-F238E27FC236}">
                    <a16:creationId xmlns="" xmlns:a16="http://schemas.microsoft.com/office/drawing/2014/main" id="{9FAD103C-58F4-42BB-AC8D-9156C44F0134}"/>
                  </a:ext>
                </a:extLst>
              </p:cNvPr>
              <p:cNvCxnSpPr>
                <a:cxnSpLocks/>
                <a:stCxn id="1848" idx="0"/>
                <a:endCxn id="1848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2" name="Straight Connector 1851">
                <a:extLst>
                  <a:ext uri="{FF2B5EF4-FFF2-40B4-BE49-F238E27FC236}">
                    <a16:creationId xmlns="" xmlns:a16="http://schemas.microsoft.com/office/drawing/2014/main" id="{9C99D4B5-7542-4698-A255-F1B359CDC2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53" name="Oval 1852">
                <a:extLst>
                  <a:ext uri="{FF2B5EF4-FFF2-40B4-BE49-F238E27FC236}">
                    <a16:creationId xmlns="" xmlns:a16="http://schemas.microsoft.com/office/drawing/2014/main" id="{9722230B-C76E-46EC-A7D5-6C6CF0063F1D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54" name="Oval 1853">
                <a:extLst>
                  <a:ext uri="{FF2B5EF4-FFF2-40B4-BE49-F238E27FC236}">
                    <a16:creationId xmlns="" xmlns:a16="http://schemas.microsoft.com/office/drawing/2014/main" id="{98F8EC42-77AC-41FE-A304-DEFE65F43C1E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55" name="TextBox 1854">
                <a:extLst>
                  <a:ext uri="{FF2B5EF4-FFF2-40B4-BE49-F238E27FC236}">
                    <a16:creationId xmlns="" xmlns:a16="http://schemas.microsoft.com/office/drawing/2014/main" id="{FFA7D61C-6938-477F-8C40-9120D34704BD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56" name="TextBox 1855">
                <a:extLst>
                  <a:ext uri="{FF2B5EF4-FFF2-40B4-BE49-F238E27FC236}">
                    <a16:creationId xmlns="" xmlns:a16="http://schemas.microsoft.com/office/drawing/2014/main" id="{7FC6C2A5-8F36-4E6F-B215-BB8F5EC11331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847" name="TextBox 1846">
              <a:extLst>
                <a:ext uri="{FF2B5EF4-FFF2-40B4-BE49-F238E27FC236}">
                  <a16:creationId xmlns="" xmlns:a16="http://schemas.microsoft.com/office/drawing/2014/main" id="{7325D403-C6C1-48CC-BB0D-0CA9A90EDE6D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</p:grpSp>
      <p:grpSp>
        <p:nvGrpSpPr>
          <p:cNvPr id="1857" name="Group 1856">
            <a:extLst>
              <a:ext uri="{FF2B5EF4-FFF2-40B4-BE49-F238E27FC236}">
                <a16:creationId xmlns="" xmlns:a16="http://schemas.microsoft.com/office/drawing/2014/main" id="{8828CEA3-EE61-4D01-B8E6-C5732584A278}"/>
              </a:ext>
            </a:extLst>
          </p:cNvPr>
          <p:cNvGrpSpPr/>
          <p:nvPr/>
        </p:nvGrpSpPr>
        <p:grpSpPr>
          <a:xfrm>
            <a:off x="9778193" y="1096508"/>
            <a:ext cx="502986" cy="494348"/>
            <a:chOff x="462743" y="4919208"/>
            <a:chExt cx="502986" cy="494348"/>
          </a:xfrm>
        </p:grpSpPr>
        <p:grpSp>
          <p:nvGrpSpPr>
            <p:cNvPr id="1858" name="Group 1857">
              <a:extLst>
                <a:ext uri="{FF2B5EF4-FFF2-40B4-BE49-F238E27FC236}">
                  <a16:creationId xmlns="" xmlns:a16="http://schemas.microsoft.com/office/drawing/2014/main" id="{070D33C2-1117-4A27-957A-970EC4F0DCF6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860" name="TextBox 1859">
                <a:extLst>
                  <a:ext uri="{FF2B5EF4-FFF2-40B4-BE49-F238E27FC236}">
                    <a16:creationId xmlns="" xmlns:a16="http://schemas.microsoft.com/office/drawing/2014/main" id="{A344584D-27BC-4CD3-B07B-1CF46B68DB86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861" name="Oval 1860">
                <a:extLst>
                  <a:ext uri="{FF2B5EF4-FFF2-40B4-BE49-F238E27FC236}">
                    <a16:creationId xmlns="" xmlns:a16="http://schemas.microsoft.com/office/drawing/2014/main" id="{1207A175-650D-4749-A863-416CF37AA457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62" name="Straight Connector 1861">
                <a:extLst>
                  <a:ext uri="{FF2B5EF4-FFF2-40B4-BE49-F238E27FC236}">
                    <a16:creationId xmlns="" xmlns:a16="http://schemas.microsoft.com/office/drawing/2014/main" id="{76F138AC-9E04-45C7-BB9E-051459BDE3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3" name="Straight Connector 1862">
                <a:extLst>
                  <a:ext uri="{FF2B5EF4-FFF2-40B4-BE49-F238E27FC236}">
                    <a16:creationId xmlns="" xmlns:a16="http://schemas.microsoft.com/office/drawing/2014/main" id="{6DA8C864-7154-42C5-8389-138738961D8C}"/>
                  </a:ext>
                </a:extLst>
              </p:cNvPr>
              <p:cNvCxnSpPr>
                <a:cxnSpLocks/>
                <a:stCxn id="1860" idx="0"/>
                <a:endCxn id="1860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4" name="Straight Connector 1863">
                <a:extLst>
                  <a:ext uri="{FF2B5EF4-FFF2-40B4-BE49-F238E27FC236}">
                    <a16:creationId xmlns="" xmlns:a16="http://schemas.microsoft.com/office/drawing/2014/main" id="{D8C2A645-A577-4CD6-AB94-DB26CE5076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65" name="Oval 1864">
                <a:extLst>
                  <a:ext uri="{FF2B5EF4-FFF2-40B4-BE49-F238E27FC236}">
                    <a16:creationId xmlns="" xmlns:a16="http://schemas.microsoft.com/office/drawing/2014/main" id="{95146A8E-0F12-4AA1-890B-9F994AA569AE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66" name="Oval 1865">
                <a:extLst>
                  <a:ext uri="{FF2B5EF4-FFF2-40B4-BE49-F238E27FC236}">
                    <a16:creationId xmlns="" xmlns:a16="http://schemas.microsoft.com/office/drawing/2014/main" id="{1F5FC160-7FD7-4583-B525-F80F1FF0597D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67" name="TextBox 1866">
                <a:extLst>
                  <a:ext uri="{FF2B5EF4-FFF2-40B4-BE49-F238E27FC236}">
                    <a16:creationId xmlns="" xmlns:a16="http://schemas.microsoft.com/office/drawing/2014/main" id="{843E43E8-0B0B-4BE5-BAFA-B086410C1A7B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868" name="TextBox 1867">
                <a:extLst>
                  <a:ext uri="{FF2B5EF4-FFF2-40B4-BE49-F238E27FC236}">
                    <a16:creationId xmlns="" xmlns:a16="http://schemas.microsoft.com/office/drawing/2014/main" id="{DABE7AA7-3A1B-4134-96D7-BF5BC0C69135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859" name="TextBox 1858">
              <a:extLst>
                <a:ext uri="{FF2B5EF4-FFF2-40B4-BE49-F238E27FC236}">
                  <a16:creationId xmlns="" xmlns:a16="http://schemas.microsoft.com/office/drawing/2014/main" id="{DE8BF954-3F57-4CAC-AF44-BE3DCC6D1FB6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869" name="Group 1868">
            <a:extLst>
              <a:ext uri="{FF2B5EF4-FFF2-40B4-BE49-F238E27FC236}">
                <a16:creationId xmlns="" xmlns:a16="http://schemas.microsoft.com/office/drawing/2014/main" id="{7BAA86B5-ABFB-4D7B-B6B8-F7D5BEE5610E}"/>
              </a:ext>
            </a:extLst>
          </p:cNvPr>
          <p:cNvGrpSpPr/>
          <p:nvPr/>
        </p:nvGrpSpPr>
        <p:grpSpPr>
          <a:xfrm>
            <a:off x="10343343" y="1096508"/>
            <a:ext cx="502986" cy="494348"/>
            <a:chOff x="462743" y="4919208"/>
            <a:chExt cx="502986" cy="494348"/>
          </a:xfrm>
        </p:grpSpPr>
        <p:grpSp>
          <p:nvGrpSpPr>
            <p:cNvPr id="1870" name="Group 1869">
              <a:extLst>
                <a:ext uri="{FF2B5EF4-FFF2-40B4-BE49-F238E27FC236}">
                  <a16:creationId xmlns="" xmlns:a16="http://schemas.microsoft.com/office/drawing/2014/main" id="{555F90D6-E234-4129-9F53-4D87B55A2740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872" name="TextBox 1871">
                <a:extLst>
                  <a:ext uri="{FF2B5EF4-FFF2-40B4-BE49-F238E27FC236}">
                    <a16:creationId xmlns="" xmlns:a16="http://schemas.microsoft.com/office/drawing/2014/main" id="{02685C99-0C8C-427B-946B-806EF8C262A7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873" name="Oval 1872">
                <a:extLst>
                  <a:ext uri="{FF2B5EF4-FFF2-40B4-BE49-F238E27FC236}">
                    <a16:creationId xmlns="" xmlns:a16="http://schemas.microsoft.com/office/drawing/2014/main" id="{75BA0BFD-ED2A-495C-9A24-767F288BACC5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74" name="Straight Connector 1873">
                <a:extLst>
                  <a:ext uri="{FF2B5EF4-FFF2-40B4-BE49-F238E27FC236}">
                    <a16:creationId xmlns="" xmlns:a16="http://schemas.microsoft.com/office/drawing/2014/main" id="{3194602B-AB0C-4C65-B5CE-4FA44DD15A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5" name="Straight Connector 1874">
                <a:extLst>
                  <a:ext uri="{FF2B5EF4-FFF2-40B4-BE49-F238E27FC236}">
                    <a16:creationId xmlns="" xmlns:a16="http://schemas.microsoft.com/office/drawing/2014/main" id="{4E47FE20-9D8C-4777-A9A7-DE3C53151A1C}"/>
                  </a:ext>
                </a:extLst>
              </p:cNvPr>
              <p:cNvCxnSpPr>
                <a:cxnSpLocks/>
                <a:stCxn id="1872" idx="0"/>
                <a:endCxn id="1872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6" name="Straight Connector 1875">
                <a:extLst>
                  <a:ext uri="{FF2B5EF4-FFF2-40B4-BE49-F238E27FC236}">
                    <a16:creationId xmlns="" xmlns:a16="http://schemas.microsoft.com/office/drawing/2014/main" id="{E74184FF-4990-4C1C-BAA6-32FCA71733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77" name="Oval 1876">
                <a:extLst>
                  <a:ext uri="{FF2B5EF4-FFF2-40B4-BE49-F238E27FC236}">
                    <a16:creationId xmlns="" xmlns:a16="http://schemas.microsoft.com/office/drawing/2014/main" id="{B96DCFB8-869F-47C6-A999-F0014EA514A7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78" name="Oval 1877">
                <a:extLst>
                  <a:ext uri="{FF2B5EF4-FFF2-40B4-BE49-F238E27FC236}">
                    <a16:creationId xmlns="" xmlns:a16="http://schemas.microsoft.com/office/drawing/2014/main" id="{48E9CA67-336B-41D9-AA7B-F6C26669B40D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79" name="TextBox 1878">
                <a:extLst>
                  <a:ext uri="{FF2B5EF4-FFF2-40B4-BE49-F238E27FC236}">
                    <a16:creationId xmlns="" xmlns:a16="http://schemas.microsoft.com/office/drawing/2014/main" id="{2A1A182E-F137-47A0-8BCE-BFB99F2F2E82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880" name="TextBox 1879">
                <a:extLst>
                  <a:ext uri="{FF2B5EF4-FFF2-40B4-BE49-F238E27FC236}">
                    <a16:creationId xmlns="" xmlns:a16="http://schemas.microsoft.com/office/drawing/2014/main" id="{8C714B7A-3E5E-4D08-A126-C818A8DB5574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871" name="TextBox 1870">
              <a:extLst>
                <a:ext uri="{FF2B5EF4-FFF2-40B4-BE49-F238E27FC236}">
                  <a16:creationId xmlns="" xmlns:a16="http://schemas.microsoft.com/office/drawing/2014/main" id="{A4DCD870-9693-4B78-AB4A-0414AA5C3356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</p:grpSp>
      <p:grpSp>
        <p:nvGrpSpPr>
          <p:cNvPr id="1881" name="Group 1880">
            <a:extLst>
              <a:ext uri="{FF2B5EF4-FFF2-40B4-BE49-F238E27FC236}">
                <a16:creationId xmlns="" xmlns:a16="http://schemas.microsoft.com/office/drawing/2014/main" id="{9E0650A2-3019-44D6-8E82-5278687E44E5}"/>
              </a:ext>
            </a:extLst>
          </p:cNvPr>
          <p:cNvGrpSpPr/>
          <p:nvPr/>
        </p:nvGrpSpPr>
        <p:grpSpPr>
          <a:xfrm>
            <a:off x="11118043" y="1096508"/>
            <a:ext cx="502986" cy="494348"/>
            <a:chOff x="462743" y="4919208"/>
            <a:chExt cx="502986" cy="494348"/>
          </a:xfrm>
        </p:grpSpPr>
        <p:grpSp>
          <p:nvGrpSpPr>
            <p:cNvPr id="1882" name="Group 1881">
              <a:extLst>
                <a:ext uri="{FF2B5EF4-FFF2-40B4-BE49-F238E27FC236}">
                  <a16:creationId xmlns="" xmlns:a16="http://schemas.microsoft.com/office/drawing/2014/main" id="{562639F5-5B3E-4634-8282-CB560A135749}"/>
                </a:ext>
              </a:extLst>
            </p:cNvPr>
            <p:cNvGrpSpPr/>
            <p:nvPr/>
          </p:nvGrpSpPr>
          <p:grpSpPr>
            <a:xfrm>
              <a:off x="462743" y="4946495"/>
              <a:ext cx="502986" cy="467061"/>
              <a:chOff x="393407" y="839971"/>
              <a:chExt cx="502986" cy="467061"/>
            </a:xfrm>
          </p:grpSpPr>
          <p:sp>
            <p:nvSpPr>
              <p:cNvPr id="1884" name="TextBox 1883">
                <a:extLst>
                  <a:ext uri="{FF2B5EF4-FFF2-40B4-BE49-F238E27FC236}">
                    <a16:creationId xmlns="" xmlns:a16="http://schemas.microsoft.com/office/drawing/2014/main" id="{7E02B02D-B159-4EE4-AE82-85C1A930A9B6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74336" cy="416171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885" name="Oval 1884">
                <a:extLst>
                  <a:ext uri="{FF2B5EF4-FFF2-40B4-BE49-F238E27FC236}">
                    <a16:creationId xmlns="" xmlns:a16="http://schemas.microsoft.com/office/drawing/2014/main" id="{BA0FCB57-3AEC-41D2-AC23-26076CD4ABD1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86" name="Straight Connector 1885">
                <a:extLst>
                  <a:ext uri="{FF2B5EF4-FFF2-40B4-BE49-F238E27FC236}">
                    <a16:creationId xmlns="" xmlns:a16="http://schemas.microsoft.com/office/drawing/2014/main" id="{84A410BF-0464-4A5E-9A71-CAD71A039E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7" name="Straight Connector 1886">
                <a:extLst>
                  <a:ext uri="{FF2B5EF4-FFF2-40B4-BE49-F238E27FC236}">
                    <a16:creationId xmlns="" xmlns:a16="http://schemas.microsoft.com/office/drawing/2014/main" id="{1D6329D0-0DBD-4E67-8456-A399758D5F42}"/>
                  </a:ext>
                </a:extLst>
              </p:cNvPr>
              <p:cNvCxnSpPr>
                <a:cxnSpLocks/>
                <a:stCxn id="1884" idx="0"/>
                <a:endCxn id="1884" idx="2"/>
              </p:cNvCxnSpPr>
              <p:nvPr/>
            </p:nvCxnSpPr>
            <p:spPr>
              <a:xfrm>
                <a:off x="630575" y="839971"/>
                <a:ext cx="0" cy="41617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8" name="Straight Connector 1887">
                <a:extLst>
                  <a:ext uri="{FF2B5EF4-FFF2-40B4-BE49-F238E27FC236}">
                    <a16:creationId xmlns="" xmlns:a16="http://schemas.microsoft.com/office/drawing/2014/main" id="{58D5894F-0753-4388-96C3-FD8EABBF36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2514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89" name="Oval 1888">
                <a:extLst>
                  <a:ext uri="{FF2B5EF4-FFF2-40B4-BE49-F238E27FC236}">
                    <a16:creationId xmlns="" xmlns:a16="http://schemas.microsoft.com/office/drawing/2014/main" id="{5B77809C-70C7-4C0F-AE86-663A176164E0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90" name="Oval 1889">
                <a:extLst>
                  <a:ext uri="{FF2B5EF4-FFF2-40B4-BE49-F238E27FC236}">
                    <a16:creationId xmlns="" xmlns:a16="http://schemas.microsoft.com/office/drawing/2014/main" id="{701CA9B9-A92F-4A43-8BC6-E13D69C6AB30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91" name="TextBox 1890">
                <a:extLst>
                  <a:ext uri="{FF2B5EF4-FFF2-40B4-BE49-F238E27FC236}">
                    <a16:creationId xmlns="" xmlns:a16="http://schemas.microsoft.com/office/drawing/2014/main" id="{F86F399F-7B88-4A13-96DC-70400942EB22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92" name="TextBox 1891">
                <a:extLst>
                  <a:ext uri="{FF2B5EF4-FFF2-40B4-BE49-F238E27FC236}">
                    <a16:creationId xmlns="" xmlns:a16="http://schemas.microsoft.com/office/drawing/2014/main" id="{E7FD9495-122A-4BB4-8A45-5EAEE84A2DD2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sp>
          <p:nvSpPr>
            <p:cNvPr id="1883" name="TextBox 1882">
              <a:extLst>
                <a:ext uri="{FF2B5EF4-FFF2-40B4-BE49-F238E27FC236}">
                  <a16:creationId xmlns="" xmlns:a16="http://schemas.microsoft.com/office/drawing/2014/main" id="{4C5EDD9D-320A-4670-AC42-9354B5B97251}"/>
                </a:ext>
              </a:extLst>
            </p:cNvPr>
            <p:cNvSpPr txBox="1"/>
            <p:nvPr/>
          </p:nvSpPr>
          <p:spPr>
            <a:xfrm>
              <a:off x="716343" y="4919208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</a:t>
              </a:r>
            </a:p>
          </p:txBody>
        </p:sp>
      </p:grpSp>
      <p:sp>
        <p:nvSpPr>
          <p:cNvPr id="1893" name="Rectangle 1892">
            <a:extLst>
              <a:ext uri="{FF2B5EF4-FFF2-40B4-BE49-F238E27FC236}">
                <a16:creationId xmlns="" xmlns:a16="http://schemas.microsoft.com/office/drawing/2014/main" id="{FC20031F-4F94-44F7-A870-C2C6CD182C72}"/>
              </a:ext>
            </a:extLst>
          </p:cNvPr>
          <p:cNvSpPr/>
          <p:nvPr/>
        </p:nvSpPr>
        <p:spPr>
          <a:xfrm>
            <a:off x="3830970" y="5528022"/>
            <a:ext cx="1794577" cy="1171575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Jumlah</a:t>
            </a:r>
            <a:r>
              <a:rPr lang="en-US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 KWS </a:t>
            </a:r>
            <a:r>
              <a:rPr lang="en-US" sz="1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Angkatan</a:t>
            </a:r>
            <a:r>
              <a:rPr lang="en-US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Perang</a:t>
            </a: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28</a:t>
            </a:r>
          </a:p>
        </p:txBody>
      </p:sp>
      <p:sp>
        <p:nvSpPr>
          <p:cNvPr id="1894" name="Rectangle 1893">
            <a:extLst>
              <a:ext uri="{FF2B5EF4-FFF2-40B4-BE49-F238E27FC236}">
                <a16:creationId xmlns="" xmlns:a16="http://schemas.microsoft.com/office/drawing/2014/main" id="{47DB3617-EE57-4A9E-8563-54AECE0E6789}"/>
              </a:ext>
            </a:extLst>
          </p:cNvPr>
          <p:cNvSpPr/>
          <p:nvPr/>
        </p:nvSpPr>
        <p:spPr>
          <a:xfrm>
            <a:off x="5866834" y="5528022"/>
            <a:ext cx="1498720" cy="1171575"/>
          </a:xfrm>
          <a:prstGeom prst="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KWS</a:t>
            </a:r>
          </a:p>
          <a:p>
            <a:pPr algn="ctr"/>
            <a:r>
              <a:rPr lang="en-US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Industri</a:t>
            </a: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16</a:t>
            </a:r>
          </a:p>
        </p:txBody>
      </p:sp>
      <p:sp>
        <p:nvSpPr>
          <p:cNvPr id="1895" name="Rectangle 1894">
            <a:extLst>
              <a:ext uri="{FF2B5EF4-FFF2-40B4-BE49-F238E27FC236}">
                <a16:creationId xmlns="" xmlns:a16="http://schemas.microsoft.com/office/drawing/2014/main" id="{B7980B11-BA67-4B16-9E57-6328B02C17A1}"/>
              </a:ext>
            </a:extLst>
          </p:cNvPr>
          <p:cNvSpPr/>
          <p:nvPr/>
        </p:nvSpPr>
        <p:spPr>
          <a:xfrm>
            <a:off x="7564771" y="5518497"/>
            <a:ext cx="1498720" cy="1171575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KWS </a:t>
            </a:r>
            <a:r>
              <a:rPr lang="en-US" sz="1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Cagar</a:t>
            </a:r>
            <a:r>
              <a:rPr lang="en-US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1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Budaya</a:t>
            </a: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14</a:t>
            </a:r>
          </a:p>
        </p:txBody>
      </p:sp>
      <p:sp>
        <p:nvSpPr>
          <p:cNvPr id="1896" name="Rectangle 1895">
            <a:extLst>
              <a:ext uri="{FF2B5EF4-FFF2-40B4-BE49-F238E27FC236}">
                <a16:creationId xmlns="" xmlns:a16="http://schemas.microsoft.com/office/drawing/2014/main" id="{03762A7A-8278-45EA-A86C-3DAF519F1955}"/>
              </a:ext>
            </a:extLst>
          </p:cNvPr>
          <p:cNvSpPr/>
          <p:nvPr/>
        </p:nvSpPr>
        <p:spPr>
          <a:xfrm>
            <a:off x="9422146" y="5508972"/>
            <a:ext cx="1498720" cy="1171575"/>
          </a:xfrm>
          <a:prstGeom prst="rect">
            <a:avLst/>
          </a:prstGeom>
          <a:solidFill>
            <a:srgbClr val="FF5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TOTAL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58</a:t>
            </a:r>
          </a:p>
        </p:txBody>
      </p:sp>
      <p:sp>
        <p:nvSpPr>
          <p:cNvPr id="554" name="TextBox 553">
            <a:extLst>
              <a:ext uri="{FF2B5EF4-FFF2-40B4-BE49-F238E27FC236}">
                <a16:creationId xmlns="" xmlns:a16="http://schemas.microsoft.com/office/drawing/2014/main" id="{18801D9A-4745-4C02-839F-4AE6F0187EFF}"/>
              </a:ext>
            </a:extLst>
          </p:cNvPr>
          <p:cNvSpPr txBox="1"/>
          <p:nvPr/>
        </p:nvSpPr>
        <p:spPr>
          <a:xfrm>
            <a:off x="105877" y="5534526"/>
            <a:ext cx="2983832" cy="1169551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sz="1000" dirty="0" err="1">
                <a:latin typeface="Cambria" panose="02040503050406030204" pitchFamily="18" charset="0"/>
              </a:rPr>
              <a:t>Sumber</a:t>
            </a:r>
            <a:r>
              <a:rPr lang="en-US" sz="1000" dirty="0">
                <a:latin typeface="Cambria" panose="02040503050406030204" pitchFamily="18" charset="0"/>
              </a:rPr>
              <a:t>: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1000" dirty="0">
                <a:latin typeface="Cambria" panose="02040503050406030204" pitchFamily="18" charset="0"/>
              </a:rPr>
              <a:t>Kementerian </a:t>
            </a:r>
            <a:r>
              <a:rPr lang="en-US" sz="1000" dirty="0" err="1">
                <a:latin typeface="Cambria" panose="02040503050406030204" pitchFamily="18" charset="0"/>
              </a:rPr>
              <a:t>Pertahanan</a:t>
            </a:r>
            <a:r>
              <a:rPr lang="en-US" sz="1000" dirty="0">
                <a:latin typeface="Cambria" panose="02040503050406030204" pitchFamily="18" charset="0"/>
              </a:rPr>
              <a:t> </a:t>
            </a:r>
            <a:r>
              <a:rPr lang="en-US" sz="1000" dirty="0" err="1">
                <a:latin typeface="Cambria" panose="02040503050406030204" pitchFamily="18" charset="0"/>
              </a:rPr>
              <a:t>terkait</a:t>
            </a:r>
            <a:r>
              <a:rPr lang="en-US" sz="1000" dirty="0">
                <a:latin typeface="Cambria" panose="02040503050406030204" pitchFamily="18" charset="0"/>
              </a:rPr>
              <a:t> Data Kawasan </a:t>
            </a:r>
            <a:r>
              <a:rPr lang="en-US" sz="1000" dirty="0" err="1">
                <a:latin typeface="Cambria" panose="02040503050406030204" pitchFamily="18" charset="0"/>
              </a:rPr>
              <a:t>Angkatan</a:t>
            </a:r>
            <a:r>
              <a:rPr lang="en-US" sz="1000" dirty="0">
                <a:latin typeface="Cambria" panose="02040503050406030204" pitchFamily="18" charset="0"/>
              </a:rPr>
              <a:t> </a:t>
            </a:r>
            <a:r>
              <a:rPr lang="en-US" sz="1000" dirty="0" err="1">
                <a:latin typeface="Cambria" panose="02040503050406030204" pitchFamily="18" charset="0"/>
              </a:rPr>
              <a:t>Perang</a:t>
            </a:r>
            <a:endParaRPr lang="en-US" sz="1000" dirty="0">
              <a:latin typeface="Cambria" panose="02040503050406030204" pitchFamily="18" charset="0"/>
            </a:endParaRPr>
          </a:p>
          <a:p>
            <a:pPr marL="173038" indent="-173038">
              <a:buFont typeface="+mj-lt"/>
              <a:buAutoNum type="arabicPeriod"/>
            </a:pPr>
            <a:r>
              <a:rPr lang="en-US" sz="1000" dirty="0">
                <a:latin typeface="Cambria" panose="02040503050406030204" pitchFamily="18" charset="0"/>
              </a:rPr>
              <a:t>Kementerian Perindustrian </a:t>
            </a:r>
            <a:r>
              <a:rPr lang="en-US" sz="1000" dirty="0" err="1">
                <a:latin typeface="Cambria" panose="02040503050406030204" pitchFamily="18" charset="0"/>
              </a:rPr>
              <a:t>terkait</a:t>
            </a:r>
            <a:r>
              <a:rPr lang="en-US" sz="1000" dirty="0">
                <a:latin typeface="Cambria" panose="02040503050406030204" pitchFamily="18" charset="0"/>
              </a:rPr>
              <a:t> Data Kawasan </a:t>
            </a:r>
            <a:r>
              <a:rPr lang="en-US" sz="1000" dirty="0" err="1">
                <a:latin typeface="Cambria" panose="02040503050406030204" pitchFamily="18" charset="0"/>
              </a:rPr>
              <a:t>Industri</a:t>
            </a:r>
            <a:endParaRPr lang="en-US" sz="1000" dirty="0">
              <a:latin typeface="Cambria" panose="02040503050406030204" pitchFamily="18" charset="0"/>
            </a:endParaRPr>
          </a:p>
          <a:p>
            <a:pPr marL="173038" indent="-173038">
              <a:buFont typeface="+mj-lt"/>
              <a:buAutoNum type="arabicPeriod"/>
            </a:pPr>
            <a:r>
              <a:rPr lang="en-US" sz="1000" dirty="0">
                <a:latin typeface="Cambria" panose="02040503050406030204" pitchFamily="18" charset="0"/>
              </a:rPr>
              <a:t>Kementerian Pendidikan dan </a:t>
            </a:r>
            <a:r>
              <a:rPr lang="en-US" sz="1000" dirty="0" err="1">
                <a:latin typeface="Cambria" panose="02040503050406030204" pitchFamily="18" charset="0"/>
              </a:rPr>
              <a:t>Kebudayaan</a:t>
            </a:r>
            <a:r>
              <a:rPr lang="en-US" sz="1000" dirty="0">
                <a:latin typeface="Cambria" panose="02040503050406030204" pitchFamily="18" charset="0"/>
              </a:rPr>
              <a:t> </a:t>
            </a:r>
            <a:r>
              <a:rPr lang="en-US" sz="1000" dirty="0" err="1">
                <a:latin typeface="Cambria" panose="02040503050406030204" pitchFamily="18" charset="0"/>
              </a:rPr>
              <a:t>terkait</a:t>
            </a:r>
            <a:r>
              <a:rPr lang="en-US" sz="1000" dirty="0">
                <a:latin typeface="Cambria" panose="02040503050406030204" pitchFamily="18" charset="0"/>
              </a:rPr>
              <a:t> Data Kawasan </a:t>
            </a:r>
            <a:r>
              <a:rPr lang="en-US" sz="1000" dirty="0" err="1">
                <a:latin typeface="Cambria" panose="02040503050406030204" pitchFamily="18" charset="0"/>
              </a:rPr>
              <a:t>Cagar</a:t>
            </a:r>
            <a:r>
              <a:rPr lang="en-US" sz="1000" dirty="0">
                <a:latin typeface="Cambria" panose="02040503050406030204" pitchFamily="18" charset="0"/>
              </a:rPr>
              <a:t> </a:t>
            </a:r>
            <a:r>
              <a:rPr lang="en-US" sz="1000" dirty="0" err="1">
                <a:latin typeface="Cambria" panose="02040503050406030204" pitchFamily="18" charset="0"/>
              </a:rPr>
              <a:t>Budaya</a:t>
            </a:r>
            <a:endParaRPr lang="en-US" sz="10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3306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roup 71">
            <a:extLst>
              <a:ext uri="{FF2B5EF4-FFF2-40B4-BE49-F238E27FC236}">
                <a16:creationId xmlns="" xmlns:a16="http://schemas.microsoft.com/office/drawing/2014/main" id="{7CE6BE60-F3F5-4C25-B155-E0DEED698923}"/>
              </a:ext>
            </a:extLst>
          </p:cNvPr>
          <p:cNvGrpSpPr/>
          <p:nvPr/>
        </p:nvGrpSpPr>
        <p:grpSpPr>
          <a:xfrm>
            <a:off x="-20792" y="1496046"/>
            <a:ext cx="12192001" cy="3495118"/>
            <a:chOff x="-1" y="1735640"/>
            <a:chExt cx="12192001" cy="3495118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742922C2-C2CB-43B4-B69F-0B0C7B5C6AA9}"/>
                </a:ext>
              </a:extLst>
            </p:cNvPr>
            <p:cNvGrpSpPr/>
            <p:nvPr/>
          </p:nvGrpSpPr>
          <p:grpSpPr>
            <a:xfrm>
              <a:off x="-1" y="1936777"/>
              <a:ext cx="12192001" cy="3293981"/>
              <a:chOff x="0" y="1397955"/>
              <a:chExt cx="12192000" cy="3137834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="" xmlns:a16="http://schemas.microsoft.com/office/drawing/2014/main" id="{A7996DBA-82EE-45AE-8CF4-AAF2F72B79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397955"/>
                <a:ext cx="12192000" cy="3137834"/>
              </a:xfrm>
              <a:prstGeom prst="rect">
                <a:avLst/>
              </a:prstGeom>
            </p:spPr>
          </p:pic>
          <p:sp>
            <p:nvSpPr>
              <p:cNvPr id="13" name="TextBox 12">
                <a:extLst>
                  <a:ext uri="{FF2B5EF4-FFF2-40B4-BE49-F238E27FC236}">
                    <a16:creationId xmlns="" xmlns:a16="http://schemas.microsoft.com/office/drawing/2014/main" id="{9C4A92A2-100B-4409-A40F-FCC292CB480C}"/>
                  </a:ext>
                </a:extLst>
              </p:cNvPr>
              <p:cNvSpPr txBox="1"/>
              <p:nvPr/>
            </p:nvSpPr>
            <p:spPr>
              <a:xfrm>
                <a:off x="3954378" y="2416629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Kalbar</a:t>
                </a:r>
                <a:endParaRPr lang="en-US" sz="1100" b="1" dirty="0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="" xmlns:a16="http://schemas.microsoft.com/office/drawing/2014/main" id="{3BF46D77-84E2-4212-8325-78BC6F3DF19D}"/>
                  </a:ext>
                </a:extLst>
              </p:cNvPr>
              <p:cNvSpPr txBox="1"/>
              <p:nvPr/>
            </p:nvSpPr>
            <p:spPr>
              <a:xfrm>
                <a:off x="4523874" y="2689345"/>
                <a:ext cx="71628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Kalteng</a:t>
                </a:r>
                <a:endParaRPr lang="en-US" sz="1100" b="1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="" xmlns:a16="http://schemas.microsoft.com/office/drawing/2014/main" id="{A92052EC-4260-40ED-8A6B-FE6B8E9BBCDD}"/>
                  </a:ext>
                </a:extLst>
              </p:cNvPr>
              <p:cNvSpPr txBox="1"/>
              <p:nvPr/>
            </p:nvSpPr>
            <p:spPr>
              <a:xfrm>
                <a:off x="5574242" y="2301512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Kaltim</a:t>
                </a:r>
                <a:endParaRPr lang="en-US" sz="1100" b="1" dirty="0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="" xmlns:a16="http://schemas.microsoft.com/office/drawing/2014/main" id="{1D67239D-03F8-4349-ACE3-51CAE538665E}"/>
                  </a:ext>
                </a:extLst>
              </p:cNvPr>
              <p:cNvSpPr txBox="1"/>
              <p:nvPr/>
            </p:nvSpPr>
            <p:spPr>
              <a:xfrm>
                <a:off x="5177589" y="2857787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Kalsel</a:t>
                </a:r>
                <a:endParaRPr lang="en-US" sz="1100" b="1" dirty="0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="" xmlns:a16="http://schemas.microsoft.com/office/drawing/2014/main" id="{EF8BCA81-F9BE-4334-8654-442BC9B0E39E}"/>
                  </a:ext>
                </a:extLst>
              </p:cNvPr>
              <p:cNvSpPr txBox="1"/>
              <p:nvPr/>
            </p:nvSpPr>
            <p:spPr>
              <a:xfrm>
                <a:off x="5409503" y="1908320"/>
                <a:ext cx="736332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Kaltara</a:t>
                </a:r>
                <a:endParaRPr lang="en-US" sz="1100" b="1" dirty="0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="" xmlns:a16="http://schemas.microsoft.com/office/drawing/2014/main" id="{E422BE00-3FA3-428F-9519-BD4C161FF41F}"/>
                  </a:ext>
                </a:extLst>
              </p:cNvPr>
              <p:cNvSpPr txBox="1"/>
              <p:nvPr/>
            </p:nvSpPr>
            <p:spPr>
              <a:xfrm rot="843894">
                <a:off x="6393138" y="2624714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Sulteng</a:t>
                </a:r>
                <a:endParaRPr lang="en-US" sz="1100" b="1" dirty="0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="" xmlns:a16="http://schemas.microsoft.com/office/drawing/2014/main" id="{67E0A718-2DDC-4E4D-9538-33FDC59A1B8A}"/>
                  </a:ext>
                </a:extLst>
              </p:cNvPr>
              <p:cNvSpPr txBox="1"/>
              <p:nvPr/>
            </p:nvSpPr>
            <p:spPr>
              <a:xfrm>
                <a:off x="7398128" y="2314941"/>
                <a:ext cx="56789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00" b="1" dirty="0" err="1"/>
                  <a:t>Sulut</a:t>
                </a:r>
                <a:endParaRPr lang="en-US" sz="1000" b="1" dirty="0"/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="" xmlns:a16="http://schemas.microsoft.com/office/drawing/2014/main" id="{7AF3148C-01C7-444E-9741-79C44DD195DA}"/>
                  </a:ext>
                </a:extLst>
              </p:cNvPr>
              <p:cNvSpPr txBox="1"/>
              <p:nvPr/>
            </p:nvSpPr>
            <p:spPr>
              <a:xfrm>
                <a:off x="6768992" y="2323482"/>
                <a:ext cx="774032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Gorontalo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="" xmlns:a16="http://schemas.microsoft.com/office/drawing/2014/main" id="{99D102CD-53E7-4DAB-A15E-DBDD84CA7B23}"/>
                  </a:ext>
                </a:extLst>
              </p:cNvPr>
              <p:cNvSpPr txBox="1"/>
              <p:nvPr/>
            </p:nvSpPr>
            <p:spPr>
              <a:xfrm>
                <a:off x="8804047" y="2185424"/>
                <a:ext cx="70184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Maluku Utara</a:t>
                </a: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="" xmlns:a16="http://schemas.microsoft.com/office/drawing/2014/main" id="{DC6FBEF9-A637-42DC-A3E3-10895F409D05}"/>
                  </a:ext>
                </a:extLst>
              </p:cNvPr>
              <p:cNvSpPr txBox="1"/>
              <p:nvPr/>
            </p:nvSpPr>
            <p:spPr>
              <a:xfrm>
                <a:off x="9569117" y="2544965"/>
                <a:ext cx="79809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Papua Barat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="" xmlns:a16="http://schemas.microsoft.com/office/drawing/2014/main" id="{341267CA-DCDD-40A3-89A3-0AD7212957D2}"/>
                  </a:ext>
                </a:extLst>
              </p:cNvPr>
              <p:cNvSpPr txBox="1"/>
              <p:nvPr/>
            </p:nvSpPr>
            <p:spPr>
              <a:xfrm>
                <a:off x="11133221" y="3038260"/>
                <a:ext cx="79809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Papua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="" xmlns:a16="http://schemas.microsoft.com/office/drawing/2014/main" id="{73FD9C24-2D0C-4C26-A35B-DCDB2F9A6C78}"/>
                  </a:ext>
                </a:extLst>
              </p:cNvPr>
              <p:cNvSpPr txBox="1"/>
              <p:nvPr/>
            </p:nvSpPr>
            <p:spPr>
              <a:xfrm>
                <a:off x="316443" y="1713623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Aceh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="" xmlns:a16="http://schemas.microsoft.com/office/drawing/2014/main" id="{6EE43B1A-5F98-4BE7-A126-32529DBBD7AE}"/>
                  </a:ext>
                </a:extLst>
              </p:cNvPr>
              <p:cNvSpPr txBox="1"/>
              <p:nvPr/>
            </p:nvSpPr>
            <p:spPr>
              <a:xfrm rot="1848273">
                <a:off x="896546" y="1984010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Sumut</a:t>
                </a:r>
                <a:endParaRPr lang="en-US" sz="1100" b="1" dirty="0"/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="" xmlns:a16="http://schemas.microsoft.com/office/drawing/2014/main" id="{3833AA84-7DCA-47C4-B10D-B581E31EE7AD}"/>
                  </a:ext>
                </a:extLst>
              </p:cNvPr>
              <p:cNvSpPr txBox="1"/>
              <p:nvPr/>
            </p:nvSpPr>
            <p:spPr>
              <a:xfrm rot="2491391">
                <a:off x="1262216" y="2520297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Sumbar</a:t>
                </a:r>
                <a:endParaRPr lang="en-US" sz="1100" b="1" dirty="0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="" xmlns:a16="http://schemas.microsoft.com/office/drawing/2014/main" id="{2ADD257D-9BF8-4D9D-AFA8-B6F769DD9D84}"/>
                  </a:ext>
                </a:extLst>
              </p:cNvPr>
              <p:cNvSpPr txBox="1"/>
              <p:nvPr/>
            </p:nvSpPr>
            <p:spPr>
              <a:xfrm rot="1785178">
                <a:off x="1584222" y="2348233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Riau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="" xmlns:a16="http://schemas.microsoft.com/office/drawing/2014/main" id="{FF59C482-CE34-4A6F-8672-A6E468D0F81D}"/>
                  </a:ext>
                </a:extLst>
              </p:cNvPr>
              <p:cNvSpPr txBox="1"/>
              <p:nvPr/>
            </p:nvSpPr>
            <p:spPr>
              <a:xfrm rot="21004379">
                <a:off x="1880921" y="2657187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Jambi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="" xmlns:a16="http://schemas.microsoft.com/office/drawing/2014/main" id="{3F90E336-45D3-4A7D-A8BA-3D00FEB29486}"/>
                  </a:ext>
                </a:extLst>
              </p:cNvPr>
              <p:cNvSpPr txBox="1"/>
              <p:nvPr/>
            </p:nvSpPr>
            <p:spPr>
              <a:xfrm rot="234545">
                <a:off x="2225777" y="2879174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Sumsel</a:t>
                </a:r>
                <a:endParaRPr lang="en-US" sz="1100" b="1" dirty="0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="" xmlns:a16="http://schemas.microsoft.com/office/drawing/2014/main" id="{00607EC7-AEE5-4E31-AD7A-F661735A9930}"/>
                  </a:ext>
                </a:extLst>
              </p:cNvPr>
              <p:cNvSpPr txBox="1"/>
              <p:nvPr/>
            </p:nvSpPr>
            <p:spPr>
              <a:xfrm rot="2031041">
                <a:off x="1686931" y="2956776"/>
                <a:ext cx="74404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Bengkulu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="" xmlns:a16="http://schemas.microsoft.com/office/drawing/2014/main" id="{39062F2C-2D47-4104-A4CC-8A5C900C58E3}"/>
                  </a:ext>
                </a:extLst>
              </p:cNvPr>
              <p:cNvSpPr txBox="1"/>
              <p:nvPr/>
            </p:nvSpPr>
            <p:spPr>
              <a:xfrm>
                <a:off x="2380637" y="315939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Lampung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="" xmlns:a16="http://schemas.microsoft.com/office/drawing/2014/main" id="{7BB9217B-2632-4072-8C57-8D4E02688E0A}"/>
                  </a:ext>
                </a:extLst>
              </p:cNvPr>
              <p:cNvSpPr txBox="1"/>
              <p:nvPr/>
            </p:nvSpPr>
            <p:spPr>
              <a:xfrm>
                <a:off x="3034483" y="3474026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Jabar</a:t>
                </a:r>
                <a:endParaRPr lang="en-US" sz="900" b="1" dirty="0"/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="" xmlns:a16="http://schemas.microsoft.com/office/drawing/2014/main" id="{A47C7F3A-8D4B-4813-977E-66284B4E39EF}"/>
                  </a:ext>
                </a:extLst>
              </p:cNvPr>
              <p:cNvSpPr txBox="1"/>
              <p:nvPr/>
            </p:nvSpPr>
            <p:spPr>
              <a:xfrm>
                <a:off x="2973031" y="2689904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Kep</a:t>
                </a:r>
                <a:r>
                  <a:rPr lang="en-US" sz="900" b="1" dirty="0"/>
                  <a:t>. Babel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="" xmlns:a16="http://schemas.microsoft.com/office/drawing/2014/main" id="{B58CDBAD-DC7A-4146-992D-974E105A1FC6}"/>
                  </a:ext>
                </a:extLst>
              </p:cNvPr>
              <p:cNvSpPr txBox="1"/>
              <p:nvPr/>
            </p:nvSpPr>
            <p:spPr>
              <a:xfrm>
                <a:off x="2557160" y="3429667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Banten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="" xmlns:a16="http://schemas.microsoft.com/office/drawing/2014/main" id="{E85320B3-0F3B-4CC2-8D15-69057F4B972A}"/>
                  </a:ext>
                </a:extLst>
              </p:cNvPr>
              <p:cNvSpPr txBox="1"/>
              <p:nvPr/>
            </p:nvSpPr>
            <p:spPr>
              <a:xfrm>
                <a:off x="2678063" y="249817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Kep</a:t>
                </a:r>
                <a:r>
                  <a:rPr lang="en-US" sz="900" b="1" dirty="0"/>
                  <a:t>. Riau</a:t>
                </a: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="" xmlns:a16="http://schemas.microsoft.com/office/drawing/2014/main" id="{3A0F0CC4-DC93-4AFC-A8BE-3584A5854D77}"/>
                  </a:ext>
                </a:extLst>
              </p:cNvPr>
              <p:cNvSpPr txBox="1"/>
              <p:nvPr/>
            </p:nvSpPr>
            <p:spPr>
              <a:xfrm>
                <a:off x="2926035" y="3270748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DKI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="" xmlns:a16="http://schemas.microsoft.com/office/drawing/2014/main" id="{DFE7A2CA-A7EA-4170-8677-FC333C6AC54B}"/>
                  </a:ext>
                </a:extLst>
              </p:cNvPr>
              <p:cNvSpPr txBox="1"/>
              <p:nvPr/>
            </p:nvSpPr>
            <p:spPr>
              <a:xfrm>
                <a:off x="3636709" y="3523188"/>
                <a:ext cx="72390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Jateng</a:t>
                </a:r>
                <a:endParaRPr lang="en-US" sz="1100" b="1" dirty="0"/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="" xmlns:a16="http://schemas.microsoft.com/office/drawing/2014/main" id="{77E1AF6B-25AF-4472-962B-4CC606D3A358}"/>
                  </a:ext>
                </a:extLst>
              </p:cNvPr>
              <p:cNvSpPr txBox="1"/>
              <p:nvPr/>
            </p:nvSpPr>
            <p:spPr>
              <a:xfrm>
                <a:off x="4253684" y="3579724"/>
                <a:ext cx="72390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Jatim</a:t>
                </a:r>
                <a:endParaRPr lang="en-US" sz="1100" b="1" dirty="0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="" xmlns:a16="http://schemas.microsoft.com/office/drawing/2014/main" id="{F7F2ED4E-3ED3-4026-8CF7-636DC1B73AEC}"/>
                  </a:ext>
                </a:extLst>
              </p:cNvPr>
              <p:cNvSpPr txBox="1"/>
              <p:nvPr/>
            </p:nvSpPr>
            <p:spPr>
              <a:xfrm>
                <a:off x="3737488" y="375670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D.I.Y.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="" xmlns:a16="http://schemas.microsoft.com/office/drawing/2014/main" id="{84974D7D-C750-4AEE-A5A3-680C08DBAC2C}"/>
                  </a:ext>
                </a:extLst>
              </p:cNvPr>
              <p:cNvSpPr txBox="1"/>
              <p:nvPr/>
            </p:nvSpPr>
            <p:spPr>
              <a:xfrm>
                <a:off x="5084507" y="3577267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Bali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="" xmlns:a16="http://schemas.microsoft.com/office/drawing/2014/main" id="{DA661B1E-9E06-4624-8C08-BA8D73815975}"/>
                  </a:ext>
                </a:extLst>
              </p:cNvPr>
              <p:cNvSpPr txBox="1"/>
              <p:nvPr/>
            </p:nvSpPr>
            <p:spPr>
              <a:xfrm>
                <a:off x="5546623" y="3604306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NTB</a:t>
                </a: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="" xmlns:a16="http://schemas.microsoft.com/office/drawing/2014/main" id="{BA6518E6-9819-495C-829B-6DBE8845AC6A}"/>
                  </a:ext>
                </a:extLst>
              </p:cNvPr>
              <p:cNvSpPr txBox="1"/>
              <p:nvPr/>
            </p:nvSpPr>
            <p:spPr>
              <a:xfrm>
                <a:off x="6783030" y="3867319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NTT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="" xmlns:a16="http://schemas.microsoft.com/office/drawing/2014/main" id="{C821FACF-A547-4C25-AD87-D52122C1DF80}"/>
                  </a:ext>
                </a:extLst>
              </p:cNvPr>
              <p:cNvSpPr txBox="1"/>
              <p:nvPr/>
            </p:nvSpPr>
            <p:spPr>
              <a:xfrm rot="18057426">
                <a:off x="6089661" y="2800462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Sulbar</a:t>
                </a:r>
                <a:endParaRPr lang="en-US" sz="1100" b="1" dirty="0"/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="" xmlns:a16="http://schemas.microsoft.com/office/drawing/2014/main" id="{258F246A-A3A3-42D9-A9B6-AA8D5DA84AAB}"/>
                  </a:ext>
                </a:extLst>
              </p:cNvPr>
              <p:cNvSpPr txBox="1"/>
              <p:nvPr/>
            </p:nvSpPr>
            <p:spPr>
              <a:xfrm rot="17151940">
                <a:off x="6296137" y="2948607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Sulsel</a:t>
                </a:r>
                <a:endParaRPr lang="en-US" sz="1100" b="1" dirty="0"/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="" xmlns:a16="http://schemas.microsoft.com/office/drawing/2014/main" id="{B91A4B70-D3BF-47DE-A56B-1329FA92DFA2}"/>
                  </a:ext>
                </a:extLst>
              </p:cNvPr>
              <p:cNvSpPr txBox="1"/>
              <p:nvPr/>
            </p:nvSpPr>
            <p:spPr>
              <a:xfrm rot="1304046">
                <a:off x="6790209" y="2978103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Sultra</a:t>
                </a:r>
                <a:endParaRPr lang="en-US" sz="1100" b="1" dirty="0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="" xmlns:a16="http://schemas.microsoft.com/office/drawing/2014/main" id="{B87A4B5D-872A-4CA9-BCAA-FD5E290E2C35}"/>
                  </a:ext>
                </a:extLst>
              </p:cNvPr>
              <p:cNvSpPr txBox="1"/>
              <p:nvPr/>
            </p:nvSpPr>
            <p:spPr>
              <a:xfrm>
                <a:off x="8813599" y="3058192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Maluku</a:t>
                </a:r>
              </a:p>
            </p:txBody>
          </p:sp>
        </p:grpSp>
        <p:cxnSp>
          <p:nvCxnSpPr>
            <p:cNvPr id="69" name="Straight Connector 68">
              <a:extLst>
                <a:ext uri="{FF2B5EF4-FFF2-40B4-BE49-F238E27FC236}">
                  <a16:creationId xmlns="" xmlns:a16="http://schemas.microsoft.com/office/drawing/2014/main" id="{E3CB069E-0723-49A3-B35F-A2C78ACA250C}"/>
                </a:ext>
              </a:extLst>
            </p:cNvPr>
            <p:cNvCxnSpPr>
              <a:cxnSpLocks/>
              <a:endCxn id="24" idx="0"/>
            </p:cNvCxnSpPr>
            <p:nvPr/>
          </p:nvCxnSpPr>
          <p:spPr>
            <a:xfrm flipH="1">
              <a:off x="600388" y="1897143"/>
              <a:ext cx="18291" cy="37101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="" xmlns:a16="http://schemas.microsoft.com/office/drawing/2014/main" id="{FA25C505-01DF-4524-ADBF-398CAE01FCB5}"/>
                </a:ext>
              </a:extLst>
            </p:cNvPr>
            <p:cNvCxnSpPr>
              <a:cxnSpLocks/>
              <a:endCxn id="25" idx="0"/>
            </p:cNvCxnSpPr>
            <p:nvPr/>
          </p:nvCxnSpPr>
          <p:spPr>
            <a:xfrm>
              <a:off x="1245767" y="1868471"/>
              <a:ext cx="5044" cy="7028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="" xmlns:a16="http://schemas.microsoft.com/office/drawing/2014/main" id="{DDD20493-1119-497E-A749-045CAAC72327}"/>
                </a:ext>
              </a:extLst>
            </p:cNvPr>
            <p:cNvCxnSpPr>
              <a:cxnSpLocks/>
            </p:cNvCxnSpPr>
            <p:nvPr/>
          </p:nvCxnSpPr>
          <p:spPr>
            <a:xfrm>
              <a:off x="1922953" y="1750324"/>
              <a:ext cx="0" cy="123977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="" xmlns:a16="http://schemas.microsoft.com/office/drawing/2014/main" id="{6CBC1F27-B655-4DAE-A3AB-F90BEFA38F91}"/>
                </a:ext>
              </a:extLst>
            </p:cNvPr>
            <p:cNvCxnSpPr>
              <a:cxnSpLocks/>
            </p:cNvCxnSpPr>
            <p:nvPr/>
          </p:nvCxnSpPr>
          <p:spPr>
            <a:xfrm>
              <a:off x="2401357" y="1772349"/>
              <a:ext cx="0" cy="157114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="" xmlns:a16="http://schemas.microsoft.com/office/drawing/2014/main" id="{058CA606-2C9D-4A8A-9272-2D7C811EA544}"/>
                </a:ext>
              </a:extLst>
            </p:cNvPr>
            <p:cNvCxnSpPr>
              <a:cxnSpLocks/>
            </p:cNvCxnSpPr>
            <p:nvPr/>
          </p:nvCxnSpPr>
          <p:spPr>
            <a:xfrm>
              <a:off x="2696881" y="2023194"/>
              <a:ext cx="0" cy="157114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="" xmlns:a16="http://schemas.microsoft.com/office/drawing/2014/main" id="{05C8A516-0CC8-4516-9EA9-08339F0245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1394" y="2009733"/>
              <a:ext cx="51683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="" xmlns:a16="http://schemas.microsoft.com/office/drawing/2014/main" id="{1785A92A-16BA-44CC-891D-F8D5EA968309}"/>
                </a:ext>
              </a:extLst>
            </p:cNvPr>
            <p:cNvCxnSpPr>
              <a:cxnSpLocks/>
            </p:cNvCxnSpPr>
            <p:nvPr/>
          </p:nvCxnSpPr>
          <p:spPr>
            <a:xfrm>
              <a:off x="3206632" y="1791579"/>
              <a:ext cx="0" cy="1789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="" xmlns:a16="http://schemas.microsoft.com/office/drawing/2014/main" id="{DC752999-D9F3-4775-8105-69B72DF1C9A0}"/>
                </a:ext>
              </a:extLst>
            </p:cNvPr>
            <p:cNvCxnSpPr>
              <a:cxnSpLocks/>
              <a:endCxn id="35" idx="0"/>
            </p:cNvCxnSpPr>
            <p:nvPr/>
          </p:nvCxnSpPr>
          <p:spPr>
            <a:xfrm>
              <a:off x="3040012" y="2322983"/>
              <a:ext cx="0" cy="76876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="" xmlns:a16="http://schemas.microsoft.com/office/drawing/2014/main" id="{473CC418-4F95-4811-82FF-8BCB48542A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30772" y="2289945"/>
              <a:ext cx="74609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="" xmlns:a16="http://schemas.microsoft.com/office/drawing/2014/main" id="{A75ACB4E-D9A1-4FCF-BB1F-B1AE421C3654}"/>
                </a:ext>
              </a:extLst>
            </p:cNvPr>
            <p:cNvCxnSpPr>
              <a:cxnSpLocks/>
            </p:cNvCxnSpPr>
            <p:nvPr/>
          </p:nvCxnSpPr>
          <p:spPr>
            <a:xfrm>
              <a:off x="3764549" y="1785603"/>
              <a:ext cx="0" cy="47864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="" xmlns:a16="http://schemas.microsoft.com/office/drawing/2014/main" id="{532B2560-0C53-4933-8865-741E88177D4D}"/>
                </a:ext>
              </a:extLst>
            </p:cNvPr>
            <p:cNvCxnSpPr>
              <a:cxnSpLocks/>
            </p:cNvCxnSpPr>
            <p:nvPr/>
          </p:nvCxnSpPr>
          <p:spPr>
            <a:xfrm>
              <a:off x="3494562" y="2425768"/>
              <a:ext cx="0" cy="91682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="" xmlns:a16="http://schemas.microsoft.com/office/drawing/2014/main" id="{7AF4B627-BCE9-42DD-BF8F-CBB3547CB1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93274" y="2430664"/>
              <a:ext cx="89584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="" xmlns:a16="http://schemas.microsoft.com/office/drawing/2014/main" id="{47D6B340-2826-407A-AF75-A972D1C663A9}"/>
                </a:ext>
              </a:extLst>
            </p:cNvPr>
            <p:cNvCxnSpPr>
              <a:cxnSpLocks/>
            </p:cNvCxnSpPr>
            <p:nvPr/>
          </p:nvCxnSpPr>
          <p:spPr>
            <a:xfrm>
              <a:off x="4417882" y="1809509"/>
              <a:ext cx="0" cy="63216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2" name="Straight Connector 281">
              <a:extLst>
                <a:ext uri="{FF2B5EF4-FFF2-40B4-BE49-F238E27FC236}">
                  <a16:creationId xmlns="" xmlns:a16="http://schemas.microsoft.com/office/drawing/2014/main" id="{D0D343CF-AEA9-4356-9753-7B926E29F0F6}"/>
                </a:ext>
              </a:extLst>
            </p:cNvPr>
            <p:cNvCxnSpPr>
              <a:cxnSpLocks/>
            </p:cNvCxnSpPr>
            <p:nvPr/>
          </p:nvCxnSpPr>
          <p:spPr>
            <a:xfrm>
              <a:off x="4243310" y="2623996"/>
              <a:ext cx="0" cy="42614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="" xmlns:a16="http://schemas.microsoft.com/office/drawing/2014/main" id="{BACC7708-56E3-4AD6-9908-861EFCF3F0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26121" y="2593406"/>
              <a:ext cx="70368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4" name="Straight Connector 283">
              <a:extLst>
                <a:ext uri="{FF2B5EF4-FFF2-40B4-BE49-F238E27FC236}">
                  <a16:creationId xmlns="" xmlns:a16="http://schemas.microsoft.com/office/drawing/2014/main" id="{B26DDF8E-13FA-4549-BB53-95BE55391B25}"/>
                </a:ext>
              </a:extLst>
            </p:cNvPr>
            <p:cNvCxnSpPr>
              <a:cxnSpLocks/>
            </p:cNvCxnSpPr>
            <p:nvPr/>
          </p:nvCxnSpPr>
          <p:spPr>
            <a:xfrm>
              <a:off x="4943994" y="1791579"/>
              <a:ext cx="0" cy="79815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2" name="Straight Connector 311">
              <a:extLst>
                <a:ext uri="{FF2B5EF4-FFF2-40B4-BE49-F238E27FC236}">
                  <a16:creationId xmlns="" xmlns:a16="http://schemas.microsoft.com/office/drawing/2014/main" id="{C617BACB-9B83-4026-BF6F-F4C634C1E962}"/>
                </a:ext>
              </a:extLst>
            </p:cNvPr>
            <p:cNvCxnSpPr>
              <a:cxnSpLocks/>
            </p:cNvCxnSpPr>
            <p:nvPr/>
          </p:nvCxnSpPr>
          <p:spPr>
            <a:xfrm>
              <a:off x="4936399" y="2800199"/>
              <a:ext cx="0" cy="55218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="" xmlns:a16="http://schemas.microsoft.com/office/drawing/2014/main" id="{EF1D70E8-C1D4-4758-B9A7-976029DE1B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19210" y="2778174"/>
              <a:ext cx="30479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="" xmlns:a16="http://schemas.microsoft.com/office/drawing/2014/main" id="{632F49BE-5AC3-4E62-90A5-2CD3251651CB}"/>
                </a:ext>
              </a:extLst>
            </p:cNvPr>
            <p:cNvCxnSpPr>
              <a:cxnSpLocks/>
            </p:cNvCxnSpPr>
            <p:nvPr/>
          </p:nvCxnSpPr>
          <p:spPr>
            <a:xfrm>
              <a:off x="5231922" y="1919185"/>
              <a:ext cx="0" cy="83239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="" xmlns:a16="http://schemas.microsoft.com/office/drawing/2014/main" id="{3BBDA1C7-D562-4B47-A460-73449ABB7F4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22685" y="1898384"/>
              <a:ext cx="30479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="" xmlns:a16="http://schemas.microsoft.com/office/drawing/2014/main" id="{43525BAE-0D2C-4BF6-9684-B30D1C5C2F95}"/>
                </a:ext>
              </a:extLst>
            </p:cNvPr>
            <p:cNvCxnSpPr>
              <a:cxnSpLocks/>
            </p:cNvCxnSpPr>
            <p:nvPr/>
          </p:nvCxnSpPr>
          <p:spPr>
            <a:xfrm>
              <a:off x="5549975" y="1791579"/>
              <a:ext cx="0" cy="10835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4" name="Straight Connector 343">
              <a:extLst>
                <a:ext uri="{FF2B5EF4-FFF2-40B4-BE49-F238E27FC236}">
                  <a16:creationId xmlns="" xmlns:a16="http://schemas.microsoft.com/office/drawing/2014/main" id="{38146A6D-2F0C-457D-88D1-D4F20D342C40}"/>
                </a:ext>
              </a:extLst>
            </p:cNvPr>
            <p:cNvCxnSpPr>
              <a:cxnSpLocks/>
            </p:cNvCxnSpPr>
            <p:nvPr/>
          </p:nvCxnSpPr>
          <p:spPr>
            <a:xfrm>
              <a:off x="5430705" y="2073362"/>
              <a:ext cx="0" cy="144910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="" xmlns:a16="http://schemas.microsoft.com/office/drawing/2014/main" id="{824AB7D7-C827-48AC-849B-76408112B89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06892" y="2046443"/>
              <a:ext cx="85078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1" name="Straight Connector 370">
              <a:extLst>
                <a:ext uri="{FF2B5EF4-FFF2-40B4-BE49-F238E27FC236}">
                  <a16:creationId xmlns="" xmlns:a16="http://schemas.microsoft.com/office/drawing/2014/main" id="{D42F16E4-16F6-43CF-A86E-7C14519F962F}"/>
                </a:ext>
              </a:extLst>
            </p:cNvPr>
            <p:cNvCxnSpPr>
              <a:cxnSpLocks/>
            </p:cNvCxnSpPr>
            <p:nvPr/>
          </p:nvCxnSpPr>
          <p:spPr>
            <a:xfrm>
              <a:off x="6242705" y="1797556"/>
              <a:ext cx="0" cy="23175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5" name="Straight Connector 374">
              <a:extLst>
                <a:ext uri="{FF2B5EF4-FFF2-40B4-BE49-F238E27FC236}">
                  <a16:creationId xmlns="" xmlns:a16="http://schemas.microsoft.com/office/drawing/2014/main" id="{8C16E8D9-7B56-46A7-AF3E-7A237467B6FF}"/>
                </a:ext>
              </a:extLst>
            </p:cNvPr>
            <p:cNvCxnSpPr>
              <a:cxnSpLocks/>
            </p:cNvCxnSpPr>
            <p:nvPr/>
          </p:nvCxnSpPr>
          <p:spPr>
            <a:xfrm>
              <a:off x="6082179" y="2271696"/>
              <a:ext cx="0" cy="70923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8" name="Straight Connector 377">
              <a:extLst>
                <a:ext uri="{FF2B5EF4-FFF2-40B4-BE49-F238E27FC236}">
                  <a16:creationId xmlns="" xmlns:a16="http://schemas.microsoft.com/office/drawing/2014/main" id="{95A13A41-B694-4FC9-A09C-9B0AEE7154F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1084" y="2289414"/>
              <a:ext cx="137159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3" name="Straight Connector 382">
              <a:extLst>
                <a:ext uri="{FF2B5EF4-FFF2-40B4-BE49-F238E27FC236}">
                  <a16:creationId xmlns="" xmlns:a16="http://schemas.microsoft.com/office/drawing/2014/main" id="{3A2A26B1-8B90-46F9-BE09-357C72442182}"/>
                </a:ext>
              </a:extLst>
            </p:cNvPr>
            <p:cNvCxnSpPr>
              <a:cxnSpLocks/>
            </p:cNvCxnSpPr>
            <p:nvPr/>
          </p:nvCxnSpPr>
          <p:spPr>
            <a:xfrm>
              <a:off x="7485759" y="1797556"/>
              <a:ext cx="0" cy="48775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5" name="Straight Connector 384">
              <a:extLst>
                <a:ext uri="{FF2B5EF4-FFF2-40B4-BE49-F238E27FC236}">
                  <a16:creationId xmlns="" xmlns:a16="http://schemas.microsoft.com/office/drawing/2014/main" id="{EF030D1C-D1A2-4D77-9862-F2331A674B99}"/>
                </a:ext>
              </a:extLst>
            </p:cNvPr>
            <p:cNvCxnSpPr>
              <a:cxnSpLocks/>
            </p:cNvCxnSpPr>
            <p:nvPr/>
          </p:nvCxnSpPr>
          <p:spPr>
            <a:xfrm>
              <a:off x="5775262" y="2169562"/>
              <a:ext cx="0" cy="34952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6" name="Straight Connector 385">
              <a:extLst>
                <a:ext uri="{FF2B5EF4-FFF2-40B4-BE49-F238E27FC236}">
                  <a16:creationId xmlns="" xmlns:a16="http://schemas.microsoft.com/office/drawing/2014/main" id="{9D62A1F0-A5AA-426B-BBD7-B7E625DC55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51274" y="2146110"/>
              <a:ext cx="110390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2" name="Straight Connector 411">
              <a:extLst>
                <a:ext uri="{FF2B5EF4-FFF2-40B4-BE49-F238E27FC236}">
                  <a16:creationId xmlns="" xmlns:a16="http://schemas.microsoft.com/office/drawing/2014/main" id="{5FA40825-1F11-4639-B38E-EFCF121F449B}"/>
                </a:ext>
              </a:extLst>
            </p:cNvPr>
            <p:cNvCxnSpPr>
              <a:cxnSpLocks/>
            </p:cNvCxnSpPr>
            <p:nvPr/>
          </p:nvCxnSpPr>
          <p:spPr>
            <a:xfrm>
              <a:off x="6888086" y="1772349"/>
              <a:ext cx="0" cy="36997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4" name="Straight Connector 443">
              <a:extLst>
                <a:ext uri="{FF2B5EF4-FFF2-40B4-BE49-F238E27FC236}">
                  <a16:creationId xmlns="" xmlns:a16="http://schemas.microsoft.com/office/drawing/2014/main" id="{EF211FA3-EF4D-466C-9B49-511CA0916B23}"/>
                </a:ext>
              </a:extLst>
            </p:cNvPr>
            <p:cNvCxnSpPr>
              <a:cxnSpLocks/>
            </p:cNvCxnSpPr>
            <p:nvPr/>
          </p:nvCxnSpPr>
          <p:spPr>
            <a:xfrm>
              <a:off x="6641956" y="2380639"/>
              <a:ext cx="0" cy="90933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6" name="Straight Connector 445">
              <a:extLst>
                <a:ext uri="{FF2B5EF4-FFF2-40B4-BE49-F238E27FC236}">
                  <a16:creationId xmlns="" xmlns:a16="http://schemas.microsoft.com/office/drawing/2014/main" id="{71CA5D16-972B-47DE-BD64-8C848B8B0E9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66423" y="2388962"/>
              <a:ext cx="1364972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2" name="Straight Connector 511">
              <a:extLst>
                <a:ext uri="{FF2B5EF4-FFF2-40B4-BE49-F238E27FC236}">
                  <a16:creationId xmlns="" xmlns:a16="http://schemas.microsoft.com/office/drawing/2014/main" id="{97C3ABE8-96C7-4469-BDD7-6042F4174026}"/>
                </a:ext>
              </a:extLst>
            </p:cNvPr>
            <p:cNvCxnSpPr>
              <a:cxnSpLocks/>
            </p:cNvCxnSpPr>
            <p:nvPr/>
          </p:nvCxnSpPr>
          <p:spPr>
            <a:xfrm>
              <a:off x="8043675" y="1803532"/>
              <a:ext cx="0" cy="57710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6" name="Straight Connector 535">
              <a:extLst>
                <a:ext uri="{FF2B5EF4-FFF2-40B4-BE49-F238E27FC236}">
                  <a16:creationId xmlns="" xmlns:a16="http://schemas.microsoft.com/office/drawing/2014/main" id="{40A33DAF-E1A3-4CC2-B757-8CC867829510}"/>
                </a:ext>
              </a:extLst>
            </p:cNvPr>
            <p:cNvCxnSpPr>
              <a:cxnSpLocks/>
            </p:cNvCxnSpPr>
            <p:nvPr/>
          </p:nvCxnSpPr>
          <p:spPr>
            <a:xfrm>
              <a:off x="6913626" y="2550862"/>
              <a:ext cx="0" cy="45400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7" name="Straight Connector 536">
              <a:extLst>
                <a:ext uri="{FF2B5EF4-FFF2-40B4-BE49-F238E27FC236}">
                  <a16:creationId xmlns="" xmlns:a16="http://schemas.microsoft.com/office/drawing/2014/main" id="{8E8AD4D7-3888-4E2C-B0E5-B3708EB35F4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75058" y="2530982"/>
              <a:ext cx="146701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8" name="Straight Connector 537">
              <a:extLst>
                <a:ext uri="{FF2B5EF4-FFF2-40B4-BE49-F238E27FC236}">
                  <a16:creationId xmlns="" xmlns:a16="http://schemas.microsoft.com/office/drawing/2014/main" id="{AE037853-4726-451F-93D1-32579F3832FB}"/>
                </a:ext>
              </a:extLst>
            </p:cNvPr>
            <p:cNvCxnSpPr>
              <a:cxnSpLocks/>
            </p:cNvCxnSpPr>
            <p:nvPr/>
          </p:nvCxnSpPr>
          <p:spPr>
            <a:xfrm>
              <a:off x="8363052" y="1867792"/>
              <a:ext cx="0" cy="64221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9" name="Straight Connector 538">
              <a:extLst>
                <a:ext uri="{FF2B5EF4-FFF2-40B4-BE49-F238E27FC236}">
                  <a16:creationId xmlns="" xmlns:a16="http://schemas.microsoft.com/office/drawing/2014/main" id="{25FBFE41-20D9-47D5-ABD3-C3F6277EDC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62126" y="1846966"/>
              <a:ext cx="115740" cy="1838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3" name="Straight Connector 562">
              <a:extLst>
                <a:ext uri="{FF2B5EF4-FFF2-40B4-BE49-F238E27FC236}">
                  <a16:creationId xmlns="" xmlns:a16="http://schemas.microsoft.com/office/drawing/2014/main" id="{EEAF377C-D215-462A-A872-D9B43343DD0B}"/>
                </a:ext>
              </a:extLst>
            </p:cNvPr>
            <p:cNvCxnSpPr>
              <a:cxnSpLocks/>
            </p:cNvCxnSpPr>
            <p:nvPr/>
          </p:nvCxnSpPr>
          <p:spPr>
            <a:xfrm>
              <a:off x="8746040" y="1773650"/>
              <a:ext cx="0" cy="9414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5" name="Straight Connector 564">
              <a:extLst>
                <a:ext uri="{FF2B5EF4-FFF2-40B4-BE49-F238E27FC236}">
                  <a16:creationId xmlns="" xmlns:a16="http://schemas.microsoft.com/office/drawing/2014/main" id="{184FB852-CB7F-48A6-BAA1-9DF65FFD9660}"/>
                </a:ext>
              </a:extLst>
            </p:cNvPr>
            <p:cNvCxnSpPr>
              <a:cxnSpLocks/>
            </p:cNvCxnSpPr>
            <p:nvPr/>
          </p:nvCxnSpPr>
          <p:spPr>
            <a:xfrm>
              <a:off x="7590812" y="2616655"/>
              <a:ext cx="0" cy="35273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7" name="Straight Connector 566">
              <a:extLst>
                <a:ext uri="{FF2B5EF4-FFF2-40B4-BE49-F238E27FC236}">
                  <a16:creationId xmlns="" xmlns:a16="http://schemas.microsoft.com/office/drawing/2014/main" id="{1AB77BC5-4B94-4C06-B2F3-226D6035D81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606751" y="2621550"/>
              <a:ext cx="1434596" cy="476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0" name="Straight Connector 569">
              <a:extLst>
                <a:ext uri="{FF2B5EF4-FFF2-40B4-BE49-F238E27FC236}">
                  <a16:creationId xmlns="" xmlns:a16="http://schemas.microsoft.com/office/drawing/2014/main" id="{838C65D9-CF11-4667-9267-B216ED0DF91B}"/>
                </a:ext>
              </a:extLst>
            </p:cNvPr>
            <p:cNvCxnSpPr>
              <a:cxnSpLocks/>
            </p:cNvCxnSpPr>
            <p:nvPr/>
          </p:nvCxnSpPr>
          <p:spPr>
            <a:xfrm>
              <a:off x="9041347" y="1990861"/>
              <a:ext cx="0" cy="59468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4" name="Straight Connector 573">
              <a:extLst>
                <a:ext uri="{FF2B5EF4-FFF2-40B4-BE49-F238E27FC236}">
                  <a16:creationId xmlns="" xmlns:a16="http://schemas.microsoft.com/office/drawing/2014/main" id="{9E72292E-E412-41DE-A1D7-9A041469DD9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30314" y="1976697"/>
              <a:ext cx="236323" cy="1305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6" name="Straight Connector 575">
              <a:extLst>
                <a:ext uri="{FF2B5EF4-FFF2-40B4-BE49-F238E27FC236}">
                  <a16:creationId xmlns="" xmlns:a16="http://schemas.microsoft.com/office/drawing/2014/main" id="{603B8200-4E93-4F10-8C0A-4D3DC2543E23}"/>
                </a:ext>
              </a:extLst>
            </p:cNvPr>
            <p:cNvCxnSpPr>
              <a:cxnSpLocks/>
            </p:cNvCxnSpPr>
            <p:nvPr/>
          </p:nvCxnSpPr>
          <p:spPr>
            <a:xfrm>
              <a:off x="9383470" y="1735640"/>
              <a:ext cx="0" cy="23526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5" name="Straight Connector 474">
              <a:extLst>
                <a:ext uri="{FF2B5EF4-FFF2-40B4-BE49-F238E27FC236}">
                  <a16:creationId xmlns="" xmlns:a16="http://schemas.microsoft.com/office/drawing/2014/main" id="{6E9328EE-9957-43E0-8C77-CA31A1959F3D}"/>
                </a:ext>
              </a:extLst>
            </p:cNvPr>
            <p:cNvCxnSpPr>
              <a:cxnSpLocks/>
            </p:cNvCxnSpPr>
            <p:nvPr/>
          </p:nvCxnSpPr>
          <p:spPr>
            <a:xfrm>
              <a:off x="9155755" y="2178832"/>
              <a:ext cx="0" cy="69814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6" name="Straight Connector 475">
              <a:extLst>
                <a:ext uri="{FF2B5EF4-FFF2-40B4-BE49-F238E27FC236}">
                  <a16:creationId xmlns="" xmlns:a16="http://schemas.microsoft.com/office/drawing/2014/main" id="{55E90E17-2BF5-4331-91C2-22E9748BBE1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30314" y="2137047"/>
              <a:ext cx="90079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7" name="Straight Connector 476">
              <a:extLst>
                <a:ext uri="{FF2B5EF4-FFF2-40B4-BE49-F238E27FC236}">
                  <a16:creationId xmlns="" xmlns:a16="http://schemas.microsoft.com/office/drawing/2014/main" id="{AF56031C-6401-4F89-935F-F26DA3EA42C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366" y="1774645"/>
              <a:ext cx="0" cy="36218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3" name="Straight Connector 502">
              <a:extLst>
                <a:ext uri="{FF2B5EF4-FFF2-40B4-BE49-F238E27FC236}">
                  <a16:creationId xmlns="" xmlns:a16="http://schemas.microsoft.com/office/drawing/2014/main" id="{AB54680F-09F8-418A-8AFF-8D8A05307D40}"/>
                </a:ext>
              </a:extLst>
            </p:cNvPr>
            <p:cNvCxnSpPr>
              <a:cxnSpLocks/>
            </p:cNvCxnSpPr>
            <p:nvPr/>
          </p:nvCxnSpPr>
          <p:spPr>
            <a:xfrm>
              <a:off x="9956424" y="2317449"/>
              <a:ext cx="0" cy="90186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5" name="Straight Connector 504">
              <a:extLst>
                <a:ext uri="{FF2B5EF4-FFF2-40B4-BE49-F238E27FC236}">
                  <a16:creationId xmlns="" xmlns:a16="http://schemas.microsoft.com/office/drawing/2014/main" id="{43CBB33C-9882-4348-A85E-0CD32ED757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78750" y="2315570"/>
              <a:ext cx="61873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6" name="Straight Connector 505">
              <a:extLst>
                <a:ext uri="{FF2B5EF4-FFF2-40B4-BE49-F238E27FC236}">
                  <a16:creationId xmlns="" xmlns:a16="http://schemas.microsoft.com/office/drawing/2014/main" id="{C6760AFF-CBAC-4DA9-8EE4-E18254EC1C25}"/>
                </a:ext>
              </a:extLst>
            </p:cNvPr>
            <p:cNvCxnSpPr>
              <a:cxnSpLocks/>
            </p:cNvCxnSpPr>
            <p:nvPr/>
          </p:nvCxnSpPr>
          <p:spPr>
            <a:xfrm>
              <a:off x="10575375" y="1756679"/>
              <a:ext cx="0" cy="55236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9" name="Straight Connector 588">
              <a:extLst>
                <a:ext uri="{FF2B5EF4-FFF2-40B4-BE49-F238E27FC236}">
                  <a16:creationId xmlns="" xmlns:a16="http://schemas.microsoft.com/office/drawing/2014/main" id="{440BB4D5-F221-4855-BA66-B59EBDAD09C2}"/>
                </a:ext>
              </a:extLst>
            </p:cNvPr>
            <p:cNvCxnSpPr>
              <a:cxnSpLocks/>
            </p:cNvCxnSpPr>
            <p:nvPr/>
          </p:nvCxnSpPr>
          <p:spPr>
            <a:xfrm>
              <a:off x="11371242" y="1791579"/>
              <a:ext cx="0" cy="194020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7" name="Straight Connector 616">
              <a:extLst>
                <a:ext uri="{FF2B5EF4-FFF2-40B4-BE49-F238E27FC236}">
                  <a16:creationId xmlns="" xmlns:a16="http://schemas.microsoft.com/office/drawing/2014/main" id="{4995036F-AD50-4B4C-B7EE-CBE53C7F3721}"/>
                </a:ext>
              </a:extLst>
            </p:cNvPr>
            <p:cNvCxnSpPr>
              <a:cxnSpLocks/>
            </p:cNvCxnSpPr>
            <p:nvPr/>
          </p:nvCxnSpPr>
          <p:spPr>
            <a:xfrm>
              <a:off x="1433271" y="3194647"/>
              <a:ext cx="0" cy="19041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8" name="Straight Connector 617">
              <a:extLst>
                <a:ext uri="{FF2B5EF4-FFF2-40B4-BE49-F238E27FC236}">
                  <a16:creationId xmlns="" xmlns:a16="http://schemas.microsoft.com/office/drawing/2014/main" id="{651B1414-8DBE-42A7-B551-8688E2C24C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0482" y="3387457"/>
              <a:ext cx="73312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9" name="Straight Connector 618">
              <a:extLst>
                <a:ext uri="{FF2B5EF4-FFF2-40B4-BE49-F238E27FC236}">
                  <a16:creationId xmlns="" xmlns:a16="http://schemas.microsoft.com/office/drawing/2014/main" id="{AE6B7703-2F10-4848-BFBE-21A4A9ABB71B}"/>
                </a:ext>
              </a:extLst>
            </p:cNvPr>
            <p:cNvCxnSpPr>
              <a:cxnSpLocks/>
            </p:cNvCxnSpPr>
            <p:nvPr/>
          </p:nvCxnSpPr>
          <p:spPr>
            <a:xfrm>
              <a:off x="646464" y="3375249"/>
              <a:ext cx="0" cy="151189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46" name="Straight Connector 645">
              <a:extLst>
                <a:ext uri="{FF2B5EF4-FFF2-40B4-BE49-F238E27FC236}">
                  <a16:creationId xmlns="" xmlns:a16="http://schemas.microsoft.com/office/drawing/2014/main" id="{C08DAF09-D242-4218-95EF-14405D5B10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39701" y="3606715"/>
              <a:ext cx="49211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47" name="Straight Connector 646">
              <a:extLst>
                <a:ext uri="{FF2B5EF4-FFF2-40B4-BE49-F238E27FC236}">
                  <a16:creationId xmlns="" xmlns:a16="http://schemas.microsoft.com/office/drawing/2014/main" id="{BB8F5061-150B-4193-B425-AE4BBE8DDD5C}"/>
                </a:ext>
              </a:extLst>
            </p:cNvPr>
            <p:cNvCxnSpPr>
              <a:cxnSpLocks/>
            </p:cNvCxnSpPr>
            <p:nvPr/>
          </p:nvCxnSpPr>
          <p:spPr>
            <a:xfrm>
              <a:off x="1351757" y="3623959"/>
              <a:ext cx="0" cy="125336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3" name="Straight Connector 672">
              <a:extLst>
                <a:ext uri="{FF2B5EF4-FFF2-40B4-BE49-F238E27FC236}">
                  <a16:creationId xmlns="" xmlns:a16="http://schemas.microsoft.com/office/drawing/2014/main" id="{060401A4-9358-4AD9-8985-496189B932A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88287" y="3904512"/>
              <a:ext cx="53819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4" name="Straight Connector 673">
              <a:extLst>
                <a:ext uri="{FF2B5EF4-FFF2-40B4-BE49-F238E27FC236}">
                  <a16:creationId xmlns="" xmlns:a16="http://schemas.microsoft.com/office/drawing/2014/main" id="{BF650290-A7A6-46FA-9094-B9357BF86F81}"/>
                </a:ext>
              </a:extLst>
            </p:cNvPr>
            <p:cNvCxnSpPr>
              <a:cxnSpLocks/>
            </p:cNvCxnSpPr>
            <p:nvPr/>
          </p:nvCxnSpPr>
          <p:spPr>
            <a:xfrm>
              <a:off x="1950725" y="3895576"/>
              <a:ext cx="0" cy="93627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00" name="Straight Connector 699">
              <a:extLst>
                <a:ext uri="{FF2B5EF4-FFF2-40B4-BE49-F238E27FC236}">
                  <a16:creationId xmlns="" xmlns:a16="http://schemas.microsoft.com/office/drawing/2014/main" id="{1A288CA3-48E6-4222-ABE4-25602DA140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04976" y="4015777"/>
              <a:ext cx="58427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01" name="Straight Connector 700">
              <a:extLst>
                <a:ext uri="{FF2B5EF4-FFF2-40B4-BE49-F238E27FC236}">
                  <a16:creationId xmlns="" xmlns:a16="http://schemas.microsoft.com/office/drawing/2014/main" id="{16CDC037-5F2A-415E-8DE1-F4D51A5B5966}"/>
                </a:ext>
              </a:extLst>
            </p:cNvPr>
            <p:cNvCxnSpPr>
              <a:cxnSpLocks/>
            </p:cNvCxnSpPr>
            <p:nvPr/>
          </p:nvCxnSpPr>
          <p:spPr>
            <a:xfrm>
              <a:off x="2570957" y="3997023"/>
              <a:ext cx="0" cy="85525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27" name="Straight Connector 726">
              <a:extLst>
                <a:ext uri="{FF2B5EF4-FFF2-40B4-BE49-F238E27FC236}">
                  <a16:creationId xmlns="" xmlns:a16="http://schemas.microsoft.com/office/drawing/2014/main" id="{03EB6952-C4C9-4FE2-985B-DF2E4F004F10}"/>
                </a:ext>
              </a:extLst>
            </p:cNvPr>
            <p:cNvCxnSpPr>
              <a:cxnSpLocks/>
            </p:cNvCxnSpPr>
            <p:nvPr/>
          </p:nvCxnSpPr>
          <p:spPr>
            <a:xfrm>
              <a:off x="3052967" y="4206463"/>
              <a:ext cx="0" cy="62538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3" name="Straight Connector 752">
              <a:extLst>
                <a:ext uri="{FF2B5EF4-FFF2-40B4-BE49-F238E27FC236}">
                  <a16:creationId xmlns="" xmlns:a16="http://schemas.microsoft.com/office/drawing/2014/main" id="{9A1CBCF5-7E75-4588-B467-54A828DB683D}"/>
                </a:ext>
              </a:extLst>
            </p:cNvPr>
            <p:cNvCxnSpPr>
              <a:cxnSpLocks/>
            </p:cNvCxnSpPr>
            <p:nvPr/>
          </p:nvCxnSpPr>
          <p:spPr>
            <a:xfrm>
              <a:off x="3382788" y="4290474"/>
              <a:ext cx="0" cy="41497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4" name="Straight Connector 753">
              <a:extLst>
                <a:ext uri="{FF2B5EF4-FFF2-40B4-BE49-F238E27FC236}">
                  <a16:creationId xmlns="" xmlns:a16="http://schemas.microsoft.com/office/drawing/2014/main" id="{C074881C-ED42-4AF2-9FC7-597A463EC8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75810" y="4687909"/>
              <a:ext cx="3363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5" name="Straight Connector 754">
              <a:extLst>
                <a:ext uri="{FF2B5EF4-FFF2-40B4-BE49-F238E27FC236}">
                  <a16:creationId xmlns="" xmlns:a16="http://schemas.microsoft.com/office/drawing/2014/main" id="{0EAEA0B3-6431-4567-9FB0-0163E9B0F6D0}"/>
                </a:ext>
              </a:extLst>
            </p:cNvPr>
            <p:cNvCxnSpPr>
              <a:cxnSpLocks/>
            </p:cNvCxnSpPr>
            <p:nvPr/>
          </p:nvCxnSpPr>
          <p:spPr>
            <a:xfrm>
              <a:off x="3703510" y="4674822"/>
              <a:ext cx="0" cy="17064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1" name="Straight Connector 780">
              <a:extLst>
                <a:ext uri="{FF2B5EF4-FFF2-40B4-BE49-F238E27FC236}">
                  <a16:creationId xmlns="" xmlns:a16="http://schemas.microsoft.com/office/drawing/2014/main" id="{C1115FD0-692F-44A3-AFA5-9CE0010EB512}"/>
                </a:ext>
              </a:extLst>
            </p:cNvPr>
            <p:cNvCxnSpPr>
              <a:cxnSpLocks/>
            </p:cNvCxnSpPr>
            <p:nvPr/>
          </p:nvCxnSpPr>
          <p:spPr>
            <a:xfrm>
              <a:off x="3814967" y="4361883"/>
              <a:ext cx="0" cy="30576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2" name="Straight Connector 781">
              <a:extLst>
                <a:ext uri="{FF2B5EF4-FFF2-40B4-BE49-F238E27FC236}">
                  <a16:creationId xmlns="" xmlns:a16="http://schemas.microsoft.com/office/drawing/2014/main" id="{1E05E259-56D8-4E86-8B72-BE9ECA0958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28462" y="4664807"/>
              <a:ext cx="406988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3" name="Straight Connector 782">
              <a:extLst>
                <a:ext uri="{FF2B5EF4-FFF2-40B4-BE49-F238E27FC236}">
                  <a16:creationId xmlns="" xmlns:a16="http://schemas.microsoft.com/office/drawing/2014/main" id="{513B552C-AD63-4A27-B04D-3D074A9AA471}"/>
                </a:ext>
              </a:extLst>
            </p:cNvPr>
            <p:cNvCxnSpPr>
              <a:cxnSpLocks/>
            </p:cNvCxnSpPr>
            <p:nvPr/>
          </p:nvCxnSpPr>
          <p:spPr>
            <a:xfrm>
              <a:off x="4258519" y="4676922"/>
              <a:ext cx="0" cy="16377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09" name="Straight Connector 808">
              <a:extLst>
                <a:ext uri="{FF2B5EF4-FFF2-40B4-BE49-F238E27FC236}">
                  <a16:creationId xmlns="" xmlns:a16="http://schemas.microsoft.com/office/drawing/2014/main" id="{3AA7F83D-B6F9-403D-94F6-3AC02C8AD533}"/>
                </a:ext>
              </a:extLst>
            </p:cNvPr>
            <p:cNvCxnSpPr>
              <a:cxnSpLocks/>
              <a:stCxn id="39" idx="3"/>
            </p:cNvCxnSpPr>
            <p:nvPr/>
          </p:nvCxnSpPr>
          <p:spPr>
            <a:xfrm flipH="1" flipV="1">
              <a:off x="4199227" y="4528289"/>
              <a:ext cx="262160" cy="577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0" name="Straight Connector 809">
              <a:extLst>
                <a:ext uri="{FF2B5EF4-FFF2-40B4-BE49-F238E27FC236}">
                  <a16:creationId xmlns="" xmlns:a16="http://schemas.microsoft.com/office/drawing/2014/main" id="{8B23360C-F27F-4F0D-824F-0F7B96678565}"/>
                </a:ext>
              </a:extLst>
            </p:cNvPr>
            <p:cNvCxnSpPr>
              <a:cxnSpLocks/>
            </p:cNvCxnSpPr>
            <p:nvPr/>
          </p:nvCxnSpPr>
          <p:spPr>
            <a:xfrm>
              <a:off x="4451862" y="4559307"/>
              <a:ext cx="0" cy="16073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1" name="Straight Connector 810">
              <a:extLst>
                <a:ext uri="{FF2B5EF4-FFF2-40B4-BE49-F238E27FC236}">
                  <a16:creationId xmlns="" xmlns:a16="http://schemas.microsoft.com/office/drawing/2014/main" id="{7DF5E91C-3D8B-412F-87EE-380A8A6267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60810" y="4719544"/>
              <a:ext cx="35884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2" name="Straight Connector 811">
              <a:extLst>
                <a:ext uri="{FF2B5EF4-FFF2-40B4-BE49-F238E27FC236}">
                  <a16:creationId xmlns="" xmlns:a16="http://schemas.microsoft.com/office/drawing/2014/main" id="{81817C9F-B031-4D0C-8EE5-92C7CE05F744}"/>
                </a:ext>
              </a:extLst>
            </p:cNvPr>
            <p:cNvCxnSpPr>
              <a:cxnSpLocks/>
            </p:cNvCxnSpPr>
            <p:nvPr/>
          </p:nvCxnSpPr>
          <p:spPr>
            <a:xfrm>
              <a:off x="4840634" y="4735910"/>
              <a:ext cx="0" cy="12723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8" name="Straight Connector 837">
              <a:extLst>
                <a:ext uri="{FF2B5EF4-FFF2-40B4-BE49-F238E27FC236}">
                  <a16:creationId xmlns="" xmlns:a16="http://schemas.microsoft.com/office/drawing/2014/main" id="{27009ECF-2B6B-422B-8D50-6D11364063D7}"/>
                </a:ext>
              </a:extLst>
            </p:cNvPr>
            <p:cNvCxnSpPr>
              <a:cxnSpLocks/>
            </p:cNvCxnSpPr>
            <p:nvPr/>
          </p:nvCxnSpPr>
          <p:spPr>
            <a:xfrm>
              <a:off x="4617910" y="4422790"/>
              <a:ext cx="0" cy="20704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9" name="Straight Connector 838">
              <a:extLst>
                <a:ext uri="{FF2B5EF4-FFF2-40B4-BE49-F238E27FC236}">
                  <a16:creationId xmlns="" xmlns:a16="http://schemas.microsoft.com/office/drawing/2014/main" id="{A1503916-A598-4E34-9C5F-A2EE9CA66C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20034" y="4639603"/>
              <a:ext cx="73936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40" name="Straight Connector 839">
              <a:extLst>
                <a:ext uri="{FF2B5EF4-FFF2-40B4-BE49-F238E27FC236}">
                  <a16:creationId xmlns="" xmlns:a16="http://schemas.microsoft.com/office/drawing/2014/main" id="{541B4BF2-1D6A-4085-A994-8316CC2B6FA0}"/>
                </a:ext>
              </a:extLst>
            </p:cNvPr>
            <p:cNvCxnSpPr>
              <a:cxnSpLocks/>
            </p:cNvCxnSpPr>
            <p:nvPr/>
          </p:nvCxnSpPr>
          <p:spPr>
            <a:xfrm>
              <a:off x="5397717" y="4641669"/>
              <a:ext cx="0" cy="23078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6" name="Straight Connector 865">
              <a:extLst>
                <a:ext uri="{FF2B5EF4-FFF2-40B4-BE49-F238E27FC236}">
                  <a16:creationId xmlns="" xmlns:a16="http://schemas.microsoft.com/office/drawing/2014/main" id="{338254D6-AC17-48F9-BE89-3E6098863BAF}"/>
                </a:ext>
              </a:extLst>
            </p:cNvPr>
            <p:cNvCxnSpPr>
              <a:cxnSpLocks/>
            </p:cNvCxnSpPr>
            <p:nvPr/>
          </p:nvCxnSpPr>
          <p:spPr>
            <a:xfrm>
              <a:off x="5473170" y="4380784"/>
              <a:ext cx="0" cy="34356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7" name="Straight Connector 866">
              <a:extLst>
                <a:ext uri="{FF2B5EF4-FFF2-40B4-BE49-F238E27FC236}">
                  <a16:creationId xmlns="" xmlns:a16="http://schemas.microsoft.com/office/drawing/2014/main" id="{8D856E9F-04E7-459C-9B3B-4DA67BF131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82119" y="4717312"/>
              <a:ext cx="50593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8" name="Straight Connector 867">
              <a:extLst>
                <a:ext uri="{FF2B5EF4-FFF2-40B4-BE49-F238E27FC236}">
                  <a16:creationId xmlns="" xmlns:a16="http://schemas.microsoft.com/office/drawing/2014/main" id="{22EED949-9D45-4563-A2AB-93EC2AA7D23C}"/>
                </a:ext>
              </a:extLst>
            </p:cNvPr>
            <p:cNvCxnSpPr>
              <a:cxnSpLocks/>
            </p:cNvCxnSpPr>
            <p:nvPr/>
          </p:nvCxnSpPr>
          <p:spPr>
            <a:xfrm>
              <a:off x="6035002" y="4729428"/>
              <a:ext cx="0" cy="13419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4" name="Straight Connector 893">
              <a:extLst>
                <a:ext uri="{FF2B5EF4-FFF2-40B4-BE49-F238E27FC236}">
                  <a16:creationId xmlns="" xmlns:a16="http://schemas.microsoft.com/office/drawing/2014/main" id="{B7EE1CA3-B67F-4FDB-9E11-0AC15CED0434}"/>
                </a:ext>
              </a:extLst>
            </p:cNvPr>
            <p:cNvCxnSpPr>
              <a:cxnSpLocks/>
            </p:cNvCxnSpPr>
            <p:nvPr/>
          </p:nvCxnSpPr>
          <p:spPr>
            <a:xfrm>
              <a:off x="5912173" y="4401787"/>
              <a:ext cx="0" cy="25325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5" name="Straight Connector 894">
              <a:extLst>
                <a:ext uri="{FF2B5EF4-FFF2-40B4-BE49-F238E27FC236}">
                  <a16:creationId xmlns="" xmlns:a16="http://schemas.microsoft.com/office/drawing/2014/main" id="{5A59BCDB-BBCA-4072-9A6A-E3C3886B6D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27946" y="4637502"/>
              <a:ext cx="350023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6" name="Straight Connector 895">
              <a:extLst>
                <a:ext uri="{FF2B5EF4-FFF2-40B4-BE49-F238E27FC236}">
                  <a16:creationId xmlns="" xmlns:a16="http://schemas.microsoft.com/office/drawing/2014/main" id="{3E980116-201A-49A0-93FF-E4A3388992AB}"/>
                </a:ext>
              </a:extLst>
            </p:cNvPr>
            <p:cNvCxnSpPr>
              <a:cxnSpLocks/>
            </p:cNvCxnSpPr>
            <p:nvPr/>
          </p:nvCxnSpPr>
          <p:spPr>
            <a:xfrm>
              <a:off x="6282937" y="4643317"/>
              <a:ext cx="0" cy="12356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7" name="Straight Connector 896">
              <a:extLst>
                <a:ext uri="{FF2B5EF4-FFF2-40B4-BE49-F238E27FC236}">
                  <a16:creationId xmlns="" xmlns:a16="http://schemas.microsoft.com/office/drawing/2014/main" id="{E35972BC-5A5D-494D-97DB-1182AE22C2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75965" y="4763650"/>
              <a:ext cx="34708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8" name="Straight Connector 897">
              <a:extLst>
                <a:ext uri="{FF2B5EF4-FFF2-40B4-BE49-F238E27FC236}">
                  <a16:creationId xmlns="" xmlns:a16="http://schemas.microsoft.com/office/drawing/2014/main" id="{51AFE5D3-0E84-47B6-ACEA-B397A4C017FD}"/>
                </a:ext>
              </a:extLst>
            </p:cNvPr>
            <p:cNvCxnSpPr>
              <a:cxnSpLocks/>
            </p:cNvCxnSpPr>
            <p:nvPr/>
          </p:nvCxnSpPr>
          <p:spPr>
            <a:xfrm>
              <a:off x="6671898" y="4756862"/>
              <a:ext cx="0" cy="12193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24" name="Straight Connector 923">
              <a:extLst>
                <a:ext uri="{FF2B5EF4-FFF2-40B4-BE49-F238E27FC236}">
                  <a16:creationId xmlns="" xmlns:a16="http://schemas.microsoft.com/office/drawing/2014/main" id="{7F96AFAC-5A47-4704-9DF8-3AB93F7BE6C0}"/>
                </a:ext>
              </a:extLst>
            </p:cNvPr>
            <p:cNvCxnSpPr>
              <a:cxnSpLocks/>
            </p:cNvCxnSpPr>
            <p:nvPr/>
          </p:nvCxnSpPr>
          <p:spPr>
            <a:xfrm>
              <a:off x="7217810" y="4681121"/>
              <a:ext cx="0" cy="21335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0" name="Straight Connector 949">
              <a:extLst>
                <a:ext uri="{FF2B5EF4-FFF2-40B4-BE49-F238E27FC236}">
                  <a16:creationId xmlns="" xmlns:a16="http://schemas.microsoft.com/office/drawing/2014/main" id="{8C5BB2D0-DEB8-428E-9D1E-E343F97D1924}"/>
                </a:ext>
              </a:extLst>
            </p:cNvPr>
            <p:cNvCxnSpPr>
              <a:cxnSpLocks/>
            </p:cNvCxnSpPr>
            <p:nvPr/>
          </p:nvCxnSpPr>
          <p:spPr>
            <a:xfrm>
              <a:off x="6346627" y="3706599"/>
              <a:ext cx="0" cy="62080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1" name="Straight Connector 950">
              <a:extLst>
                <a:ext uri="{FF2B5EF4-FFF2-40B4-BE49-F238E27FC236}">
                  <a16:creationId xmlns="" xmlns:a16="http://schemas.microsoft.com/office/drawing/2014/main" id="{CDA38C55-39F7-4549-96F9-AD24A5F24B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73774" y="4318263"/>
              <a:ext cx="15282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2" name="Straight Connector 951">
              <a:extLst>
                <a:ext uri="{FF2B5EF4-FFF2-40B4-BE49-F238E27FC236}">
                  <a16:creationId xmlns="" xmlns:a16="http://schemas.microsoft.com/office/drawing/2014/main" id="{5422097E-862F-41CA-BB0F-2ECDA61B480E}"/>
                </a:ext>
              </a:extLst>
            </p:cNvPr>
            <p:cNvCxnSpPr>
              <a:cxnSpLocks/>
            </p:cNvCxnSpPr>
            <p:nvPr/>
          </p:nvCxnSpPr>
          <p:spPr>
            <a:xfrm>
              <a:off x="7891099" y="4338778"/>
              <a:ext cx="0" cy="52732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78" name="Straight Connector 977">
              <a:extLst>
                <a:ext uri="{FF2B5EF4-FFF2-40B4-BE49-F238E27FC236}">
                  <a16:creationId xmlns="" xmlns:a16="http://schemas.microsoft.com/office/drawing/2014/main" id="{D8482538-2127-4FDB-AE8C-4E6CD6222031}"/>
                </a:ext>
              </a:extLst>
            </p:cNvPr>
            <p:cNvCxnSpPr>
              <a:cxnSpLocks/>
            </p:cNvCxnSpPr>
            <p:nvPr/>
          </p:nvCxnSpPr>
          <p:spPr>
            <a:xfrm>
              <a:off x="6615033" y="3859919"/>
              <a:ext cx="0" cy="24695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79" name="Straight Connector 978">
              <a:extLst>
                <a:ext uri="{FF2B5EF4-FFF2-40B4-BE49-F238E27FC236}">
                  <a16:creationId xmlns="" xmlns:a16="http://schemas.microsoft.com/office/drawing/2014/main" id="{8081D80F-4FFC-43DE-94C1-0D8D140975A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580765" y="4093535"/>
              <a:ext cx="185355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80" name="Straight Connector 979">
              <a:extLst>
                <a:ext uri="{FF2B5EF4-FFF2-40B4-BE49-F238E27FC236}">
                  <a16:creationId xmlns="" xmlns:a16="http://schemas.microsoft.com/office/drawing/2014/main" id="{00D2781A-9734-4690-8BAD-DFF56196B2C0}"/>
                </a:ext>
              </a:extLst>
            </p:cNvPr>
            <p:cNvCxnSpPr>
              <a:cxnSpLocks/>
            </p:cNvCxnSpPr>
            <p:nvPr/>
          </p:nvCxnSpPr>
          <p:spPr>
            <a:xfrm>
              <a:off x="8432460" y="4107750"/>
              <a:ext cx="0" cy="79010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6" name="Straight Connector 1005">
              <a:extLst>
                <a:ext uri="{FF2B5EF4-FFF2-40B4-BE49-F238E27FC236}">
                  <a16:creationId xmlns="" xmlns:a16="http://schemas.microsoft.com/office/drawing/2014/main" id="{94DA82A7-C20A-446D-919C-7438F10391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79077" y="3793197"/>
              <a:ext cx="142984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E34687E7-BFD1-48B1-AC71-DC3942E31D8D}"/>
                </a:ext>
              </a:extLst>
            </p:cNvPr>
            <p:cNvCxnSpPr>
              <a:cxnSpLocks/>
            </p:cNvCxnSpPr>
            <p:nvPr/>
          </p:nvCxnSpPr>
          <p:spPr>
            <a:xfrm>
              <a:off x="8706700" y="3807413"/>
              <a:ext cx="0" cy="88910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8" name="Straight Connector 1007">
              <a:extLst>
                <a:ext uri="{FF2B5EF4-FFF2-40B4-BE49-F238E27FC236}">
                  <a16:creationId xmlns="" xmlns:a16="http://schemas.microsoft.com/office/drawing/2014/main" id="{5FDFED6D-170A-4383-A18B-355A1936286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16297" y="4715344"/>
              <a:ext cx="33899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9" name="Straight Connector 1008">
              <a:extLst>
                <a:ext uri="{FF2B5EF4-FFF2-40B4-BE49-F238E27FC236}">
                  <a16:creationId xmlns="" xmlns:a16="http://schemas.microsoft.com/office/drawing/2014/main" id="{AD7DB914-B88E-41AA-8E16-3861E05EE985}"/>
                </a:ext>
              </a:extLst>
            </p:cNvPr>
            <p:cNvCxnSpPr>
              <a:cxnSpLocks/>
            </p:cNvCxnSpPr>
            <p:nvPr/>
          </p:nvCxnSpPr>
          <p:spPr>
            <a:xfrm>
              <a:off x="9042061" y="4727458"/>
              <a:ext cx="0" cy="15769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A61B38E8-54B3-4050-BC1B-E970C4F0A142}"/>
                </a:ext>
              </a:extLst>
            </p:cNvPr>
            <p:cNvCxnSpPr>
              <a:cxnSpLocks/>
            </p:cNvCxnSpPr>
            <p:nvPr/>
          </p:nvCxnSpPr>
          <p:spPr>
            <a:xfrm>
              <a:off x="9187636" y="3859919"/>
              <a:ext cx="0" cy="57459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6" name="Straight Connector 1035">
              <a:extLst>
                <a:ext uri="{FF2B5EF4-FFF2-40B4-BE49-F238E27FC236}">
                  <a16:creationId xmlns="" xmlns:a16="http://schemas.microsoft.com/office/drawing/2014/main" id="{52F0E889-AF6E-4381-88A1-DF0C19DED67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94312" y="4427477"/>
              <a:ext cx="444988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7" name="Straight Connector 1036">
              <a:extLst>
                <a:ext uri="{FF2B5EF4-FFF2-40B4-BE49-F238E27FC236}">
                  <a16:creationId xmlns="" xmlns:a16="http://schemas.microsoft.com/office/drawing/2014/main" id="{AF5A4B9B-02E2-4BDD-BED0-C3E9A1D1C584}"/>
                </a:ext>
              </a:extLst>
            </p:cNvPr>
            <p:cNvCxnSpPr>
              <a:cxnSpLocks/>
            </p:cNvCxnSpPr>
            <p:nvPr/>
          </p:nvCxnSpPr>
          <p:spPr>
            <a:xfrm>
              <a:off x="9672132" y="4445892"/>
              <a:ext cx="0" cy="42655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075" name="TextBox 1074">
            <a:extLst>
              <a:ext uri="{FF2B5EF4-FFF2-40B4-BE49-F238E27FC236}">
                <a16:creationId xmlns="" xmlns:a16="http://schemas.microsoft.com/office/drawing/2014/main" id="{507992B9-E48A-428B-B072-AB53674FFE55}"/>
              </a:ext>
            </a:extLst>
          </p:cNvPr>
          <p:cNvSpPr txBox="1"/>
          <p:nvPr/>
        </p:nvSpPr>
        <p:spPr>
          <a:xfrm>
            <a:off x="8113378" y="764455"/>
            <a:ext cx="232756" cy="184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b="1" dirty="0"/>
              <a:t>-</a:t>
            </a:r>
          </a:p>
        </p:txBody>
      </p:sp>
      <p:sp>
        <p:nvSpPr>
          <p:cNvPr id="994" name="Rectangle 993">
            <a:extLst>
              <a:ext uri="{FF2B5EF4-FFF2-40B4-BE49-F238E27FC236}">
                <a16:creationId xmlns="" xmlns:a16="http://schemas.microsoft.com/office/drawing/2014/main" id="{0E2CB74B-E666-4F46-8F25-77E60A904FE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i-FI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DATA PEMETAAN  KAWASAN PERKOTAAN PER PROVINSI TAHUN 2019</a:t>
            </a:r>
            <a:endParaRPr lang="en-US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95" name="Group 994">
            <a:extLst>
              <a:ext uri="{FF2B5EF4-FFF2-40B4-BE49-F238E27FC236}">
                <a16:creationId xmlns="" xmlns:a16="http://schemas.microsoft.com/office/drawing/2014/main" id="{F61F4268-400A-4FB5-BBCD-68E9FD12255F}"/>
              </a:ext>
            </a:extLst>
          </p:cNvPr>
          <p:cNvGrpSpPr/>
          <p:nvPr/>
        </p:nvGrpSpPr>
        <p:grpSpPr>
          <a:xfrm>
            <a:off x="0" y="362911"/>
            <a:ext cx="12192000" cy="338554"/>
            <a:chOff x="0" y="606056"/>
            <a:chExt cx="12192000" cy="338554"/>
          </a:xfrm>
        </p:grpSpPr>
        <p:sp>
          <p:nvSpPr>
            <p:cNvPr id="996" name="TextBox 995">
              <a:extLst>
                <a:ext uri="{FF2B5EF4-FFF2-40B4-BE49-F238E27FC236}">
                  <a16:creationId xmlns="" xmlns:a16="http://schemas.microsoft.com/office/drawing/2014/main" id="{0DE11163-88BC-48FD-BFB1-835F856AE849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998" name="TextBox 997">
              <a:extLst>
                <a:ext uri="{FF2B5EF4-FFF2-40B4-BE49-F238E27FC236}">
                  <a16:creationId xmlns="" xmlns:a16="http://schemas.microsoft.com/office/drawing/2014/main" id="{A6448C92-AC67-469E-B679-BBA523DB2664}"/>
                </a:ext>
              </a:extLst>
            </p:cNvPr>
            <p:cNvSpPr txBox="1"/>
            <p:nvPr/>
          </p:nvSpPr>
          <p:spPr>
            <a:xfrm>
              <a:off x="347519" y="663880"/>
              <a:ext cx="166931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/>
                <a:t>KWS Kota </a:t>
              </a:r>
              <a:r>
                <a:rPr lang="en-US" sz="1000" b="1" dirty="0" err="1"/>
                <a:t>baru</a:t>
              </a:r>
              <a:r>
                <a:rPr lang="en-US" sz="1000" b="1" dirty="0"/>
                <a:t> </a:t>
              </a:r>
              <a:r>
                <a:rPr lang="en-US" sz="1000" b="1" dirty="0" err="1"/>
                <a:t>publik</a:t>
              </a:r>
              <a:r>
                <a:rPr lang="en-US" sz="1000" b="1" dirty="0"/>
                <a:t> </a:t>
              </a:r>
            </a:p>
          </p:txBody>
        </p:sp>
        <p:sp>
          <p:nvSpPr>
            <p:cNvPr id="1000" name="TextBox 999">
              <a:extLst>
                <a:ext uri="{FF2B5EF4-FFF2-40B4-BE49-F238E27FC236}">
                  <a16:creationId xmlns="" xmlns:a16="http://schemas.microsoft.com/office/drawing/2014/main" id="{BACA007A-8BCE-4102-998F-DE9948C260B9}"/>
                </a:ext>
              </a:extLst>
            </p:cNvPr>
            <p:cNvSpPr txBox="1"/>
            <p:nvPr/>
          </p:nvSpPr>
          <p:spPr>
            <a:xfrm>
              <a:off x="2011126" y="675698"/>
              <a:ext cx="201126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/>
                <a:t>KWS </a:t>
              </a:r>
              <a:r>
                <a:rPr lang="en-US" sz="1000" b="1" dirty="0" err="1"/>
                <a:t>Perkotaan</a:t>
              </a:r>
              <a:r>
                <a:rPr lang="en-US" sz="1000" b="1" dirty="0"/>
                <a:t> Metropolitan</a:t>
              </a:r>
            </a:p>
          </p:txBody>
        </p:sp>
        <p:sp>
          <p:nvSpPr>
            <p:cNvPr id="1002" name="TextBox 1001">
              <a:extLst>
                <a:ext uri="{FF2B5EF4-FFF2-40B4-BE49-F238E27FC236}">
                  <a16:creationId xmlns="" xmlns:a16="http://schemas.microsoft.com/office/drawing/2014/main" id="{A96CA045-D302-4784-BBDC-FA9F1C8FD8C2}"/>
                </a:ext>
              </a:extLst>
            </p:cNvPr>
            <p:cNvSpPr txBox="1"/>
            <p:nvPr/>
          </p:nvSpPr>
          <p:spPr>
            <a:xfrm>
              <a:off x="4064355" y="693319"/>
              <a:ext cx="290682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/>
                <a:t>KWS </a:t>
              </a:r>
              <a:r>
                <a:rPr lang="en-US" sz="1000" b="1" dirty="0" err="1"/>
                <a:t>Perkotaan</a:t>
              </a:r>
              <a:r>
                <a:rPr lang="en-US" sz="1000" b="1" dirty="0"/>
                <a:t> di </a:t>
              </a:r>
              <a:r>
                <a:rPr lang="en-US" sz="1000" b="1" dirty="0" err="1"/>
                <a:t>dalam</a:t>
              </a:r>
              <a:r>
                <a:rPr lang="en-US" sz="1000" b="1" dirty="0"/>
                <a:t> </a:t>
              </a:r>
              <a:r>
                <a:rPr lang="en-US" sz="1000" b="1" dirty="0" err="1"/>
                <a:t>kabupaten</a:t>
              </a:r>
              <a:endParaRPr lang="en-US" sz="1000" b="1" dirty="0"/>
            </a:p>
          </p:txBody>
        </p:sp>
        <p:sp>
          <p:nvSpPr>
            <p:cNvPr id="1004" name="TextBox 1003">
              <a:extLst>
                <a:ext uri="{FF2B5EF4-FFF2-40B4-BE49-F238E27FC236}">
                  <a16:creationId xmlns="" xmlns:a16="http://schemas.microsoft.com/office/drawing/2014/main" id="{21107D4B-8F18-4DB9-A8BD-0ED02AA4B5BE}"/>
                </a:ext>
              </a:extLst>
            </p:cNvPr>
            <p:cNvSpPr txBox="1"/>
            <p:nvPr/>
          </p:nvSpPr>
          <p:spPr>
            <a:xfrm>
              <a:off x="6467137" y="696795"/>
              <a:ext cx="23359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/>
                <a:t>KWS </a:t>
              </a:r>
              <a:r>
                <a:rPr lang="en-US" sz="1000" b="1" dirty="0" err="1"/>
                <a:t>Perkotaan</a:t>
              </a:r>
              <a:r>
                <a:rPr lang="en-US" sz="1000" b="1" dirty="0"/>
                <a:t> di </a:t>
              </a:r>
              <a:r>
                <a:rPr lang="en-US" sz="1000" b="1" dirty="0" err="1"/>
                <a:t>perbatasan</a:t>
              </a:r>
              <a:r>
                <a:rPr lang="en-US" sz="1000" b="1" dirty="0"/>
                <a:t> negara</a:t>
              </a:r>
            </a:p>
          </p:txBody>
        </p:sp>
        <p:sp>
          <p:nvSpPr>
            <p:cNvPr id="1010" name="TextBox 1009">
              <a:extLst>
                <a:ext uri="{FF2B5EF4-FFF2-40B4-BE49-F238E27FC236}">
                  <a16:creationId xmlns="" xmlns:a16="http://schemas.microsoft.com/office/drawing/2014/main" id="{B645A4E4-E792-4A6C-98E0-A2190F5772D2}"/>
                </a:ext>
              </a:extLst>
            </p:cNvPr>
            <p:cNvSpPr txBox="1"/>
            <p:nvPr/>
          </p:nvSpPr>
          <p:spPr>
            <a:xfrm>
              <a:off x="8875459" y="673725"/>
              <a:ext cx="9978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/>
                <a:t>Kota </a:t>
              </a:r>
              <a:r>
                <a:rPr lang="en-US" sz="1000" b="1" dirty="0" err="1"/>
                <a:t>Otonom</a:t>
              </a:r>
              <a:endParaRPr lang="en-US" sz="1000" b="1" dirty="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="" xmlns:a16="http://schemas.microsoft.com/office/drawing/2014/main" id="{C12B55B0-91C8-4CD4-BF42-5BFBB1051D9E}"/>
              </a:ext>
            </a:extLst>
          </p:cNvPr>
          <p:cNvGrpSpPr/>
          <p:nvPr/>
        </p:nvGrpSpPr>
        <p:grpSpPr>
          <a:xfrm>
            <a:off x="407056" y="708837"/>
            <a:ext cx="469244" cy="908346"/>
            <a:chOff x="407056" y="708837"/>
            <a:chExt cx="469244" cy="908346"/>
          </a:xfrm>
        </p:grpSpPr>
        <p:sp>
          <p:nvSpPr>
            <p:cNvPr id="460" name="TextBox 459">
              <a:extLst>
                <a:ext uri="{FF2B5EF4-FFF2-40B4-BE49-F238E27FC236}">
                  <a16:creationId xmlns="" xmlns:a16="http://schemas.microsoft.com/office/drawing/2014/main" id="{331283A4-1EA0-4295-AE66-EC487EB17B20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="" xmlns:a16="http://schemas.microsoft.com/office/drawing/2014/main" id="{F5FB125D-A400-47AC-8473-114D114535B3}"/>
                </a:ext>
              </a:extLst>
            </p:cNvPr>
            <p:cNvGrpSpPr/>
            <p:nvPr/>
          </p:nvGrpSpPr>
          <p:grpSpPr>
            <a:xfrm>
              <a:off x="407056" y="737158"/>
              <a:ext cx="469244" cy="880025"/>
              <a:chOff x="571516" y="753605"/>
              <a:chExt cx="469244" cy="880025"/>
            </a:xfrm>
          </p:grpSpPr>
          <p:sp>
            <p:nvSpPr>
              <p:cNvPr id="74" name="Oval 73">
                <a:extLst>
                  <a:ext uri="{FF2B5EF4-FFF2-40B4-BE49-F238E27FC236}">
                    <a16:creationId xmlns="" xmlns:a16="http://schemas.microsoft.com/office/drawing/2014/main" id="{FCA1CD4B-F562-49AB-ADE7-B4C4A509460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014" name="Straight Connector 1013">
                <a:extLst>
                  <a:ext uri="{FF2B5EF4-FFF2-40B4-BE49-F238E27FC236}">
                    <a16:creationId xmlns="" xmlns:a16="http://schemas.microsoft.com/office/drawing/2014/main" id="{38548614-0A1C-458F-A3C3-A9FB4D35D1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5" name="Straight Connector 1014">
                <a:extLst>
                  <a:ext uri="{FF2B5EF4-FFF2-40B4-BE49-F238E27FC236}">
                    <a16:creationId xmlns="" xmlns:a16="http://schemas.microsoft.com/office/drawing/2014/main" id="{4EAEEF4E-E990-4BBB-9DF6-A2E8DC1CD2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6" name="Straight Connector 1015">
                <a:extLst>
                  <a:ext uri="{FF2B5EF4-FFF2-40B4-BE49-F238E27FC236}">
                    <a16:creationId xmlns="" xmlns:a16="http://schemas.microsoft.com/office/drawing/2014/main" id="{86E08A28-9C85-4624-88FF-7DCA401243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7" name="Straight Connector 1016">
                <a:extLst>
                  <a:ext uri="{FF2B5EF4-FFF2-40B4-BE49-F238E27FC236}">
                    <a16:creationId xmlns="" xmlns:a16="http://schemas.microsoft.com/office/drawing/2014/main" id="{FF5A5907-163D-4A48-ACC4-66FBE8B47F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8" name="Straight Connector 1017">
                <a:extLst>
                  <a:ext uri="{FF2B5EF4-FFF2-40B4-BE49-F238E27FC236}">
                    <a16:creationId xmlns="" xmlns:a16="http://schemas.microsoft.com/office/drawing/2014/main" id="{5A342476-FD4B-4FF7-816A-9EB259ECFA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0" name="Straight Connector 1019">
                <a:extLst>
                  <a:ext uri="{FF2B5EF4-FFF2-40B4-BE49-F238E27FC236}">
                    <a16:creationId xmlns="" xmlns:a16="http://schemas.microsoft.com/office/drawing/2014/main" id="{9614F644-0E56-4D7B-A54D-0DB35B12DE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1" name="Straight Connector 1020">
                <a:extLst>
                  <a:ext uri="{FF2B5EF4-FFF2-40B4-BE49-F238E27FC236}">
                    <a16:creationId xmlns="" xmlns:a16="http://schemas.microsoft.com/office/drawing/2014/main" id="{22AA0333-D698-4AA2-9321-3198BE36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2" name="Straight Connector 1021">
                <a:extLst>
                  <a:ext uri="{FF2B5EF4-FFF2-40B4-BE49-F238E27FC236}">
                    <a16:creationId xmlns="" xmlns:a16="http://schemas.microsoft.com/office/drawing/2014/main" id="{600F1D2C-6179-4F6B-A317-7B96081564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3" name="Straight Connector 1022">
                <a:extLst>
                  <a:ext uri="{FF2B5EF4-FFF2-40B4-BE49-F238E27FC236}">
                    <a16:creationId xmlns="" xmlns:a16="http://schemas.microsoft.com/office/drawing/2014/main" id="{0AF26AB5-C6C6-4AD3-8D23-FA3B9F98B1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4" name="Straight Connector 1023">
                <a:extLst>
                  <a:ext uri="{FF2B5EF4-FFF2-40B4-BE49-F238E27FC236}">
                    <a16:creationId xmlns="" xmlns:a16="http://schemas.microsoft.com/office/drawing/2014/main" id="{7D13B147-25F7-4C47-8A42-D4883BF529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5" name="Oval 1024">
                <a:extLst>
                  <a:ext uri="{FF2B5EF4-FFF2-40B4-BE49-F238E27FC236}">
                    <a16:creationId xmlns="" xmlns:a16="http://schemas.microsoft.com/office/drawing/2014/main" id="{2D793519-A537-44FF-9C23-238E90C91D7B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26" name="Oval 1025">
                <a:extLst>
                  <a:ext uri="{FF2B5EF4-FFF2-40B4-BE49-F238E27FC236}">
                    <a16:creationId xmlns="" xmlns:a16="http://schemas.microsoft.com/office/drawing/2014/main" id="{D9EC07AA-7F27-4720-B57F-1C26A95AF1AB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27" name="Oval 1026">
                <a:extLst>
                  <a:ext uri="{FF2B5EF4-FFF2-40B4-BE49-F238E27FC236}">
                    <a16:creationId xmlns="" xmlns:a16="http://schemas.microsoft.com/office/drawing/2014/main" id="{404D14F3-A3CA-4286-A200-9E3D5F98FF0B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28" name="Oval 1027">
                <a:extLst>
                  <a:ext uri="{FF2B5EF4-FFF2-40B4-BE49-F238E27FC236}">
                    <a16:creationId xmlns="" xmlns:a16="http://schemas.microsoft.com/office/drawing/2014/main" id="{7801361A-EC1E-4063-AE44-E718FE49B290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29" name="Oval 1028">
                <a:extLst>
                  <a:ext uri="{FF2B5EF4-FFF2-40B4-BE49-F238E27FC236}">
                    <a16:creationId xmlns="" xmlns:a16="http://schemas.microsoft.com/office/drawing/2014/main" id="{0083344B-43E0-43F3-A512-DF639707BE63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30" name="TextBox 1029">
                <a:extLst>
                  <a:ext uri="{FF2B5EF4-FFF2-40B4-BE49-F238E27FC236}">
                    <a16:creationId xmlns="" xmlns:a16="http://schemas.microsoft.com/office/drawing/2014/main" id="{1472FBDB-502D-4461-A976-ECC7D3343B3D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31" name="TextBox 1030">
                <a:extLst>
                  <a:ext uri="{FF2B5EF4-FFF2-40B4-BE49-F238E27FC236}">
                    <a16:creationId xmlns="" xmlns:a16="http://schemas.microsoft.com/office/drawing/2014/main" id="{853BFB96-1142-4853-AE06-15367C549B3E}"/>
                  </a:ext>
                </a:extLst>
              </p:cNvPr>
              <p:cNvSpPr txBox="1"/>
              <p:nvPr/>
            </p:nvSpPr>
            <p:spPr>
              <a:xfrm>
                <a:off x="745828" y="1016801"/>
                <a:ext cx="29493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18</a:t>
                </a:r>
              </a:p>
            </p:txBody>
          </p:sp>
          <p:sp>
            <p:nvSpPr>
              <p:cNvPr id="1032" name="TextBox 1031">
                <a:extLst>
                  <a:ext uri="{FF2B5EF4-FFF2-40B4-BE49-F238E27FC236}">
                    <a16:creationId xmlns="" xmlns:a16="http://schemas.microsoft.com/office/drawing/2014/main" id="{E7CF2C04-33F8-465A-978B-48AED24F92CD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33" name="TextBox 1032">
                <a:extLst>
                  <a:ext uri="{FF2B5EF4-FFF2-40B4-BE49-F238E27FC236}">
                    <a16:creationId xmlns="" xmlns:a16="http://schemas.microsoft.com/office/drawing/2014/main" id="{40B14D06-391A-48E9-BBA0-665B4A0EF4AF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  <p:sp>
            <p:nvSpPr>
              <p:cNvPr id="1034" name="TextBox 1033">
                <a:extLst>
                  <a:ext uri="{FF2B5EF4-FFF2-40B4-BE49-F238E27FC236}">
                    <a16:creationId xmlns="" xmlns:a16="http://schemas.microsoft.com/office/drawing/2014/main" id="{D5AA783E-B7C4-4B6C-B37A-630627C76A19}"/>
                  </a:ext>
                </a:extLst>
              </p:cNvPr>
              <p:cNvSpPr txBox="1"/>
              <p:nvPr/>
            </p:nvSpPr>
            <p:spPr>
              <a:xfrm>
                <a:off x="810158" y="143357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038" name="Group 1037">
            <a:extLst>
              <a:ext uri="{FF2B5EF4-FFF2-40B4-BE49-F238E27FC236}">
                <a16:creationId xmlns="" xmlns:a16="http://schemas.microsoft.com/office/drawing/2014/main" id="{AD51DC49-D18E-4DE5-80D8-598F4FCBF465}"/>
              </a:ext>
            </a:extLst>
          </p:cNvPr>
          <p:cNvGrpSpPr/>
          <p:nvPr/>
        </p:nvGrpSpPr>
        <p:grpSpPr>
          <a:xfrm>
            <a:off x="1019645" y="705849"/>
            <a:ext cx="461478" cy="909301"/>
            <a:chOff x="407056" y="708837"/>
            <a:chExt cx="461478" cy="909301"/>
          </a:xfrm>
        </p:grpSpPr>
        <p:sp>
          <p:nvSpPr>
            <p:cNvPr id="1039" name="TextBox 1038">
              <a:extLst>
                <a:ext uri="{FF2B5EF4-FFF2-40B4-BE49-F238E27FC236}">
                  <a16:creationId xmlns="" xmlns:a16="http://schemas.microsoft.com/office/drawing/2014/main" id="{0B253F75-621F-408A-9222-9D02325C1E84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040" name="Group 1039">
              <a:extLst>
                <a:ext uri="{FF2B5EF4-FFF2-40B4-BE49-F238E27FC236}">
                  <a16:creationId xmlns="" xmlns:a16="http://schemas.microsoft.com/office/drawing/2014/main" id="{8A0ADC45-513D-40B8-A06A-42BD3FDC7C41}"/>
                </a:ext>
              </a:extLst>
            </p:cNvPr>
            <p:cNvGrpSpPr/>
            <p:nvPr/>
          </p:nvGrpSpPr>
          <p:grpSpPr>
            <a:xfrm>
              <a:off x="407056" y="737158"/>
              <a:ext cx="461478" cy="880980"/>
              <a:chOff x="571516" y="753605"/>
              <a:chExt cx="461478" cy="880980"/>
            </a:xfrm>
          </p:grpSpPr>
          <p:sp>
            <p:nvSpPr>
              <p:cNvPr id="1041" name="Oval 1040">
                <a:extLst>
                  <a:ext uri="{FF2B5EF4-FFF2-40B4-BE49-F238E27FC236}">
                    <a16:creationId xmlns="" xmlns:a16="http://schemas.microsoft.com/office/drawing/2014/main" id="{0B3D3FD2-DD60-4AE7-AC3C-3CECF4945AC1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042" name="Straight Connector 1041">
                <a:extLst>
                  <a:ext uri="{FF2B5EF4-FFF2-40B4-BE49-F238E27FC236}">
                    <a16:creationId xmlns="" xmlns:a16="http://schemas.microsoft.com/office/drawing/2014/main" id="{D3DA1B1F-1F39-4FD1-A2B7-CFA495FEAF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3" name="Straight Connector 1042">
                <a:extLst>
                  <a:ext uri="{FF2B5EF4-FFF2-40B4-BE49-F238E27FC236}">
                    <a16:creationId xmlns="" xmlns:a16="http://schemas.microsoft.com/office/drawing/2014/main" id="{B32AE640-639B-4794-8671-B462E0E788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4" name="Straight Connector 1043">
                <a:extLst>
                  <a:ext uri="{FF2B5EF4-FFF2-40B4-BE49-F238E27FC236}">
                    <a16:creationId xmlns="" xmlns:a16="http://schemas.microsoft.com/office/drawing/2014/main" id="{CCC45056-6200-4202-AC94-33966EA898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5" name="Straight Connector 1044">
                <a:extLst>
                  <a:ext uri="{FF2B5EF4-FFF2-40B4-BE49-F238E27FC236}">
                    <a16:creationId xmlns="" xmlns:a16="http://schemas.microsoft.com/office/drawing/2014/main" id="{CBEA191F-EA3F-47F9-BE10-055C45E9B8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22842" cy="8583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6" name="Straight Connector 1045">
                <a:extLst>
                  <a:ext uri="{FF2B5EF4-FFF2-40B4-BE49-F238E27FC236}">
                    <a16:creationId xmlns="" xmlns:a16="http://schemas.microsoft.com/office/drawing/2014/main" id="{24E15516-7A88-44F6-A5D9-3CF5B0E0E6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7" name="Straight Connector 1046">
                <a:extLst>
                  <a:ext uri="{FF2B5EF4-FFF2-40B4-BE49-F238E27FC236}">
                    <a16:creationId xmlns="" xmlns:a16="http://schemas.microsoft.com/office/drawing/2014/main" id="{B6D852F2-8369-41AC-8F60-A282C88AA32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8" name="Straight Connector 1047">
                <a:extLst>
                  <a:ext uri="{FF2B5EF4-FFF2-40B4-BE49-F238E27FC236}">
                    <a16:creationId xmlns="" xmlns:a16="http://schemas.microsoft.com/office/drawing/2014/main" id="{6DE3AD48-7202-4A47-850D-446061B879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9" name="Straight Connector 1048">
                <a:extLst>
                  <a:ext uri="{FF2B5EF4-FFF2-40B4-BE49-F238E27FC236}">
                    <a16:creationId xmlns="" xmlns:a16="http://schemas.microsoft.com/office/drawing/2014/main" id="{189B9F26-19C6-4F58-8AF0-5C0EBE7D33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0" name="Straight Connector 1049">
                <a:extLst>
                  <a:ext uri="{FF2B5EF4-FFF2-40B4-BE49-F238E27FC236}">
                    <a16:creationId xmlns="" xmlns:a16="http://schemas.microsoft.com/office/drawing/2014/main" id="{1AAE6971-AC8F-4F68-A522-F8A5DB7E49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1" name="Straight Connector 1050">
                <a:extLst>
                  <a:ext uri="{FF2B5EF4-FFF2-40B4-BE49-F238E27FC236}">
                    <a16:creationId xmlns="" xmlns:a16="http://schemas.microsoft.com/office/drawing/2014/main" id="{C269CA1D-7F11-470F-A62E-D4BF7D9D8A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52" name="Oval 1051">
                <a:extLst>
                  <a:ext uri="{FF2B5EF4-FFF2-40B4-BE49-F238E27FC236}">
                    <a16:creationId xmlns="" xmlns:a16="http://schemas.microsoft.com/office/drawing/2014/main" id="{33AC86A5-61F5-4850-9BC2-36D00E0078B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3" name="Oval 1052">
                <a:extLst>
                  <a:ext uri="{FF2B5EF4-FFF2-40B4-BE49-F238E27FC236}">
                    <a16:creationId xmlns="" xmlns:a16="http://schemas.microsoft.com/office/drawing/2014/main" id="{3AEBCBB2-24F9-42F5-82B4-0CA59372A7D4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4" name="Oval 1053">
                <a:extLst>
                  <a:ext uri="{FF2B5EF4-FFF2-40B4-BE49-F238E27FC236}">
                    <a16:creationId xmlns="" xmlns:a16="http://schemas.microsoft.com/office/drawing/2014/main" id="{24979692-BEE9-4C60-AC83-29B1C10A9B4F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5" name="Oval 1054">
                <a:extLst>
                  <a:ext uri="{FF2B5EF4-FFF2-40B4-BE49-F238E27FC236}">
                    <a16:creationId xmlns="" xmlns:a16="http://schemas.microsoft.com/office/drawing/2014/main" id="{1D04427E-C777-4B26-8025-B9C234FC70F7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6" name="Oval 1055">
                <a:extLst>
                  <a:ext uri="{FF2B5EF4-FFF2-40B4-BE49-F238E27FC236}">
                    <a16:creationId xmlns="" xmlns:a16="http://schemas.microsoft.com/office/drawing/2014/main" id="{69F5C9F9-3D90-40B4-A0AC-24BFD4B3A243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7" name="TextBox 1056">
                <a:extLst>
                  <a:ext uri="{FF2B5EF4-FFF2-40B4-BE49-F238E27FC236}">
                    <a16:creationId xmlns="" xmlns:a16="http://schemas.microsoft.com/office/drawing/2014/main" id="{E6AC32C7-F42C-4238-957D-73BF51F5D7B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058" name="TextBox 1057">
                <a:extLst>
                  <a:ext uri="{FF2B5EF4-FFF2-40B4-BE49-F238E27FC236}">
                    <a16:creationId xmlns="" xmlns:a16="http://schemas.microsoft.com/office/drawing/2014/main" id="{88517821-AD74-4747-AB44-CFB02F65C8D6}"/>
                  </a:ext>
                </a:extLst>
              </p:cNvPr>
              <p:cNvSpPr txBox="1"/>
              <p:nvPr/>
            </p:nvSpPr>
            <p:spPr>
              <a:xfrm>
                <a:off x="758371" y="1016801"/>
                <a:ext cx="2746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25</a:t>
                </a:r>
              </a:p>
            </p:txBody>
          </p:sp>
          <p:sp>
            <p:nvSpPr>
              <p:cNvPr id="1059" name="TextBox 1058">
                <a:extLst>
                  <a:ext uri="{FF2B5EF4-FFF2-40B4-BE49-F238E27FC236}">
                    <a16:creationId xmlns="" xmlns:a16="http://schemas.microsoft.com/office/drawing/2014/main" id="{76B08FB0-68D7-4E7D-A880-FA9F71CC572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60" name="TextBox 1059">
                <a:extLst>
                  <a:ext uri="{FF2B5EF4-FFF2-40B4-BE49-F238E27FC236}">
                    <a16:creationId xmlns="" xmlns:a16="http://schemas.microsoft.com/office/drawing/2014/main" id="{DCF4A00F-ED71-4421-BDEE-008D83D8B409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</a:t>
                </a:r>
              </a:p>
            </p:txBody>
          </p:sp>
          <p:sp>
            <p:nvSpPr>
              <p:cNvPr id="1061" name="TextBox 1060">
                <a:extLst>
                  <a:ext uri="{FF2B5EF4-FFF2-40B4-BE49-F238E27FC236}">
                    <a16:creationId xmlns="" xmlns:a16="http://schemas.microsoft.com/office/drawing/2014/main" id="{7069D98C-D58C-481C-9640-F3102BA54D6F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062" name="Group 1061">
            <a:extLst>
              <a:ext uri="{FF2B5EF4-FFF2-40B4-BE49-F238E27FC236}">
                <a16:creationId xmlns="" xmlns:a16="http://schemas.microsoft.com/office/drawing/2014/main" id="{00EAD978-41A2-4517-A18B-253969FE9F35}"/>
              </a:ext>
            </a:extLst>
          </p:cNvPr>
          <p:cNvGrpSpPr/>
          <p:nvPr/>
        </p:nvGrpSpPr>
        <p:grpSpPr>
          <a:xfrm>
            <a:off x="1697974" y="714813"/>
            <a:ext cx="461478" cy="909301"/>
            <a:chOff x="407056" y="708837"/>
            <a:chExt cx="461478" cy="909301"/>
          </a:xfrm>
        </p:grpSpPr>
        <p:sp>
          <p:nvSpPr>
            <p:cNvPr id="1063" name="TextBox 1062">
              <a:extLst>
                <a:ext uri="{FF2B5EF4-FFF2-40B4-BE49-F238E27FC236}">
                  <a16:creationId xmlns="" xmlns:a16="http://schemas.microsoft.com/office/drawing/2014/main" id="{AA4159BE-3192-4A0E-BE03-4BC23A23A5B0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342" name="Group 1341">
              <a:extLst>
                <a:ext uri="{FF2B5EF4-FFF2-40B4-BE49-F238E27FC236}">
                  <a16:creationId xmlns="" xmlns:a16="http://schemas.microsoft.com/office/drawing/2014/main" id="{7E7DF9C5-8873-4251-BA48-E66CC15C3A87}"/>
                </a:ext>
              </a:extLst>
            </p:cNvPr>
            <p:cNvGrpSpPr/>
            <p:nvPr/>
          </p:nvGrpSpPr>
          <p:grpSpPr>
            <a:xfrm>
              <a:off x="407056" y="737158"/>
              <a:ext cx="461478" cy="880980"/>
              <a:chOff x="571516" y="753605"/>
              <a:chExt cx="461478" cy="880980"/>
            </a:xfrm>
          </p:grpSpPr>
          <p:sp>
            <p:nvSpPr>
              <p:cNvPr id="1343" name="Oval 1342">
                <a:extLst>
                  <a:ext uri="{FF2B5EF4-FFF2-40B4-BE49-F238E27FC236}">
                    <a16:creationId xmlns="" xmlns:a16="http://schemas.microsoft.com/office/drawing/2014/main" id="{19E9591A-3740-40DD-A5E9-9CBDB819FB50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344" name="Straight Connector 1343">
                <a:extLst>
                  <a:ext uri="{FF2B5EF4-FFF2-40B4-BE49-F238E27FC236}">
                    <a16:creationId xmlns="" xmlns:a16="http://schemas.microsoft.com/office/drawing/2014/main" id="{50D459E9-21CD-4D9B-8FAC-EB54A0CB59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5" name="Straight Connector 1344">
                <a:extLst>
                  <a:ext uri="{FF2B5EF4-FFF2-40B4-BE49-F238E27FC236}">
                    <a16:creationId xmlns="" xmlns:a16="http://schemas.microsoft.com/office/drawing/2014/main" id="{0CCC4480-1DC6-4E37-8EF9-149E718B2D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6" name="Straight Connector 1345">
                <a:extLst>
                  <a:ext uri="{FF2B5EF4-FFF2-40B4-BE49-F238E27FC236}">
                    <a16:creationId xmlns="" xmlns:a16="http://schemas.microsoft.com/office/drawing/2014/main" id="{FB3E898C-9B07-4438-B78E-AADAEBF2DB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7" name="Straight Connector 1346">
                <a:extLst>
                  <a:ext uri="{FF2B5EF4-FFF2-40B4-BE49-F238E27FC236}">
                    <a16:creationId xmlns="" xmlns:a16="http://schemas.microsoft.com/office/drawing/2014/main" id="{BBE53700-6778-4310-9777-12DE997172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8" name="Straight Connector 1347">
                <a:extLst>
                  <a:ext uri="{FF2B5EF4-FFF2-40B4-BE49-F238E27FC236}">
                    <a16:creationId xmlns="" xmlns:a16="http://schemas.microsoft.com/office/drawing/2014/main" id="{2124FFC1-3CAC-4F38-9BDC-C4EF961002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9" name="Straight Connector 1348">
                <a:extLst>
                  <a:ext uri="{FF2B5EF4-FFF2-40B4-BE49-F238E27FC236}">
                    <a16:creationId xmlns="" xmlns:a16="http://schemas.microsoft.com/office/drawing/2014/main" id="{8F7CB45C-2743-4E63-B381-4898790269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0" name="Straight Connector 1349">
                <a:extLst>
                  <a:ext uri="{FF2B5EF4-FFF2-40B4-BE49-F238E27FC236}">
                    <a16:creationId xmlns="" xmlns:a16="http://schemas.microsoft.com/office/drawing/2014/main" id="{D4412C6C-1973-411D-B9A6-40E3D749832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1" name="Straight Connector 1350">
                <a:extLst>
                  <a:ext uri="{FF2B5EF4-FFF2-40B4-BE49-F238E27FC236}">
                    <a16:creationId xmlns="" xmlns:a16="http://schemas.microsoft.com/office/drawing/2014/main" id="{CFF7F9BD-D7BA-4A53-BCD1-3818EAEA55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2" name="Straight Connector 1351">
                <a:extLst>
                  <a:ext uri="{FF2B5EF4-FFF2-40B4-BE49-F238E27FC236}">
                    <a16:creationId xmlns="" xmlns:a16="http://schemas.microsoft.com/office/drawing/2014/main" id="{5DD896E3-8913-4EF0-8976-A8E1651290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3" name="Straight Connector 1352">
                <a:extLst>
                  <a:ext uri="{FF2B5EF4-FFF2-40B4-BE49-F238E27FC236}">
                    <a16:creationId xmlns="" xmlns:a16="http://schemas.microsoft.com/office/drawing/2014/main" id="{B58A58B0-C408-4277-8A25-368A8D78A5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54" name="Oval 1353">
                <a:extLst>
                  <a:ext uri="{FF2B5EF4-FFF2-40B4-BE49-F238E27FC236}">
                    <a16:creationId xmlns="" xmlns:a16="http://schemas.microsoft.com/office/drawing/2014/main" id="{F10123DC-3463-460D-B56A-282702E418C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5" name="Oval 1354">
                <a:extLst>
                  <a:ext uri="{FF2B5EF4-FFF2-40B4-BE49-F238E27FC236}">
                    <a16:creationId xmlns="" xmlns:a16="http://schemas.microsoft.com/office/drawing/2014/main" id="{BECC562E-8F4D-4534-A5CF-C89885F43F1D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6" name="Oval 1355">
                <a:extLst>
                  <a:ext uri="{FF2B5EF4-FFF2-40B4-BE49-F238E27FC236}">
                    <a16:creationId xmlns="" xmlns:a16="http://schemas.microsoft.com/office/drawing/2014/main" id="{7332B9A3-D4ED-4BB5-BE9C-0366A8D3FEDD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7" name="Oval 1356">
                <a:extLst>
                  <a:ext uri="{FF2B5EF4-FFF2-40B4-BE49-F238E27FC236}">
                    <a16:creationId xmlns="" xmlns:a16="http://schemas.microsoft.com/office/drawing/2014/main" id="{D41288E1-2C8F-40BD-93D8-0F19E509E569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8" name="Oval 1357">
                <a:extLst>
                  <a:ext uri="{FF2B5EF4-FFF2-40B4-BE49-F238E27FC236}">
                    <a16:creationId xmlns="" xmlns:a16="http://schemas.microsoft.com/office/drawing/2014/main" id="{443A5879-59D1-4F43-98B8-C3D5CB02F9F2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9" name="TextBox 1358">
                <a:extLst>
                  <a:ext uri="{FF2B5EF4-FFF2-40B4-BE49-F238E27FC236}">
                    <a16:creationId xmlns="" xmlns:a16="http://schemas.microsoft.com/office/drawing/2014/main" id="{F601D21A-2D29-49B8-996F-61FF3218FBD9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60" name="TextBox 1359">
                <a:extLst>
                  <a:ext uri="{FF2B5EF4-FFF2-40B4-BE49-F238E27FC236}">
                    <a16:creationId xmlns="" xmlns:a16="http://schemas.microsoft.com/office/drawing/2014/main" id="{CF171903-3573-4C94-A978-EE772D9E4F48}"/>
                  </a:ext>
                </a:extLst>
              </p:cNvPr>
              <p:cNvSpPr txBox="1"/>
              <p:nvPr/>
            </p:nvSpPr>
            <p:spPr>
              <a:xfrm>
                <a:off x="759492" y="1016801"/>
                <a:ext cx="273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10</a:t>
                </a:r>
              </a:p>
            </p:txBody>
          </p:sp>
          <p:sp>
            <p:nvSpPr>
              <p:cNvPr id="1361" name="TextBox 1360">
                <a:extLst>
                  <a:ext uri="{FF2B5EF4-FFF2-40B4-BE49-F238E27FC236}">
                    <a16:creationId xmlns="" xmlns:a16="http://schemas.microsoft.com/office/drawing/2014/main" id="{3AADB53F-AE86-4DD1-AA6B-5ED42D9B8CC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62" name="TextBox 1361">
                <a:extLst>
                  <a:ext uri="{FF2B5EF4-FFF2-40B4-BE49-F238E27FC236}">
                    <a16:creationId xmlns="" xmlns:a16="http://schemas.microsoft.com/office/drawing/2014/main" id="{01AAAE82-1FD3-4159-8B23-2B03CC14E04A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363" name="TextBox 1362">
                <a:extLst>
                  <a:ext uri="{FF2B5EF4-FFF2-40B4-BE49-F238E27FC236}">
                    <a16:creationId xmlns="" xmlns:a16="http://schemas.microsoft.com/office/drawing/2014/main" id="{7466CF5E-5F7B-453B-B151-472F500ACCF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364" name="Group 1363">
            <a:extLst>
              <a:ext uri="{FF2B5EF4-FFF2-40B4-BE49-F238E27FC236}">
                <a16:creationId xmlns="" xmlns:a16="http://schemas.microsoft.com/office/drawing/2014/main" id="{F4B2EB8E-2043-43C2-8533-EC522FEDE2EC}"/>
              </a:ext>
            </a:extLst>
          </p:cNvPr>
          <p:cNvGrpSpPr/>
          <p:nvPr/>
        </p:nvGrpSpPr>
        <p:grpSpPr>
          <a:xfrm>
            <a:off x="2188045" y="708837"/>
            <a:ext cx="436079" cy="909301"/>
            <a:chOff x="407056" y="708837"/>
            <a:chExt cx="436079" cy="909301"/>
          </a:xfrm>
        </p:grpSpPr>
        <p:sp>
          <p:nvSpPr>
            <p:cNvPr id="1365" name="TextBox 1364">
              <a:extLst>
                <a:ext uri="{FF2B5EF4-FFF2-40B4-BE49-F238E27FC236}">
                  <a16:creationId xmlns="" xmlns:a16="http://schemas.microsoft.com/office/drawing/2014/main" id="{9806BFB8-53A3-4AB2-9518-282764DC78AC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462" name="Group 1461">
              <a:extLst>
                <a:ext uri="{FF2B5EF4-FFF2-40B4-BE49-F238E27FC236}">
                  <a16:creationId xmlns="" xmlns:a16="http://schemas.microsoft.com/office/drawing/2014/main" id="{D1C12D09-348A-4A19-916A-2461A77CAADA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463" name="Oval 1462">
                <a:extLst>
                  <a:ext uri="{FF2B5EF4-FFF2-40B4-BE49-F238E27FC236}">
                    <a16:creationId xmlns="" xmlns:a16="http://schemas.microsoft.com/office/drawing/2014/main" id="{197BE6DE-7B14-4136-8D86-5048D5A61408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464" name="Straight Connector 1463">
                <a:extLst>
                  <a:ext uri="{FF2B5EF4-FFF2-40B4-BE49-F238E27FC236}">
                    <a16:creationId xmlns="" xmlns:a16="http://schemas.microsoft.com/office/drawing/2014/main" id="{D707D37D-6AE7-46AB-AB57-41624B9143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5" name="Straight Connector 1464">
                <a:extLst>
                  <a:ext uri="{FF2B5EF4-FFF2-40B4-BE49-F238E27FC236}">
                    <a16:creationId xmlns="" xmlns:a16="http://schemas.microsoft.com/office/drawing/2014/main" id="{BF88D4C3-5DFB-44DE-8A44-11CD342655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6" name="Straight Connector 1465">
                <a:extLst>
                  <a:ext uri="{FF2B5EF4-FFF2-40B4-BE49-F238E27FC236}">
                    <a16:creationId xmlns="" xmlns:a16="http://schemas.microsoft.com/office/drawing/2014/main" id="{03826AAD-C0F0-428A-8E73-659207E198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7" name="Straight Connector 1466">
                <a:extLst>
                  <a:ext uri="{FF2B5EF4-FFF2-40B4-BE49-F238E27FC236}">
                    <a16:creationId xmlns="" xmlns:a16="http://schemas.microsoft.com/office/drawing/2014/main" id="{3C5033DE-F30A-4335-82A5-EF30EE75A8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8" name="Straight Connector 1467">
                <a:extLst>
                  <a:ext uri="{FF2B5EF4-FFF2-40B4-BE49-F238E27FC236}">
                    <a16:creationId xmlns="" xmlns:a16="http://schemas.microsoft.com/office/drawing/2014/main" id="{FAA4F85B-E70D-4917-8CB6-792C9A2C4D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9" name="Straight Connector 1468">
                <a:extLst>
                  <a:ext uri="{FF2B5EF4-FFF2-40B4-BE49-F238E27FC236}">
                    <a16:creationId xmlns="" xmlns:a16="http://schemas.microsoft.com/office/drawing/2014/main" id="{4E3DA13B-F94A-48C8-A9BD-A9BFBA1D26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0" name="Straight Connector 1469">
                <a:extLst>
                  <a:ext uri="{FF2B5EF4-FFF2-40B4-BE49-F238E27FC236}">
                    <a16:creationId xmlns="" xmlns:a16="http://schemas.microsoft.com/office/drawing/2014/main" id="{CD8E1686-5C3B-4723-B501-3C72421480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1" name="Straight Connector 1470">
                <a:extLst>
                  <a:ext uri="{FF2B5EF4-FFF2-40B4-BE49-F238E27FC236}">
                    <a16:creationId xmlns="" xmlns:a16="http://schemas.microsoft.com/office/drawing/2014/main" id="{FED0B30D-0A52-47BF-A88D-27C2192822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2" name="Straight Connector 1471">
                <a:extLst>
                  <a:ext uri="{FF2B5EF4-FFF2-40B4-BE49-F238E27FC236}">
                    <a16:creationId xmlns="" xmlns:a16="http://schemas.microsoft.com/office/drawing/2014/main" id="{CC814138-629B-4A4D-99C1-E3F63DDCDC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3" name="Straight Connector 1472">
                <a:extLst>
                  <a:ext uri="{FF2B5EF4-FFF2-40B4-BE49-F238E27FC236}">
                    <a16:creationId xmlns="" xmlns:a16="http://schemas.microsoft.com/office/drawing/2014/main" id="{DA8FB972-13B1-465E-90C8-541119A626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74" name="Oval 1473">
                <a:extLst>
                  <a:ext uri="{FF2B5EF4-FFF2-40B4-BE49-F238E27FC236}">
                    <a16:creationId xmlns="" xmlns:a16="http://schemas.microsoft.com/office/drawing/2014/main" id="{3E564C7C-4A11-4727-89E4-BB30539FB881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5" name="Oval 1474">
                <a:extLst>
                  <a:ext uri="{FF2B5EF4-FFF2-40B4-BE49-F238E27FC236}">
                    <a16:creationId xmlns="" xmlns:a16="http://schemas.microsoft.com/office/drawing/2014/main" id="{2062A9F2-2915-4789-9439-028972E17BE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6" name="Oval 1475">
                <a:extLst>
                  <a:ext uri="{FF2B5EF4-FFF2-40B4-BE49-F238E27FC236}">
                    <a16:creationId xmlns="" xmlns:a16="http://schemas.microsoft.com/office/drawing/2014/main" id="{6CE0AC55-0903-47F8-8E94-D5790B6371B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7" name="Oval 1476">
                <a:extLst>
                  <a:ext uri="{FF2B5EF4-FFF2-40B4-BE49-F238E27FC236}">
                    <a16:creationId xmlns="" xmlns:a16="http://schemas.microsoft.com/office/drawing/2014/main" id="{60DF30CA-3264-47F1-BD39-4DE929169202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8" name="Oval 1477">
                <a:extLst>
                  <a:ext uri="{FF2B5EF4-FFF2-40B4-BE49-F238E27FC236}">
                    <a16:creationId xmlns="" xmlns:a16="http://schemas.microsoft.com/office/drawing/2014/main" id="{C788226A-BCF6-44A5-AE1C-1579D299AB2F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9" name="TextBox 1478">
                <a:extLst>
                  <a:ext uri="{FF2B5EF4-FFF2-40B4-BE49-F238E27FC236}">
                    <a16:creationId xmlns="" xmlns:a16="http://schemas.microsoft.com/office/drawing/2014/main" id="{7EC4CE4E-3AF2-4EFA-9448-21FE3CB5731B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80" name="TextBox 1479">
                <a:extLst>
                  <a:ext uri="{FF2B5EF4-FFF2-40B4-BE49-F238E27FC236}">
                    <a16:creationId xmlns="" xmlns:a16="http://schemas.microsoft.com/office/drawing/2014/main" id="{AE98E4AF-7AA5-4E26-89E5-222B2C05B5CE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  <p:sp>
            <p:nvSpPr>
              <p:cNvPr id="1481" name="TextBox 1480">
                <a:extLst>
                  <a:ext uri="{FF2B5EF4-FFF2-40B4-BE49-F238E27FC236}">
                    <a16:creationId xmlns="" xmlns:a16="http://schemas.microsoft.com/office/drawing/2014/main" id="{75DE9453-D32A-4B5D-8339-AAAA14A0CDE0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82" name="TextBox 1481">
                <a:extLst>
                  <a:ext uri="{FF2B5EF4-FFF2-40B4-BE49-F238E27FC236}">
                    <a16:creationId xmlns="" xmlns:a16="http://schemas.microsoft.com/office/drawing/2014/main" id="{ADABFD31-6285-4551-88BC-0B0911016152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483" name="TextBox 1482">
                <a:extLst>
                  <a:ext uri="{FF2B5EF4-FFF2-40B4-BE49-F238E27FC236}">
                    <a16:creationId xmlns="" xmlns:a16="http://schemas.microsoft.com/office/drawing/2014/main" id="{C3D0BFD5-72CA-40A1-90CD-56EEA0367D50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1484" name="Group 1483">
            <a:extLst>
              <a:ext uri="{FF2B5EF4-FFF2-40B4-BE49-F238E27FC236}">
                <a16:creationId xmlns="" xmlns:a16="http://schemas.microsoft.com/office/drawing/2014/main" id="{C372711D-FDCF-4019-950D-D297AC0CA403}"/>
              </a:ext>
            </a:extLst>
          </p:cNvPr>
          <p:cNvGrpSpPr/>
          <p:nvPr/>
        </p:nvGrpSpPr>
        <p:grpSpPr>
          <a:xfrm>
            <a:off x="2988892" y="702860"/>
            <a:ext cx="461478" cy="909301"/>
            <a:chOff x="407056" y="708837"/>
            <a:chExt cx="461478" cy="909301"/>
          </a:xfrm>
        </p:grpSpPr>
        <p:sp>
          <p:nvSpPr>
            <p:cNvPr id="1585" name="TextBox 1584">
              <a:extLst>
                <a:ext uri="{FF2B5EF4-FFF2-40B4-BE49-F238E27FC236}">
                  <a16:creationId xmlns="" xmlns:a16="http://schemas.microsoft.com/office/drawing/2014/main" id="{AFE568F8-33CA-454A-96FD-C307D4260D77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586" name="Group 1585">
              <a:extLst>
                <a:ext uri="{FF2B5EF4-FFF2-40B4-BE49-F238E27FC236}">
                  <a16:creationId xmlns="" xmlns:a16="http://schemas.microsoft.com/office/drawing/2014/main" id="{93FF5E20-25B5-4A6C-99FF-09BCCC03751F}"/>
                </a:ext>
              </a:extLst>
            </p:cNvPr>
            <p:cNvGrpSpPr/>
            <p:nvPr/>
          </p:nvGrpSpPr>
          <p:grpSpPr>
            <a:xfrm>
              <a:off x="407056" y="737158"/>
              <a:ext cx="461478" cy="880980"/>
              <a:chOff x="571516" y="753605"/>
              <a:chExt cx="461478" cy="880980"/>
            </a:xfrm>
          </p:grpSpPr>
          <p:sp>
            <p:nvSpPr>
              <p:cNvPr id="1587" name="Oval 1586">
                <a:extLst>
                  <a:ext uri="{FF2B5EF4-FFF2-40B4-BE49-F238E27FC236}">
                    <a16:creationId xmlns="" xmlns:a16="http://schemas.microsoft.com/office/drawing/2014/main" id="{89476502-F6B1-4EB1-9325-FF47D2755E10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588" name="Straight Connector 1587">
                <a:extLst>
                  <a:ext uri="{FF2B5EF4-FFF2-40B4-BE49-F238E27FC236}">
                    <a16:creationId xmlns="" xmlns:a16="http://schemas.microsoft.com/office/drawing/2014/main" id="{EE754828-ABE8-4ECB-9768-302EB814C2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9" name="Straight Connector 1588">
                <a:extLst>
                  <a:ext uri="{FF2B5EF4-FFF2-40B4-BE49-F238E27FC236}">
                    <a16:creationId xmlns="" xmlns:a16="http://schemas.microsoft.com/office/drawing/2014/main" id="{BC790F05-3450-4801-A369-363BF6E368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0" name="Straight Connector 1589">
                <a:extLst>
                  <a:ext uri="{FF2B5EF4-FFF2-40B4-BE49-F238E27FC236}">
                    <a16:creationId xmlns="" xmlns:a16="http://schemas.microsoft.com/office/drawing/2014/main" id="{C096B664-AC8D-42C5-BBFD-43952F2865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1" name="Straight Connector 1590">
                <a:extLst>
                  <a:ext uri="{FF2B5EF4-FFF2-40B4-BE49-F238E27FC236}">
                    <a16:creationId xmlns="" xmlns:a16="http://schemas.microsoft.com/office/drawing/2014/main" id="{F6B88FE8-AE04-4F4C-8390-9787473C010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2" name="Straight Connector 1591">
                <a:extLst>
                  <a:ext uri="{FF2B5EF4-FFF2-40B4-BE49-F238E27FC236}">
                    <a16:creationId xmlns="" xmlns:a16="http://schemas.microsoft.com/office/drawing/2014/main" id="{BA6A0994-097B-4A0D-A47E-F4418DEC41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3" name="Straight Connector 1592">
                <a:extLst>
                  <a:ext uri="{FF2B5EF4-FFF2-40B4-BE49-F238E27FC236}">
                    <a16:creationId xmlns="" xmlns:a16="http://schemas.microsoft.com/office/drawing/2014/main" id="{C1D5AE18-3DEA-4F66-8E38-BD49183322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4" name="Straight Connector 1593">
                <a:extLst>
                  <a:ext uri="{FF2B5EF4-FFF2-40B4-BE49-F238E27FC236}">
                    <a16:creationId xmlns="" xmlns:a16="http://schemas.microsoft.com/office/drawing/2014/main" id="{C9971041-AF99-4D04-A7F3-F9317E8E94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5" name="Straight Connector 1594">
                <a:extLst>
                  <a:ext uri="{FF2B5EF4-FFF2-40B4-BE49-F238E27FC236}">
                    <a16:creationId xmlns="" xmlns:a16="http://schemas.microsoft.com/office/drawing/2014/main" id="{C53C91B0-DF91-4D1F-8C7B-EB94C57AF7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6" name="Straight Connector 1595">
                <a:extLst>
                  <a:ext uri="{FF2B5EF4-FFF2-40B4-BE49-F238E27FC236}">
                    <a16:creationId xmlns="" xmlns:a16="http://schemas.microsoft.com/office/drawing/2014/main" id="{27FAD908-77D1-49D1-BC5B-713290302D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7" name="Straight Connector 1596">
                <a:extLst>
                  <a:ext uri="{FF2B5EF4-FFF2-40B4-BE49-F238E27FC236}">
                    <a16:creationId xmlns="" xmlns:a16="http://schemas.microsoft.com/office/drawing/2014/main" id="{0608200E-4426-4393-9AEA-C9B59164C0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98" name="Oval 1597">
                <a:extLst>
                  <a:ext uri="{FF2B5EF4-FFF2-40B4-BE49-F238E27FC236}">
                    <a16:creationId xmlns="" xmlns:a16="http://schemas.microsoft.com/office/drawing/2014/main" id="{F3C4A55C-EDDE-48B2-B025-F79162F62253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99" name="Oval 1598">
                <a:extLst>
                  <a:ext uri="{FF2B5EF4-FFF2-40B4-BE49-F238E27FC236}">
                    <a16:creationId xmlns="" xmlns:a16="http://schemas.microsoft.com/office/drawing/2014/main" id="{AB9EB9C6-3148-4BCC-8D7E-D368B334282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0" name="Oval 1599">
                <a:extLst>
                  <a:ext uri="{FF2B5EF4-FFF2-40B4-BE49-F238E27FC236}">
                    <a16:creationId xmlns="" xmlns:a16="http://schemas.microsoft.com/office/drawing/2014/main" id="{35277FE1-104C-4AB4-9386-136F7390E0B4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1" name="Oval 1600">
                <a:extLst>
                  <a:ext uri="{FF2B5EF4-FFF2-40B4-BE49-F238E27FC236}">
                    <a16:creationId xmlns="" xmlns:a16="http://schemas.microsoft.com/office/drawing/2014/main" id="{CDFDA142-6C54-4F2B-97EB-3E5CD9E7BFA6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2" name="Oval 1601">
                <a:extLst>
                  <a:ext uri="{FF2B5EF4-FFF2-40B4-BE49-F238E27FC236}">
                    <a16:creationId xmlns="" xmlns:a16="http://schemas.microsoft.com/office/drawing/2014/main" id="{51B8E72B-4A91-49CD-A2E5-6B405643FF97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3" name="TextBox 1602">
                <a:extLst>
                  <a:ext uri="{FF2B5EF4-FFF2-40B4-BE49-F238E27FC236}">
                    <a16:creationId xmlns="" xmlns:a16="http://schemas.microsoft.com/office/drawing/2014/main" id="{4EA2B98C-6137-4989-B387-CDCC32374623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04" name="TextBox 1603">
                <a:extLst>
                  <a:ext uri="{FF2B5EF4-FFF2-40B4-BE49-F238E27FC236}">
                    <a16:creationId xmlns="" xmlns:a16="http://schemas.microsoft.com/office/drawing/2014/main" id="{F0B91C6B-6669-420A-816A-8AD2C98BA5B5}"/>
                  </a:ext>
                </a:extLst>
              </p:cNvPr>
              <p:cNvSpPr txBox="1"/>
              <p:nvPr/>
            </p:nvSpPr>
            <p:spPr>
              <a:xfrm>
                <a:off x="757624" y="1016801"/>
                <a:ext cx="27537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13</a:t>
                </a:r>
              </a:p>
            </p:txBody>
          </p:sp>
          <p:sp>
            <p:nvSpPr>
              <p:cNvPr id="1605" name="TextBox 1604">
                <a:extLst>
                  <a:ext uri="{FF2B5EF4-FFF2-40B4-BE49-F238E27FC236}">
                    <a16:creationId xmlns="" xmlns:a16="http://schemas.microsoft.com/office/drawing/2014/main" id="{C8495F62-1625-4F8B-969F-906D0D394897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06" name="TextBox 1605">
                <a:extLst>
                  <a:ext uri="{FF2B5EF4-FFF2-40B4-BE49-F238E27FC236}">
                    <a16:creationId xmlns="" xmlns:a16="http://schemas.microsoft.com/office/drawing/2014/main" id="{41A0A935-C3D2-4DD3-94F6-8815E616804F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1607" name="TextBox 1606">
                <a:extLst>
                  <a:ext uri="{FF2B5EF4-FFF2-40B4-BE49-F238E27FC236}">
                    <a16:creationId xmlns="" xmlns:a16="http://schemas.microsoft.com/office/drawing/2014/main" id="{484338EB-92DE-454B-85BD-746DCDF50498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</p:grpSp>
      <p:grpSp>
        <p:nvGrpSpPr>
          <p:cNvPr id="1608" name="Group 1607">
            <a:extLst>
              <a:ext uri="{FF2B5EF4-FFF2-40B4-BE49-F238E27FC236}">
                <a16:creationId xmlns="" xmlns:a16="http://schemas.microsoft.com/office/drawing/2014/main" id="{21F0C6F9-C1B9-4441-B5DE-76165C31617C}"/>
              </a:ext>
            </a:extLst>
          </p:cNvPr>
          <p:cNvGrpSpPr/>
          <p:nvPr/>
        </p:nvGrpSpPr>
        <p:grpSpPr>
          <a:xfrm>
            <a:off x="3541715" y="699871"/>
            <a:ext cx="436079" cy="909301"/>
            <a:chOff x="407056" y="708837"/>
            <a:chExt cx="436079" cy="909301"/>
          </a:xfrm>
        </p:grpSpPr>
        <p:sp>
          <p:nvSpPr>
            <p:cNvPr id="1609" name="TextBox 1608">
              <a:extLst>
                <a:ext uri="{FF2B5EF4-FFF2-40B4-BE49-F238E27FC236}">
                  <a16:creationId xmlns="" xmlns:a16="http://schemas.microsoft.com/office/drawing/2014/main" id="{88045640-DEAE-4351-80BB-A3DC74E47009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610" name="Group 1609">
              <a:extLst>
                <a:ext uri="{FF2B5EF4-FFF2-40B4-BE49-F238E27FC236}">
                  <a16:creationId xmlns="" xmlns:a16="http://schemas.microsoft.com/office/drawing/2014/main" id="{23003A85-E67A-480D-8EB1-1DF89FB1880C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611" name="Oval 1610">
                <a:extLst>
                  <a:ext uri="{FF2B5EF4-FFF2-40B4-BE49-F238E27FC236}">
                    <a16:creationId xmlns="" xmlns:a16="http://schemas.microsoft.com/office/drawing/2014/main" id="{38A0932C-481F-451C-93A3-8F782702BBA8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612" name="Straight Connector 1611">
                <a:extLst>
                  <a:ext uri="{FF2B5EF4-FFF2-40B4-BE49-F238E27FC236}">
                    <a16:creationId xmlns="" xmlns:a16="http://schemas.microsoft.com/office/drawing/2014/main" id="{4B5317DC-E57B-41AF-8266-99A967AF33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3" name="Straight Connector 1612">
                <a:extLst>
                  <a:ext uri="{FF2B5EF4-FFF2-40B4-BE49-F238E27FC236}">
                    <a16:creationId xmlns="" xmlns:a16="http://schemas.microsoft.com/office/drawing/2014/main" id="{97AE1C71-D468-46B0-921E-5D7DD6E1CF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4" name="Straight Connector 1613">
                <a:extLst>
                  <a:ext uri="{FF2B5EF4-FFF2-40B4-BE49-F238E27FC236}">
                    <a16:creationId xmlns="" xmlns:a16="http://schemas.microsoft.com/office/drawing/2014/main" id="{CDB8324B-0ABD-42BC-9462-371963F5ED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5" name="Straight Connector 1614">
                <a:extLst>
                  <a:ext uri="{FF2B5EF4-FFF2-40B4-BE49-F238E27FC236}">
                    <a16:creationId xmlns="" xmlns:a16="http://schemas.microsoft.com/office/drawing/2014/main" id="{7D2D8719-C808-4357-ACDA-3582CEDC70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6" name="Straight Connector 1615">
                <a:extLst>
                  <a:ext uri="{FF2B5EF4-FFF2-40B4-BE49-F238E27FC236}">
                    <a16:creationId xmlns="" xmlns:a16="http://schemas.microsoft.com/office/drawing/2014/main" id="{DB7C02A0-EF22-48EE-B3F3-F330F94F56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7" name="Straight Connector 1616">
                <a:extLst>
                  <a:ext uri="{FF2B5EF4-FFF2-40B4-BE49-F238E27FC236}">
                    <a16:creationId xmlns="" xmlns:a16="http://schemas.microsoft.com/office/drawing/2014/main" id="{2FCE0530-1498-47F1-B8E9-21A40662C0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8" name="Straight Connector 1617">
                <a:extLst>
                  <a:ext uri="{FF2B5EF4-FFF2-40B4-BE49-F238E27FC236}">
                    <a16:creationId xmlns="" xmlns:a16="http://schemas.microsoft.com/office/drawing/2014/main" id="{340B04BD-C046-4437-B6CD-DE36196684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9" name="Straight Connector 1618">
                <a:extLst>
                  <a:ext uri="{FF2B5EF4-FFF2-40B4-BE49-F238E27FC236}">
                    <a16:creationId xmlns="" xmlns:a16="http://schemas.microsoft.com/office/drawing/2014/main" id="{4CB8842B-F072-4E29-BD0F-731542C78B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0" name="Straight Connector 1619">
                <a:extLst>
                  <a:ext uri="{FF2B5EF4-FFF2-40B4-BE49-F238E27FC236}">
                    <a16:creationId xmlns="" xmlns:a16="http://schemas.microsoft.com/office/drawing/2014/main" id="{232DD197-D0F4-4536-8966-77F0D5DF74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1" name="Straight Connector 1620">
                <a:extLst>
                  <a:ext uri="{FF2B5EF4-FFF2-40B4-BE49-F238E27FC236}">
                    <a16:creationId xmlns="" xmlns:a16="http://schemas.microsoft.com/office/drawing/2014/main" id="{A18DDA6A-6037-4335-9BA7-1E7155D7E7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22" name="Oval 1621">
                <a:extLst>
                  <a:ext uri="{FF2B5EF4-FFF2-40B4-BE49-F238E27FC236}">
                    <a16:creationId xmlns="" xmlns:a16="http://schemas.microsoft.com/office/drawing/2014/main" id="{AFA82D02-E81D-4A20-A67B-2CEC14D1339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3" name="Oval 1622">
                <a:extLst>
                  <a:ext uri="{FF2B5EF4-FFF2-40B4-BE49-F238E27FC236}">
                    <a16:creationId xmlns="" xmlns:a16="http://schemas.microsoft.com/office/drawing/2014/main" id="{459EE48C-1E58-4099-821D-9F04508B0F18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4" name="Oval 1623">
                <a:extLst>
                  <a:ext uri="{FF2B5EF4-FFF2-40B4-BE49-F238E27FC236}">
                    <a16:creationId xmlns="" xmlns:a16="http://schemas.microsoft.com/office/drawing/2014/main" id="{C26A83E0-4D55-4515-BFFC-301447661535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5" name="Oval 1624">
                <a:extLst>
                  <a:ext uri="{FF2B5EF4-FFF2-40B4-BE49-F238E27FC236}">
                    <a16:creationId xmlns="" xmlns:a16="http://schemas.microsoft.com/office/drawing/2014/main" id="{93856EB6-855B-49FB-AC6A-1A573339A6E6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6" name="Oval 1625">
                <a:extLst>
                  <a:ext uri="{FF2B5EF4-FFF2-40B4-BE49-F238E27FC236}">
                    <a16:creationId xmlns="" xmlns:a16="http://schemas.microsoft.com/office/drawing/2014/main" id="{B3279B08-7353-4D81-BE44-0269557F6803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7" name="TextBox 1626">
                <a:extLst>
                  <a:ext uri="{FF2B5EF4-FFF2-40B4-BE49-F238E27FC236}">
                    <a16:creationId xmlns="" xmlns:a16="http://schemas.microsoft.com/office/drawing/2014/main" id="{CD043270-AEDB-4FA0-A280-1130B895962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28" name="TextBox 1627">
                <a:extLst>
                  <a:ext uri="{FF2B5EF4-FFF2-40B4-BE49-F238E27FC236}">
                    <a16:creationId xmlns="" xmlns:a16="http://schemas.microsoft.com/office/drawing/2014/main" id="{FA6F635A-82DD-473C-9F52-D3997512A1A7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  <p:sp>
            <p:nvSpPr>
              <p:cNvPr id="1629" name="TextBox 1628">
                <a:extLst>
                  <a:ext uri="{FF2B5EF4-FFF2-40B4-BE49-F238E27FC236}">
                    <a16:creationId xmlns="" xmlns:a16="http://schemas.microsoft.com/office/drawing/2014/main" id="{6C3A8283-2F7D-4EF9-9584-EDAF4510C03F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30" name="TextBox 1629">
                <a:extLst>
                  <a:ext uri="{FF2B5EF4-FFF2-40B4-BE49-F238E27FC236}">
                    <a16:creationId xmlns="" xmlns:a16="http://schemas.microsoft.com/office/drawing/2014/main" id="{E0CD7688-E5C1-4724-998B-E66C4E70D044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631" name="TextBox 1630">
                <a:extLst>
                  <a:ext uri="{FF2B5EF4-FFF2-40B4-BE49-F238E27FC236}">
                    <a16:creationId xmlns="" xmlns:a16="http://schemas.microsoft.com/office/drawing/2014/main" id="{B4F26E99-3A4F-4510-9966-14D1A4150240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1632" name="Group 1631">
            <a:extLst>
              <a:ext uri="{FF2B5EF4-FFF2-40B4-BE49-F238E27FC236}">
                <a16:creationId xmlns="" xmlns:a16="http://schemas.microsoft.com/office/drawing/2014/main" id="{45051D56-8D97-4F7A-8B30-52420E5E4587}"/>
              </a:ext>
            </a:extLst>
          </p:cNvPr>
          <p:cNvGrpSpPr/>
          <p:nvPr/>
        </p:nvGrpSpPr>
        <p:grpSpPr>
          <a:xfrm>
            <a:off x="4196138" y="708835"/>
            <a:ext cx="436079" cy="909301"/>
            <a:chOff x="407056" y="708837"/>
            <a:chExt cx="436079" cy="909301"/>
          </a:xfrm>
        </p:grpSpPr>
        <p:sp>
          <p:nvSpPr>
            <p:cNvPr id="1633" name="TextBox 1632">
              <a:extLst>
                <a:ext uri="{FF2B5EF4-FFF2-40B4-BE49-F238E27FC236}">
                  <a16:creationId xmlns="" xmlns:a16="http://schemas.microsoft.com/office/drawing/2014/main" id="{62782DD9-5CF1-4E7E-90CF-52142F786283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634" name="Group 1633">
              <a:extLst>
                <a:ext uri="{FF2B5EF4-FFF2-40B4-BE49-F238E27FC236}">
                  <a16:creationId xmlns="" xmlns:a16="http://schemas.microsoft.com/office/drawing/2014/main" id="{87AAFF5C-0D2F-4A63-8B60-7A5FAB0F4872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635" name="Oval 1634">
                <a:extLst>
                  <a:ext uri="{FF2B5EF4-FFF2-40B4-BE49-F238E27FC236}">
                    <a16:creationId xmlns="" xmlns:a16="http://schemas.microsoft.com/office/drawing/2014/main" id="{9AE0ACA1-68D1-44FE-848E-8318FE9A4C86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636" name="Straight Connector 1635">
                <a:extLst>
                  <a:ext uri="{FF2B5EF4-FFF2-40B4-BE49-F238E27FC236}">
                    <a16:creationId xmlns="" xmlns:a16="http://schemas.microsoft.com/office/drawing/2014/main" id="{E4056641-97A3-411A-8E3B-D223FBFEEF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7" name="Straight Connector 1636">
                <a:extLst>
                  <a:ext uri="{FF2B5EF4-FFF2-40B4-BE49-F238E27FC236}">
                    <a16:creationId xmlns="" xmlns:a16="http://schemas.microsoft.com/office/drawing/2014/main" id="{190B66FF-FCC2-4907-933B-BE32046EE5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8" name="Straight Connector 1637">
                <a:extLst>
                  <a:ext uri="{FF2B5EF4-FFF2-40B4-BE49-F238E27FC236}">
                    <a16:creationId xmlns="" xmlns:a16="http://schemas.microsoft.com/office/drawing/2014/main" id="{7856F629-5C85-46E6-BCB9-3B743FFF81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9" name="Straight Connector 1638">
                <a:extLst>
                  <a:ext uri="{FF2B5EF4-FFF2-40B4-BE49-F238E27FC236}">
                    <a16:creationId xmlns="" xmlns:a16="http://schemas.microsoft.com/office/drawing/2014/main" id="{D5163087-5FEF-4294-8B77-C5E908DA77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0" name="Straight Connector 1639">
                <a:extLst>
                  <a:ext uri="{FF2B5EF4-FFF2-40B4-BE49-F238E27FC236}">
                    <a16:creationId xmlns="" xmlns:a16="http://schemas.microsoft.com/office/drawing/2014/main" id="{B52F83DD-9341-49FA-A639-0BC13D8575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1" name="Straight Connector 1640">
                <a:extLst>
                  <a:ext uri="{FF2B5EF4-FFF2-40B4-BE49-F238E27FC236}">
                    <a16:creationId xmlns="" xmlns:a16="http://schemas.microsoft.com/office/drawing/2014/main" id="{45967032-C905-472A-AA99-1E364CFB8C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2" name="Straight Connector 1641">
                <a:extLst>
                  <a:ext uri="{FF2B5EF4-FFF2-40B4-BE49-F238E27FC236}">
                    <a16:creationId xmlns="" xmlns:a16="http://schemas.microsoft.com/office/drawing/2014/main" id="{BB80A720-280C-40A5-923B-2FD60EF5E9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3" name="Straight Connector 1642">
                <a:extLst>
                  <a:ext uri="{FF2B5EF4-FFF2-40B4-BE49-F238E27FC236}">
                    <a16:creationId xmlns="" xmlns:a16="http://schemas.microsoft.com/office/drawing/2014/main" id="{CE5A751C-7AFF-42C5-9F4F-2C3AC35013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4" name="Straight Connector 1643">
                <a:extLst>
                  <a:ext uri="{FF2B5EF4-FFF2-40B4-BE49-F238E27FC236}">
                    <a16:creationId xmlns="" xmlns:a16="http://schemas.microsoft.com/office/drawing/2014/main" id="{45499A3F-B371-4FE7-A6C0-556845823D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5" name="Straight Connector 1644">
                <a:extLst>
                  <a:ext uri="{FF2B5EF4-FFF2-40B4-BE49-F238E27FC236}">
                    <a16:creationId xmlns="" xmlns:a16="http://schemas.microsoft.com/office/drawing/2014/main" id="{6C04B2D2-97AB-42B2-80BC-2FA1734B64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46" name="Oval 1645">
                <a:extLst>
                  <a:ext uri="{FF2B5EF4-FFF2-40B4-BE49-F238E27FC236}">
                    <a16:creationId xmlns="" xmlns:a16="http://schemas.microsoft.com/office/drawing/2014/main" id="{25A522B1-5C86-4057-8DB7-A363A98449F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47" name="Oval 1646">
                <a:extLst>
                  <a:ext uri="{FF2B5EF4-FFF2-40B4-BE49-F238E27FC236}">
                    <a16:creationId xmlns="" xmlns:a16="http://schemas.microsoft.com/office/drawing/2014/main" id="{80B61D69-1B74-4922-9827-C20CC95A8686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48" name="Oval 1647">
                <a:extLst>
                  <a:ext uri="{FF2B5EF4-FFF2-40B4-BE49-F238E27FC236}">
                    <a16:creationId xmlns="" xmlns:a16="http://schemas.microsoft.com/office/drawing/2014/main" id="{05E5F57C-4E2D-4803-B16C-ED838247241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49" name="Oval 1648">
                <a:extLst>
                  <a:ext uri="{FF2B5EF4-FFF2-40B4-BE49-F238E27FC236}">
                    <a16:creationId xmlns="" xmlns:a16="http://schemas.microsoft.com/office/drawing/2014/main" id="{4E43F8DF-68D8-45F0-B119-6EF5E470F54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50" name="Oval 1649">
                <a:extLst>
                  <a:ext uri="{FF2B5EF4-FFF2-40B4-BE49-F238E27FC236}">
                    <a16:creationId xmlns="" xmlns:a16="http://schemas.microsoft.com/office/drawing/2014/main" id="{3F8A92BC-4D8B-4C2C-A8CA-05CBE52CB99A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51" name="TextBox 1650">
                <a:extLst>
                  <a:ext uri="{FF2B5EF4-FFF2-40B4-BE49-F238E27FC236}">
                    <a16:creationId xmlns="" xmlns:a16="http://schemas.microsoft.com/office/drawing/2014/main" id="{AD3C44E5-5A5F-4553-8B70-DC4560D4F27B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52" name="TextBox 1651">
                <a:extLst>
                  <a:ext uri="{FF2B5EF4-FFF2-40B4-BE49-F238E27FC236}">
                    <a16:creationId xmlns="" xmlns:a16="http://schemas.microsoft.com/office/drawing/2014/main" id="{B59C5530-1347-41E0-BA04-0E1C5BB9E5DD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sp>
            <p:nvSpPr>
              <p:cNvPr id="1653" name="TextBox 1652">
                <a:extLst>
                  <a:ext uri="{FF2B5EF4-FFF2-40B4-BE49-F238E27FC236}">
                    <a16:creationId xmlns="" xmlns:a16="http://schemas.microsoft.com/office/drawing/2014/main" id="{00C557C1-8D65-41B7-B512-4BBEC871E82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54" name="TextBox 1653">
                <a:extLst>
                  <a:ext uri="{FF2B5EF4-FFF2-40B4-BE49-F238E27FC236}">
                    <a16:creationId xmlns="" xmlns:a16="http://schemas.microsoft.com/office/drawing/2014/main" id="{795DAB9A-A67C-4113-8E83-3F00E47D1D48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55" name="TextBox 1654">
                <a:extLst>
                  <a:ext uri="{FF2B5EF4-FFF2-40B4-BE49-F238E27FC236}">
                    <a16:creationId xmlns="" xmlns:a16="http://schemas.microsoft.com/office/drawing/2014/main" id="{A5DEFA24-6210-4E70-ADD7-A650149A9B44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1656" name="Group 1655">
            <a:extLst>
              <a:ext uri="{FF2B5EF4-FFF2-40B4-BE49-F238E27FC236}">
                <a16:creationId xmlns="" xmlns:a16="http://schemas.microsoft.com/office/drawing/2014/main" id="{9B76CB99-22A2-4607-B7B2-F98191BC6AC7}"/>
              </a:ext>
            </a:extLst>
          </p:cNvPr>
          <p:cNvGrpSpPr/>
          <p:nvPr/>
        </p:nvGrpSpPr>
        <p:grpSpPr>
          <a:xfrm>
            <a:off x="4728044" y="702859"/>
            <a:ext cx="467828" cy="909301"/>
            <a:chOff x="407056" y="708837"/>
            <a:chExt cx="467828" cy="909301"/>
          </a:xfrm>
        </p:grpSpPr>
        <p:sp>
          <p:nvSpPr>
            <p:cNvPr id="1657" name="TextBox 1656">
              <a:extLst>
                <a:ext uri="{FF2B5EF4-FFF2-40B4-BE49-F238E27FC236}">
                  <a16:creationId xmlns="" xmlns:a16="http://schemas.microsoft.com/office/drawing/2014/main" id="{21718974-A812-46F4-8BC0-8002858138E8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658" name="Group 1657">
              <a:extLst>
                <a:ext uri="{FF2B5EF4-FFF2-40B4-BE49-F238E27FC236}">
                  <a16:creationId xmlns="" xmlns:a16="http://schemas.microsoft.com/office/drawing/2014/main" id="{56C17E35-256C-4BA6-947A-7471E8CC40BE}"/>
                </a:ext>
              </a:extLst>
            </p:cNvPr>
            <p:cNvGrpSpPr/>
            <p:nvPr/>
          </p:nvGrpSpPr>
          <p:grpSpPr>
            <a:xfrm>
              <a:off x="407056" y="737158"/>
              <a:ext cx="467828" cy="880980"/>
              <a:chOff x="571516" y="753605"/>
              <a:chExt cx="467828" cy="880980"/>
            </a:xfrm>
          </p:grpSpPr>
          <p:sp>
            <p:nvSpPr>
              <p:cNvPr id="1659" name="Oval 1658">
                <a:extLst>
                  <a:ext uri="{FF2B5EF4-FFF2-40B4-BE49-F238E27FC236}">
                    <a16:creationId xmlns="" xmlns:a16="http://schemas.microsoft.com/office/drawing/2014/main" id="{D0ACF700-DCBC-4BB1-A532-81FB53C0D9AA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660" name="Straight Connector 1659">
                <a:extLst>
                  <a:ext uri="{FF2B5EF4-FFF2-40B4-BE49-F238E27FC236}">
                    <a16:creationId xmlns="" xmlns:a16="http://schemas.microsoft.com/office/drawing/2014/main" id="{3A378938-ABF8-40B5-8FB9-B128033F39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1" name="Straight Connector 1660">
                <a:extLst>
                  <a:ext uri="{FF2B5EF4-FFF2-40B4-BE49-F238E27FC236}">
                    <a16:creationId xmlns="" xmlns:a16="http://schemas.microsoft.com/office/drawing/2014/main" id="{3C597897-4FA1-480A-A35F-22C1B62AA9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2" name="Straight Connector 1661">
                <a:extLst>
                  <a:ext uri="{FF2B5EF4-FFF2-40B4-BE49-F238E27FC236}">
                    <a16:creationId xmlns="" xmlns:a16="http://schemas.microsoft.com/office/drawing/2014/main" id="{76A907B7-576B-4DC3-B696-3F1B5CF0E8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3" name="Straight Connector 1662">
                <a:extLst>
                  <a:ext uri="{FF2B5EF4-FFF2-40B4-BE49-F238E27FC236}">
                    <a16:creationId xmlns="" xmlns:a16="http://schemas.microsoft.com/office/drawing/2014/main" id="{7B1F1277-E312-44CD-9684-4C562A34FA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4" name="Straight Connector 1663">
                <a:extLst>
                  <a:ext uri="{FF2B5EF4-FFF2-40B4-BE49-F238E27FC236}">
                    <a16:creationId xmlns="" xmlns:a16="http://schemas.microsoft.com/office/drawing/2014/main" id="{AF761879-FACC-460D-B7B1-E93EC769B2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5" name="Straight Connector 1664">
                <a:extLst>
                  <a:ext uri="{FF2B5EF4-FFF2-40B4-BE49-F238E27FC236}">
                    <a16:creationId xmlns="" xmlns:a16="http://schemas.microsoft.com/office/drawing/2014/main" id="{E579D258-F3B2-44D2-B1C3-4CDCA05AC0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6" name="Straight Connector 1665">
                <a:extLst>
                  <a:ext uri="{FF2B5EF4-FFF2-40B4-BE49-F238E27FC236}">
                    <a16:creationId xmlns="" xmlns:a16="http://schemas.microsoft.com/office/drawing/2014/main" id="{34923B8A-CE4C-4455-AE95-13DFAF7DA2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7" name="Straight Connector 1666">
                <a:extLst>
                  <a:ext uri="{FF2B5EF4-FFF2-40B4-BE49-F238E27FC236}">
                    <a16:creationId xmlns="" xmlns:a16="http://schemas.microsoft.com/office/drawing/2014/main" id="{6DC9881E-ACC8-48A4-BE39-BAD2E422E3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8" name="Straight Connector 1667">
                <a:extLst>
                  <a:ext uri="{FF2B5EF4-FFF2-40B4-BE49-F238E27FC236}">
                    <a16:creationId xmlns="" xmlns:a16="http://schemas.microsoft.com/office/drawing/2014/main" id="{A3345290-12B4-4984-8A84-98A9839141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9" name="Straight Connector 1668">
                <a:extLst>
                  <a:ext uri="{FF2B5EF4-FFF2-40B4-BE49-F238E27FC236}">
                    <a16:creationId xmlns="" xmlns:a16="http://schemas.microsoft.com/office/drawing/2014/main" id="{BBEFFFCB-640D-488C-A185-6073599F37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70" name="Oval 1669">
                <a:extLst>
                  <a:ext uri="{FF2B5EF4-FFF2-40B4-BE49-F238E27FC236}">
                    <a16:creationId xmlns="" xmlns:a16="http://schemas.microsoft.com/office/drawing/2014/main" id="{AB6EA32A-EA77-40AF-874C-31CED6955B9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1" name="Oval 1670">
                <a:extLst>
                  <a:ext uri="{FF2B5EF4-FFF2-40B4-BE49-F238E27FC236}">
                    <a16:creationId xmlns="" xmlns:a16="http://schemas.microsoft.com/office/drawing/2014/main" id="{2FA5B8FC-B992-4F9C-AB85-8904950B3AF9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2" name="Oval 1671">
                <a:extLst>
                  <a:ext uri="{FF2B5EF4-FFF2-40B4-BE49-F238E27FC236}">
                    <a16:creationId xmlns="" xmlns:a16="http://schemas.microsoft.com/office/drawing/2014/main" id="{9A78D0A7-8E50-4FB3-AF0B-AF093D87EFD7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3" name="Oval 1672">
                <a:extLst>
                  <a:ext uri="{FF2B5EF4-FFF2-40B4-BE49-F238E27FC236}">
                    <a16:creationId xmlns="" xmlns:a16="http://schemas.microsoft.com/office/drawing/2014/main" id="{418DE58B-0270-4655-B204-A8EF4962D0E5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4" name="Oval 1673">
                <a:extLst>
                  <a:ext uri="{FF2B5EF4-FFF2-40B4-BE49-F238E27FC236}">
                    <a16:creationId xmlns="" xmlns:a16="http://schemas.microsoft.com/office/drawing/2014/main" id="{8946DAE5-EABB-4489-AA4D-44CF3327D963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5" name="TextBox 1674">
                <a:extLst>
                  <a:ext uri="{FF2B5EF4-FFF2-40B4-BE49-F238E27FC236}">
                    <a16:creationId xmlns="" xmlns:a16="http://schemas.microsoft.com/office/drawing/2014/main" id="{2B8DDA9C-3063-40A0-9C63-79BB59E8BCDF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76" name="TextBox 1675">
                <a:extLst>
                  <a:ext uri="{FF2B5EF4-FFF2-40B4-BE49-F238E27FC236}">
                    <a16:creationId xmlns="" xmlns:a16="http://schemas.microsoft.com/office/drawing/2014/main" id="{2CA9EDF6-1944-4CE0-91DD-4802BE9CD69A}"/>
                  </a:ext>
                </a:extLst>
              </p:cNvPr>
              <p:cNvSpPr txBox="1"/>
              <p:nvPr/>
            </p:nvSpPr>
            <p:spPr>
              <a:xfrm>
                <a:off x="758372" y="1016801"/>
                <a:ext cx="28097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12</a:t>
                </a:r>
              </a:p>
            </p:txBody>
          </p:sp>
          <p:sp>
            <p:nvSpPr>
              <p:cNvPr id="1677" name="TextBox 1676">
                <a:extLst>
                  <a:ext uri="{FF2B5EF4-FFF2-40B4-BE49-F238E27FC236}">
                    <a16:creationId xmlns="" xmlns:a16="http://schemas.microsoft.com/office/drawing/2014/main" id="{F0780062-B6BC-40BE-A468-7A4581A62EFE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  <p:sp>
            <p:nvSpPr>
              <p:cNvPr id="1678" name="TextBox 1677">
                <a:extLst>
                  <a:ext uri="{FF2B5EF4-FFF2-40B4-BE49-F238E27FC236}">
                    <a16:creationId xmlns="" xmlns:a16="http://schemas.microsoft.com/office/drawing/2014/main" id="{E8C476B4-B235-4B0D-8392-C9D87D8DA4B1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679" name="TextBox 1678">
                <a:extLst>
                  <a:ext uri="{FF2B5EF4-FFF2-40B4-BE49-F238E27FC236}">
                    <a16:creationId xmlns="" xmlns:a16="http://schemas.microsoft.com/office/drawing/2014/main" id="{774015BD-12B5-4ED7-A09D-D12483A8D58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680" name="Group 1679">
            <a:extLst>
              <a:ext uri="{FF2B5EF4-FFF2-40B4-BE49-F238E27FC236}">
                <a16:creationId xmlns="" xmlns:a16="http://schemas.microsoft.com/office/drawing/2014/main" id="{BA3D0495-1FCF-4125-B5F8-866706B0E367}"/>
              </a:ext>
            </a:extLst>
          </p:cNvPr>
          <p:cNvGrpSpPr/>
          <p:nvPr/>
        </p:nvGrpSpPr>
        <p:grpSpPr>
          <a:xfrm>
            <a:off x="5321582" y="699871"/>
            <a:ext cx="467828" cy="909301"/>
            <a:chOff x="407056" y="708837"/>
            <a:chExt cx="467828" cy="909301"/>
          </a:xfrm>
        </p:grpSpPr>
        <p:sp>
          <p:nvSpPr>
            <p:cNvPr id="1681" name="TextBox 1680">
              <a:extLst>
                <a:ext uri="{FF2B5EF4-FFF2-40B4-BE49-F238E27FC236}">
                  <a16:creationId xmlns="" xmlns:a16="http://schemas.microsoft.com/office/drawing/2014/main" id="{9356C062-72BB-4015-A3D2-320392E3E627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682" name="Group 1681">
              <a:extLst>
                <a:ext uri="{FF2B5EF4-FFF2-40B4-BE49-F238E27FC236}">
                  <a16:creationId xmlns="" xmlns:a16="http://schemas.microsoft.com/office/drawing/2014/main" id="{11A51F51-228B-463D-BE16-4FAA79A2922E}"/>
                </a:ext>
              </a:extLst>
            </p:cNvPr>
            <p:cNvGrpSpPr/>
            <p:nvPr/>
          </p:nvGrpSpPr>
          <p:grpSpPr>
            <a:xfrm>
              <a:off x="407056" y="737158"/>
              <a:ext cx="467828" cy="880980"/>
              <a:chOff x="571516" y="753605"/>
              <a:chExt cx="467828" cy="880980"/>
            </a:xfrm>
          </p:grpSpPr>
          <p:sp>
            <p:nvSpPr>
              <p:cNvPr id="1683" name="Oval 1682">
                <a:extLst>
                  <a:ext uri="{FF2B5EF4-FFF2-40B4-BE49-F238E27FC236}">
                    <a16:creationId xmlns="" xmlns:a16="http://schemas.microsoft.com/office/drawing/2014/main" id="{6082B8A5-1244-46CB-8A03-74EF4775CBE5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684" name="Straight Connector 1683">
                <a:extLst>
                  <a:ext uri="{FF2B5EF4-FFF2-40B4-BE49-F238E27FC236}">
                    <a16:creationId xmlns="" xmlns:a16="http://schemas.microsoft.com/office/drawing/2014/main" id="{86B17381-9654-4FFA-BF43-38E06E4A4D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5" name="Straight Connector 1684">
                <a:extLst>
                  <a:ext uri="{FF2B5EF4-FFF2-40B4-BE49-F238E27FC236}">
                    <a16:creationId xmlns="" xmlns:a16="http://schemas.microsoft.com/office/drawing/2014/main" id="{4E65B682-D40C-40B6-AE5C-17520400B6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6" name="Straight Connector 1685">
                <a:extLst>
                  <a:ext uri="{FF2B5EF4-FFF2-40B4-BE49-F238E27FC236}">
                    <a16:creationId xmlns="" xmlns:a16="http://schemas.microsoft.com/office/drawing/2014/main" id="{8D96C4FE-51D1-475F-ACF8-FA741FEFA3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7" name="Straight Connector 1686">
                <a:extLst>
                  <a:ext uri="{FF2B5EF4-FFF2-40B4-BE49-F238E27FC236}">
                    <a16:creationId xmlns="" xmlns:a16="http://schemas.microsoft.com/office/drawing/2014/main" id="{66A78729-89A9-45F9-902E-8B20376B85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8" name="Straight Connector 1687">
                <a:extLst>
                  <a:ext uri="{FF2B5EF4-FFF2-40B4-BE49-F238E27FC236}">
                    <a16:creationId xmlns="" xmlns:a16="http://schemas.microsoft.com/office/drawing/2014/main" id="{484DE5D9-F154-4AB1-A390-8D866A9B1C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9" name="Straight Connector 1688">
                <a:extLst>
                  <a:ext uri="{FF2B5EF4-FFF2-40B4-BE49-F238E27FC236}">
                    <a16:creationId xmlns="" xmlns:a16="http://schemas.microsoft.com/office/drawing/2014/main" id="{D7FAACB3-C9F4-40C1-8F53-DCECC64115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0" name="Straight Connector 1689">
                <a:extLst>
                  <a:ext uri="{FF2B5EF4-FFF2-40B4-BE49-F238E27FC236}">
                    <a16:creationId xmlns="" xmlns:a16="http://schemas.microsoft.com/office/drawing/2014/main" id="{A8B8619B-A073-4563-9D78-E317366337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1" name="Straight Connector 1690">
                <a:extLst>
                  <a:ext uri="{FF2B5EF4-FFF2-40B4-BE49-F238E27FC236}">
                    <a16:creationId xmlns="" xmlns:a16="http://schemas.microsoft.com/office/drawing/2014/main" id="{142999D8-5FAB-4623-855D-47FD2F8CF1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2" name="Straight Connector 1691">
                <a:extLst>
                  <a:ext uri="{FF2B5EF4-FFF2-40B4-BE49-F238E27FC236}">
                    <a16:creationId xmlns="" xmlns:a16="http://schemas.microsoft.com/office/drawing/2014/main" id="{189D8366-2BDC-4A64-8F65-49CBE39675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3" name="Straight Connector 1692">
                <a:extLst>
                  <a:ext uri="{FF2B5EF4-FFF2-40B4-BE49-F238E27FC236}">
                    <a16:creationId xmlns="" xmlns:a16="http://schemas.microsoft.com/office/drawing/2014/main" id="{7761CD8C-D7D7-486F-BDBF-33F556597A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94" name="Oval 1693">
                <a:extLst>
                  <a:ext uri="{FF2B5EF4-FFF2-40B4-BE49-F238E27FC236}">
                    <a16:creationId xmlns="" xmlns:a16="http://schemas.microsoft.com/office/drawing/2014/main" id="{E68DB82A-AEB3-48F5-AB47-DE547494F79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5" name="Oval 1694">
                <a:extLst>
                  <a:ext uri="{FF2B5EF4-FFF2-40B4-BE49-F238E27FC236}">
                    <a16:creationId xmlns="" xmlns:a16="http://schemas.microsoft.com/office/drawing/2014/main" id="{F6A65D8C-3127-4A9F-B856-5F9A4932C220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6" name="Oval 1695">
                <a:extLst>
                  <a:ext uri="{FF2B5EF4-FFF2-40B4-BE49-F238E27FC236}">
                    <a16:creationId xmlns="" xmlns:a16="http://schemas.microsoft.com/office/drawing/2014/main" id="{EB2F4586-2E63-4902-9667-7E2DD0335CA6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7" name="Oval 1696">
                <a:extLst>
                  <a:ext uri="{FF2B5EF4-FFF2-40B4-BE49-F238E27FC236}">
                    <a16:creationId xmlns="" xmlns:a16="http://schemas.microsoft.com/office/drawing/2014/main" id="{9F47A0F0-6F2C-482A-8A70-92BB04492F3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8" name="Oval 1697">
                <a:extLst>
                  <a:ext uri="{FF2B5EF4-FFF2-40B4-BE49-F238E27FC236}">
                    <a16:creationId xmlns="" xmlns:a16="http://schemas.microsoft.com/office/drawing/2014/main" id="{D9AD3A39-EDBF-4665-93A9-D6BCA64FA3DC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9" name="TextBox 1698">
                <a:extLst>
                  <a:ext uri="{FF2B5EF4-FFF2-40B4-BE49-F238E27FC236}">
                    <a16:creationId xmlns="" xmlns:a16="http://schemas.microsoft.com/office/drawing/2014/main" id="{EED3F26D-0097-49C8-A52C-1796753EBC53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00" name="TextBox 1699">
                <a:extLst>
                  <a:ext uri="{FF2B5EF4-FFF2-40B4-BE49-F238E27FC236}">
                    <a16:creationId xmlns="" xmlns:a16="http://schemas.microsoft.com/office/drawing/2014/main" id="{AA677A2F-E401-4973-8C4E-2B7947E25164}"/>
                  </a:ext>
                </a:extLst>
              </p:cNvPr>
              <p:cNvSpPr txBox="1"/>
              <p:nvPr/>
            </p:nvSpPr>
            <p:spPr>
              <a:xfrm>
                <a:off x="761734" y="1016801"/>
                <a:ext cx="27761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13</a:t>
                </a:r>
              </a:p>
            </p:txBody>
          </p:sp>
          <p:sp>
            <p:nvSpPr>
              <p:cNvPr id="1701" name="TextBox 1700">
                <a:extLst>
                  <a:ext uri="{FF2B5EF4-FFF2-40B4-BE49-F238E27FC236}">
                    <a16:creationId xmlns="" xmlns:a16="http://schemas.microsoft.com/office/drawing/2014/main" id="{904A6796-0F17-4C32-853B-BF610780EA58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02" name="TextBox 1701">
                <a:extLst>
                  <a:ext uri="{FF2B5EF4-FFF2-40B4-BE49-F238E27FC236}">
                    <a16:creationId xmlns="" xmlns:a16="http://schemas.microsoft.com/office/drawing/2014/main" id="{C2C516ED-90FC-4A19-9B20-46F84D61462C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03" name="TextBox 1702">
                <a:extLst>
                  <a:ext uri="{FF2B5EF4-FFF2-40B4-BE49-F238E27FC236}">
                    <a16:creationId xmlns="" xmlns:a16="http://schemas.microsoft.com/office/drawing/2014/main" id="{352F120D-AFEB-4F3C-9409-F3F546EB199E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704" name="Group 1703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6018961" y="715560"/>
            <a:ext cx="494190" cy="909301"/>
            <a:chOff x="407056" y="708837"/>
            <a:chExt cx="494190" cy="909301"/>
          </a:xfrm>
        </p:grpSpPr>
        <p:sp>
          <p:nvSpPr>
            <p:cNvPr id="1705" name="TextBox 1704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  <p:grpSp>
          <p:nvGrpSpPr>
            <p:cNvPr id="1706" name="Group 1705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474178" cy="880980"/>
              <a:chOff x="571516" y="753605"/>
              <a:chExt cx="474178" cy="880980"/>
            </a:xfrm>
          </p:grpSpPr>
          <p:sp>
            <p:nvSpPr>
              <p:cNvPr id="1707" name="Oval 1706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08" name="Straight Connector 1707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9" name="Straight Connector 1708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0" name="Straight Connector 1709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1" name="Straight Connector 1710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2" name="Straight Connector 1711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3" name="Straight Connector 1712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4" name="Straight Connector 1713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5" name="Straight Connector 1714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6" name="Straight Connector 1715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7" name="Straight Connector 1716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18" name="Oval 1717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19" name="Oval 1718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0" name="Oval 1719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1" name="Oval 1720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2" name="Oval 1721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3" name="TextBox 1722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24" name="TextBox 1723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0155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11</a:t>
                </a:r>
              </a:p>
            </p:txBody>
          </p:sp>
          <p:sp>
            <p:nvSpPr>
              <p:cNvPr id="1725" name="TextBox 1724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26" name="TextBox 1725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727" name="TextBox 1726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1728" name="Group 1727">
            <a:extLst>
              <a:ext uri="{FF2B5EF4-FFF2-40B4-BE49-F238E27FC236}">
                <a16:creationId xmlns="" xmlns:a16="http://schemas.microsoft.com/office/drawing/2014/main" id="{CD9D9C38-2E1F-4F78-841B-C25ABA5726D4}"/>
              </a:ext>
            </a:extLst>
          </p:cNvPr>
          <p:cNvGrpSpPr/>
          <p:nvPr/>
        </p:nvGrpSpPr>
        <p:grpSpPr>
          <a:xfrm>
            <a:off x="7251982" y="693148"/>
            <a:ext cx="436079" cy="909301"/>
            <a:chOff x="407056" y="708837"/>
            <a:chExt cx="436079" cy="909301"/>
          </a:xfrm>
        </p:grpSpPr>
        <p:sp>
          <p:nvSpPr>
            <p:cNvPr id="1729" name="TextBox 1728">
              <a:extLst>
                <a:ext uri="{FF2B5EF4-FFF2-40B4-BE49-F238E27FC236}">
                  <a16:creationId xmlns="" xmlns:a16="http://schemas.microsoft.com/office/drawing/2014/main" id="{9F3782FA-8CDF-4316-9770-EF9E176511C8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730" name="Group 1729">
              <a:extLst>
                <a:ext uri="{FF2B5EF4-FFF2-40B4-BE49-F238E27FC236}">
                  <a16:creationId xmlns="" xmlns:a16="http://schemas.microsoft.com/office/drawing/2014/main" id="{BED5277A-C0E8-4DA8-8F8A-6EC08C6B5C03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731" name="Oval 1730">
                <a:extLst>
                  <a:ext uri="{FF2B5EF4-FFF2-40B4-BE49-F238E27FC236}">
                    <a16:creationId xmlns="" xmlns:a16="http://schemas.microsoft.com/office/drawing/2014/main" id="{2E804A60-3316-448F-BEE0-1AA40930F05E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32" name="Straight Connector 1731">
                <a:extLst>
                  <a:ext uri="{FF2B5EF4-FFF2-40B4-BE49-F238E27FC236}">
                    <a16:creationId xmlns="" xmlns:a16="http://schemas.microsoft.com/office/drawing/2014/main" id="{BE5676CD-FD70-49EB-838E-F9E5FBD87D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3" name="Straight Connector 1732">
                <a:extLst>
                  <a:ext uri="{FF2B5EF4-FFF2-40B4-BE49-F238E27FC236}">
                    <a16:creationId xmlns="" xmlns:a16="http://schemas.microsoft.com/office/drawing/2014/main" id="{3304C789-B537-4BA7-8CF7-C73EDCF2C5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4" name="Straight Connector 1733">
                <a:extLst>
                  <a:ext uri="{FF2B5EF4-FFF2-40B4-BE49-F238E27FC236}">
                    <a16:creationId xmlns="" xmlns:a16="http://schemas.microsoft.com/office/drawing/2014/main" id="{D9BACF2B-8055-4D9D-B5C5-247455E641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5" name="Straight Connector 1734">
                <a:extLst>
                  <a:ext uri="{FF2B5EF4-FFF2-40B4-BE49-F238E27FC236}">
                    <a16:creationId xmlns="" xmlns:a16="http://schemas.microsoft.com/office/drawing/2014/main" id="{B6A24764-5F79-47A4-AA24-5D2F3B2CD6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6" name="Straight Connector 1735">
                <a:extLst>
                  <a:ext uri="{FF2B5EF4-FFF2-40B4-BE49-F238E27FC236}">
                    <a16:creationId xmlns="" xmlns:a16="http://schemas.microsoft.com/office/drawing/2014/main" id="{C437AA97-3FFD-4BE1-91FB-F313482F99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7" name="Straight Connector 1736">
                <a:extLst>
                  <a:ext uri="{FF2B5EF4-FFF2-40B4-BE49-F238E27FC236}">
                    <a16:creationId xmlns="" xmlns:a16="http://schemas.microsoft.com/office/drawing/2014/main" id="{A64B1D5C-B6AC-4BAB-801E-79E1543EAB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8" name="Straight Connector 1737">
                <a:extLst>
                  <a:ext uri="{FF2B5EF4-FFF2-40B4-BE49-F238E27FC236}">
                    <a16:creationId xmlns="" xmlns:a16="http://schemas.microsoft.com/office/drawing/2014/main" id="{372E9E0C-C7A9-424D-A345-5FD0E08261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9" name="Straight Connector 1738">
                <a:extLst>
                  <a:ext uri="{FF2B5EF4-FFF2-40B4-BE49-F238E27FC236}">
                    <a16:creationId xmlns="" xmlns:a16="http://schemas.microsoft.com/office/drawing/2014/main" id="{53292A51-7A95-4940-8217-EA40CF59E3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0" name="Straight Connector 1739">
                <a:extLst>
                  <a:ext uri="{FF2B5EF4-FFF2-40B4-BE49-F238E27FC236}">
                    <a16:creationId xmlns="" xmlns:a16="http://schemas.microsoft.com/office/drawing/2014/main" id="{1EC27FC5-671A-4A1C-BEAB-905AA25B5E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1" name="Straight Connector 1740">
                <a:extLst>
                  <a:ext uri="{FF2B5EF4-FFF2-40B4-BE49-F238E27FC236}">
                    <a16:creationId xmlns="" xmlns:a16="http://schemas.microsoft.com/office/drawing/2014/main" id="{42058785-1975-4835-9A59-794E8E1EB0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42" name="Oval 1741">
                <a:extLst>
                  <a:ext uri="{FF2B5EF4-FFF2-40B4-BE49-F238E27FC236}">
                    <a16:creationId xmlns="" xmlns:a16="http://schemas.microsoft.com/office/drawing/2014/main" id="{FD797850-4B1D-4DC7-8DC5-82BA432A053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3" name="Oval 1742">
                <a:extLst>
                  <a:ext uri="{FF2B5EF4-FFF2-40B4-BE49-F238E27FC236}">
                    <a16:creationId xmlns="" xmlns:a16="http://schemas.microsoft.com/office/drawing/2014/main" id="{0E7CC181-270E-4E46-BF63-CAACFF6714E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4" name="Oval 1743">
                <a:extLst>
                  <a:ext uri="{FF2B5EF4-FFF2-40B4-BE49-F238E27FC236}">
                    <a16:creationId xmlns="" xmlns:a16="http://schemas.microsoft.com/office/drawing/2014/main" id="{C3B9DAAB-654F-44F0-ADA7-80F208FFF7D4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5" name="Oval 1744">
                <a:extLst>
                  <a:ext uri="{FF2B5EF4-FFF2-40B4-BE49-F238E27FC236}">
                    <a16:creationId xmlns="" xmlns:a16="http://schemas.microsoft.com/office/drawing/2014/main" id="{3023BEE6-5C82-4065-B8E7-EE49C9E99294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6" name="Oval 1745">
                <a:extLst>
                  <a:ext uri="{FF2B5EF4-FFF2-40B4-BE49-F238E27FC236}">
                    <a16:creationId xmlns="" xmlns:a16="http://schemas.microsoft.com/office/drawing/2014/main" id="{4726F1A1-8B90-4B7D-A382-1894DAD84D8E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7" name="TextBox 1746">
                <a:extLst>
                  <a:ext uri="{FF2B5EF4-FFF2-40B4-BE49-F238E27FC236}">
                    <a16:creationId xmlns="" xmlns:a16="http://schemas.microsoft.com/office/drawing/2014/main" id="{5D97E2F8-B908-4957-9140-5C692E39A1D0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48" name="TextBox 1747">
                <a:extLst>
                  <a:ext uri="{FF2B5EF4-FFF2-40B4-BE49-F238E27FC236}">
                    <a16:creationId xmlns="" xmlns:a16="http://schemas.microsoft.com/office/drawing/2014/main" id="{C5CA5D1F-CAF6-4D72-862A-6DD065AAD81B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</a:t>
                </a:r>
              </a:p>
            </p:txBody>
          </p:sp>
          <p:sp>
            <p:nvSpPr>
              <p:cNvPr id="1749" name="TextBox 1748">
                <a:extLst>
                  <a:ext uri="{FF2B5EF4-FFF2-40B4-BE49-F238E27FC236}">
                    <a16:creationId xmlns="" xmlns:a16="http://schemas.microsoft.com/office/drawing/2014/main" id="{C742083F-8C13-4AC4-A21E-A679A9251347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50" name="TextBox 1749">
                <a:extLst>
                  <a:ext uri="{FF2B5EF4-FFF2-40B4-BE49-F238E27FC236}">
                    <a16:creationId xmlns="" xmlns:a16="http://schemas.microsoft.com/office/drawing/2014/main" id="{55469E95-67B9-44DF-8C9E-585280BB21E1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</a:t>
                </a:r>
              </a:p>
            </p:txBody>
          </p:sp>
          <p:sp>
            <p:nvSpPr>
              <p:cNvPr id="1751" name="TextBox 1750">
                <a:extLst>
                  <a:ext uri="{FF2B5EF4-FFF2-40B4-BE49-F238E27FC236}">
                    <a16:creationId xmlns="" xmlns:a16="http://schemas.microsoft.com/office/drawing/2014/main" id="{A2EDA57E-0C53-48B5-B13E-F36AF3D6E1EF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752" name="Group 1751">
            <a:extLst>
              <a:ext uri="{FF2B5EF4-FFF2-40B4-BE49-F238E27FC236}">
                <a16:creationId xmlns="" xmlns:a16="http://schemas.microsoft.com/office/drawing/2014/main" id="{9898A0B6-E56D-44B3-A946-2A5CC1D0A5ED}"/>
              </a:ext>
            </a:extLst>
          </p:cNvPr>
          <p:cNvGrpSpPr/>
          <p:nvPr/>
        </p:nvGrpSpPr>
        <p:grpSpPr>
          <a:xfrm>
            <a:off x="6662179" y="706222"/>
            <a:ext cx="436079" cy="909301"/>
            <a:chOff x="407056" y="708837"/>
            <a:chExt cx="436079" cy="909301"/>
          </a:xfrm>
        </p:grpSpPr>
        <p:sp>
          <p:nvSpPr>
            <p:cNvPr id="1753" name="TextBox 1752">
              <a:extLst>
                <a:ext uri="{FF2B5EF4-FFF2-40B4-BE49-F238E27FC236}">
                  <a16:creationId xmlns="" xmlns:a16="http://schemas.microsoft.com/office/drawing/2014/main" id="{AF2D0843-6FE1-4EC1-A444-0B550AF0756E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754" name="Group 1753">
              <a:extLst>
                <a:ext uri="{FF2B5EF4-FFF2-40B4-BE49-F238E27FC236}">
                  <a16:creationId xmlns="" xmlns:a16="http://schemas.microsoft.com/office/drawing/2014/main" id="{F1BA03D9-F627-4BDC-8234-4C3409F7EEAE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755" name="Oval 1754">
                <a:extLst>
                  <a:ext uri="{FF2B5EF4-FFF2-40B4-BE49-F238E27FC236}">
                    <a16:creationId xmlns="" xmlns:a16="http://schemas.microsoft.com/office/drawing/2014/main" id="{97A9A5C0-10B1-4BD4-BD09-D329FC87FE62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56" name="Straight Connector 1755">
                <a:extLst>
                  <a:ext uri="{FF2B5EF4-FFF2-40B4-BE49-F238E27FC236}">
                    <a16:creationId xmlns="" xmlns:a16="http://schemas.microsoft.com/office/drawing/2014/main" id="{07D512CF-1BC5-4D01-BA66-694CC5CD3C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7" name="Straight Connector 1756">
                <a:extLst>
                  <a:ext uri="{FF2B5EF4-FFF2-40B4-BE49-F238E27FC236}">
                    <a16:creationId xmlns="" xmlns:a16="http://schemas.microsoft.com/office/drawing/2014/main" id="{475444D7-BFEB-4F29-B435-121B9ADAFA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8" name="Straight Connector 1757">
                <a:extLst>
                  <a:ext uri="{FF2B5EF4-FFF2-40B4-BE49-F238E27FC236}">
                    <a16:creationId xmlns="" xmlns:a16="http://schemas.microsoft.com/office/drawing/2014/main" id="{77FF4F03-10CE-4B2B-9066-101472BF2C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9" name="Straight Connector 1758">
                <a:extLst>
                  <a:ext uri="{FF2B5EF4-FFF2-40B4-BE49-F238E27FC236}">
                    <a16:creationId xmlns="" xmlns:a16="http://schemas.microsoft.com/office/drawing/2014/main" id="{E1CB3FEF-A937-46AC-BB7D-BB7584750B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0" name="Straight Connector 1759">
                <a:extLst>
                  <a:ext uri="{FF2B5EF4-FFF2-40B4-BE49-F238E27FC236}">
                    <a16:creationId xmlns="" xmlns:a16="http://schemas.microsoft.com/office/drawing/2014/main" id="{FE31C1FD-43E6-467F-B1C0-51BA42BD85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1" name="Straight Connector 1760">
                <a:extLst>
                  <a:ext uri="{FF2B5EF4-FFF2-40B4-BE49-F238E27FC236}">
                    <a16:creationId xmlns="" xmlns:a16="http://schemas.microsoft.com/office/drawing/2014/main" id="{B9DE1231-F1B0-4F6B-A6A2-5C9DB7B8BF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2" name="Straight Connector 1761">
                <a:extLst>
                  <a:ext uri="{FF2B5EF4-FFF2-40B4-BE49-F238E27FC236}">
                    <a16:creationId xmlns="" xmlns:a16="http://schemas.microsoft.com/office/drawing/2014/main" id="{4A28AF2F-7CC0-4363-B314-EC73958176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3" name="Straight Connector 1762">
                <a:extLst>
                  <a:ext uri="{FF2B5EF4-FFF2-40B4-BE49-F238E27FC236}">
                    <a16:creationId xmlns="" xmlns:a16="http://schemas.microsoft.com/office/drawing/2014/main" id="{DB436067-90E4-43E5-8ABD-93CFD51992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4" name="Straight Connector 1763">
                <a:extLst>
                  <a:ext uri="{FF2B5EF4-FFF2-40B4-BE49-F238E27FC236}">
                    <a16:creationId xmlns="" xmlns:a16="http://schemas.microsoft.com/office/drawing/2014/main" id="{A09D2275-6C79-44DF-8DD2-0A25178859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5" name="Straight Connector 1764">
                <a:extLst>
                  <a:ext uri="{FF2B5EF4-FFF2-40B4-BE49-F238E27FC236}">
                    <a16:creationId xmlns="" xmlns:a16="http://schemas.microsoft.com/office/drawing/2014/main" id="{63B09BE3-AE3B-42E4-87AF-1AD6764708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66" name="Oval 1765">
                <a:extLst>
                  <a:ext uri="{FF2B5EF4-FFF2-40B4-BE49-F238E27FC236}">
                    <a16:creationId xmlns="" xmlns:a16="http://schemas.microsoft.com/office/drawing/2014/main" id="{ADE53604-BD64-408D-92C5-27F671670CA3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67" name="Oval 1766">
                <a:extLst>
                  <a:ext uri="{FF2B5EF4-FFF2-40B4-BE49-F238E27FC236}">
                    <a16:creationId xmlns="" xmlns:a16="http://schemas.microsoft.com/office/drawing/2014/main" id="{CD9429ED-0F86-4044-8AA0-BE0E44140BB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68" name="Oval 1767">
                <a:extLst>
                  <a:ext uri="{FF2B5EF4-FFF2-40B4-BE49-F238E27FC236}">
                    <a16:creationId xmlns="" xmlns:a16="http://schemas.microsoft.com/office/drawing/2014/main" id="{97DB8C78-9448-4C04-97AD-861B86E1D30B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69" name="Oval 1768">
                <a:extLst>
                  <a:ext uri="{FF2B5EF4-FFF2-40B4-BE49-F238E27FC236}">
                    <a16:creationId xmlns="" xmlns:a16="http://schemas.microsoft.com/office/drawing/2014/main" id="{D30B0757-0452-4FDF-A214-2677F18BA1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70" name="Oval 1769">
                <a:extLst>
                  <a:ext uri="{FF2B5EF4-FFF2-40B4-BE49-F238E27FC236}">
                    <a16:creationId xmlns="" xmlns:a16="http://schemas.microsoft.com/office/drawing/2014/main" id="{5C7C4E83-1B0F-4940-8069-8A7759E81438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71" name="TextBox 1770">
                <a:extLst>
                  <a:ext uri="{FF2B5EF4-FFF2-40B4-BE49-F238E27FC236}">
                    <a16:creationId xmlns="" xmlns:a16="http://schemas.microsoft.com/office/drawing/2014/main" id="{5A90569F-BFB2-43D0-8645-CD3CF8FE109E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72" name="TextBox 1771">
                <a:extLst>
                  <a:ext uri="{FF2B5EF4-FFF2-40B4-BE49-F238E27FC236}">
                    <a16:creationId xmlns="" xmlns:a16="http://schemas.microsoft.com/office/drawing/2014/main" id="{E106B4C5-5B59-43FE-8534-D2E25D8E42D2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1773" name="TextBox 1772">
                <a:extLst>
                  <a:ext uri="{FF2B5EF4-FFF2-40B4-BE49-F238E27FC236}">
                    <a16:creationId xmlns="" xmlns:a16="http://schemas.microsoft.com/office/drawing/2014/main" id="{75053C82-A3E0-4518-A94A-A2A9B16033A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74" name="TextBox 1773">
                <a:extLst>
                  <a:ext uri="{FF2B5EF4-FFF2-40B4-BE49-F238E27FC236}">
                    <a16:creationId xmlns="" xmlns:a16="http://schemas.microsoft.com/office/drawing/2014/main" id="{BEC3F9F8-2AC6-4143-A67C-3B88433F361E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75" name="TextBox 1774">
                <a:extLst>
                  <a:ext uri="{FF2B5EF4-FFF2-40B4-BE49-F238E27FC236}">
                    <a16:creationId xmlns="" xmlns:a16="http://schemas.microsoft.com/office/drawing/2014/main" id="{EBA75A1D-76B6-45F0-879B-887D6927A46F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776" name="Group 1775">
            <a:extLst>
              <a:ext uri="{FF2B5EF4-FFF2-40B4-BE49-F238E27FC236}">
                <a16:creationId xmlns="" xmlns:a16="http://schemas.microsoft.com/office/drawing/2014/main" id="{B6786DA8-3BE8-493B-904D-B5C2DC0B19DC}"/>
              </a:ext>
            </a:extLst>
          </p:cNvPr>
          <p:cNvGrpSpPr/>
          <p:nvPr/>
        </p:nvGrpSpPr>
        <p:grpSpPr>
          <a:xfrm>
            <a:off x="7829832" y="696885"/>
            <a:ext cx="455128" cy="909301"/>
            <a:chOff x="407056" y="708837"/>
            <a:chExt cx="455128" cy="909301"/>
          </a:xfrm>
        </p:grpSpPr>
        <p:sp>
          <p:nvSpPr>
            <p:cNvPr id="1777" name="TextBox 1776">
              <a:extLst>
                <a:ext uri="{FF2B5EF4-FFF2-40B4-BE49-F238E27FC236}">
                  <a16:creationId xmlns="" xmlns:a16="http://schemas.microsoft.com/office/drawing/2014/main" id="{CCEB9BAE-45D7-4D2E-8904-F9E80BC9E039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778" name="Group 1777">
              <a:extLst>
                <a:ext uri="{FF2B5EF4-FFF2-40B4-BE49-F238E27FC236}">
                  <a16:creationId xmlns="" xmlns:a16="http://schemas.microsoft.com/office/drawing/2014/main" id="{A854C6F9-FA0D-4C80-88A3-CD7F4ADD4483}"/>
                </a:ext>
              </a:extLst>
            </p:cNvPr>
            <p:cNvGrpSpPr/>
            <p:nvPr/>
          </p:nvGrpSpPr>
          <p:grpSpPr>
            <a:xfrm>
              <a:off x="407056" y="737158"/>
              <a:ext cx="455128" cy="880980"/>
              <a:chOff x="571516" y="753605"/>
              <a:chExt cx="455128" cy="880980"/>
            </a:xfrm>
          </p:grpSpPr>
          <p:sp>
            <p:nvSpPr>
              <p:cNvPr id="1779" name="Oval 1778">
                <a:extLst>
                  <a:ext uri="{FF2B5EF4-FFF2-40B4-BE49-F238E27FC236}">
                    <a16:creationId xmlns="" xmlns:a16="http://schemas.microsoft.com/office/drawing/2014/main" id="{5E378801-037E-4CCE-BB82-8D5B5B5E312C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80" name="Straight Connector 1779">
                <a:extLst>
                  <a:ext uri="{FF2B5EF4-FFF2-40B4-BE49-F238E27FC236}">
                    <a16:creationId xmlns="" xmlns:a16="http://schemas.microsoft.com/office/drawing/2014/main" id="{4233FE87-BCAD-4BB7-A90A-63F1E2B39A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1" name="Straight Connector 1780">
                <a:extLst>
                  <a:ext uri="{FF2B5EF4-FFF2-40B4-BE49-F238E27FC236}">
                    <a16:creationId xmlns="" xmlns:a16="http://schemas.microsoft.com/office/drawing/2014/main" id="{899C0DDF-FE4A-485C-B686-34B819EE91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2" name="Straight Connector 1781">
                <a:extLst>
                  <a:ext uri="{FF2B5EF4-FFF2-40B4-BE49-F238E27FC236}">
                    <a16:creationId xmlns="" xmlns:a16="http://schemas.microsoft.com/office/drawing/2014/main" id="{568C543F-39A6-40B0-9D68-5636ECB5FF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3" name="Straight Connector 1782">
                <a:extLst>
                  <a:ext uri="{FF2B5EF4-FFF2-40B4-BE49-F238E27FC236}">
                    <a16:creationId xmlns="" xmlns:a16="http://schemas.microsoft.com/office/drawing/2014/main" id="{92392E3C-E378-4F6D-84BE-DB19884BE7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4" name="Straight Connector 1783">
                <a:extLst>
                  <a:ext uri="{FF2B5EF4-FFF2-40B4-BE49-F238E27FC236}">
                    <a16:creationId xmlns="" xmlns:a16="http://schemas.microsoft.com/office/drawing/2014/main" id="{9CB6C5DE-3210-46B9-8ACD-8A745DC9DB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5" name="Straight Connector 1784">
                <a:extLst>
                  <a:ext uri="{FF2B5EF4-FFF2-40B4-BE49-F238E27FC236}">
                    <a16:creationId xmlns="" xmlns:a16="http://schemas.microsoft.com/office/drawing/2014/main" id="{07883E7C-EEA6-41FE-8883-DEA63629F9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6" name="Straight Connector 1785">
                <a:extLst>
                  <a:ext uri="{FF2B5EF4-FFF2-40B4-BE49-F238E27FC236}">
                    <a16:creationId xmlns="" xmlns:a16="http://schemas.microsoft.com/office/drawing/2014/main" id="{B9EA03ED-41C8-4139-8AEF-BC796F6CCDB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7" name="Straight Connector 1786">
                <a:extLst>
                  <a:ext uri="{FF2B5EF4-FFF2-40B4-BE49-F238E27FC236}">
                    <a16:creationId xmlns="" xmlns:a16="http://schemas.microsoft.com/office/drawing/2014/main" id="{4D5E23E6-DB5A-41BA-9774-81C50E68F2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8" name="Straight Connector 1787">
                <a:extLst>
                  <a:ext uri="{FF2B5EF4-FFF2-40B4-BE49-F238E27FC236}">
                    <a16:creationId xmlns="" xmlns:a16="http://schemas.microsoft.com/office/drawing/2014/main" id="{F4293C64-375B-4844-A41C-CD484A518A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9" name="Straight Connector 1788">
                <a:extLst>
                  <a:ext uri="{FF2B5EF4-FFF2-40B4-BE49-F238E27FC236}">
                    <a16:creationId xmlns="" xmlns:a16="http://schemas.microsoft.com/office/drawing/2014/main" id="{50221979-A044-4C36-962F-72ED839DC0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90" name="Oval 1789">
                <a:extLst>
                  <a:ext uri="{FF2B5EF4-FFF2-40B4-BE49-F238E27FC236}">
                    <a16:creationId xmlns="" xmlns:a16="http://schemas.microsoft.com/office/drawing/2014/main" id="{1514D781-75F6-4975-B4DF-40A6AB98A27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1" name="Oval 1790">
                <a:extLst>
                  <a:ext uri="{FF2B5EF4-FFF2-40B4-BE49-F238E27FC236}">
                    <a16:creationId xmlns="" xmlns:a16="http://schemas.microsoft.com/office/drawing/2014/main" id="{6457BB49-D666-4E53-B635-A5839414155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2" name="Oval 1791">
                <a:extLst>
                  <a:ext uri="{FF2B5EF4-FFF2-40B4-BE49-F238E27FC236}">
                    <a16:creationId xmlns="" xmlns:a16="http://schemas.microsoft.com/office/drawing/2014/main" id="{3000BB91-ED5F-4D21-B434-E98F13EC72ED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3" name="Oval 1792">
                <a:extLst>
                  <a:ext uri="{FF2B5EF4-FFF2-40B4-BE49-F238E27FC236}">
                    <a16:creationId xmlns="" xmlns:a16="http://schemas.microsoft.com/office/drawing/2014/main" id="{2D985765-1D47-430C-A902-0770ED98568D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4" name="Oval 1793">
                <a:extLst>
                  <a:ext uri="{FF2B5EF4-FFF2-40B4-BE49-F238E27FC236}">
                    <a16:creationId xmlns="" xmlns:a16="http://schemas.microsoft.com/office/drawing/2014/main" id="{6D981A93-6224-42D0-A4F0-51D242B97F3E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5" name="TextBox 1794">
                <a:extLst>
                  <a:ext uri="{FF2B5EF4-FFF2-40B4-BE49-F238E27FC236}">
                    <a16:creationId xmlns="" xmlns:a16="http://schemas.microsoft.com/office/drawing/2014/main" id="{7C5AFD8B-860B-4A12-9995-AFEF0A86DA2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96" name="TextBox 1795">
                <a:extLst>
                  <a:ext uri="{FF2B5EF4-FFF2-40B4-BE49-F238E27FC236}">
                    <a16:creationId xmlns="" xmlns:a16="http://schemas.microsoft.com/office/drawing/2014/main" id="{987F6898-5344-4B91-8C86-8256382445FB}"/>
                  </a:ext>
                </a:extLst>
              </p:cNvPr>
              <p:cNvSpPr txBox="1"/>
              <p:nvPr/>
            </p:nvSpPr>
            <p:spPr>
              <a:xfrm>
                <a:off x="749034" y="1016801"/>
                <a:ext cx="27761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12</a:t>
                </a:r>
              </a:p>
            </p:txBody>
          </p:sp>
          <p:sp>
            <p:nvSpPr>
              <p:cNvPr id="1797" name="TextBox 1796">
                <a:extLst>
                  <a:ext uri="{FF2B5EF4-FFF2-40B4-BE49-F238E27FC236}">
                    <a16:creationId xmlns="" xmlns:a16="http://schemas.microsoft.com/office/drawing/2014/main" id="{34E93903-1AAB-4C35-AC2E-E8F19AE40787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98" name="TextBox 1797">
                <a:extLst>
                  <a:ext uri="{FF2B5EF4-FFF2-40B4-BE49-F238E27FC236}">
                    <a16:creationId xmlns="" xmlns:a16="http://schemas.microsoft.com/office/drawing/2014/main" id="{63B94E48-6DE0-4348-A5AD-6D183C1312DB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99" name="TextBox 1798">
                <a:extLst>
                  <a:ext uri="{FF2B5EF4-FFF2-40B4-BE49-F238E27FC236}">
                    <a16:creationId xmlns="" xmlns:a16="http://schemas.microsoft.com/office/drawing/2014/main" id="{28D7E08C-9615-47C8-8651-96836542394C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</p:grpSp>
      <p:grpSp>
        <p:nvGrpSpPr>
          <p:cNvPr id="1800" name="Group 1799">
            <a:extLst>
              <a:ext uri="{FF2B5EF4-FFF2-40B4-BE49-F238E27FC236}">
                <a16:creationId xmlns="" xmlns:a16="http://schemas.microsoft.com/office/drawing/2014/main" id="{CA08CA65-0D5F-4507-A0FE-1F10A0798F8B}"/>
              </a:ext>
            </a:extLst>
          </p:cNvPr>
          <p:cNvGrpSpPr/>
          <p:nvPr/>
        </p:nvGrpSpPr>
        <p:grpSpPr>
          <a:xfrm>
            <a:off x="8482014" y="693897"/>
            <a:ext cx="436079" cy="909301"/>
            <a:chOff x="407056" y="708837"/>
            <a:chExt cx="436079" cy="909301"/>
          </a:xfrm>
        </p:grpSpPr>
        <p:sp>
          <p:nvSpPr>
            <p:cNvPr id="1801" name="TextBox 1800">
              <a:extLst>
                <a:ext uri="{FF2B5EF4-FFF2-40B4-BE49-F238E27FC236}">
                  <a16:creationId xmlns="" xmlns:a16="http://schemas.microsoft.com/office/drawing/2014/main" id="{5F48D78C-FEA3-4066-A78C-92DEFA33588A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802" name="Group 1801">
              <a:extLst>
                <a:ext uri="{FF2B5EF4-FFF2-40B4-BE49-F238E27FC236}">
                  <a16:creationId xmlns="" xmlns:a16="http://schemas.microsoft.com/office/drawing/2014/main" id="{B81321BE-AE8E-4167-9EB2-816D4CEC0A60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803" name="Oval 1802">
                <a:extLst>
                  <a:ext uri="{FF2B5EF4-FFF2-40B4-BE49-F238E27FC236}">
                    <a16:creationId xmlns="" xmlns:a16="http://schemas.microsoft.com/office/drawing/2014/main" id="{D475F0CE-EE0B-464B-9450-02A3E7B6D71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04" name="Straight Connector 1803">
                <a:extLst>
                  <a:ext uri="{FF2B5EF4-FFF2-40B4-BE49-F238E27FC236}">
                    <a16:creationId xmlns="" xmlns:a16="http://schemas.microsoft.com/office/drawing/2014/main" id="{CAC3975A-3E7E-4026-8B60-50E99585A3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5" name="Straight Connector 1804">
                <a:extLst>
                  <a:ext uri="{FF2B5EF4-FFF2-40B4-BE49-F238E27FC236}">
                    <a16:creationId xmlns="" xmlns:a16="http://schemas.microsoft.com/office/drawing/2014/main" id="{91DBC29D-7449-4889-86CC-700EC2B324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6" name="Straight Connector 1805">
                <a:extLst>
                  <a:ext uri="{FF2B5EF4-FFF2-40B4-BE49-F238E27FC236}">
                    <a16:creationId xmlns="" xmlns:a16="http://schemas.microsoft.com/office/drawing/2014/main" id="{26F1C41D-8702-4026-B942-EF89F11F9A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7" name="Straight Connector 1806">
                <a:extLst>
                  <a:ext uri="{FF2B5EF4-FFF2-40B4-BE49-F238E27FC236}">
                    <a16:creationId xmlns="" xmlns:a16="http://schemas.microsoft.com/office/drawing/2014/main" id="{8444E018-00E0-4712-9D09-B68B3F0D40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8" name="Straight Connector 1807">
                <a:extLst>
                  <a:ext uri="{FF2B5EF4-FFF2-40B4-BE49-F238E27FC236}">
                    <a16:creationId xmlns="" xmlns:a16="http://schemas.microsoft.com/office/drawing/2014/main" id="{A7575385-1ED5-4BAB-8510-D8EA4CB46A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9" name="Straight Connector 1808">
                <a:extLst>
                  <a:ext uri="{FF2B5EF4-FFF2-40B4-BE49-F238E27FC236}">
                    <a16:creationId xmlns="" xmlns:a16="http://schemas.microsoft.com/office/drawing/2014/main" id="{268431EB-DDAD-4E32-BDB1-3F017F87AF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0" name="Straight Connector 1809">
                <a:extLst>
                  <a:ext uri="{FF2B5EF4-FFF2-40B4-BE49-F238E27FC236}">
                    <a16:creationId xmlns="" xmlns:a16="http://schemas.microsoft.com/office/drawing/2014/main" id="{9844E831-D7AA-47D9-AA68-A6E30F467C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1" name="Straight Connector 1810">
                <a:extLst>
                  <a:ext uri="{FF2B5EF4-FFF2-40B4-BE49-F238E27FC236}">
                    <a16:creationId xmlns="" xmlns:a16="http://schemas.microsoft.com/office/drawing/2014/main" id="{B1B70C6B-3819-4911-9EBF-C354EBC4D0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2" name="Straight Connector 1811">
                <a:extLst>
                  <a:ext uri="{FF2B5EF4-FFF2-40B4-BE49-F238E27FC236}">
                    <a16:creationId xmlns="" xmlns:a16="http://schemas.microsoft.com/office/drawing/2014/main" id="{B2F459B0-37FF-4BA2-A351-62773A270D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3" name="Straight Connector 1812">
                <a:extLst>
                  <a:ext uri="{FF2B5EF4-FFF2-40B4-BE49-F238E27FC236}">
                    <a16:creationId xmlns="" xmlns:a16="http://schemas.microsoft.com/office/drawing/2014/main" id="{975B69F2-C370-4062-A87C-3AF8E849EB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14" name="Oval 1813">
                <a:extLst>
                  <a:ext uri="{FF2B5EF4-FFF2-40B4-BE49-F238E27FC236}">
                    <a16:creationId xmlns="" xmlns:a16="http://schemas.microsoft.com/office/drawing/2014/main" id="{6B3B2AC3-01C1-42D0-83A0-FF030626C81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5" name="Oval 1814">
                <a:extLst>
                  <a:ext uri="{FF2B5EF4-FFF2-40B4-BE49-F238E27FC236}">
                    <a16:creationId xmlns="" xmlns:a16="http://schemas.microsoft.com/office/drawing/2014/main" id="{4A69AA6F-329B-431D-9B8A-AA8127E64E2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6" name="Oval 1815">
                <a:extLst>
                  <a:ext uri="{FF2B5EF4-FFF2-40B4-BE49-F238E27FC236}">
                    <a16:creationId xmlns="" xmlns:a16="http://schemas.microsoft.com/office/drawing/2014/main" id="{D1D4377E-8ADE-4C41-9014-98EE9D223A3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7" name="Oval 1816">
                <a:extLst>
                  <a:ext uri="{FF2B5EF4-FFF2-40B4-BE49-F238E27FC236}">
                    <a16:creationId xmlns="" xmlns:a16="http://schemas.microsoft.com/office/drawing/2014/main" id="{4F562EBF-36BB-4287-8DBB-EF28512CAAE4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8" name="Oval 1817">
                <a:extLst>
                  <a:ext uri="{FF2B5EF4-FFF2-40B4-BE49-F238E27FC236}">
                    <a16:creationId xmlns="" xmlns:a16="http://schemas.microsoft.com/office/drawing/2014/main" id="{15184375-D6B6-4F8B-B213-51302DFFD43A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9" name="TextBox 1818">
                <a:extLst>
                  <a:ext uri="{FF2B5EF4-FFF2-40B4-BE49-F238E27FC236}">
                    <a16:creationId xmlns="" xmlns:a16="http://schemas.microsoft.com/office/drawing/2014/main" id="{39646D6B-A259-4AFC-A6CD-16634CEB00D2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20" name="TextBox 1819">
                <a:extLst>
                  <a:ext uri="{FF2B5EF4-FFF2-40B4-BE49-F238E27FC236}">
                    <a16:creationId xmlns="" xmlns:a16="http://schemas.microsoft.com/office/drawing/2014/main" id="{7ED87AA7-72AF-47B5-9644-78325450AFE7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  <p:sp>
            <p:nvSpPr>
              <p:cNvPr id="1821" name="TextBox 1820">
                <a:extLst>
                  <a:ext uri="{FF2B5EF4-FFF2-40B4-BE49-F238E27FC236}">
                    <a16:creationId xmlns="" xmlns:a16="http://schemas.microsoft.com/office/drawing/2014/main" id="{7546AFD8-99E1-4C6C-9685-D24D1405BCF9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22" name="TextBox 1821">
                <a:extLst>
                  <a:ext uri="{FF2B5EF4-FFF2-40B4-BE49-F238E27FC236}">
                    <a16:creationId xmlns="" xmlns:a16="http://schemas.microsoft.com/office/drawing/2014/main" id="{02D17996-2D87-4213-B81C-E1BAF2D77A53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823" name="TextBox 1822">
                <a:extLst>
                  <a:ext uri="{FF2B5EF4-FFF2-40B4-BE49-F238E27FC236}">
                    <a16:creationId xmlns="" xmlns:a16="http://schemas.microsoft.com/office/drawing/2014/main" id="{F0AD5F4C-48A2-449B-BBC3-A47F48E5EE8E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824" name="Group 1823">
            <a:extLst>
              <a:ext uri="{FF2B5EF4-FFF2-40B4-BE49-F238E27FC236}">
                <a16:creationId xmlns="" xmlns:a16="http://schemas.microsoft.com/office/drawing/2014/main" id="{B7DCA60B-8230-4987-B8DE-E2825704536B}"/>
              </a:ext>
            </a:extLst>
          </p:cNvPr>
          <p:cNvGrpSpPr/>
          <p:nvPr/>
        </p:nvGrpSpPr>
        <p:grpSpPr>
          <a:xfrm>
            <a:off x="9168561" y="696886"/>
            <a:ext cx="505928" cy="909301"/>
            <a:chOff x="407056" y="708837"/>
            <a:chExt cx="505928" cy="909301"/>
          </a:xfrm>
        </p:grpSpPr>
        <p:sp>
          <p:nvSpPr>
            <p:cNvPr id="1825" name="TextBox 1824">
              <a:extLst>
                <a:ext uri="{FF2B5EF4-FFF2-40B4-BE49-F238E27FC236}">
                  <a16:creationId xmlns="" xmlns:a16="http://schemas.microsoft.com/office/drawing/2014/main" id="{65CF4819-450A-44D4-830A-3279AFCB1D87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826" name="Group 1825">
              <a:extLst>
                <a:ext uri="{FF2B5EF4-FFF2-40B4-BE49-F238E27FC236}">
                  <a16:creationId xmlns="" xmlns:a16="http://schemas.microsoft.com/office/drawing/2014/main" id="{7CC783D3-CC5C-4558-AB0D-36DB181D73C5}"/>
                </a:ext>
              </a:extLst>
            </p:cNvPr>
            <p:cNvGrpSpPr/>
            <p:nvPr/>
          </p:nvGrpSpPr>
          <p:grpSpPr>
            <a:xfrm>
              <a:off x="407056" y="737158"/>
              <a:ext cx="505928" cy="880980"/>
              <a:chOff x="571516" y="753605"/>
              <a:chExt cx="505928" cy="880980"/>
            </a:xfrm>
          </p:grpSpPr>
          <p:sp>
            <p:nvSpPr>
              <p:cNvPr id="1827" name="Oval 1826">
                <a:extLst>
                  <a:ext uri="{FF2B5EF4-FFF2-40B4-BE49-F238E27FC236}">
                    <a16:creationId xmlns="" xmlns:a16="http://schemas.microsoft.com/office/drawing/2014/main" id="{89D44315-3A8E-497E-9EDD-C1B7270C7A6B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28" name="Straight Connector 1827">
                <a:extLst>
                  <a:ext uri="{FF2B5EF4-FFF2-40B4-BE49-F238E27FC236}">
                    <a16:creationId xmlns="" xmlns:a16="http://schemas.microsoft.com/office/drawing/2014/main" id="{2D1FEC99-2E30-4831-8F3E-B3DFF29CD6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9" name="Straight Connector 1828">
                <a:extLst>
                  <a:ext uri="{FF2B5EF4-FFF2-40B4-BE49-F238E27FC236}">
                    <a16:creationId xmlns="" xmlns:a16="http://schemas.microsoft.com/office/drawing/2014/main" id="{C195F6CD-8F77-4B40-8215-56D2A14DD11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0" name="Straight Connector 1829">
                <a:extLst>
                  <a:ext uri="{FF2B5EF4-FFF2-40B4-BE49-F238E27FC236}">
                    <a16:creationId xmlns="" xmlns:a16="http://schemas.microsoft.com/office/drawing/2014/main" id="{F79909AE-F679-448F-AE11-904B263C5C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1" name="Straight Connector 1830">
                <a:extLst>
                  <a:ext uri="{FF2B5EF4-FFF2-40B4-BE49-F238E27FC236}">
                    <a16:creationId xmlns="" xmlns:a16="http://schemas.microsoft.com/office/drawing/2014/main" id="{EBB7F8BA-50B5-4348-B868-81304BFA7C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2" name="Straight Connector 1831">
                <a:extLst>
                  <a:ext uri="{FF2B5EF4-FFF2-40B4-BE49-F238E27FC236}">
                    <a16:creationId xmlns="" xmlns:a16="http://schemas.microsoft.com/office/drawing/2014/main" id="{45CF9E6F-D71F-4145-B357-BB07E4A1E2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3" name="Straight Connector 1832">
                <a:extLst>
                  <a:ext uri="{FF2B5EF4-FFF2-40B4-BE49-F238E27FC236}">
                    <a16:creationId xmlns="" xmlns:a16="http://schemas.microsoft.com/office/drawing/2014/main" id="{0F069A4C-BC3A-40E3-8F5C-657D32E0C0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4" name="Straight Connector 1833">
                <a:extLst>
                  <a:ext uri="{FF2B5EF4-FFF2-40B4-BE49-F238E27FC236}">
                    <a16:creationId xmlns="" xmlns:a16="http://schemas.microsoft.com/office/drawing/2014/main" id="{06734978-9930-459E-AEDE-E5F4EFBC67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5" name="Straight Connector 1834">
                <a:extLst>
                  <a:ext uri="{FF2B5EF4-FFF2-40B4-BE49-F238E27FC236}">
                    <a16:creationId xmlns="" xmlns:a16="http://schemas.microsoft.com/office/drawing/2014/main" id="{0E793FD6-2028-4A37-B179-4D56696A9D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6" name="Straight Connector 1835">
                <a:extLst>
                  <a:ext uri="{FF2B5EF4-FFF2-40B4-BE49-F238E27FC236}">
                    <a16:creationId xmlns="" xmlns:a16="http://schemas.microsoft.com/office/drawing/2014/main" id="{FDE70023-ACB4-4590-B80B-5E36C88327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7" name="Straight Connector 1836">
                <a:extLst>
                  <a:ext uri="{FF2B5EF4-FFF2-40B4-BE49-F238E27FC236}">
                    <a16:creationId xmlns="" xmlns:a16="http://schemas.microsoft.com/office/drawing/2014/main" id="{97C70EF6-A0DB-4953-AEAA-2851977C0D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38" name="Oval 1837">
                <a:extLst>
                  <a:ext uri="{FF2B5EF4-FFF2-40B4-BE49-F238E27FC236}">
                    <a16:creationId xmlns="" xmlns:a16="http://schemas.microsoft.com/office/drawing/2014/main" id="{9B9FE00C-938A-4596-B1B3-4D64E80A677E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39" name="Oval 1838">
                <a:extLst>
                  <a:ext uri="{FF2B5EF4-FFF2-40B4-BE49-F238E27FC236}">
                    <a16:creationId xmlns="" xmlns:a16="http://schemas.microsoft.com/office/drawing/2014/main" id="{58B7D74E-D602-423B-B107-5F818D13873D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0" name="Oval 1839">
                <a:extLst>
                  <a:ext uri="{FF2B5EF4-FFF2-40B4-BE49-F238E27FC236}">
                    <a16:creationId xmlns="" xmlns:a16="http://schemas.microsoft.com/office/drawing/2014/main" id="{9052F380-C5BF-41BA-93F9-7D7CA7E581C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1" name="Oval 1840">
                <a:extLst>
                  <a:ext uri="{FF2B5EF4-FFF2-40B4-BE49-F238E27FC236}">
                    <a16:creationId xmlns="" xmlns:a16="http://schemas.microsoft.com/office/drawing/2014/main" id="{8886A4CF-C7D2-4347-ABA4-847ED20EB5D0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2" name="Oval 1841">
                <a:extLst>
                  <a:ext uri="{FF2B5EF4-FFF2-40B4-BE49-F238E27FC236}">
                    <a16:creationId xmlns="" xmlns:a16="http://schemas.microsoft.com/office/drawing/2014/main" id="{AE3E9FE0-C2CF-4FA7-8F22-2B883C297915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3" name="TextBox 1842">
                <a:extLst>
                  <a:ext uri="{FF2B5EF4-FFF2-40B4-BE49-F238E27FC236}">
                    <a16:creationId xmlns="" xmlns:a16="http://schemas.microsoft.com/office/drawing/2014/main" id="{1BB7EEAD-19B4-41D2-AAAD-3D8501E32F23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844" name="TextBox 1843">
                <a:extLst>
                  <a:ext uri="{FF2B5EF4-FFF2-40B4-BE49-F238E27FC236}">
                    <a16:creationId xmlns="" xmlns:a16="http://schemas.microsoft.com/office/drawing/2014/main" id="{2243DF4E-5C20-447E-8D23-12FEAA47E8E7}"/>
                  </a:ext>
                </a:extLst>
              </p:cNvPr>
              <p:cNvSpPr txBox="1"/>
              <p:nvPr/>
            </p:nvSpPr>
            <p:spPr>
              <a:xfrm>
                <a:off x="762855" y="1010451"/>
                <a:ext cx="31458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11</a:t>
                </a:r>
              </a:p>
            </p:txBody>
          </p:sp>
          <p:sp>
            <p:nvSpPr>
              <p:cNvPr id="1845" name="TextBox 1844">
                <a:extLst>
                  <a:ext uri="{FF2B5EF4-FFF2-40B4-BE49-F238E27FC236}">
                    <a16:creationId xmlns="" xmlns:a16="http://schemas.microsoft.com/office/drawing/2014/main" id="{CE08BF83-7BF2-4E82-99D5-AABC889D6F6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46" name="TextBox 1845">
                <a:extLst>
                  <a:ext uri="{FF2B5EF4-FFF2-40B4-BE49-F238E27FC236}">
                    <a16:creationId xmlns="" xmlns:a16="http://schemas.microsoft.com/office/drawing/2014/main" id="{5FFE68E8-0BA6-4F12-AA99-6712FB2F20CA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1847" name="TextBox 1846">
                <a:extLst>
                  <a:ext uri="{FF2B5EF4-FFF2-40B4-BE49-F238E27FC236}">
                    <a16:creationId xmlns="" xmlns:a16="http://schemas.microsoft.com/office/drawing/2014/main" id="{CB0B5F95-F56C-46B4-9AE5-CD4D5226B921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848" name="Group 1847">
            <a:extLst>
              <a:ext uri="{FF2B5EF4-FFF2-40B4-BE49-F238E27FC236}">
                <a16:creationId xmlns="" xmlns:a16="http://schemas.microsoft.com/office/drawing/2014/main" id="{0F3ACDFF-A2F3-45B2-B11F-5A516DEF3B1A}"/>
              </a:ext>
            </a:extLst>
          </p:cNvPr>
          <p:cNvGrpSpPr/>
          <p:nvPr/>
        </p:nvGrpSpPr>
        <p:grpSpPr>
          <a:xfrm>
            <a:off x="9805055" y="699874"/>
            <a:ext cx="436079" cy="909301"/>
            <a:chOff x="407056" y="708837"/>
            <a:chExt cx="436079" cy="909301"/>
          </a:xfrm>
        </p:grpSpPr>
        <p:sp>
          <p:nvSpPr>
            <p:cNvPr id="1849" name="TextBox 1848">
              <a:extLst>
                <a:ext uri="{FF2B5EF4-FFF2-40B4-BE49-F238E27FC236}">
                  <a16:creationId xmlns="" xmlns:a16="http://schemas.microsoft.com/office/drawing/2014/main" id="{9DA47663-FDFA-409F-8EBC-4F283B5E0841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850" name="Group 1849">
              <a:extLst>
                <a:ext uri="{FF2B5EF4-FFF2-40B4-BE49-F238E27FC236}">
                  <a16:creationId xmlns="" xmlns:a16="http://schemas.microsoft.com/office/drawing/2014/main" id="{7DDEA358-A761-4CF1-8214-E348A36786DD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851" name="Oval 1850">
                <a:extLst>
                  <a:ext uri="{FF2B5EF4-FFF2-40B4-BE49-F238E27FC236}">
                    <a16:creationId xmlns="" xmlns:a16="http://schemas.microsoft.com/office/drawing/2014/main" id="{FEBA0E0D-D965-41E5-A9D2-10FC23E83BD2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52" name="Straight Connector 1851">
                <a:extLst>
                  <a:ext uri="{FF2B5EF4-FFF2-40B4-BE49-F238E27FC236}">
                    <a16:creationId xmlns="" xmlns:a16="http://schemas.microsoft.com/office/drawing/2014/main" id="{4C12BF66-B36C-4BB0-AD7A-115D492895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3" name="Straight Connector 1852">
                <a:extLst>
                  <a:ext uri="{FF2B5EF4-FFF2-40B4-BE49-F238E27FC236}">
                    <a16:creationId xmlns="" xmlns:a16="http://schemas.microsoft.com/office/drawing/2014/main" id="{3BA6EC65-094C-41E1-B76E-2D8E21A260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4" name="Straight Connector 1853">
                <a:extLst>
                  <a:ext uri="{FF2B5EF4-FFF2-40B4-BE49-F238E27FC236}">
                    <a16:creationId xmlns="" xmlns:a16="http://schemas.microsoft.com/office/drawing/2014/main" id="{DFEB6A86-ACF0-4BF8-8F2B-7FB935EC63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5" name="Straight Connector 1854">
                <a:extLst>
                  <a:ext uri="{FF2B5EF4-FFF2-40B4-BE49-F238E27FC236}">
                    <a16:creationId xmlns="" xmlns:a16="http://schemas.microsoft.com/office/drawing/2014/main" id="{9A99AF35-C3A7-4D9C-81AC-56559C1042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6" name="Straight Connector 1855">
                <a:extLst>
                  <a:ext uri="{FF2B5EF4-FFF2-40B4-BE49-F238E27FC236}">
                    <a16:creationId xmlns="" xmlns:a16="http://schemas.microsoft.com/office/drawing/2014/main" id="{892C1DC9-B41D-41B3-8938-44CF4173C7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7" name="Straight Connector 1856">
                <a:extLst>
                  <a:ext uri="{FF2B5EF4-FFF2-40B4-BE49-F238E27FC236}">
                    <a16:creationId xmlns="" xmlns:a16="http://schemas.microsoft.com/office/drawing/2014/main" id="{ADC87816-6E44-47A8-A61C-550E7055B0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8" name="Straight Connector 1857">
                <a:extLst>
                  <a:ext uri="{FF2B5EF4-FFF2-40B4-BE49-F238E27FC236}">
                    <a16:creationId xmlns="" xmlns:a16="http://schemas.microsoft.com/office/drawing/2014/main" id="{D344B64A-E0BF-4D4D-BB31-41101E725F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9" name="Straight Connector 1858">
                <a:extLst>
                  <a:ext uri="{FF2B5EF4-FFF2-40B4-BE49-F238E27FC236}">
                    <a16:creationId xmlns="" xmlns:a16="http://schemas.microsoft.com/office/drawing/2014/main" id="{89ACE77B-80EC-4F85-AA4E-9AD3D48EBF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0" name="Straight Connector 1859">
                <a:extLst>
                  <a:ext uri="{FF2B5EF4-FFF2-40B4-BE49-F238E27FC236}">
                    <a16:creationId xmlns="" xmlns:a16="http://schemas.microsoft.com/office/drawing/2014/main" id="{43F5BF40-00BF-46EC-85A3-E15EEF8835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1" name="Straight Connector 1860">
                <a:extLst>
                  <a:ext uri="{FF2B5EF4-FFF2-40B4-BE49-F238E27FC236}">
                    <a16:creationId xmlns="" xmlns:a16="http://schemas.microsoft.com/office/drawing/2014/main" id="{DD2B27B5-6CCB-45F0-A1D2-1CB9C8788A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62" name="Oval 1861">
                <a:extLst>
                  <a:ext uri="{FF2B5EF4-FFF2-40B4-BE49-F238E27FC236}">
                    <a16:creationId xmlns="" xmlns:a16="http://schemas.microsoft.com/office/drawing/2014/main" id="{39D02EE5-A9B2-4FE9-A1C0-C39F76C8844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3" name="Oval 1862">
                <a:extLst>
                  <a:ext uri="{FF2B5EF4-FFF2-40B4-BE49-F238E27FC236}">
                    <a16:creationId xmlns="" xmlns:a16="http://schemas.microsoft.com/office/drawing/2014/main" id="{B0004D5F-611E-4266-A825-7FA48ACFB87C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4" name="Oval 1863">
                <a:extLst>
                  <a:ext uri="{FF2B5EF4-FFF2-40B4-BE49-F238E27FC236}">
                    <a16:creationId xmlns="" xmlns:a16="http://schemas.microsoft.com/office/drawing/2014/main" id="{946D4789-0832-4819-9123-96375B82393A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5" name="Oval 1864">
                <a:extLst>
                  <a:ext uri="{FF2B5EF4-FFF2-40B4-BE49-F238E27FC236}">
                    <a16:creationId xmlns="" xmlns:a16="http://schemas.microsoft.com/office/drawing/2014/main" id="{914B455A-E547-4C97-803F-F1C9E0008818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6" name="Oval 1865">
                <a:extLst>
                  <a:ext uri="{FF2B5EF4-FFF2-40B4-BE49-F238E27FC236}">
                    <a16:creationId xmlns="" xmlns:a16="http://schemas.microsoft.com/office/drawing/2014/main" id="{9FCCE5A9-B157-4208-A3E6-414B92FBDAD2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7" name="TextBox 1866">
                <a:extLst>
                  <a:ext uri="{FF2B5EF4-FFF2-40B4-BE49-F238E27FC236}">
                    <a16:creationId xmlns="" xmlns:a16="http://schemas.microsoft.com/office/drawing/2014/main" id="{9F354F9C-DFFC-493F-B2F1-0A5B4BCB33A4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68" name="TextBox 1867">
                <a:extLst>
                  <a:ext uri="{FF2B5EF4-FFF2-40B4-BE49-F238E27FC236}">
                    <a16:creationId xmlns="" xmlns:a16="http://schemas.microsoft.com/office/drawing/2014/main" id="{E136A4C7-6743-4A88-A136-4590555B7B75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</a:t>
                </a:r>
              </a:p>
            </p:txBody>
          </p:sp>
          <p:sp>
            <p:nvSpPr>
              <p:cNvPr id="1869" name="TextBox 1868">
                <a:extLst>
                  <a:ext uri="{FF2B5EF4-FFF2-40B4-BE49-F238E27FC236}">
                    <a16:creationId xmlns="" xmlns:a16="http://schemas.microsoft.com/office/drawing/2014/main" id="{5AC0173C-EE92-405E-A547-1576DEDBA581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70" name="TextBox 1869">
                <a:extLst>
                  <a:ext uri="{FF2B5EF4-FFF2-40B4-BE49-F238E27FC236}">
                    <a16:creationId xmlns="" xmlns:a16="http://schemas.microsoft.com/office/drawing/2014/main" id="{6968CB55-5BA4-49D8-B573-A4E879D6DF4B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871" name="TextBox 1870">
                <a:extLst>
                  <a:ext uri="{FF2B5EF4-FFF2-40B4-BE49-F238E27FC236}">
                    <a16:creationId xmlns="" xmlns:a16="http://schemas.microsoft.com/office/drawing/2014/main" id="{85D85EB9-5528-414C-BFEB-4D1FF50C646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872" name="Group 1871">
            <a:extLst>
              <a:ext uri="{FF2B5EF4-FFF2-40B4-BE49-F238E27FC236}">
                <a16:creationId xmlns="" xmlns:a16="http://schemas.microsoft.com/office/drawing/2014/main" id="{BD246DEB-C49A-4717-BEF9-ABDDF062BD14}"/>
              </a:ext>
            </a:extLst>
          </p:cNvPr>
          <p:cNvGrpSpPr/>
          <p:nvPr/>
        </p:nvGrpSpPr>
        <p:grpSpPr>
          <a:xfrm>
            <a:off x="10354890" y="705851"/>
            <a:ext cx="461478" cy="909301"/>
            <a:chOff x="407056" y="708837"/>
            <a:chExt cx="461478" cy="909301"/>
          </a:xfrm>
        </p:grpSpPr>
        <p:sp>
          <p:nvSpPr>
            <p:cNvPr id="1873" name="TextBox 1872">
              <a:extLst>
                <a:ext uri="{FF2B5EF4-FFF2-40B4-BE49-F238E27FC236}">
                  <a16:creationId xmlns="" xmlns:a16="http://schemas.microsoft.com/office/drawing/2014/main" id="{0C0E1705-B3AD-481A-9495-14EFA5393B37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874" name="Group 1873">
              <a:extLst>
                <a:ext uri="{FF2B5EF4-FFF2-40B4-BE49-F238E27FC236}">
                  <a16:creationId xmlns="" xmlns:a16="http://schemas.microsoft.com/office/drawing/2014/main" id="{1CC2D9D9-328B-4432-95DC-71C9FE8EA9EC}"/>
                </a:ext>
              </a:extLst>
            </p:cNvPr>
            <p:cNvGrpSpPr/>
            <p:nvPr/>
          </p:nvGrpSpPr>
          <p:grpSpPr>
            <a:xfrm>
              <a:off x="407056" y="737158"/>
              <a:ext cx="461478" cy="880980"/>
              <a:chOff x="571516" y="753605"/>
              <a:chExt cx="461478" cy="880980"/>
            </a:xfrm>
          </p:grpSpPr>
          <p:sp>
            <p:nvSpPr>
              <p:cNvPr id="1875" name="Oval 1874">
                <a:extLst>
                  <a:ext uri="{FF2B5EF4-FFF2-40B4-BE49-F238E27FC236}">
                    <a16:creationId xmlns="" xmlns:a16="http://schemas.microsoft.com/office/drawing/2014/main" id="{AC5EDD9A-4DC2-42DB-969A-594B0B6BA926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76" name="Straight Connector 1875">
                <a:extLst>
                  <a:ext uri="{FF2B5EF4-FFF2-40B4-BE49-F238E27FC236}">
                    <a16:creationId xmlns="" xmlns:a16="http://schemas.microsoft.com/office/drawing/2014/main" id="{E8634F61-C30A-47F5-A7AA-FA101DBE40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7" name="Straight Connector 1876">
                <a:extLst>
                  <a:ext uri="{FF2B5EF4-FFF2-40B4-BE49-F238E27FC236}">
                    <a16:creationId xmlns="" xmlns:a16="http://schemas.microsoft.com/office/drawing/2014/main" id="{3EA7204E-B43B-4E09-948B-06D7136763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8" name="Straight Connector 1877">
                <a:extLst>
                  <a:ext uri="{FF2B5EF4-FFF2-40B4-BE49-F238E27FC236}">
                    <a16:creationId xmlns="" xmlns:a16="http://schemas.microsoft.com/office/drawing/2014/main" id="{035C0F6E-782E-4192-9770-17BD039499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9" name="Straight Connector 1878">
                <a:extLst>
                  <a:ext uri="{FF2B5EF4-FFF2-40B4-BE49-F238E27FC236}">
                    <a16:creationId xmlns="" xmlns:a16="http://schemas.microsoft.com/office/drawing/2014/main" id="{8363F2F1-9CF7-442A-A513-667DB4DE35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0" name="Straight Connector 1879">
                <a:extLst>
                  <a:ext uri="{FF2B5EF4-FFF2-40B4-BE49-F238E27FC236}">
                    <a16:creationId xmlns="" xmlns:a16="http://schemas.microsoft.com/office/drawing/2014/main" id="{1BEFB6DE-B984-473F-BFA2-B0CF8BCD82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1" name="Straight Connector 1880">
                <a:extLst>
                  <a:ext uri="{FF2B5EF4-FFF2-40B4-BE49-F238E27FC236}">
                    <a16:creationId xmlns="" xmlns:a16="http://schemas.microsoft.com/office/drawing/2014/main" id="{134D8A7F-4370-4548-86C3-4B2C2265DC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2" name="Straight Connector 1881">
                <a:extLst>
                  <a:ext uri="{FF2B5EF4-FFF2-40B4-BE49-F238E27FC236}">
                    <a16:creationId xmlns="" xmlns:a16="http://schemas.microsoft.com/office/drawing/2014/main" id="{4335E633-14DC-4930-AD9E-7EE8FD0D19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3" name="Straight Connector 1882">
                <a:extLst>
                  <a:ext uri="{FF2B5EF4-FFF2-40B4-BE49-F238E27FC236}">
                    <a16:creationId xmlns="" xmlns:a16="http://schemas.microsoft.com/office/drawing/2014/main" id="{3BCA5D50-7E3F-413B-9301-5AA6145133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4" name="Straight Connector 1883">
                <a:extLst>
                  <a:ext uri="{FF2B5EF4-FFF2-40B4-BE49-F238E27FC236}">
                    <a16:creationId xmlns="" xmlns:a16="http://schemas.microsoft.com/office/drawing/2014/main" id="{4DEA690D-4104-48B3-A325-B30E66ACF7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5" name="Straight Connector 1884">
                <a:extLst>
                  <a:ext uri="{FF2B5EF4-FFF2-40B4-BE49-F238E27FC236}">
                    <a16:creationId xmlns="" xmlns:a16="http://schemas.microsoft.com/office/drawing/2014/main" id="{19E00AFD-3480-461D-9601-2AECA34A3B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86" name="Oval 1885">
                <a:extLst>
                  <a:ext uri="{FF2B5EF4-FFF2-40B4-BE49-F238E27FC236}">
                    <a16:creationId xmlns="" xmlns:a16="http://schemas.microsoft.com/office/drawing/2014/main" id="{0FCC2D56-334E-4266-82C5-B1CBA4C99E94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87" name="Oval 1886">
                <a:extLst>
                  <a:ext uri="{FF2B5EF4-FFF2-40B4-BE49-F238E27FC236}">
                    <a16:creationId xmlns="" xmlns:a16="http://schemas.microsoft.com/office/drawing/2014/main" id="{22BC9D95-CD4A-4123-A78D-0CEC84D42E86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88" name="Oval 1887">
                <a:extLst>
                  <a:ext uri="{FF2B5EF4-FFF2-40B4-BE49-F238E27FC236}">
                    <a16:creationId xmlns="" xmlns:a16="http://schemas.microsoft.com/office/drawing/2014/main" id="{ACB6BFA4-20DD-4797-AE0C-E4948413CBCA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89" name="Oval 1888">
                <a:extLst>
                  <a:ext uri="{FF2B5EF4-FFF2-40B4-BE49-F238E27FC236}">
                    <a16:creationId xmlns="" xmlns:a16="http://schemas.microsoft.com/office/drawing/2014/main" id="{37EEB659-CB13-45A9-93E2-3B5D5CA195E7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90" name="Oval 1889">
                <a:extLst>
                  <a:ext uri="{FF2B5EF4-FFF2-40B4-BE49-F238E27FC236}">
                    <a16:creationId xmlns="" xmlns:a16="http://schemas.microsoft.com/office/drawing/2014/main" id="{2FB46761-223A-4140-911B-54FE28330034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91" name="TextBox 1890">
                <a:extLst>
                  <a:ext uri="{FF2B5EF4-FFF2-40B4-BE49-F238E27FC236}">
                    <a16:creationId xmlns="" xmlns:a16="http://schemas.microsoft.com/office/drawing/2014/main" id="{16D2BD27-AC20-4AAF-A161-2B6487E612C1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92" name="TextBox 1891">
                <a:extLst>
                  <a:ext uri="{FF2B5EF4-FFF2-40B4-BE49-F238E27FC236}">
                    <a16:creationId xmlns="" xmlns:a16="http://schemas.microsoft.com/office/drawing/2014/main" id="{A4E51938-C71B-4F22-8EA7-1CEF388D00C6}"/>
                  </a:ext>
                </a:extLst>
              </p:cNvPr>
              <p:cNvSpPr txBox="1"/>
              <p:nvPr/>
            </p:nvSpPr>
            <p:spPr>
              <a:xfrm>
                <a:off x="757626" y="1016801"/>
                <a:ext cx="27536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12</a:t>
                </a:r>
              </a:p>
            </p:txBody>
          </p:sp>
          <p:sp>
            <p:nvSpPr>
              <p:cNvPr id="1893" name="TextBox 1892">
                <a:extLst>
                  <a:ext uri="{FF2B5EF4-FFF2-40B4-BE49-F238E27FC236}">
                    <a16:creationId xmlns="" xmlns:a16="http://schemas.microsoft.com/office/drawing/2014/main" id="{C95FFB62-E23F-46E6-B6FB-9BD47EA7B0DE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sp>
            <p:nvSpPr>
              <p:cNvPr id="1894" name="TextBox 1893">
                <a:extLst>
                  <a:ext uri="{FF2B5EF4-FFF2-40B4-BE49-F238E27FC236}">
                    <a16:creationId xmlns="" xmlns:a16="http://schemas.microsoft.com/office/drawing/2014/main" id="{C90A9D09-CC19-4961-A6D0-153EF3FD0E0C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895" name="TextBox 1894">
                <a:extLst>
                  <a:ext uri="{FF2B5EF4-FFF2-40B4-BE49-F238E27FC236}">
                    <a16:creationId xmlns="" xmlns:a16="http://schemas.microsoft.com/office/drawing/2014/main" id="{1DB8291E-1AD5-41C5-AEF7-7C23C06577F4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896" name="Group 1895">
            <a:extLst>
              <a:ext uri="{FF2B5EF4-FFF2-40B4-BE49-F238E27FC236}">
                <a16:creationId xmlns="" xmlns:a16="http://schemas.microsoft.com/office/drawing/2014/main" id="{A39E19D3-61D8-458A-9A21-6C973767613F}"/>
              </a:ext>
            </a:extLst>
          </p:cNvPr>
          <p:cNvGrpSpPr/>
          <p:nvPr/>
        </p:nvGrpSpPr>
        <p:grpSpPr>
          <a:xfrm>
            <a:off x="11152749" y="696886"/>
            <a:ext cx="467829" cy="909301"/>
            <a:chOff x="407056" y="708837"/>
            <a:chExt cx="467829" cy="909301"/>
          </a:xfrm>
        </p:grpSpPr>
        <p:sp>
          <p:nvSpPr>
            <p:cNvPr id="1897" name="TextBox 1896">
              <a:extLst>
                <a:ext uri="{FF2B5EF4-FFF2-40B4-BE49-F238E27FC236}">
                  <a16:creationId xmlns="" xmlns:a16="http://schemas.microsoft.com/office/drawing/2014/main" id="{31D36DD2-092A-46E8-A949-C182DB8D4B0E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898" name="Group 1897">
              <a:extLst>
                <a:ext uri="{FF2B5EF4-FFF2-40B4-BE49-F238E27FC236}">
                  <a16:creationId xmlns="" xmlns:a16="http://schemas.microsoft.com/office/drawing/2014/main" id="{AA918BE0-0AEC-443F-82EB-83BEE62B8C1A}"/>
                </a:ext>
              </a:extLst>
            </p:cNvPr>
            <p:cNvGrpSpPr/>
            <p:nvPr/>
          </p:nvGrpSpPr>
          <p:grpSpPr>
            <a:xfrm>
              <a:off x="407056" y="737158"/>
              <a:ext cx="467829" cy="880980"/>
              <a:chOff x="571516" y="753605"/>
              <a:chExt cx="467829" cy="880980"/>
            </a:xfrm>
          </p:grpSpPr>
          <p:sp>
            <p:nvSpPr>
              <p:cNvPr id="1899" name="Oval 1898">
                <a:extLst>
                  <a:ext uri="{FF2B5EF4-FFF2-40B4-BE49-F238E27FC236}">
                    <a16:creationId xmlns="" xmlns:a16="http://schemas.microsoft.com/office/drawing/2014/main" id="{C2FC678D-1689-4E47-B39F-8E53C705426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00" name="Straight Connector 1899">
                <a:extLst>
                  <a:ext uri="{FF2B5EF4-FFF2-40B4-BE49-F238E27FC236}">
                    <a16:creationId xmlns="" xmlns:a16="http://schemas.microsoft.com/office/drawing/2014/main" id="{3E81EC36-C927-42ED-A2D7-BC096C81E7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1" name="Straight Connector 1900">
                <a:extLst>
                  <a:ext uri="{FF2B5EF4-FFF2-40B4-BE49-F238E27FC236}">
                    <a16:creationId xmlns="" xmlns:a16="http://schemas.microsoft.com/office/drawing/2014/main" id="{6E559912-EEB3-4925-B20A-840E6FEFDF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2" name="Straight Connector 1901">
                <a:extLst>
                  <a:ext uri="{FF2B5EF4-FFF2-40B4-BE49-F238E27FC236}">
                    <a16:creationId xmlns="" xmlns:a16="http://schemas.microsoft.com/office/drawing/2014/main" id="{7DF8E081-2A57-488D-903F-EFAA951641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3" name="Straight Connector 1902">
                <a:extLst>
                  <a:ext uri="{FF2B5EF4-FFF2-40B4-BE49-F238E27FC236}">
                    <a16:creationId xmlns="" xmlns:a16="http://schemas.microsoft.com/office/drawing/2014/main" id="{5B41149B-E9C0-4C62-ADFE-9DE62F2BF2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4" name="Straight Connector 1903">
                <a:extLst>
                  <a:ext uri="{FF2B5EF4-FFF2-40B4-BE49-F238E27FC236}">
                    <a16:creationId xmlns="" xmlns:a16="http://schemas.microsoft.com/office/drawing/2014/main" id="{3A2F1FEC-C9C1-4838-BE18-31E83AAD97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5" name="Straight Connector 1904">
                <a:extLst>
                  <a:ext uri="{FF2B5EF4-FFF2-40B4-BE49-F238E27FC236}">
                    <a16:creationId xmlns="" xmlns:a16="http://schemas.microsoft.com/office/drawing/2014/main" id="{BAB227B8-B0CC-4068-A97F-EDCB0AB801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6" name="Straight Connector 1905">
                <a:extLst>
                  <a:ext uri="{FF2B5EF4-FFF2-40B4-BE49-F238E27FC236}">
                    <a16:creationId xmlns="" xmlns:a16="http://schemas.microsoft.com/office/drawing/2014/main" id="{F43B907C-B3F8-4710-BB3D-E77F85006A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7" name="Straight Connector 1906">
                <a:extLst>
                  <a:ext uri="{FF2B5EF4-FFF2-40B4-BE49-F238E27FC236}">
                    <a16:creationId xmlns="" xmlns:a16="http://schemas.microsoft.com/office/drawing/2014/main" id="{6FD6266D-0AF0-4295-9C4E-87F27D731B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8" name="Straight Connector 1907">
                <a:extLst>
                  <a:ext uri="{FF2B5EF4-FFF2-40B4-BE49-F238E27FC236}">
                    <a16:creationId xmlns="" xmlns:a16="http://schemas.microsoft.com/office/drawing/2014/main" id="{DD7D47B0-C118-49CA-889D-1725834CFC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9" name="Straight Connector 1908">
                <a:extLst>
                  <a:ext uri="{FF2B5EF4-FFF2-40B4-BE49-F238E27FC236}">
                    <a16:creationId xmlns="" xmlns:a16="http://schemas.microsoft.com/office/drawing/2014/main" id="{88944C79-2F14-415D-B854-70B9D8EDD8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10" name="Oval 1909">
                <a:extLst>
                  <a:ext uri="{FF2B5EF4-FFF2-40B4-BE49-F238E27FC236}">
                    <a16:creationId xmlns="" xmlns:a16="http://schemas.microsoft.com/office/drawing/2014/main" id="{F09C26E7-0017-4EF4-9ACB-A916B022BC9F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1" name="Oval 1910">
                <a:extLst>
                  <a:ext uri="{FF2B5EF4-FFF2-40B4-BE49-F238E27FC236}">
                    <a16:creationId xmlns="" xmlns:a16="http://schemas.microsoft.com/office/drawing/2014/main" id="{B7D087BB-CD94-4CD3-8650-2C5C90CAC91B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2" name="Oval 1911">
                <a:extLst>
                  <a:ext uri="{FF2B5EF4-FFF2-40B4-BE49-F238E27FC236}">
                    <a16:creationId xmlns="" xmlns:a16="http://schemas.microsoft.com/office/drawing/2014/main" id="{69A6BEF7-8F02-422F-A6EA-E2CD742F86E6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3" name="Oval 1912">
                <a:extLst>
                  <a:ext uri="{FF2B5EF4-FFF2-40B4-BE49-F238E27FC236}">
                    <a16:creationId xmlns="" xmlns:a16="http://schemas.microsoft.com/office/drawing/2014/main" id="{5AC3088A-15D5-4F9A-B220-044A0DC73080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4" name="Oval 1913">
                <a:extLst>
                  <a:ext uri="{FF2B5EF4-FFF2-40B4-BE49-F238E27FC236}">
                    <a16:creationId xmlns="" xmlns:a16="http://schemas.microsoft.com/office/drawing/2014/main" id="{62818641-DECF-4F88-ABC2-7CE26C5FFD0A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5" name="TextBox 1914">
                <a:extLst>
                  <a:ext uri="{FF2B5EF4-FFF2-40B4-BE49-F238E27FC236}">
                    <a16:creationId xmlns="" xmlns:a16="http://schemas.microsoft.com/office/drawing/2014/main" id="{5E0CCCD0-2B2C-4D23-99C5-B42B7F6C9CA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16" name="TextBox 1915">
                <a:extLst>
                  <a:ext uri="{FF2B5EF4-FFF2-40B4-BE49-F238E27FC236}">
                    <a16:creationId xmlns="" xmlns:a16="http://schemas.microsoft.com/office/drawing/2014/main" id="{2B37F2DA-C0D8-4E50-84D9-FC4D6EDF6847}"/>
                  </a:ext>
                </a:extLst>
              </p:cNvPr>
              <p:cNvSpPr txBox="1"/>
              <p:nvPr/>
            </p:nvSpPr>
            <p:spPr>
              <a:xfrm>
                <a:off x="753517" y="1023151"/>
                <a:ext cx="27947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28</a:t>
                </a:r>
              </a:p>
            </p:txBody>
          </p:sp>
          <p:sp>
            <p:nvSpPr>
              <p:cNvPr id="1917" name="TextBox 1916">
                <a:extLst>
                  <a:ext uri="{FF2B5EF4-FFF2-40B4-BE49-F238E27FC236}">
                    <a16:creationId xmlns="" xmlns:a16="http://schemas.microsoft.com/office/drawing/2014/main" id="{15A07A08-F99F-47A6-80A0-935358CFA296}"/>
                  </a:ext>
                </a:extLst>
              </p:cNvPr>
              <p:cNvSpPr txBox="1"/>
              <p:nvPr/>
            </p:nvSpPr>
            <p:spPr>
              <a:xfrm>
                <a:off x="753517" y="1164587"/>
                <a:ext cx="28582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13</a:t>
                </a:r>
              </a:p>
            </p:txBody>
          </p:sp>
          <p:sp>
            <p:nvSpPr>
              <p:cNvPr id="1918" name="TextBox 1917">
                <a:extLst>
                  <a:ext uri="{FF2B5EF4-FFF2-40B4-BE49-F238E27FC236}">
                    <a16:creationId xmlns="" xmlns:a16="http://schemas.microsoft.com/office/drawing/2014/main" id="{0488F16D-12D0-4450-8260-9786A4886DA5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919" name="TextBox 1918">
                <a:extLst>
                  <a:ext uri="{FF2B5EF4-FFF2-40B4-BE49-F238E27FC236}">
                    <a16:creationId xmlns="" xmlns:a16="http://schemas.microsoft.com/office/drawing/2014/main" id="{12683204-7B7B-4733-9ED7-463677C86FC7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921" name="Group 1920">
            <a:extLst>
              <a:ext uri="{FF2B5EF4-FFF2-40B4-BE49-F238E27FC236}">
                <a16:creationId xmlns="" xmlns:a16="http://schemas.microsoft.com/office/drawing/2014/main" id="{69413FD7-26FB-48E5-B542-0034DE13A418}"/>
              </a:ext>
            </a:extLst>
          </p:cNvPr>
          <p:cNvGrpSpPr/>
          <p:nvPr/>
        </p:nvGrpSpPr>
        <p:grpSpPr>
          <a:xfrm>
            <a:off x="438674" y="4730170"/>
            <a:ext cx="474178" cy="909301"/>
            <a:chOff x="407056" y="708837"/>
            <a:chExt cx="474178" cy="909301"/>
          </a:xfrm>
        </p:grpSpPr>
        <p:sp>
          <p:nvSpPr>
            <p:cNvPr id="1922" name="TextBox 1921">
              <a:extLst>
                <a:ext uri="{FF2B5EF4-FFF2-40B4-BE49-F238E27FC236}">
                  <a16:creationId xmlns="" xmlns:a16="http://schemas.microsoft.com/office/drawing/2014/main" id="{319D80B7-E929-4A36-9B30-8379A993CCE8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923" name="Group 1922">
              <a:extLst>
                <a:ext uri="{FF2B5EF4-FFF2-40B4-BE49-F238E27FC236}">
                  <a16:creationId xmlns="" xmlns:a16="http://schemas.microsoft.com/office/drawing/2014/main" id="{788A9FED-2A3B-4A92-8C27-3D47AB49B568}"/>
                </a:ext>
              </a:extLst>
            </p:cNvPr>
            <p:cNvGrpSpPr/>
            <p:nvPr/>
          </p:nvGrpSpPr>
          <p:grpSpPr>
            <a:xfrm>
              <a:off x="407056" y="737158"/>
              <a:ext cx="474178" cy="880980"/>
              <a:chOff x="571516" y="753605"/>
              <a:chExt cx="474178" cy="880980"/>
            </a:xfrm>
          </p:grpSpPr>
          <p:sp>
            <p:nvSpPr>
              <p:cNvPr id="1924" name="Oval 1923">
                <a:extLst>
                  <a:ext uri="{FF2B5EF4-FFF2-40B4-BE49-F238E27FC236}">
                    <a16:creationId xmlns="" xmlns:a16="http://schemas.microsoft.com/office/drawing/2014/main" id="{E534FB2E-603D-434B-89C3-5CB0F445743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25" name="Straight Connector 1924">
                <a:extLst>
                  <a:ext uri="{FF2B5EF4-FFF2-40B4-BE49-F238E27FC236}">
                    <a16:creationId xmlns="" xmlns:a16="http://schemas.microsoft.com/office/drawing/2014/main" id="{6B6127C1-04F4-458F-93F5-F3E7300B94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6" name="Straight Connector 1925">
                <a:extLst>
                  <a:ext uri="{FF2B5EF4-FFF2-40B4-BE49-F238E27FC236}">
                    <a16:creationId xmlns="" xmlns:a16="http://schemas.microsoft.com/office/drawing/2014/main" id="{CA13EE23-B7B6-47AF-8BD4-ADF153CA64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7" name="Straight Connector 1926">
                <a:extLst>
                  <a:ext uri="{FF2B5EF4-FFF2-40B4-BE49-F238E27FC236}">
                    <a16:creationId xmlns="" xmlns:a16="http://schemas.microsoft.com/office/drawing/2014/main" id="{42A3015D-E2EF-4D41-83C3-9164B12F4B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8" name="Straight Connector 1927">
                <a:extLst>
                  <a:ext uri="{FF2B5EF4-FFF2-40B4-BE49-F238E27FC236}">
                    <a16:creationId xmlns="" xmlns:a16="http://schemas.microsoft.com/office/drawing/2014/main" id="{C69C5271-6DF5-49EF-BAF5-94BB37605C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9" name="Straight Connector 1928">
                <a:extLst>
                  <a:ext uri="{FF2B5EF4-FFF2-40B4-BE49-F238E27FC236}">
                    <a16:creationId xmlns="" xmlns:a16="http://schemas.microsoft.com/office/drawing/2014/main" id="{ED5C4673-6830-4991-95CD-8BA97E2897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0" name="Straight Connector 1929">
                <a:extLst>
                  <a:ext uri="{FF2B5EF4-FFF2-40B4-BE49-F238E27FC236}">
                    <a16:creationId xmlns="" xmlns:a16="http://schemas.microsoft.com/office/drawing/2014/main" id="{8121F84F-6A2B-4118-B431-20CF5DC85D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1" name="Straight Connector 1930">
                <a:extLst>
                  <a:ext uri="{FF2B5EF4-FFF2-40B4-BE49-F238E27FC236}">
                    <a16:creationId xmlns="" xmlns:a16="http://schemas.microsoft.com/office/drawing/2014/main" id="{A17F5F1C-1EDE-4258-B83F-D7C8EBA55A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2" name="Straight Connector 1931">
                <a:extLst>
                  <a:ext uri="{FF2B5EF4-FFF2-40B4-BE49-F238E27FC236}">
                    <a16:creationId xmlns="" xmlns:a16="http://schemas.microsoft.com/office/drawing/2014/main" id="{93DC8CBB-C015-4AE9-8D43-A6E75914C6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3" name="Straight Connector 1932">
                <a:extLst>
                  <a:ext uri="{FF2B5EF4-FFF2-40B4-BE49-F238E27FC236}">
                    <a16:creationId xmlns="" xmlns:a16="http://schemas.microsoft.com/office/drawing/2014/main" id="{5854E213-F776-41BD-A337-A16B32CC4A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4" name="Straight Connector 1933">
                <a:extLst>
                  <a:ext uri="{FF2B5EF4-FFF2-40B4-BE49-F238E27FC236}">
                    <a16:creationId xmlns="" xmlns:a16="http://schemas.microsoft.com/office/drawing/2014/main" id="{3AA1CB69-E791-419E-92DD-8511FE39B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35" name="Oval 1934">
                <a:extLst>
                  <a:ext uri="{FF2B5EF4-FFF2-40B4-BE49-F238E27FC236}">
                    <a16:creationId xmlns="" xmlns:a16="http://schemas.microsoft.com/office/drawing/2014/main" id="{F0A756C1-E0A7-41BB-ACFE-A5773514F81C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6" name="Oval 1935">
                <a:extLst>
                  <a:ext uri="{FF2B5EF4-FFF2-40B4-BE49-F238E27FC236}">
                    <a16:creationId xmlns="" xmlns:a16="http://schemas.microsoft.com/office/drawing/2014/main" id="{2D770BE5-A815-41D2-AB33-74E574B5DBB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7" name="Oval 1936">
                <a:extLst>
                  <a:ext uri="{FF2B5EF4-FFF2-40B4-BE49-F238E27FC236}">
                    <a16:creationId xmlns="" xmlns:a16="http://schemas.microsoft.com/office/drawing/2014/main" id="{CD67B927-D771-4166-84FB-D810EE3262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8" name="Oval 1937">
                <a:extLst>
                  <a:ext uri="{FF2B5EF4-FFF2-40B4-BE49-F238E27FC236}">
                    <a16:creationId xmlns="" xmlns:a16="http://schemas.microsoft.com/office/drawing/2014/main" id="{AFF7FD1B-24D7-46B2-AAC9-EC719FC4FBC7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9" name="Oval 1938">
                <a:extLst>
                  <a:ext uri="{FF2B5EF4-FFF2-40B4-BE49-F238E27FC236}">
                    <a16:creationId xmlns="" xmlns:a16="http://schemas.microsoft.com/office/drawing/2014/main" id="{94D524EC-D736-4ABC-93AC-611F5BE194CE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40" name="TextBox 1939">
                <a:extLst>
                  <a:ext uri="{FF2B5EF4-FFF2-40B4-BE49-F238E27FC236}">
                    <a16:creationId xmlns="" xmlns:a16="http://schemas.microsoft.com/office/drawing/2014/main" id="{571CD465-5567-4D22-9B36-9BE79D8BBFB6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941" name="TextBox 1940">
                <a:extLst>
                  <a:ext uri="{FF2B5EF4-FFF2-40B4-BE49-F238E27FC236}">
                    <a16:creationId xmlns="" xmlns:a16="http://schemas.microsoft.com/office/drawing/2014/main" id="{BE43FFD9-B0AD-433F-8F8E-9AE91D92A8D9}"/>
                  </a:ext>
                </a:extLst>
              </p:cNvPr>
              <p:cNvSpPr txBox="1"/>
              <p:nvPr/>
            </p:nvSpPr>
            <p:spPr>
              <a:xfrm>
                <a:off x="761492" y="1016801"/>
                <a:ext cx="2842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12</a:t>
                </a:r>
              </a:p>
            </p:txBody>
          </p:sp>
          <p:sp>
            <p:nvSpPr>
              <p:cNvPr id="1942" name="TextBox 1941">
                <a:extLst>
                  <a:ext uri="{FF2B5EF4-FFF2-40B4-BE49-F238E27FC236}">
                    <a16:creationId xmlns="" xmlns:a16="http://schemas.microsoft.com/office/drawing/2014/main" id="{06DE6179-EDD3-44A1-8F6A-5BDD3F5C519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43" name="TextBox 1942">
                <a:extLst>
                  <a:ext uri="{FF2B5EF4-FFF2-40B4-BE49-F238E27FC236}">
                    <a16:creationId xmlns="" xmlns:a16="http://schemas.microsoft.com/office/drawing/2014/main" id="{202DF413-A328-490D-A124-333FA3B885C5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</a:t>
                </a:r>
              </a:p>
            </p:txBody>
          </p:sp>
          <p:sp>
            <p:nvSpPr>
              <p:cNvPr id="1944" name="TextBox 1943">
                <a:extLst>
                  <a:ext uri="{FF2B5EF4-FFF2-40B4-BE49-F238E27FC236}">
                    <a16:creationId xmlns="" xmlns:a16="http://schemas.microsoft.com/office/drawing/2014/main" id="{4430FB63-73B6-46BD-AFA4-B2AB4D425064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cxnSp>
        <p:nvCxnSpPr>
          <p:cNvPr id="1945" name="Straight Connector 1944">
            <a:extLst>
              <a:ext uri="{FF2B5EF4-FFF2-40B4-BE49-F238E27FC236}">
                <a16:creationId xmlns="" xmlns:a16="http://schemas.microsoft.com/office/drawing/2014/main" id="{9D05B028-54AD-46E0-8885-2B8C1D54BAF9}"/>
              </a:ext>
            </a:extLst>
          </p:cNvPr>
          <p:cNvCxnSpPr/>
          <p:nvPr/>
        </p:nvCxnSpPr>
        <p:spPr>
          <a:xfrm>
            <a:off x="0" y="5657324"/>
            <a:ext cx="12192000" cy="0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6" name="Group 1945">
            <a:extLst>
              <a:ext uri="{FF2B5EF4-FFF2-40B4-BE49-F238E27FC236}">
                <a16:creationId xmlns="" xmlns:a16="http://schemas.microsoft.com/office/drawing/2014/main" id="{A959A936-1ED3-4379-B7D6-125A69DF491B}"/>
              </a:ext>
            </a:extLst>
          </p:cNvPr>
          <p:cNvGrpSpPr/>
          <p:nvPr/>
        </p:nvGrpSpPr>
        <p:grpSpPr>
          <a:xfrm>
            <a:off x="1133335" y="4723082"/>
            <a:ext cx="436079" cy="909301"/>
            <a:chOff x="407056" y="708837"/>
            <a:chExt cx="436079" cy="909301"/>
          </a:xfrm>
        </p:grpSpPr>
        <p:sp>
          <p:nvSpPr>
            <p:cNvPr id="1947" name="TextBox 1946">
              <a:extLst>
                <a:ext uri="{FF2B5EF4-FFF2-40B4-BE49-F238E27FC236}">
                  <a16:creationId xmlns="" xmlns:a16="http://schemas.microsoft.com/office/drawing/2014/main" id="{6EA407D7-8689-4ACF-AB1F-2EBF75D3F539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948" name="Group 1947">
              <a:extLst>
                <a:ext uri="{FF2B5EF4-FFF2-40B4-BE49-F238E27FC236}">
                  <a16:creationId xmlns="" xmlns:a16="http://schemas.microsoft.com/office/drawing/2014/main" id="{AF12EBBE-52C7-4F80-88B0-AE803B84C410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949" name="Oval 1948">
                <a:extLst>
                  <a:ext uri="{FF2B5EF4-FFF2-40B4-BE49-F238E27FC236}">
                    <a16:creationId xmlns="" xmlns:a16="http://schemas.microsoft.com/office/drawing/2014/main" id="{CFFD3315-9F95-4359-AEBB-B6D727C8FAB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50" name="Straight Connector 1949">
                <a:extLst>
                  <a:ext uri="{FF2B5EF4-FFF2-40B4-BE49-F238E27FC236}">
                    <a16:creationId xmlns="" xmlns:a16="http://schemas.microsoft.com/office/drawing/2014/main" id="{2675A77C-9FA0-482E-80B4-193A3C8F2A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1" name="Straight Connector 1950">
                <a:extLst>
                  <a:ext uri="{FF2B5EF4-FFF2-40B4-BE49-F238E27FC236}">
                    <a16:creationId xmlns="" xmlns:a16="http://schemas.microsoft.com/office/drawing/2014/main" id="{72D4AF13-7F57-4FC2-8F2F-0186611647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2" name="Straight Connector 1951">
                <a:extLst>
                  <a:ext uri="{FF2B5EF4-FFF2-40B4-BE49-F238E27FC236}">
                    <a16:creationId xmlns="" xmlns:a16="http://schemas.microsoft.com/office/drawing/2014/main" id="{0C565633-C30F-4E2E-B166-2D2BC7DCE8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3" name="Straight Connector 1952">
                <a:extLst>
                  <a:ext uri="{FF2B5EF4-FFF2-40B4-BE49-F238E27FC236}">
                    <a16:creationId xmlns="" xmlns:a16="http://schemas.microsoft.com/office/drawing/2014/main" id="{05BBB951-32AC-49F8-BE9E-4493BFCDF6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4" name="Straight Connector 1953">
                <a:extLst>
                  <a:ext uri="{FF2B5EF4-FFF2-40B4-BE49-F238E27FC236}">
                    <a16:creationId xmlns="" xmlns:a16="http://schemas.microsoft.com/office/drawing/2014/main" id="{38552B57-60E7-4A17-98C8-8BADF0B376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5" name="Straight Connector 1954">
                <a:extLst>
                  <a:ext uri="{FF2B5EF4-FFF2-40B4-BE49-F238E27FC236}">
                    <a16:creationId xmlns="" xmlns:a16="http://schemas.microsoft.com/office/drawing/2014/main" id="{94E1B193-9F80-46B6-B591-08F03E43DF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6" name="Straight Connector 1955">
                <a:extLst>
                  <a:ext uri="{FF2B5EF4-FFF2-40B4-BE49-F238E27FC236}">
                    <a16:creationId xmlns="" xmlns:a16="http://schemas.microsoft.com/office/drawing/2014/main" id="{8F3D6167-6AB3-4249-8FD9-1F08FCB378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7" name="Straight Connector 1956">
                <a:extLst>
                  <a:ext uri="{FF2B5EF4-FFF2-40B4-BE49-F238E27FC236}">
                    <a16:creationId xmlns="" xmlns:a16="http://schemas.microsoft.com/office/drawing/2014/main" id="{6C82A08C-586A-4A68-B17C-6FD6CBBFD8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8" name="Straight Connector 1957">
                <a:extLst>
                  <a:ext uri="{FF2B5EF4-FFF2-40B4-BE49-F238E27FC236}">
                    <a16:creationId xmlns="" xmlns:a16="http://schemas.microsoft.com/office/drawing/2014/main" id="{314FCC62-030C-43CB-8237-4C406316EF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9" name="Straight Connector 1958">
                <a:extLst>
                  <a:ext uri="{FF2B5EF4-FFF2-40B4-BE49-F238E27FC236}">
                    <a16:creationId xmlns="" xmlns:a16="http://schemas.microsoft.com/office/drawing/2014/main" id="{3E8D058A-51F6-4F05-B45A-055F17CB66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60" name="Oval 1959">
                <a:extLst>
                  <a:ext uri="{FF2B5EF4-FFF2-40B4-BE49-F238E27FC236}">
                    <a16:creationId xmlns="" xmlns:a16="http://schemas.microsoft.com/office/drawing/2014/main" id="{68A48EF3-A172-4766-9292-1C04D43C516F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1" name="Oval 1960">
                <a:extLst>
                  <a:ext uri="{FF2B5EF4-FFF2-40B4-BE49-F238E27FC236}">
                    <a16:creationId xmlns="" xmlns:a16="http://schemas.microsoft.com/office/drawing/2014/main" id="{E1954327-5DB6-4ED3-A1F1-708FEB28C06E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2" name="Oval 1961">
                <a:extLst>
                  <a:ext uri="{FF2B5EF4-FFF2-40B4-BE49-F238E27FC236}">
                    <a16:creationId xmlns="" xmlns:a16="http://schemas.microsoft.com/office/drawing/2014/main" id="{45847B79-D4A9-4F02-81A3-29BDC8CB3BA2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3" name="Oval 1962">
                <a:extLst>
                  <a:ext uri="{FF2B5EF4-FFF2-40B4-BE49-F238E27FC236}">
                    <a16:creationId xmlns="" xmlns:a16="http://schemas.microsoft.com/office/drawing/2014/main" id="{5A92FA75-900B-4FEA-ABD2-A37C64F8596D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4" name="Oval 1963">
                <a:extLst>
                  <a:ext uri="{FF2B5EF4-FFF2-40B4-BE49-F238E27FC236}">
                    <a16:creationId xmlns="" xmlns:a16="http://schemas.microsoft.com/office/drawing/2014/main" id="{10DF5033-4F9B-4214-9F43-7FC8E4E6FFA7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5" name="TextBox 1964">
                <a:extLst>
                  <a:ext uri="{FF2B5EF4-FFF2-40B4-BE49-F238E27FC236}">
                    <a16:creationId xmlns="" xmlns:a16="http://schemas.microsoft.com/office/drawing/2014/main" id="{8FD38CDB-2C1D-407A-8F0D-6EFE0DFA8942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66" name="TextBox 1965">
                <a:extLst>
                  <a:ext uri="{FF2B5EF4-FFF2-40B4-BE49-F238E27FC236}">
                    <a16:creationId xmlns="" xmlns:a16="http://schemas.microsoft.com/office/drawing/2014/main" id="{8AD5E46A-A1D0-4B75-A46A-0D78EB855853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  <p:sp>
            <p:nvSpPr>
              <p:cNvPr id="1967" name="TextBox 1966">
                <a:extLst>
                  <a:ext uri="{FF2B5EF4-FFF2-40B4-BE49-F238E27FC236}">
                    <a16:creationId xmlns="" xmlns:a16="http://schemas.microsoft.com/office/drawing/2014/main" id="{9D9AE7D4-7E4F-4F09-A6B9-6F48A7FBB148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68" name="TextBox 1967">
                <a:extLst>
                  <a:ext uri="{FF2B5EF4-FFF2-40B4-BE49-F238E27FC236}">
                    <a16:creationId xmlns="" xmlns:a16="http://schemas.microsoft.com/office/drawing/2014/main" id="{BC98C642-69B8-4313-96F9-0E9177703284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969" name="TextBox 1968">
                <a:extLst>
                  <a:ext uri="{FF2B5EF4-FFF2-40B4-BE49-F238E27FC236}">
                    <a16:creationId xmlns="" xmlns:a16="http://schemas.microsoft.com/office/drawing/2014/main" id="{9247C1FA-945A-4E29-86C8-5E0DB14C572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1970" name="Group 1969">
            <a:extLst>
              <a:ext uri="{FF2B5EF4-FFF2-40B4-BE49-F238E27FC236}">
                <a16:creationId xmlns="" xmlns:a16="http://schemas.microsoft.com/office/drawing/2014/main" id="{ADD45F86-961A-482E-B551-E055E58F21AA}"/>
              </a:ext>
            </a:extLst>
          </p:cNvPr>
          <p:cNvGrpSpPr/>
          <p:nvPr/>
        </p:nvGrpSpPr>
        <p:grpSpPr>
          <a:xfrm>
            <a:off x="1730235" y="4723082"/>
            <a:ext cx="486878" cy="909301"/>
            <a:chOff x="407056" y="708837"/>
            <a:chExt cx="486878" cy="909301"/>
          </a:xfrm>
        </p:grpSpPr>
        <p:sp>
          <p:nvSpPr>
            <p:cNvPr id="1971" name="TextBox 1970">
              <a:extLst>
                <a:ext uri="{FF2B5EF4-FFF2-40B4-BE49-F238E27FC236}">
                  <a16:creationId xmlns="" xmlns:a16="http://schemas.microsoft.com/office/drawing/2014/main" id="{95280D37-4CE0-4371-A2C3-75CBD7A5A860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972" name="Group 1971">
              <a:extLst>
                <a:ext uri="{FF2B5EF4-FFF2-40B4-BE49-F238E27FC236}">
                  <a16:creationId xmlns="" xmlns:a16="http://schemas.microsoft.com/office/drawing/2014/main" id="{CC62D8D9-2442-4150-BA1F-AE59AD114E2D}"/>
                </a:ext>
              </a:extLst>
            </p:cNvPr>
            <p:cNvGrpSpPr/>
            <p:nvPr/>
          </p:nvGrpSpPr>
          <p:grpSpPr>
            <a:xfrm>
              <a:off x="407056" y="737158"/>
              <a:ext cx="486878" cy="880980"/>
              <a:chOff x="571516" y="753605"/>
              <a:chExt cx="486878" cy="880980"/>
            </a:xfrm>
          </p:grpSpPr>
          <p:sp>
            <p:nvSpPr>
              <p:cNvPr id="1973" name="Oval 1972">
                <a:extLst>
                  <a:ext uri="{FF2B5EF4-FFF2-40B4-BE49-F238E27FC236}">
                    <a16:creationId xmlns="" xmlns:a16="http://schemas.microsoft.com/office/drawing/2014/main" id="{57FBBA0E-3584-4B6B-A260-0F6DE9B0D0AA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74" name="Straight Connector 1973">
                <a:extLst>
                  <a:ext uri="{FF2B5EF4-FFF2-40B4-BE49-F238E27FC236}">
                    <a16:creationId xmlns="" xmlns:a16="http://schemas.microsoft.com/office/drawing/2014/main" id="{747F3395-017D-4EE9-A1F0-EB93060234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5" name="Straight Connector 1974">
                <a:extLst>
                  <a:ext uri="{FF2B5EF4-FFF2-40B4-BE49-F238E27FC236}">
                    <a16:creationId xmlns="" xmlns:a16="http://schemas.microsoft.com/office/drawing/2014/main" id="{A73BF076-425F-40EE-AE74-C4FD9E1AE0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6" name="Straight Connector 1975">
                <a:extLst>
                  <a:ext uri="{FF2B5EF4-FFF2-40B4-BE49-F238E27FC236}">
                    <a16:creationId xmlns="" xmlns:a16="http://schemas.microsoft.com/office/drawing/2014/main" id="{502E6ADA-D979-4DD7-9C89-1915DAAFA6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7" name="Straight Connector 1976">
                <a:extLst>
                  <a:ext uri="{FF2B5EF4-FFF2-40B4-BE49-F238E27FC236}">
                    <a16:creationId xmlns="" xmlns:a16="http://schemas.microsoft.com/office/drawing/2014/main" id="{85E629BC-6D9A-45A1-9468-B6B7D0E833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8" name="Straight Connector 1977">
                <a:extLst>
                  <a:ext uri="{FF2B5EF4-FFF2-40B4-BE49-F238E27FC236}">
                    <a16:creationId xmlns="" xmlns:a16="http://schemas.microsoft.com/office/drawing/2014/main" id="{CB98DC28-2BBF-44EB-9F01-C99CA510C50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9" name="Straight Connector 1978">
                <a:extLst>
                  <a:ext uri="{FF2B5EF4-FFF2-40B4-BE49-F238E27FC236}">
                    <a16:creationId xmlns="" xmlns:a16="http://schemas.microsoft.com/office/drawing/2014/main" id="{386515CF-1E2E-42DB-A405-B72059EC7B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0" name="Straight Connector 1979">
                <a:extLst>
                  <a:ext uri="{FF2B5EF4-FFF2-40B4-BE49-F238E27FC236}">
                    <a16:creationId xmlns="" xmlns:a16="http://schemas.microsoft.com/office/drawing/2014/main" id="{73127AEE-1134-4F33-837A-9B284BE601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1" name="Straight Connector 1980">
                <a:extLst>
                  <a:ext uri="{FF2B5EF4-FFF2-40B4-BE49-F238E27FC236}">
                    <a16:creationId xmlns="" xmlns:a16="http://schemas.microsoft.com/office/drawing/2014/main" id="{D2C3E59E-B687-466B-B05E-A2B6874871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2" name="Straight Connector 1981">
                <a:extLst>
                  <a:ext uri="{FF2B5EF4-FFF2-40B4-BE49-F238E27FC236}">
                    <a16:creationId xmlns="" xmlns:a16="http://schemas.microsoft.com/office/drawing/2014/main" id="{7F2464CD-D30A-48B2-A966-92AC978A86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3" name="Straight Connector 1982">
                <a:extLst>
                  <a:ext uri="{FF2B5EF4-FFF2-40B4-BE49-F238E27FC236}">
                    <a16:creationId xmlns="" xmlns:a16="http://schemas.microsoft.com/office/drawing/2014/main" id="{DC218BB9-A28F-416F-A4CC-B6C6A3D78E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84" name="Oval 1983">
                <a:extLst>
                  <a:ext uri="{FF2B5EF4-FFF2-40B4-BE49-F238E27FC236}">
                    <a16:creationId xmlns="" xmlns:a16="http://schemas.microsoft.com/office/drawing/2014/main" id="{8CFBBA5D-234B-4828-95DF-41602758A120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5" name="Oval 1984">
                <a:extLst>
                  <a:ext uri="{FF2B5EF4-FFF2-40B4-BE49-F238E27FC236}">
                    <a16:creationId xmlns="" xmlns:a16="http://schemas.microsoft.com/office/drawing/2014/main" id="{26CD5D59-729C-4883-9AB2-363881299540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6" name="Oval 1985">
                <a:extLst>
                  <a:ext uri="{FF2B5EF4-FFF2-40B4-BE49-F238E27FC236}">
                    <a16:creationId xmlns="" xmlns:a16="http://schemas.microsoft.com/office/drawing/2014/main" id="{72561C37-A5D8-4C26-AAD3-7EAD1445C752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7" name="Oval 1986">
                <a:extLst>
                  <a:ext uri="{FF2B5EF4-FFF2-40B4-BE49-F238E27FC236}">
                    <a16:creationId xmlns="" xmlns:a16="http://schemas.microsoft.com/office/drawing/2014/main" id="{F9084E18-408A-4987-8558-B136BAE83B2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8" name="Oval 1987">
                <a:extLst>
                  <a:ext uri="{FF2B5EF4-FFF2-40B4-BE49-F238E27FC236}">
                    <a16:creationId xmlns="" xmlns:a16="http://schemas.microsoft.com/office/drawing/2014/main" id="{1674860E-0585-4A18-8AF2-E5680D836EC4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9" name="TextBox 1988">
                <a:extLst>
                  <a:ext uri="{FF2B5EF4-FFF2-40B4-BE49-F238E27FC236}">
                    <a16:creationId xmlns="" xmlns:a16="http://schemas.microsoft.com/office/drawing/2014/main" id="{024695A2-8312-49D8-AA43-18C2F142D510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90" name="TextBox 1989">
                <a:extLst>
                  <a:ext uri="{FF2B5EF4-FFF2-40B4-BE49-F238E27FC236}">
                    <a16:creationId xmlns="" xmlns:a16="http://schemas.microsoft.com/office/drawing/2014/main" id="{4A00AEDF-1C5A-406C-9B53-4360678D1AB2}"/>
                  </a:ext>
                </a:extLst>
              </p:cNvPr>
              <p:cNvSpPr txBox="1"/>
              <p:nvPr/>
            </p:nvSpPr>
            <p:spPr>
              <a:xfrm>
                <a:off x="765331" y="1016801"/>
                <a:ext cx="2930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14</a:t>
                </a:r>
              </a:p>
            </p:txBody>
          </p:sp>
          <p:sp>
            <p:nvSpPr>
              <p:cNvPr id="1991" name="TextBox 1990">
                <a:extLst>
                  <a:ext uri="{FF2B5EF4-FFF2-40B4-BE49-F238E27FC236}">
                    <a16:creationId xmlns="" xmlns:a16="http://schemas.microsoft.com/office/drawing/2014/main" id="{E0CB9393-9F82-4BFD-92CD-D986E3491B63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92" name="TextBox 1991">
                <a:extLst>
                  <a:ext uri="{FF2B5EF4-FFF2-40B4-BE49-F238E27FC236}">
                    <a16:creationId xmlns="" xmlns:a16="http://schemas.microsoft.com/office/drawing/2014/main" id="{5B0A21A1-B358-4BC6-8C0C-7AA18B4C9906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993" name="TextBox 1992">
                <a:extLst>
                  <a:ext uri="{FF2B5EF4-FFF2-40B4-BE49-F238E27FC236}">
                    <a16:creationId xmlns="" xmlns:a16="http://schemas.microsoft.com/office/drawing/2014/main" id="{C0319741-CFC2-496D-8AB2-8361678A1DD6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1994" name="Group 1993">
            <a:extLst>
              <a:ext uri="{FF2B5EF4-FFF2-40B4-BE49-F238E27FC236}">
                <a16:creationId xmlns="" xmlns:a16="http://schemas.microsoft.com/office/drawing/2014/main" id="{9B70AA38-1529-4B78-A180-E0A4B721D6F3}"/>
              </a:ext>
            </a:extLst>
          </p:cNvPr>
          <p:cNvGrpSpPr/>
          <p:nvPr/>
        </p:nvGrpSpPr>
        <p:grpSpPr>
          <a:xfrm>
            <a:off x="2346185" y="4710382"/>
            <a:ext cx="436079" cy="909301"/>
            <a:chOff x="407056" y="708837"/>
            <a:chExt cx="436079" cy="909301"/>
          </a:xfrm>
        </p:grpSpPr>
        <p:sp>
          <p:nvSpPr>
            <p:cNvPr id="1995" name="TextBox 1994">
              <a:extLst>
                <a:ext uri="{FF2B5EF4-FFF2-40B4-BE49-F238E27FC236}">
                  <a16:creationId xmlns="" xmlns:a16="http://schemas.microsoft.com/office/drawing/2014/main" id="{905A027D-E0AE-4B98-AFDE-F2D14261ED23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996" name="Group 1995">
              <a:extLst>
                <a:ext uri="{FF2B5EF4-FFF2-40B4-BE49-F238E27FC236}">
                  <a16:creationId xmlns="" xmlns:a16="http://schemas.microsoft.com/office/drawing/2014/main" id="{EA0DC310-487F-4E95-8820-C5959A3FDDAD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997" name="Oval 1996">
                <a:extLst>
                  <a:ext uri="{FF2B5EF4-FFF2-40B4-BE49-F238E27FC236}">
                    <a16:creationId xmlns="" xmlns:a16="http://schemas.microsoft.com/office/drawing/2014/main" id="{93DE15B5-4812-4832-9348-8761CF5800BC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98" name="Straight Connector 1997">
                <a:extLst>
                  <a:ext uri="{FF2B5EF4-FFF2-40B4-BE49-F238E27FC236}">
                    <a16:creationId xmlns="" xmlns:a16="http://schemas.microsoft.com/office/drawing/2014/main" id="{4806C090-FE9C-4B7E-A237-1AE22AF297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9" name="Straight Connector 1998">
                <a:extLst>
                  <a:ext uri="{FF2B5EF4-FFF2-40B4-BE49-F238E27FC236}">
                    <a16:creationId xmlns="" xmlns:a16="http://schemas.microsoft.com/office/drawing/2014/main" id="{7382F2E3-3EE6-4950-9519-51A8B2FA8F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0" name="Straight Connector 1999">
                <a:extLst>
                  <a:ext uri="{FF2B5EF4-FFF2-40B4-BE49-F238E27FC236}">
                    <a16:creationId xmlns="" xmlns:a16="http://schemas.microsoft.com/office/drawing/2014/main" id="{25688EBD-73DF-49FB-8A76-1B2715FC5D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1" name="Straight Connector 2000">
                <a:extLst>
                  <a:ext uri="{FF2B5EF4-FFF2-40B4-BE49-F238E27FC236}">
                    <a16:creationId xmlns="" xmlns:a16="http://schemas.microsoft.com/office/drawing/2014/main" id="{BB4C071C-BF10-4653-A87F-78D6E2DD3D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2" name="Straight Connector 2001">
                <a:extLst>
                  <a:ext uri="{FF2B5EF4-FFF2-40B4-BE49-F238E27FC236}">
                    <a16:creationId xmlns="" xmlns:a16="http://schemas.microsoft.com/office/drawing/2014/main" id="{A9AC81DB-A697-4645-931F-8F578DDBA4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3" name="Straight Connector 2002">
                <a:extLst>
                  <a:ext uri="{FF2B5EF4-FFF2-40B4-BE49-F238E27FC236}">
                    <a16:creationId xmlns="" xmlns:a16="http://schemas.microsoft.com/office/drawing/2014/main" id="{3E52F04C-BB09-459E-8B64-57007027CA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4" name="Straight Connector 2003">
                <a:extLst>
                  <a:ext uri="{FF2B5EF4-FFF2-40B4-BE49-F238E27FC236}">
                    <a16:creationId xmlns="" xmlns:a16="http://schemas.microsoft.com/office/drawing/2014/main" id="{283E3C2A-7E72-4DA1-A6A5-96D5EC7F33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5" name="Straight Connector 2004">
                <a:extLst>
                  <a:ext uri="{FF2B5EF4-FFF2-40B4-BE49-F238E27FC236}">
                    <a16:creationId xmlns="" xmlns:a16="http://schemas.microsoft.com/office/drawing/2014/main" id="{4F5A5B2A-F328-4A4D-8B07-D380CEEEC33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6" name="Straight Connector 2005">
                <a:extLst>
                  <a:ext uri="{FF2B5EF4-FFF2-40B4-BE49-F238E27FC236}">
                    <a16:creationId xmlns="" xmlns:a16="http://schemas.microsoft.com/office/drawing/2014/main" id="{91862B76-00DD-4866-8389-D6F07CA2B7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7" name="Straight Connector 2006">
                <a:extLst>
                  <a:ext uri="{FF2B5EF4-FFF2-40B4-BE49-F238E27FC236}">
                    <a16:creationId xmlns="" xmlns:a16="http://schemas.microsoft.com/office/drawing/2014/main" id="{AD16C4F4-7B25-4F2E-B5A5-1444D9BD2F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08" name="Oval 2007">
                <a:extLst>
                  <a:ext uri="{FF2B5EF4-FFF2-40B4-BE49-F238E27FC236}">
                    <a16:creationId xmlns="" xmlns:a16="http://schemas.microsoft.com/office/drawing/2014/main" id="{0B97F6E3-437A-484F-97E6-14336BF3311B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09" name="Oval 2008">
                <a:extLst>
                  <a:ext uri="{FF2B5EF4-FFF2-40B4-BE49-F238E27FC236}">
                    <a16:creationId xmlns="" xmlns:a16="http://schemas.microsoft.com/office/drawing/2014/main" id="{824019C7-BA04-47F3-8028-7D34A12767CC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0" name="Oval 2009">
                <a:extLst>
                  <a:ext uri="{FF2B5EF4-FFF2-40B4-BE49-F238E27FC236}">
                    <a16:creationId xmlns="" xmlns:a16="http://schemas.microsoft.com/office/drawing/2014/main" id="{FD2436C8-8C21-40E6-8DF6-412D0F24C1E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1" name="Oval 2010">
                <a:extLst>
                  <a:ext uri="{FF2B5EF4-FFF2-40B4-BE49-F238E27FC236}">
                    <a16:creationId xmlns="" xmlns:a16="http://schemas.microsoft.com/office/drawing/2014/main" id="{779591FD-75CA-4D34-9A9F-C2C9AF6DE463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2" name="Oval 2011">
                <a:extLst>
                  <a:ext uri="{FF2B5EF4-FFF2-40B4-BE49-F238E27FC236}">
                    <a16:creationId xmlns="" xmlns:a16="http://schemas.microsoft.com/office/drawing/2014/main" id="{38FA0E8D-B2C1-4C68-9834-BD6BD12A32F9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3" name="TextBox 2012">
                <a:extLst>
                  <a:ext uri="{FF2B5EF4-FFF2-40B4-BE49-F238E27FC236}">
                    <a16:creationId xmlns="" xmlns:a16="http://schemas.microsoft.com/office/drawing/2014/main" id="{2BA32A5D-BB74-47D5-85B8-40CE7CDF29D0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014" name="TextBox 2013">
                <a:extLst>
                  <a:ext uri="{FF2B5EF4-FFF2-40B4-BE49-F238E27FC236}">
                    <a16:creationId xmlns="" xmlns:a16="http://schemas.microsoft.com/office/drawing/2014/main" id="{FB47CD50-23D2-43A3-AF51-8676D96832BA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15" name="TextBox 2014">
                <a:extLst>
                  <a:ext uri="{FF2B5EF4-FFF2-40B4-BE49-F238E27FC236}">
                    <a16:creationId xmlns="" xmlns:a16="http://schemas.microsoft.com/office/drawing/2014/main" id="{435FE11A-0D7F-4562-B71A-6893D4F6D934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16" name="TextBox 2015">
                <a:extLst>
                  <a:ext uri="{FF2B5EF4-FFF2-40B4-BE49-F238E27FC236}">
                    <a16:creationId xmlns="" xmlns:a16="http://schemas.microsoft.com/office/drawing/2014/main" id="{913A7360-7FB7-444A-8396-18B3BD590A89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  <p:sp>
            <p:nvSpPr>
              <p:cNvPr id="2017" name="TextBox 2016">
                <a:extLst>
                  <a:ext uri="{FF2B5EF4-FFF2-40B4-BE49-F238E27FC236}">
                    <a16:creationId xmlns="" xmlns:a16="http://schemas.microsoft.com/office/drawing/2014/main" id="{CEF11D09-2DA8-4D75-AD71-F1601CF50FE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018" name="Group 2017">
            <a:extLst>
              <a:ext uri="{FF2B5EF4-FFF2-40B4-BE49-F238E27FC236}">
                <a16:creationId xmlns="" xmlns:a16="http://schemas.microsoft.com/office/drawing/2014/main" id="{649DC09A-07C7-4ADB-90F8-56E34AE4F8EE}"/>
              </a:ext>
            </a:extLst>
          </p:cNvPr>
          <p:cNvGrpSpPr/>
          <p:nvPr/>
        </p:nvGrpSpPr>
        <p:grpSpPr>
          <a:xfrm>
            <a:off x="2847835" y="4704032"/>
            <a:ext cx="436079" cy="909301"/>
            <a:chOff x="407056" y="708837"/>
            <a:chExt cx="436079" cy="909301"/>
          </a:xfrm>
        </p:grpSpPr>
        <p:sp>
          <p:nvSpPr>
            <p:cNvPr id="2019" name="TextBox 2018">
              <a:extLst>
                <a:ext uri="{FF2B5EF4-FFF2-40B4-BE49-F238E27FC236}">
                  <a16:creationId xmlns="" xmlns:a16="http://schemas.microsoft.com/office/drawing/2014/main" id="{3F7B32B7-1435-476A-AE1C-6243A94E42B0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2020" name="Group 2019">
              <a:extLst>
                <a:ext uri="{FF2B5EF4-FFF2-40B4-BE49-F238E27FC236}">
                  <a16:creationId xmlns="" xmlns:a16="http://schemas.microsoft.com/office/drawing/2014/main" id="{ADBC612D-3524-492E-9774-CC71CAB58D30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021" name="Oval 2020">
                <a:extLst>
                  <a:ext uri="{FF2B5EF4-FFF2-40B4-BE49-F238E27FC236}">
                    <a16:creationId xmlns="" xmlns:a16="http://schemas.microsoft.com/office/drawing/2014/main" id="{A08AC492-9D66-4C01-8944-52E96D781CA9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22" name="Straight Connector 2021">
                <a:extLst>
                  <a:ext uri="{FF2B5EF4-FFF2-40B4-BE49-F238E27FC236}">
                    <a16:creationId xmlns="" xmlns:a16="http://schemas.microsoft.com/office/drawing/2014/main" id="{FE4434C5-DD2A-4299-ABFC-ACD2472E35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3" name="Straight Connector 2022">
                <a:extLst>
                  <a:ext uri="{FF2B5EF4-FFF2-40B4-BE49-F238E27FC236}">
                    <a16:creationId xmlns="" xmlns:a16="http://schemas.microsoft.com/office/drawing/2014/main" id="{0A571F89-2C4B-4ABB-B335-179B4ECCD6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4" name="Straight Connector 2023">
                <a:extLst>
                  <a:ext uri="{FF2B5EF4-FFF2-40B4-BE49-F238E27FC236}">
                    <a16:creationId xmlns="" xmlns:a16="http://schemas.microsoft.com/office/drawing/2014/main" id="{F448097C-2AD1-4D5F-B15B-F81EB08512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5" name="Straight Connector 2024">
                <a:extLst>
                  <a:ext uri="{FF2B5EF4-FFF2-40B4-BE49-F238E27FC236}">
                    <a16:creationId xmlns="" xmlns:a16="http://schemas.microsoft.com/office/drawing/2014/main" id="{CC43238B-2FC9-4830-9B9A-D109BCE890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6" name="Straight Connector 2025">
                <a:extLst>
                  <a:ext uri="{FF2B5EF4-FFF2-40B4-BE49-F238E27FC236}">
                    <a16:creationId xmlns="" xmlns:a16="http://schemas.microsoft.com/office/drawing/2014/main" id="{18F3FF3A-47B2-4F2B-A48C-8A3D106250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7" name="Straight Connector 2026">
                <a:extLst>
                  <a:ext uri="{FF2B5EF4-FFF2-40B4-BE49-F238E27FC236}">
                    <a16:creationId xmlns="" xmlns:a16="http://schemas.microsoft.com/office/drawing/2014/main" id="{C0A11C8A-D41E-4CFD-9382-3D30312D6B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8" name="Straight Connector 2027">
                <a:extLst>
                  <a:ext uri="{FF2B5EF4-FFF2-40B4-BE49-F238E27FC236}">
                    <a16:creationId xmlns="" xmlns:a16="http://schemas.microsoft.com/office/drawing/2014/main" id="{F7FCCC87-4861-49D1-81BB-3A58EA8717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9" name="Straight Connector 2028">
                <a:extLst>
                  <a:ext uri="{FF2B5EF4-FFF2-40B4-BE49-F238E27FC236}">
                    <a16:creationId xmlns="" xmlns:a16="http://schemas.microsoft.com/office/drawing/2014/main" id="{D231F293-9748-4DE4-877F-60D66BD447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0" name="Straight Connector 2029">
                <a:extLst>
                  <a:ext uri="{FF2B5EF4-FFF2-40B4-BE49-F238E27FC236}">
                    <a16:creationId xmlns="" xmlns:a16="http://schemas.microsoft.com/office/drawing/2014/main" id="{129EE148-AD13-4590-9E31-FD7C76F54C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1" name="Straight Connector 2030">
                <a:extLst>
                  <a:ext uri="{FF2B5EF4-FFF2-40B4-BE49-F238E27FC236}">
                    <a16:creationId xmlns="" xmlns:a16="http://schemas.microsoft.com/office/drawing/2014/main" id="{95EE276C-1C20-420D-9D07-099D98DA47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32" name="Oval 2031">
                <a:extLst>
                  <a:ext uri="{FF2B5EF4-FFF2-40B4-BE49-F238E27FC236}">
                    <a16:creationId xmlns="" xmlns:a16="http://schemas.microsoft.com/office/drawing/2014/main" id="{4B9362B3-05E2-44A2-B53A-9D34506B47B7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3" name="Oval 2032">
                <a:extLst>
                  <a:ext uri="{FF2B5EF4-FFF2-40B4-BE49-F238E27FC236}">
                    <a16:creationId xmlns="" xmlns:a16="http://schemas.microsoft.com/office/drawing/2014/main" id="{DE4FF562-F7E3-4DE0-8292-D03B62E1B53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4" name="Oval 2033">
                <a:extLst>
                  <a:ext uri="{FF2B5EF4-FFF2-40B4-BE49-F238E27FC236}">
                    <a16:creationId xmlns="" xmlns:a16="http://schemas.microsoft.com/office/drawing/2014/main" id="{CFDEFFC4-0685-4ED7-9252-A78750487AA7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5" name="Oval 2034">
                <a:extLst>
                  <a:ext uri="{FF2B5EF4-FFF2-40B4-BE49-F238E27FC236}">
                    <a16:creationId xmlns="" xmlns:a16="http://schemas.microsoft.com/office/drawing/2014/main" id="{8C281A28-2906-4F77-B297-DFD348BF05B6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6" name="Oval 2035">
                <a:extLst>
                  <a:ext uri="{FF2B5EF4-FFF2-40B4-BE49-F238E27FC236}">
                    <a16:creationId xmlns="" xmlns:a16="http://schemas.microsoft.com/office/drawing/2014/main" id="{702956BC-94C1-46D8-8F21-E82683583097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7" name="TextBox 2036">
                <a:extLst>
                  <a:ext uri="{FF2B5EF4-FFF2-40B4-BE49-F238E27FC236}">
                    <a16:creationId xmlns="" xmlns:a16="http://schemas.microsoft.com/office/drawing/2014/main" id="{8D97369C-D3BC-4681-B07E-0828B7AFAE11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38" name="TextBox 2037">
                <a:extLst>
                  <a:ext uri="{FF2B5EF4-FFF2-40B4-BE49-F238E27FC236}">
                    <a16:creationId xmlns="" xmlns:a16="http://schemas.microsoft.com/office/drawing/2014/main" id="{F93AF6AA-86C5-475A-A863-F87567984791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2039" name="TextBox 2038">
                <a:extLst>
                  <a:ext uri="{FF2B5EF4-FFF2-40B4-BE49-F238E27FC236}">
                    <a16:creationId xmlns="" xmlns:a16="http://schemas.microsoft.com/office/drawing/2014/main" id="{73BD15B7-042A-4D7E-814A-5FE7692F7A4D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40" name="TextBox 2039">
                <a:extLst>
                  <a:ext uri="{FF2B5EF4-FFF2-40B4-BE49-F238E27FC236}">
                    <a16:creationId xmlns="" xmlns:a16="http://schemas.microsoft.com/office/drawing/2014/main" id="{4888477C-8342-42AA-A2FA-ADCF024A93EB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2041" name="TextBox 2040">
                <a:extLst>
                  <a:ext uri="{FF2B5EF4-FFF2-40B4-BE49-F238E27FC236}">
                    <a16:creationId xmlns="" xmlns:a16="http://schemas.microsoft.com/office/drawing/2014/main" id="{F8FEFFEE-B691-424F-BAAE-ED20D17502A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043" name="Group 2042">
            <a:extLst>
              <a:ext uri="{FF2B5EF4-FFF2-40B4-BE49-F238E27FC236}">
                <a16:creationId xmlns="" xmlns:a16="http://schemas.microsoft.com/office/drawing/2014/main" id="{AA8AC853-8592-4CF4-A4B7-10F3611FA447}"/>
              </a:ext>
            </a:extLst>
          </p:cNvPr>
          <p:cNvGrpSpPr/>
          <p:nvPr/>
        </p:nvGrpSpPr>
        <p:grpSpPr>
          <a:xfrm>
            <a:off x="3343206" y="4704032"/>
            <a:ext cx="485256" cy="909301"/>
            <a:chOff x="407056" y="708837"/>
            <a:chExt cx="485256" cy="909301"/>
          </a:xfrm>
        </p:grpSpPr>
        <p:sp>
          <p:nvSpPr>
            <p:cNvPr id="2044" name="TextBox 2043">
              <a:extLst>
                <a:ext uri="{FF2B5EF4-FFF2-40B4-BE49-F238E27FC236}">
                  <a16:creationId xmlns="" xmlns:a16="http://schemas.microsoft.com/office/drawing/2014/main" id="{277DD5FD-A6D4-4FAA-B01A-FCD32D28FA97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045" name="Group 2044">
              <a:extLst>
                <a:ext uri="{FF2B5EF4-FFF2-40B4-BE49-F238E27FC236}">
                  <a16:creationId xmlns="" xmlns:a16="http://schemas.microsoft.com/office/drawing/2014/main" id="{36667E06-1BC7-41C3-A04D-E7D02C940A83}"/>
                </a:ext>
              </a:extLst>
            </p:cNvPr>
            <p:cNvGrpSpPr/>
            <p:nvPr/>
          </p:nvGrpSpPr>
          <p:grpSpPr>
            <a:xfrm>
              <a:off x="407056" y="737158"/>
              <a:ext cx="485256" cy="880980"/>
              <a:chOff x="571516" y="753605"/>
              <a:chExt cx="485256" cy="880980"/>
            </a:xfrm>
          </p:grpSpPr>
          <p:sp>
            <p:nvSpPr>
              <p:cNvPr id="2046" name="Oval 2045">
                <a:extLst>
                  <a:ext uri="{FF2B5EF4-FFF2-40B4-BE49-F238E27FC236}">
                    <a16:creationId xmlns="" xmlns:a16="http://schemas.microsoft.com/office/drawing/2014/main" id="{1B940439-90ED-400A-A74E-0909B3979C0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47" name="Straight Connector 2046">
                <a:extLst>
                  <a:ext uri="{FF2B5EF4-FFF2-40B4-BE49-F238E27FC236}">
                    <a16:creationId xmlns="" xmlns:a16="http://schemas.microsoft.com/office/drawing/2014/main" id="{9F3AC878-0208-4AD4-9F42-813B9B1580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8" name="Straight Connector 2047">
                <a:extLst>
                  <a:ext uri="{FF2B5EF4-FFF2-40B4-BE49-F238E27FC236}">
                    <a16:creationId xmlns="" xmlns:a16="http://schemas.microsoft.com/office/drawing/2014/main" id="{7FC08C7B-9C10-43D8-9508-3BD3941E32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0457" y="16198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9" name="Straight Connector 2048">
                <a:extLst>
                  <a:ext uri="{FF2B5EF4-FFF2-40B4-BE49-F238E27FC236}">
                    <a16:creationId xmlns="" xmlns:a16="http://schemas.microsoft.com/office/drawing/2014/main" id="{7600283B-ADDC-45D5-90D6-7034A01D30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0" name="Straight Connector 2049">
                <a:extLst>
                  <a:ext uri="{FF2B5EF4-FFF2-40B4-BE49-F238E27FC236}">
                    <a16:creationId xmlns="" xmlns:a16="http://schemas.microsoft.com/office/drawing/2014/main" id="{463755B6-FD67-4BCF-AFD3-8BD8A674A3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1" name="Straight Connector 2050">
                <a:extLst>
                  <a:ext uri="{FF2B5EF4-FFF2-40B4-BE49-F238E27FC236}">
                    <a16:creationId xmlns="" xmlns:a16="http://schemas.microsoft.com/office/drawing/2014/main" id="{CF2ABFFF-3C37-4FAB-A729-6CC8CC8921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2" name="Straight Connector 2051">
                <a:extLst>
                  <a:ext uri="{FF2B5EF4-FFF2-40B4-BE49-F238E27FC236}">
                    <a16:creationId xmlns="" xmlns:a16="http://schemas.microsoft.com/office/drawing/2014/main" id="{3C0A8263-8A72-4844-8360-FFEB8D7438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3" name="Straight Connector 2052">
                <a:extLst>
                  <a:ext uri="{FF2B5EF4-FFF2-40B4-BE49-F238E27FC236}">
                    <a16:creationId xmlns="" xmlns:a16="http://schemas.microsoft.com/office/drawing/2014/main" id="{D716C729-FF9B-4FD7-8989-FC30084FA1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4" name="Straight Connector 2053">
                <a:extLst>
                  <a:ext uri="{FF2B5EF4-FFF2-40B4-BE49-F238E27FC236}">
                    <a16:creationId xmlns="" xmlns:a16="http://schemas.microsoft.com/office/drawing/2014/main" id="{41C56148-02BA-4B2F-AB01-2F0597E43C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5" name="Straight Connector 2054">
                <a:extLst>
                  <a:ext uri="{FF2B5EF4-FFF2-40B4-BE49-F238E27FC236}">
                    <a16:creationId xmlns="" xmlns:a16="http://schemas.microsoft.com/office/drawing/2014/main" id="{DB9E5E48-70B2-46C9-AB4B-A10ED56AA69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6" name="Straight Connector 2055">
                <a:extLst>
                  <a:ext uri="{FF2B5EF4-FFF2-40B4-BE49-F238E27FC236}">
                    <a16:creationId xmlns="" xmlns:a16="http://schemas.microsoft.com/office/drawing/2014/main" id="{8D884205-E4E0-4774-A71C-384775F01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57" name="Oval 2056">
                <a:extLst>
                  <a:ext uri="{FF2B5EF4-FFF2-40B4-BE49-F238E27FC236}">
                    <a16:creationId xmlns="" xmlns:a16="http://schemas.microsoft.com/office/drawing/2014/main" id="{B630C90C-649E-4E77-A3DA-437953EDD18B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58" name="Oval 2057">
                <a:extLst>
                  <a:ext uri="{FF2B5EF4-FFF2-40B4-BE49-F238E27FC236}">
                    <a16:creationId xmlns="" xmlns:a16="http://schemas.microsoft.com/office/drawing/2014/main" id="{2FFD716D-9555-4B84-A6B1-7ED7596BED1E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59" name="Oval 2058">
                <a:extLst>
                  <a:ext uri="{FF2B5EF4-FFF2-40B4-BE49-F238E27FC236}">
                    <a16:creationId xmlns="" xmlns:a16="http://schemas.microsoft.com/office/drawing/2014/main" id="{D0F07E4B-0F31-4B23-B360-FCD624D7F85D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60" name="Oval 2059">
                <a:extLst>
                  <a:ext uri="{FF2B5EF4-FFF2-40B4-BE49-F238E27FC236}">
                    <a16:creationId xmlns="" xmlns:a16="http://schemas.microsoft.com/office/drawing/2014/main" id="{679A9F05-C895-4F7B-84A2-27753516893C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61" name="Oval 2060">
                <a:extLst>
                  <a:ext uri="{FF2B5EF4-FFF2-40B4-BE49-F238E27FC236}">
                    <a16:creationId xmlns="" xmlns:a16="http://schemas.microsoft.com/office/drawing/2014/main" id="{83CF4C20-F35B-435C-A2AD-08E29ABE69F5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62" name="TextBox 2061">
                <a:extLst>
                  <a:ext uri="{FF2B5EF4-FFF2-40B4-BE49-F238E27FC236}">
                    <a16:creationId xmlns="" xmlns:a16="http://schemas.microsoft.com/office/drawing/2014/main" id="{F1784196-F4AB-4FC5-BF55-B19E6A1B6108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063" name="TextBox 2062">
                <a:extLst>
                  <a:ext uri="{FF2B5EF4-FFF2-40B4-BE49-F238E27FC236}">
                    <a16:creationId xmlns="" xmlns:a16="http://schemas.microsoft.com/office/drawing/2014/main" id="{3FD8A88D-5576-4536-AC3F-1D5C18428A98}"/>
                  </a:ext>
                </a:extLst>
              </p:cNvPr>
              <p:cNvSpPr txBox="1"/>
              <p:nvPr/>
            </p:nvSpPr>
            <p:spPr>
              <a:xfrm>
                <a:off x="758981" y="1016801"/>
                <a:ext cx="2740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18</a:t>
                </a:r>
              </a:p>
            </p:txBody>
          </p:sp>
          <p:sp>
            <p:nvSpPr>
              <p:cNvPr id="2064" name="TextBox 2063">
                <a:extLst>
                  <a:ext uri="{FF2B5EF4-FFF2-40B4-BE49-F238E27FC236}">
                    <a16:creationId xmlns="" xmlns:a16="http://schemas.microsoft.com/office/drawing/2014/main" id="{914DCF31-00F1-44A4-B4D1-3F4D98547FE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65" name="TextBox 2064">
                <a:extLst>
                  <a:ext uri="{FF2B5EF4-FFF2-40B4-BE49-F238E27FC236}">
                    <a16:creationId xmlns="" xmlns:a16="http://schemas.microsoft.com/office/drawing/2014/main" id="{4C96F68F-9D94-492B-B926-E2D3B924C781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  <p:sp>
            <p:nvSpPr>
              <p:cNvPr id="2066" name="TextBox 2065">
                <a:extLst>
                  <a:ext uri="{FF2B5EF4-FFF2-40B4-BE49-F238E27FC236}">
                    <a16:creationId xmlns="" xmlns:a16="http://schemas.microsoft.com/office/drawing/2014/main" id="{A6534B13-F764-4B14-88B0-E842CDBB5C7D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067" name="Group 2066">
            <a:extLst>
              <a:ext uri="{FF2B5EF4-FFF2-40B4-BE49-F238E27FC236}">
                <a16:creationId xmlns="" xmlns:a16="http://schemas.microsoft.com/office/drawing/2014/main" id="{A42B3E6A-AD8B-4A7E-8128-D5FC074BE39F}"/>
              </a:ext>
            </a:extLst>
          </p:cNvPr>
          <p:cNvGrpSpPr/>
          <p:nvPr/>
        </p:nvGrpSpPr>
        <p:grpSpPr>
          <a:xfrm>
            <a:off x="3941196" y="4716732"/>
            <a:ext cx="455128" cy="909301"/>
            <a:chOff x="407056" y="708837"/>
            <a:chExt cx="455128" cy="909301"/>
          </a:xfrm>
        </p:grpSpPr>
        <p:sp>
          <p:nvSpPr>
            <p:cNvPr id="2068" name="TextBox 2067">
              <a:extLst>
                <a:ext uri="{FF2B5EF4-FFF2-40B4-BE49-F238E27FC236}">
                  <a16:creationId xmlns="" xmlns:a16="http://schemas.microsoft.com/office/drawing/2014/main" id="{E6ACE6C2-1D70-47EE-A0D6-617972AEE372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069" name="Group 2068">
              <a:extLst>
                <a:ext uri="{FF2B5EF4-FFF2-40B4-BE49-F238E27FC236}">
                  <a16:creationId xmlns="" xmlns:a16="http://schemas.microsoft.com/office/drawing/2014/main" id="{BBDD267A-BD65-4A33-975C-4A54F2A10685}"/>
                </a:ext>
              </a:extLst>
            </p:cNvPr>
            <p:cNvGrpSpPr/>
            <p:nvPr/>
          </p:nvGrpSpPr>
          <p:grpSpPr>
            <a:xfrm>
              <a:off x="407056" y="737158"/>
              <a:ext cx="455128" cy="880980"/>
              <a:chOff x="571516" y="753605"/>
              <a:chExt cx="455128" cy="880980"/>
            </a:xfrm>
          </p:grpSpPr>
          <p:sp>
            <p:nvSpPr>
              <p:cNvPr id="2070" name="Oval 2069">
                <a:extLst>
                  <a:ext uri="{FF2B5EF4-FFF2-40B4-BE49-F238E27FC236}">
                    <a16:creationId xmlns="" xmlns:a16="http://schemas.microsoft.com/office/drawing/2014/main" id="{DD658F3F-94A8-40FD-BC1B-95070A83AC0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71" name="Straight Connector 2070">
                <a:extLst>
                  <a:ext uri="{FF2B5EF4-FFF2-40B4-BE49-F238E27FC236}">
                    <a16:creationId xmlns="" xmlns:a16="http://schemas.microsoft.com/office/drawing/2014/main" id="{366AB187-6CBC-4DEE-939F-B257249340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2" name="Straight Connector 2071">
                <a:extLst>
                  <a:ext uri="{FF2B5EF4-FFF2-40B4-BE49-F238E27FC236}">
                    <a16:creationId xmlns="" xmlns:a16="http://schemas.microsoft.com/office/drawing/2014/main" id="{202F374C-1731-4E00-AFCD-0F93755726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3" name="Straight Connector 2072">
                <a:extLst>
                  <a:ext uri="{FF2B5EF4-FFF2-40B4-BE49-F238E27FC236}">
                    <a16:creationId xmlns="" xmlns:a16="http://schemas.microsoft.com/office/drawing/2014/main" id="{E8F54A72-FAAC-49DF-A87C-60A424430F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4" name="Straight Connector 2073">
                <a:extLst>
                  <a:ext uri="{FF2B5EF4-FFF2-40B4-BE49-F238E27FC236}">
                    <a16:creationId xmlns="" xmlns:a16="http://schemas.microsoft.com/office/drawing/2014/main" id="{AD3B9DAE-AD7F-403C-ACF1-4847B02A77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5" name="Straight Connector 2074">
                <a:extLst>
                  <a:ext uri="{FF2B5EF4-FFF2-40B4-BE49-F238E27FC236}">
                    <a16:creationId xmlns="" xmlns:a16="http://schemas.microsoft.com/office/drawing/2014/main" id="{2D22A299-1805-4E48-BFC7-0016058B65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6" name="Straight Connector 2075">
                <a:extLst>
                  <a:ext uri="{FF2B5EF4-FFF2-40B4-BE49-F238E27FC236}">
                    <a16:creationId xmlns="" xmlns:a16="http://schemas.microsoft.com/office/drawing/2014/main" id="{E363117A-7932-4E8D-862D-5E0679E628C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7" name="Straight Connector 2076">
                <a:extLst>
                  <a:ext uri="{FF2B5EF4-FFF2-40B4-BE49-F238E27FC236}">
                    <a16:creationId xmlns="" xmlns:a16="http://schemas.microsoft.com/office/drawing/2014/main" id="{50714519-BB69-4689-9B56-D1AB378934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8" name="Straight Connector 2077">
                <a:extLst>
                  <a:ext uri="{FF2B5EF4-FFF2-40B4-BE49-F238E27FC236}">
                    <a16:creationId xmlns="" xmlns:a16="http://schemas.microsoft.com/office/drawing/2014/main" id="{965092FB-C00E-4875-992E-6127544CDA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9" name="Straight Connector 2078">
                <a:extLst>
                  <a:ext uri="{FF2B5EF4-FFF2-40B4-BE49-F238E27FC236}">
                    <a16:creationId xmlns="" xmlns:a16="http://schemas.microsoft.com/office/drawing/2014/main" id="{16854413-0CDD-4D0A-B4CF-7C9075ACF3D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0" name="Straight Connector 2079">
                <a:extLst>
                  <a:ext uri="{FF2B5EF4-FFF2-40B4-BE49-F238E27FC236}">
                    <a16:creationId xmlns="" xmlns:a16="http://schemas.microsoft.com/office/drawing/2014/main" id="{98E815B2-80F8-425C-B43E-87AEE475E3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81" name="Oval 2080">
                <a:extLst>
                  <a:ext uri="{FF2B5EF4-FFF2-40B4-BE49-F238E27FC236}">
                    <a16:creationId xmlns="" xmlns:a16="http://schemas.microsoft.com/office/drawing/2014/main" id="{594DB3BC-0114-4152-BB67-68D756B7A7B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2" name="Oval 2081">
                <a:extLst>
                  <a:ext uri="{FF2B5EF4-FFF2-40B4-BE49-F238E27FC236}">
                    <a16:creationId xmlns="" xmlns:a16="http://schemas.microsoft.com/office/drawing/2014/main" id="{408C7238-CF97-47A2-B270-8D7FBA839E79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3" name="Oval 2082">
                <a:extLst>
                  <a:ext uri="{FF2B5EF4-FFF2-40B4-BE49-F238E27FC236}">
                    <a16:creationId xmlns="" xmlns:a16="http://schemas.microsoft.com/office/drawing/2014/main" id="{6012E7F4-506F-42DE-9CD4-DB7A9063CBB5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4" name="Oval 2083">
                <a:extLst>
                  <a:ext uri="{FF2B5EF4-FFF2-40B4-BE49-F238E27FC236}">
                    <a16:creationId xmlns="" xmlns:a16="http://schemas.microsoft.com/office/drawing/2014/main" id="{9A61F28A-3437-4544-A9C6-BC86E43D142C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5" name="Oval 2084">
                <a:extLst>
                  <a:ext uri="{FF2B5EF4-FFF2-40B4-BE49-F238E27FC236}">
                    <a16:creationId xmlns="" xmlns:a16="http://schemas.microsoft.com/office/drawing/2014/main" id="{4B059915-157B-4110-ACF3-4E69C189134D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6" name="TextBox 2085">
                <a:extLst>
                  <a:ext uri="{FF2B5EF4-FFF2-40B4-BE49-F238E27FC236}">
                    <a16:creationId xmlns="" xmlns:a16="http://schemas.microsoft.com/office/drawing/2014/main" id="{98B01B44-A991-4A4C-8DF9-A706269DD6F8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087" name="TextBox 2086">
                <a:extLst>
                  <a:ext uri="{FF2B5EF4-FFF2-40B4-BE49-F238E27FC236}">
                    <a16:creationId xmlns="" xmlns:a16="http://schemas.microsoft.com/office/drawing/2014/main" id="{FF1C4EE8-CBE0-4D17-85B9-512AB7A16E4A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2740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29</a:t>
                </a:r>
              </a:p>
            </p:txBody>
          </p:sp>
          <p:sp>
            <p:nvSpPr>
              <p:cNvPr id="2088" name="TextBox 2087">
                <a:extLst>
                  <a:ext uri="{FF2B5EF4-FFF2-40B4-BE49-F238E27FC236}">
                    <a16:creationId xmlns="" xmlns:a16="http://schemas.microsoft.com/office/drawing/2014/main" id="{6E93F26A-264A-4F2A-A2F9-2755FAF4EA2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89" name="TextBox 2088">
                <a:extLst>
                  <a:ext uri="{FF2B5EF4-FFF2-40B4-BE49-F238E27FC236}">
                    <a16:creationId xmlns="" xmlns:a16="http://schemas.microsoft.com/office/drawing/2014/main" id="{9FCAC9D9-7EC6-4AE2-A9E5-36FF1F1FED31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sp>
            <p:nvSpPr>
              <p:cNvPr id="2090" name="TextBox 2089">
                <a:extLst>
                  <a:ext uri="{FF2B5EF4-FFF2-40B4-BE49-F238E27FC236}">
                    <a16:creationId xmlns="" xmlns:a16="http://schemas.microsoft.com/office/drawing/2014/main" id="{108D06D6-567B-498F-95B2-9DFB78CE5DCE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091" name="Group 2090">
            <a:extLst>
              <a:ext uri="{FF2B5EF4-FFF2-40B4-BE49-F238E27FC236}">
                <a16:creationId xmlns="" xmlns:a16="http://schemas.microsoft.com/office/drawing/2014/main" id="{C25DC381-BF64-4EBE-9D92-563CAA9349A2}"/>
              </a:ext>
            </a:extLst>
          </p:cNvPr>
          <p:cNvGrpSpPr/>
          <p:nvPr/>
        </p:nvGrpSpPr>
        <p:grpSpPr>
          <a:xfrm>
            <a:off x="4507915" y="4742132"/>
            <a:ext cx="436079" cy="909301"/>
            <a:chOff x="407056" y="708837"/>
            <a:chExt cx="436079" cy="909301"/>
          </a:xfrm>
        </p:grpSpPr>
        <p:sp>
          <p:nvSpPr>
            <p:cNvPr id="2092" name="TextBox 2091">
              <a:extLst>
                <a:ext uri="{FF2B5EF4-FFF2-40B4-BE49-F238E27FC236}">
                  <a16:creationId xmlns="" xmlns:a16="http://schemas.microsoft.com/office/drawing/2014/main" id="{1B403AF2-7B13-40C9-8E4B-8375B30E26B1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093" name="Group 2092">
              <a:extLst>
                <a:ext uri="{FF2B5EF4-FFF2-40B4-BE49-F238E27FC236}">
                  <a16:creationId xmlns="" xmlns:a16="http://schemas.microsoft.com/office/drawing/2014/main" id="{B876B71A-CE28-4823-BF79-D2E71129B14B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094" name="Oval 2093">
                <a:extLst>
                  <a:ext uri="{FF2B5EF4-FFF2-40B4-BE49-F238E27FC236}">
                    <a16:creationId xmlns="" xmlns:a16="http://schemas.microsoft.com/office/drawing/2014/main" id="{276BF06F-6127-45D7-847B-D8DFE58928EE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95" name="Straight Connector 2094">
                <a:extLst>
                  <a:ext uri="{FF2B5EF4-FFF2-40B4-BE49-F238E27FC236}">
                    <a16:creationId xmlns="" xmlns:a16="http://schemas.microsoft.com/office/drawing/2014/main" id="{4D7B1E3C-3D9D-44F4-87BE-93C17705E6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6" name="Straight Connector 2095">
                <a:extLst>
                  <a:ext uri="{FF2B5EF4-FFF2-40B4-BE49-F238E27FC236}">
                    <a16:creationId xmlns="" xmlns:a16="http://schemas.microsoft.com/office/drawing/2014/main" id="{657F2269-C3D5-4B04-8FEA-97B952E0D0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7" name="Straight Connector 2096">
                <a:extLst>
                  <a:ext uri="{FF2B5EF4-FFF2-40B4-BE49-F238E27FC236}">
                    <a16:creationId xmlns="" xmlns:a16="http://schemas.microsoft.com/office/drawing/2014/main" id="{3BA42BA5-056C-46B3-8891-746A25C0D0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8" name="Straight Connector 2097">
                <a:extLst>
                  <a:ext uri="{FF2B5EF4-FFF2-40B4-BE49-F238E27FC236}">
                    <a16:creationId xmlns="" xmlns:a16="http://schemas.microsoft.com/office/drawing/2014/main" id="{C1F34948-FEA4-4305-896F-6D2AA8F8D9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9" name="Straight Connector 2098">
                <a:extLst>
                  <a:ext uri="{FF2B5EF4-FFF2-40B4-BE49-F238E27FC236}">
                    <a16:creationId xmlns="" xmlns:a16="http://schemas.microsoft.com/office/drawing/2014/main" id="{4FD28AF9-1EC5-4584-BA31-469C6CD924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0" name="Straight Connector 2099">
                <a:extLst>
                  <a:ext uri="{FF2B5EF4-FFF2-40B4-BE49-F238E27FC236}">
                    <a16:creationId xmlns="" xmlns:a16="http://schemas.microsoft.com/office/drawing/2014/main" id="{6A72B4DB-D3A8-46AB-AD1B-029CF3DEE4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1" name="Straight Connector 2100">
                <a:extLst>
                  <a:ext uri="{FF2B5EF4-FFF2-40B4-BE49-F238E27FC236}">
                    <a16:creationId xmlns="" xmlns:a16="http://schemas.microsoft.com/office/drawing/2014/main" id="{0749212A-9B1F-44DA-937C-905D4E9F7A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2" name="Straight Connector 2101">
                <a:extLst>
                  <a:ext uri="{FF2B5EF4-FFF2-40B4-BE49-F238E27FC236}">
                    <a16:creationId xmlns="" xmlns:a16="http://schemas.microsoft.com/office/drawing/2014/main" id="{92A93EC1-E053-4994-9D51-A1E528D126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3" name="Straight Connector 2102">
                <a:extLst>
                  <a:ext uri="{FF2B5EF4-FFF2-40B4-BE49-F238E27FC236}">
                    <a16:creationId xmlns="" xmlns:a16="http://schemas.microsoft.com/office/drawing/2014/main" id="{3321926C-51D7-4423-BD4D-8C89B21878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4" name="Straight Connector 2103">
                <a:extLst>
                  <a:ext uri="{FF2B5EF4-FFF2-40B4-BE49-F238E27FC236}">
                    <a16:creationId xmlns="" xmlns:a16="http://schemas.microsoft.com/office/drawing/2014/main" id="{D2FFC4C6-A244-43BE-AB0A-B359F218E4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05" name="Oval 2104">
                <a:extLst>
                  <a:ext uri="{FF2B5EF4-FFF2-40B4-BE49-F238E27FC236}">
                    <a16:creationId xmlns="" xmlns:a16="http://schemas.microsoft.com/office/drawing/2014/main" id="{87B9DED1-A706-4143-A731-4B4BB1E63F52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6" name="Oval 2105">
                <a:extLst>
                  <a:ext uri="{FF2B5EF4-FFF2-40B4-BE49-F238E27FC236}">
                    <a16:creationId xmlns="" xmlns:a16="http://schemas.microsoft.com/office/drawing/2014/main" id="{5ECF4BA9-1F73-4081-8AD1-62D43C6EDC4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7" name="Oval 2106">
                <a:extLst>
                  <a:ext uri="{FF2B5EF4-FFF2-40B4-BE49-F238E27FC236}">
                    <a16:creationId xmlns="" xmlns:a16="http://schemas.microsoft.com/office/drawing/2014/main" id="{CAC312DE-F10A-4AD2-9C5D-CEB1AE791B3B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8" name="Oval 2107">
                <a:extLst>
                  <a:ext uri="{FF2B5EF4-FFF2-40B4-BE49-F238E27FC236}">
                    <a16:creationId xmlns="" xmlns:a16="http://schemas.microsoft.com/office/drawing/2014/main" id="{43B27E4F-9832-44C1-9E4C-2A7064DC42AE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9" name="Oval 2108">
                <a:extLst>
                  <a:ext uri="{FF2B5EF4-FFF2-40B4-BE49-F238E27FC236}">
                    <a16:creationId xmlns="" xmlns:a16="http://schemas.microsoft.com/office/drawing/2014/main" id="{4ED7E4E1-BCF1-4F84-A0E7-6B8E68524906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10" name="TextBox 2109">
                <a:extLst>
                  <a:ext uri="{FF2B5EF4-FFF2-40B4-BE49-F238E27FC236}">
                    <a16:creationId xmlns="" xmlns:a16="http://schemas.microsoft.com/office/drawing/2014/main" id="{CED8FBDF-63C1-4B1E-9076-C4036AC0DC8C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11" name="TextBox 2110">
                <a:extLst>
                  <a:ext uri="{FF2B5EF4-FFF2-40B4-BE49-F238E27FC236}">
                    <a16:creationId xmlns="" xmlns:a16="http://schemas.microsoft.com/office/drawing/2014/main" id="{42B8AFEB-7FBD-49BD-A014-01AB6FBD81C0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2112" name="TextBox 2111">
                <a:extLst>
                  <a:ext uri="{FF2B5EF4-FFF2-40B4-BE49-F238E27FC236}">
                    <a16:creationId xmlns="" xmlns:a16="http://schemas.microsoft.com/office/drawing/2014/main" id="{4C6080F9-45DB-49EC-B9DD-A69AE3F0D2D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13" name="TextBox 2112">
                <a:extLst>
                  <a:ext uri="{FF2B5EF4-FFF2-40B4-BE49-F238E27FC236}">
                    <a16:creationId xmlns="" xmlns:a16="http://schemas.microsoft.com/office/drawing/2014/main" id="{7FE15433-339C-4E06-B93D-73024DCB7BFF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114" name="TextBox 2113">
                <a:extLst>
                  <a:ext uri="{FF2B5EF4-FFF2-40B4-BE49-F238E27FC236}">
                    <a16:creationId xmlns="" xmlns:a16="http://schemas.microsoft.com/office/drawing/2014/main" id="{5B0049B6-BC41-456E-9AE7-8B994D96BEA6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115" name="Group 2114">
            <a:extLst>
              <a:ext uri="{FF2B5EF4-FFF2-40B4-BE49-F238E27FC236}">
                <a16:creationId xmlns="" xmlns:a16="http://schemas.microsoft.com/office/drawing/2014/main" id="{E7773938-4562-47DB-B845-562630DA80FA}"/>
              </a:ext>
            </a:extLst>
          </p:cNvPr>
          <p:cNvGrpSpPr/>
          <p:nvPr/>
        </p:nvGrpSpPr>
        <p:grpSpPr>
          <a:xfrm>
            <a:off x="5025832" y="4729432"/>
            <a:ext cx="499578" cy="909301"/>
            <a:chOff x="407056" y="708837"/>
            <a:chExt cx="499578" cy="909301"/>
          </a:xfrm>
        </p:grpSpPr>
        <p:sp>
          <p:nvSpPr>
            <p:cNvPr id="2116" name="TextBox 2115">
              <a:extLst>
                <a:ext uri="{FF2B5EF4-FFF2-40B4-BE49-F238E27FC236}">
                  <a16:creationId xmlns="" xmlns:a16="http://schemas.microsoft.com/office/drawing/2014/main" id="{2F02D85A-8259-4B9B-BE37-89A625ABCC0A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117" name="Group 2116">
              <a:extLst>
                <a:ext uri="{FF2B5EF4-FFF2-40B4-BE49-F238E27FC236}">
                  <a16:creationId xmlns="" xmlns:a16="http://schemas.microsoft.com/office/drawing/2014/main" id="{A977D7D2-9911-44BC-B349-24F918DE2AC4}"/>
                </a:ext>
              </a:extLst>
            </p:cNvPr>
            <p:cNvGrpSpPr/>
            <p:nvPr/>
          </p:nvGrpSpPr>
          <p:grpSpPr>
            <a:xfrm>
              <a:off x="407056" y="737158"/>
              <a:ext cx="499578" cy="880980"/>
              <a:chOff x="571516" y="753605"/>
              <a:chExt cx="499578" cy="880980"/>
            </a:xfrm>
          </p:grpSpPr>
          <p:sp>
            <p:nvSpPr>
              <p:cNvPr id="2118" name="Oval 2117">
                <a:extLst>
                  <a:ext uri="{FF2B5EF4-FFF2-40B4-BE49-F238E27FC236}">
                    <a16:creationId xmlns="" xmlns:a16="http://schemas.microsoft.com/office/drawing/2014/main" id="{C3DFFAC4-252E-42EE-8185-23701F9B964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19" name="Straight Connector 2118">
                <a:extLst>
                  <a:ext uri="{FF2B5EF4-FFF2-40B4-BE49-F238E27FC236}">
                    <a16:creationId xmlns="" xmlns:a16="http://schemas.microsoft.com/office/drawing/2014/main" id="{56664372-5264-4EEE-B902-2AF74983F7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0" name="Straight Connector 2119">
                <a:extLst>
                  <a:ext uri="{FF2B5EF4-FFF2-40B4-BE49-F238E27FC236}">
                    <a16:creationId xmlns="" xmlns:a16="http://schemas.microsoft.com/office/drawing/2014/main" id="{909390BC-D9E0-40CA-8F39-DAE7DD3646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1" name="Straight Connector 2120">
                <a:extLst>
                  <a:ext uri="{FF2B5EF4-FFF2-40B4-BE49-F238E27FC236}">
                    <a16:creationId xmlns="" xmlns:a16="http://schemas.microsoft.com/office/drawing/2014/main" id="{025E892A-4479-43A7-9D30-B1B812869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2" name="Straight Connector 2121">
                <a:extLst>
                  <a:ext uri="{FF2B5EF4-FFF2-40B4-BE49-F238E27FC236}">
                    <a16:creationId xmlns="" xmlns:a16="http://schemas.microsoft.com/office/drawing/2014/main" id="{76DA9DA7-4A80-40A4-A3EC-ACB737A56C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3" name="Straight Connector 2122">
                <a:extLst>
                  <a:ext uri="{FF2B5EF4-FFF2-40B4-BE49-F238E27FC236}">
                    <a16:creationId xmlns="" xmlns:a16="http://schemas.microsoft.com/office/drawing/2014/main" id="{7367EF6B-E031-46FC-876C-71574DCC58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4" name="Straight Connector 2123">
                <a:extLst>
                  <a:ext uri="{FF2B5EF4-FFF2-40B4-BE49-F238E27FC236}">
                    <a16:creationId xmlns="" xmlns:a16="http://schemas.microsoft.com/office/drawing/2014/main" id="{F6DC8C14-CAA5-44A3-97FB-AD99BFFE3B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5" name="Straight Connector 2124">
                <a:extLst>
                  <a:ext uri="{FF2B5EF4-FFF2-40B4-BE49-F238E27FC236}">
                    <a16:creationId xmlns="" xmlns:a16="http://schemas.microsoft.com/office/drawing/2014/main" id="{0B2D5913-2917-4BD1-BB73-16B1CAE1D5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6" name="Straight Connector 2125">
                <a:extLst>
                  <a:ext uri="{FF2B5EF4-FFF2-40B4-BE49-F238E27FC236}">
                    <a16:creationId xmlns="" xmlns:a16="http://schemas.microsoft.com/office/drawing/2014/main" id="{58A7EC1F-5D25-4D91-89EC-C2F089F563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7" name="Straight Connector 2126">
                <a:extLst>
                  <a:ext uri="{FF2B5EF4-FFF2-40B4-BE49-F238E27FC236}">
                    <a16:creationId xmlns="" xmlns:a16="http://schemas.microsoft.com/office/drawing/2014/main" id="{6D287611-1203-4187-A52A-1C8088C726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8" name="Straight Connector 2127">
                <a:extLst>
                  <a:ext uri="{FF2B5EF4-FFF2-40B4-BE49-F238E27FC236}">
                    <a16:creationId xmlns="" xmlns:a16="http://schemas.microsoft.com/office/drawing/2014/main" id="{93ED6EB2-8429-43D4-B061-49022AE1AF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29" name="Oval 2128">
                <a:extLst>
                  <a:ext uri="{FF2B5EF4-FFF2-40B4-BE49-F238E27FC236}">
                    <a16:creationId xmlns="" xmlns:a16="http://schemas.microsoft.com/office/drawing/2014/main" id="{0E470A7E-AF71-4020-804E-2F246523371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0" name="Oval 2129">
                <a:extLst>
                  <a:ext uri="{FF2B5EF4-FFF2-40B4-BE49-F238E27FC236}">
                    <a16:creationId xmlns="" xmlns:a16="http://schemas.microsoft.com/office/drawing/2014/main" id="{F2CAF8F7-E767-4337-BB84-2942485AE9C7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1" name="Oval 2130">
                <a:extLst>
                  <a:ext uri="{FF2B5EF4-FFF2-40B4-BE49-F238E27FC236}">
                    <a16:creationId xmlns="" xmlns:a16="http://schemas.microsoft.com/office/drawing/2014/main" id="{8CE8F451-11BF-4C95-8563-DDC2F4618E9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2" name="Oval 2131">
                <a:extLst>
                  <a:ext uri="{FF2B5EF4-FFF2-40B4-BE49-F238E27FC236}">
                    <a16:creationId xmlns="" xmlns:a16="http://schemas.microsoft.com/office/drawing/2014/main" id="{C40ABDD6-A84C-48BB-8B5D-5AD1EFEEB598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3" name="Oval 2132">
                <a:extLst>
                  <a:ext uri="{FF2B5EF4-FFF2-40B4-BE49-F238E27FC236}">
                    <a16:creationId xmlns="" xmlns:a16="http://schemas.microsoft.com/office/drawing/2014/main" id="{E9418934-03ED-4193-82E6-AFCCCF35B9BF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4" name="TextBox 2133">
                <a:extLst>
                  <a:ext uri="{FF2B5EF4-FFF2-40B4-BE49-F238E27FC236}">
                    <a16:creationId xmlns="" xmlns:a16="http://schemas.microsoft.com/office/drawing/2014/main" id="{93A73436-4AD5-4502-A205-90CC367ACF4D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35" name="TextBox 2134">
                <a:extLst>
                  <a:ext uri="{FF2B5EF4-FFF2-40B4-BE49-F238E27FC236}">
                    <a16:creationId xmlns="" xmlns:a16="http://schemas.microsoft.com/office/drawing/2014/main" id="{032E2B3D-49FC-4688-BDFC-11B39A4D4272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3184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29</a:t>
                </a:r>
              </a:p>
            </p:txBody>
          </p:sp>
          <p:sp>
            <p:nvSpPr>
              <p:cNvPr id="2136" name="TextBox 2135">
                <a:extLst>
                  <a:ext uri="{FF2B5EF4-FFF2-40B4-BE49-F238E27FC236}">
                    <a16:creationId xmlns="" xmlns:a16="http://schemas.microsoft.com/office/drawing/2014/main" id="{7C8067A1-C38E-4D00-8516-789E0B3EA538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37" name="TextBox 2136">
                <a:extLst>
                  <a:ext uri="{FF2B5EF4-FFF2-40B4-BE49-F238E27FC236}">
                    <a16:creationId xmlns="" xmlns:a16="http://schemas.microsoft.com/office/drawing/2014/main" id="{D12AA666-6B2A-487C-B39C-1C4A8CD22181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  <p:sp>
            <p:nvSpPr>
              <p:cNvPr id="2138" name="TextBox 2137">
                <a:extLst>
                  <a:ext uri="{FF2B5EF4-FFF2-40B4-BE49-F238E27FC236}">
                    <a16:creationId xmlns="" xmlns:a16="http://schemas.microsoft.com/office/drawing/2014/main" id="{FE2BDBD6-4B05-4934-94DE-42BDC863764F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139" name="Group 2138">
            <a:extLst>
              <a:ext uri="{FF2B5EF4-FFF2-40B4-BE49-F238E27FC236}">
                <a16:creationId xmlns="" xmlns:a16="http://schemas.microsoft.com/office/drawing/2014/main" id="{45BB22D9-2518-4771-8227-5C6D72195563}"/>
              </a:ext>
            </a:extLst>
          </p:cNvPr>
          <p:cNvGrpSpPr/>
          <p:nvPr/>
        </p:nvGrpSpPr>
        <p:grpSpPr>
          <a:xfrm>
            <a:off x="5687979" y="4729432"/>
            <a:ext cx="436079" cy="909301"/>
            <a:chOff x="407056" y="708837"/>
            <a:chExt cx="436079" cy="909301"/>
          </a:xfrm>
        </p:grpSpPr>
        <p:sp>
          <p:nvSpPr>
            <p:cNvPr id="2140" name="TextBox 2139">
              <a:extLst>
                <a:ext uri="{FF2B5EF4-FFF2-40B4-BE49-F238E27FC236}">
                  <a16:creationId xmlns="" xmlns:a16="http://schemas.microsoft.com/office/drawing/2014/main" id="{1894DB87-4521-44F0-9B29-C4A0F4FDF03A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141" name="Group 2140">
              <a:extLst>
                <a:ext uri="{FF2B5EF4-FFF2-40B4-BE49-F238E27FC236}">
                  <a16:creationId xmlns="" xmlns:a16="http://schemas.microsoft.com/office/drawing/2014/main" id="{0398964E-D3F0-4E7B-ABC4-D139FC9AC9DA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142" name="Oval 2141">
                <a:extLst>
                  <a:ext uri="{FF2B5EF4-FFF2-40B4-BE49-F238E27FC236}">
                    <a16:creationId xmlns="" xmlns:a16="http://schemas.microsoft.com/office/drawing/2014/main" id="{D1C60753-9F79-4DC7-A94C-DC07EAF5E37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43" name="Straight Connector 2142">
                <a:extLst>
                  <a:ext uri="{FF2B5EF4-FFF2-40B4-BE49-F238E27FC236}">
                    <a16:creationId xmlns="" xmlns:a16="http://schemas.microsoft.com/office/drawing/2014/main" id="{D9EE9B21-535E-43C4-A741-89FC33D7BD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4" name="Straight Connector 2143">
                <a:extLst>
                  <a:ext uri="{FF2B5EF4-FFF2-40B4-BE49-F238E27FC236}">
                    <a16:creationId xmlns="" xmlns:a16="http://schemas.microsoft.com/office/drawing/2014/main" id="{8D33DC61-00D2-4B47-A3D9-D347E19FB7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5" name="Straight Connector 2144">
                <a:extLst>
                  <a:ext uri="{FF2B5EF4-FFF2-40B4-BE49-F238E27FC236}">
                    <a16:creationId xmlns="" xmlns:a16="http://schemas.microsoft.com/office/drawing/2014/main" id="{5B1D65D0-9CA7-4AF7-BD7C-1C57A2582C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6" name="Straight Connector 2145">
                <a:extLst>
                  <a:ext uri="{FF2B5EF4-FFF2-40B4-BE49-F238E27FC236}">
                    <a16:creationId xmlns="" xmlns:a16="http://schemas.microsoft.com/office/drawing/2014/main" id="{95E2D1FE-8E99-4761-AC32-5955ED17E2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7" name="Straight Connector 2146">
                <a:extLst>
                  <a:ext uri="{FF2B5EF4-FFF2-40B4-BE49-F238E27FC236}">
                    <a16:creationId xmlns="" xmlns:a16="http://schemas.microsoft.com/office/drawing/2014/main" id="{E61C5114-1A07-462F-A860-A8917B047F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8" name="Straight Connector 2147">
                <a:extLst>
                  <a:ext uri="{FF2B5EF4-FFF2-40B4-BE49-F238E27FC236}">
                    <a16:creationId xmlns="" xmlns:a16="http://schemas.microsoft.com/office/drawing/2014/main" id="{9B275479-A848-4E5B-8570-BB607D944F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9" name="Straight Connector 2148">
                <a:extLst>
                  <a:ext uri="{FF2B5EF4-FFF2-40B4-BE49-F238E27FC236}">
                    <a16:creationId xmlns="" xmlns:a16="http://schemas.microsoft.com/office/drawing/2014/main" id="{FA55FC68-6301-4DFD-9543-9FF85C541C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0" name="Straight Connector 2149">
                <a:extLst>
                  <a:ext uri="{FF2B5EF4-FFF2-40B4-BE49-F238E27FC236}">
                    <a16:creationId xmlns="" xmlns:a16="http://schemas.microsoft.com/office/drawing/2014/main" id="{75F969CE-44F6-41A5-8BBF-4BE3E67BF1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1" name="Straight Connector 2150">
                <a:extLst>
                  <a:ext uri="{FF2B5EF4-FFF2-40B4-BE49-F238E27FC236}">
                    <a16:creationId xmlns="" xmlns:a16="http://schemas.microsoft.com/office/drawing/2014/main" id="{A04401B9-8C6F-48E5-AB5F-4C2067E739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2" name="Straight Connector 2151">
                <a:extLst>
                  <a:ext uri="{FF2B5EF4-FFF2-40B4-BE49-F238E27FC236}">
                    <a16:creationId xmlns="" xmlns:a16="http://schemas.microsoft.com/office/drawing/2014/main" id="{204C5F52-66B2-43EB-A64A-170A65AEA2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53" name="Oval 2152">
                <a:extLst>
                  <a:ext uri="{FF2B5EF4-FFF2-40B4-BE49-F238E27FC236}">
                    <a16:creationId xmlns="" xmlns:a16="http://schemas.microsoft.com/office/drawing/2014/main" id="{11FA5E73-BBA7-4F68-BF1D-A8FA6B23FD64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4" name="Oval 2153">
                <a:extLst>
                  <a:ext uri="{FF2B5EF4-FFF2-40B4-BE49-F238E27FC236}">
                    <a16:creationId xmlns="" xmlns:a16="http://schemas.microsoft.com/office/drawing/2014/main" id="{0FD25378-A557-4511-B9AF-5031F206C0E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5" name="Oval 2154">
                <a:extLst>
                  <a:ext uri="{FF2B5EF4-FFF2-40B4-BE49-F238E27FC236}">
                    <a16:creationId xmlns="" xmlns:a16="http://schemas.microsoft.com/office/drawing/2014/main" id="{6907C96B-0250-496F-9925-6FDB11C2C9F8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6" name="Oval 2155">
                <a:extLst>
                  <a:ext uri="{FF2B5EF4-FFF2-40B4-BE49-F238E27FC236}">
                    <a16:creationId xmlns="" xmlns:a16="http://schemas.microsoft.com/office/drawing/2014/main" id="{5C060404-E45E-44C0-9CED-75189540756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7" name="Oval 2156">
                <a:extLst>
                  <a:ext uri="{FF2B5EF4-FFF2-40B4-BE49-F238E27FC236}">
                    <a16:creationId xmlns="" xmlns:a16="http://schemas.microsoft.com/office/drawing/2014/main" id="{97F731CC-829F-4C18-AA97-B45CC16FB942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8" name="TextBox 2157">
                <a:extLst>
                  <a:ext uri="{FF2B5EF4-FFF2-40B4-BE49-F238E27FC236}">
                    <a16:creationId xmlns="" xmlns:a16="http://schemas.microsoft.com/office/drawing/2014/main" id="{1BE50314-09DA-43AA-899B-5E158E21FC6D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159" name="TextBox 2158">
                <a:extLst>
                  <a:ext uri="{FF2B5EF4-FFF2-40B4-BE49-F238E27FC236}">
                    <a16:creationId xmlns="" xmlns:a16="http://schemas.microsoft.com/office/drawing/2014/main" id="{4139AD9B-84AD-4195-AAFC-5C16F97CFD0D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</a:t>
                </a:r>
              </a:p>
            </p:txBody>
          </p:sp>
          <p:sp>
            <p:nvSpPr>
              <p:cNvPr id="2160" name="TextBox 2159">
                <a:extLst>
                  <a:ext uri="{FF2B5EF4-FFF2-40B4-BE49-F238E27FC236}">
                    <a16:creationId xmlns="" xmlns:a16="http://schemas.microsoft.com/office/drawing/2014/main" id="{5ACAA37E-D8C0-4879-81E7-1C085EFA37E5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61" name="TextBox 2160">
                <a:extLst>
                  <a:ext uri="{FF2B5EF4-FFF2-40B4-BE49-F238E27FC236}">
                    <a16:creationId xmlns="" xmlns:a16="http://schemas.microsoft.com/office/drawing/2014/main" id="{96A4C816-ED30-4045-A783-397469CEADAA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162" name="TextBox 2161">
                <a:extLst>
                  <a:ext uri="{FF2B5EF4-FFF2-40B4-BE49-F238E27FC236}">
                    <a16:creationId xmlns="" xmlns:a16="http://schemas.microsoft.com/office/drawing/2014/main" id="{B569C0FD-714D-4B03-881A-3ED638E5B8C3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163" name="Group 2162">
            <a:extLst>
              <a:ext uri="{FF2B5EF4-FFF2-40B4-BE49-F238E27FC236}">
                <a16:creationId xmlns="" xmlns:a16="http://schemas.microsoft.com/office/drawing/2014/main" id="{C17C864C-4EAF-4964-9F2B-40FF53A6353E}"/>
              </a:ext>
            </a:extLst>
          </p:cNvPr>
          <p:cNvGrpSpPr/>
          <p:nvPr/>
        </p:nvGrpSpPr>
        <p:grpSpPr>
          <a:xfrm>
            <a:off x="6248384" y="4758872"/>
            <a:ext cx="436079" cy="909301"/>
            <a:chOff x="407056" y="708837"/>
            <a:chExt cx="436079" cy="909301"/>
          </a:xfrm>
        </p:grpSpPr>
        <p:sp>
          <p:nvSpPr>
            <p:cNvPr id="2164" name="TextBox 2163">
              <a:extLst>
                <a:ext uri="{FF2B5EF4-FFF2-40B4-BE49-F238E27FC236}">
                  <a16:creationId xmlns="" xmlns:a16="http://schemas.microsoft.com/office/drawing/2014/main" id="{83F974A9-59E0-448F-84A3-E643C49CDB96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2165" name="Group 2164">
              <a:extLst>
                <a:ext uri="{FF2B5EF4-FFF2-40B4-BE49-F238E27FC236}">
                  <a16:creationId xmlns="" xmlns:a16="http://schemas.microsoft.com/office/drawing/2014/main" id="{192FE24B-028C-48DF-B771-C68E7D9E5185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166" name="Oval 2165">
                <a:extLst>
                  <a:ext uri="{FF2B5EF4-FFF2-40B4-BE49-F238E27FC236}">
                    <a16:creationId xmlns="" xmlns:a16="http://schemas.microsoft.com/office/drawing/2014/main" id="{749E941D-0C12-4E12-B4E8-52158DAF86DB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67" name="Straight Connector 2166">
                <a:extLst>
                  <a:ext uri="{FF2B5EF4-FFF2-40B4-BE49-F238E27FC236}">
                    <a16:creationId xmlns="" xmlns:a16="http://schemas.microsoft.com/office/drawing/2014/main" id="{4B61AD69-B151-4C26-98B6-B361884B4C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8" name="Straight Connector 2167">
                <a:extLst>
                  <a:ext uri="{FF2B5EF4-FFF2-40B4-BE49-F238E27FC236}">
                    <a16:creationId xmlns="" xmlns:a16="http://schemas.microsoft.com/office/drawing/2014/main" id="{469C7D97-EB34-421E-BF83-0CFAF360D6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9" name="Straight Connector 2168">
                <a:extLst>
                  <a:ext uri="{FF2B5EF4-FFF2-40B4-BE49-F238E27FC236}">
                    <a16:creationId xmlns="" xmlns:a16="http://schemas.microsoft.com/office/drawing/2014/main" id="{E156CD79-481E-472A-AB33-54C0CE6CE9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0" name="Straight Connector 2169">
                <a:extLst>
                  <a:ext uri="{FF2B5EF4-FFF2-40B4-BE49-F238E27FC236}">
                    <a16:creationId xmlns="" xmlns:a16="http://schemas.microsoft.com/office/drawing/2014/main" id="{44D63C49-CF9E-41CF-B020-7DA3DBF461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1" name="Straight Connector 2170">
                <a:extLst>
                  <a:ext uri="{FF2B5EF4-FFF2-40B4-BE49-F238E27FC236}">
                    <a16:creationId xmlns="" xmlns:a16="http://schemas.microsoft.com/office/drawing/2014/main" id="{FD9D9ACB-7AEB-47F8-87D3-7EC9A46738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2" name="Straight Connector 2171">
                <a:extLst>
                  <a:ext uri="{FF2B5EF4-FFF2-40B4-BE49-F238E27FC236}">
                    <a16:creationId xmlns="" xmlns:a16="http://schemas.microsoft.com/office/drawing/2014/main" id="{7608DFE8-CA20-4261-8933-296812D787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3" name="Straight Connector 2172">
                <a:extLst>
                  <a:ext uri="{FF2B5EF4-FFF2-40B4-BE49-F238E27FC236}">
                    <a16:creationId xmlns="" xmlns:a16="http://schemas.microsoft.com/office/drawing/2014/main" id="{D1D8C30D-490F-464D-BF65-D68B744C7F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4" name="Straight Connector 2173">
                <a:extLst>
                  <a:ext uri="{FF2B5EF4-FFF2-40B4-BE49-F238E27FC236}">
                    <a16:creationId xmlns="" xmlns:a16="http://schemas.microsoft.com/office/drawing/2014/main" id="{B150402E-F68B-4167-AA76-2F2F9A5A88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5" name="Straight Connector 2174">
                <a:extLst>
                  <a:ext uri="{FF2B5EF4-FFF2-40B4-BE49-F238E27FC236}">
                    <a16:creationId xmlns="" xmlns:a16="http://schemas.microsoft.com/office/drawing/2014/main" id="{FF04FC97-35BB-4228-86EC-C6BB81CC5B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6" name="Straight Connector 2175">
                <a:extLst>
                  <a:ext uri="{FF2B5EF4-FFF2-40B4-BE49-F238E27FC236}">
                    <a16:creationId xmlns="" xmlns:a16="http://schemas.microsoft.com/office/drawing/2014/main" id="{47611CA5-B226-4B10-95C0-598E7CA545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77" name="Oval 2176">
                <a:extLst>
                  <a:ext uri="{FF2B5EF4-FFF2-40B4-BE49-F238E27FC236}">
                    <a16:creationId xmlns="" xmlns:a16="http://schemas.microsoft.com/office/drawing/2014/main" id="{0CE7F2AA-07B0-4CA1-A35B-96EDCF631F25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78" name="Oval 2177">
                <a:extLst>
                  <a:ext uri="{FF2B5EF4-FFF2-40B4-BE49-F238E27FC236}">
                    <a16:creationId xmlns="" xmlns:a16="http://schemas.microsoft.com/office/drawing/2014/main" id="{92C944B2-724C-48FB-9856-76B851213757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79" name="Oval 2178">
                <a:extLst>
                  <a:ext uri="{FF2B5EF4-FFF2-40B4-BE49-F238E27FC236}">
                    <a16:creationId xmlns="" xmlns:a16="http://schemas.microsoft.com/office/drawing/2014/main" id="{038E747A-EDD5-4957-B504-0A841C6B2D70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80" name="Oval 2179">
                <a:extLst>
                  <a:ext uri="{FF2B5EF4-FFF2-40B4-BE49-F238E27FC236}">
                    <a16:creationId xmlns="" xmlns:a16="http://schemas.microsoft.com/office/drawing/2014/main" id="{E1A10222-B602-4213-8333-33D1548FA41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81" name="Oval 2180">
                <a:extLst>
                  <a:ext uri="{FF2B5EF4-FFF2-40B4-BE49-F238E27FC236}">
                    <a16:creationId xmlns="" xmlns:a16="http://schemas.microsoft.com/office/drawing/2014/main" id="{A2384B7C-FCB1-46DF-9E4F-E70EEDF8453F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82" name="TextBox 2181">
                <a:extLst>
                  <a:ext uri="{FF2B5EF4-FFF2-40B4-BE49-F238E27FC236}">
                    <a16:creationId xmlns="" xmlns:a16="http://schemas.microsoft.com/office/drawing/2014/main" id="{629ABD82-D710-4D43-9A4D-60818615583C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183" name="TextBox 2182">
                <a:extLst>
                  <a:ext uri="{FF2B5EF4-FFF2-40B4-BE49-F238E27FC236}">
                    <a16:creationId xmlns="" xmlns:a16="http://schemas.microsoft.com/office/drawing/2014/main" id="{B16EE9A5-B594-480C-9890-85A8105602C5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</a:t>
                </a:r>
              </a:p>
            </p:txBody>
          </p:sp>
          <p:sp>
            <p:nvSpPr>
              <p:cNvPr id="2184" name="TextBox 2183">
                <a:extLst>
                  <a:ext uri="{FF2B5EF4-FFF2-40B4-BE49-F238E27FC236}">
                    <a16:creationId xmlns="" xmlns:a16="http://schemas.microsoft.com/office/drawing/2014/main" id="{AD8A59FD-AC7C-4C31-B712-F75DD63B7B2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85" name="TextBox 2184">
                <a:extLst>
                  <a:ext uri="{FF2B5EF4-FFF2-40B4-BE49-F238E27FC236}">
                    <a16:creationId xmlns="" xmlns:a16="http://schemas.microsoft.com/office/drawing/2014/main" id="{09B5DCB8-7755-4B90-ADB9-52D124158065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186" name="TextBox 2185">
                <a:extLst>
                  <a:ext uri="{FF2B5EF4-FFF2-40B4-BE49-F238E27FC236}">
                    <a16:creationId xmlns="" xmlns:a16="http://schemas.microsoft.com/office/drawing/2014/main" id="{05141978-A3D8-411E-B9E9-BD10F9CF9925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187" name="Group 2186">
            <a:extLst>
              <a:ext uri="{FF2B5EF4-FFF2-40B4-BE49-F238E27FC236}">
                <a16:creationId xmlns="" xmlns:a16="http://schemas.microsoft.com/office/drawing/2014/main" id="{58E8C60B-16BC-4925-AEFB-527F85EE3D07}"/>
              </a:ext>
            </a:extLst>
          </p:cNvPr>
          <p:cNvGrpSpPr/>
          <p:nvPr/>
        </p:nvGrpSpPr>
        <p:grpSpPr>
          <a:xfrm>
            <a:off x="7000735" y="4735782"/>
            <a:ext cx="480528" cy="909301"/>
            <a:chOff x="407056" y="708837"/>
            <a:chExt cx="480528" cy="909301"/>
          </a:xfrm>
        </p:grpSpPr>
        <p:sp>
          <p:nvSpPr>
            <p:cNvPr id="2188" name="TextBox 2187">
              <a:extLst>
                <a:ext uri="{FF2B5EF4-FFF2-40B4-BE49-F238E27FC236}">
                  <a16:creationId xmlns="" xmlns:a16="http://schemas.microsoft.com/office/drawing/2014/main" id="{E8199D50-F1FB-428A-800B-07455EE6A034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189" name="Group 2188">
              <a:extLst>
                <a:ext uri="{FF2B5EF4-FFF2-40B4-BE49-F238E27FC236}">
                  <a16:creationId xmlns="" xmlns:a16="http://schemas.microsoft.com/office/drawing/2014/main" id="{6DC41125-0AF1-4345-B3B2-62C3BE7759D5}"/>
                </a:ext>
              </a:extLst>
            </p:cNvPr>
            <p:cNvGrpSpPr/>
            <p:nvPr/>
          </p:nvGrpSpPr>
          <p:grpSpPr>
            <a:xfrm>
              <a:off x="407056" y="737158"/>
              <a:ext cx="480528" cy="880980"/>
              <a:chOff x="571516" y="753605"/>
              <a:chExt cx="480528" cy="880980"/>
            </a:xfrm>
          </p:grpSpPr>
          <p:sp>
            <p:nvSpPr>
              <p:cNvPr id="2190" name="Oval 2189">
                <a:extLst>
                  <a:ext uri="{FF2B5EF4-FFF2-40B4-BE49-F238E27FC236}">
                    <a16:creationId xmlns="" xmlns:a16="http://schemas.microsoft.com/office/drawing/2014/main" id="{1BC8FC05-D577-4C76-8043-702D1D5032E8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91" name="Straight Connector 2190">
                <a:extLst>
                  <a:ext uri="{FF2B5EF4-FFF2-40B4-BE49-F238E27FC236}">
                    <a16:creationId xmlns="" xmlns:a16="http://schemas.microsoft.com/office/drawing/2014/main" id="{9C967CC5-403F-4D51-94E2-DE170F05C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2" name="Straight Connector 2191">
                <a:extLst>
                  <a:ext uri="{FF2B5EF4-FFF2-40B4-BE49-F238E27FC236}">
                    <a16:creationId xmlns="" xmlns:a16="http://schemas.microsoft.com/office/drawing/2014/main" id="{9549DD21-1C82-401B-A451-7C31AF3F4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3" name="Straight Connector 2192">
                <a:extLst>
                  <a:ext uri="{FF2B5EF4-FFF2-40B4-BE49-F238E27FC236}">
                    <a16:creationId xmlns="" xmlns:a16="http://schemas.microsoft.com/office/drawing/2014/main" id="{F9BD2392-75AB-4958-B788-B6FF3ECF0D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4" name="Straight Connector 2193">
                <a:extLst>
                  <a:ext uri="{FF2B5EF4-FFF2-40B4-BE49-F238E27FC236}">
                    <a16:creationId xmlns="" xmlns:a16="http://schemas.microsoft.com/office/drawing/2014/main" id="{F6DE6998-13C3-47B6-9C84-D3FFE32A10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5" name="Straight Connector 2194">
                <a:extLst>
                  <a:ext uri="{FF2B5EF4-FFF2-40B4-BE49-F238E27FC236}">
                    <a16:creationId xmlns="" xmlns:a16="http://schemas.microsoft.com/office/drawing/2014/main" id="{1F7DB6C6-2736-4FA6-B9FD-C54A46185F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6" name="Straight Connector 2195">
                <a:extLst>
                  <a:ext uri="{FF2B5EF4-FFF2-40B4-BE49-F238E27FC236}">
                    <a16:creationId xmlns="" xmlns:a16="http://schemas.microsoft.com/office/drawing/2014/main" id="{E0AD3A2F-3C27-40A7-AB52-791EB4F332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7" name="Straight Connector 2196">
                <a:extLst>
                  <a:ext uri="{FF2B5EF4-FFF2-40B4-BE49-F238E27FC236}">
                    <a16:creationId xmlns="" xmlns:a16="http://schemas.microsoft.com/office/drawing/2014/main" id="{E077D0A2-C012-4A40-B968-41D0038E0E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8" name="Straight Connector 2197">
                <a:extLst>
                  <a:ext uri="{FF2B5EF4-FFF2-40B4-BE49-F238E27FC236}">
                    <a16:creationId xmlns="" xmlns:a16="http://schemas.microsoft.com/office/drawing/2014/main" id="{2A19EF61-1CF0-42F8-BB44-A31996A873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9" name="Straight Connector 2198">
                <a:extLst>
                  <a:ext uri="{FF2B5EF4-FFF2-40B4-BE49-F238E27FC236}">
                    <a16:creationId xmlns="" xmlns:a16="http://schemas.microsoft.com/office/drawing/2014/main" id="{9AD477EC-45E0-4E5A-95D7-AF328EC111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0" name="Straight Connector 2199">
                <a:extLst>
                  <a:ext uri="{FF2B5EF4-FFF2-40B4-BE49-F238E27FC236}">
                    <a16:creationId xmlns="" xmlns:a16="http://schemas.microsoft.com/office/drawing/2014/main" id="{2967863C-A67F-4112-A0B7-5C9DC3A925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01" name="Oval 2200">
                <a:extLst>
                  <a:ext uri="{FF2B5EF4-FFF2-40B4-BE49-F238E27FC236}">
                    <a16:creationId xmlns="" xmlns:a16="http://schemas.microsoft.com/office/drawing/2014/main" id="{5A869F62-59B3-48D7-9E25-17880247C053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2" name="Oval 2201">
                <a:extLst>
                  <a:ext uri="{FF2B5EF4-FFF2-40B4-BE49-F238E27FC236}">
                    <a16:creationId xmlns="" xmlns:a16="http://schemas.microsoft.com/office/drawing/2014/main" id="{BDA01292-ED7A-4B4D-98C4-4EFE80621BF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3" name="Oval 2202">
                <a:extLst>
                  <a:ext uri="{FF2B5EF4-FFF2-40B4-BE49-F238E27FC236}">
                    <a16:creationId xmlns="" xmlns:a16="http://schemas.microsoft.com/office/drawing/2014/main" id="{0F160E21-19E3-4D59-A42A-1D4AEB8F3CE1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4" name="Oval 2203">
                <a:extLst>
                  <a:ext uri="{FF2B5EF4-FFF2-40B4-BE49-F238E27FC236}">
                    <a16:creationId xmlns="" xmlns:a16="http://schemas.microsoft.com/office/drawing/2014/main" id="{BC719E0B-1B4D-4940-BBCE-5D07500CEAA5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5" name="Oval 2204">
                <a:extLst>
                  <a:ext uri="{FF2B5EF4-FFF2-40B4-BE49-F238E27FC236}">
                    <a16:creationId xmlns="" xmlns:a16="http://schemas.microsoft.com/office/drawing/2014/main" id="{479BF81A-F9C6-433E-87C7-BA7255C8068B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6" name="TextBox 2205">
                <a:extLst>
                  <a:ext uri="{FF2B5EF4-FFF2-40B4-BE49-F238E27FC236}">
                    <a16:creationId xmlns="" xmlns:a16="http://schemas.microsoft.com/office/drawing/2014/main" id="{3B0DFFA0-B18F-4D97-8FC1-B888772A273E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07" name="TextBox 2206">
                <a:extLst>
                  <a:ext uri="{FF2B5EF4-FFF2-40B4-BE49-F238E27FC236}">
                    <a16:creationId xmlns="" xmlns:a16="http://schemas.microsoft.com/office/drawing/2014/main" id="{27D61142-8389-4E65-A2B7-78600DDC4A1A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2994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21</a:t>
                </a:r>
              </a:p>
            </p:txBody>
          </p:sp>
          <p:sp>
            <p:nvSpPr>
              <p:cNvPr id="2208" name="TextBox 2207">
                <a:extLst>
                  <a:ext uri="{FF2B5EF4-FFF2-40B4-BE49-F238E27FC236}">
                    <a16:creationId xmlns="" xmlns:a16="http://schemas.microsoft.com/office/drawing/2014/main" id="{942A5E92-72A7-4A3C-8776-BB44AA3D9DDB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209" name="TextBox 2208">
                <a:extLst>
                  <a:ext uri="{FF2B5EF4-FFF2-40B4-BE49-F238E27FC236}">
                    <a16:creationId xmlns="" xmlns:a16="http://schemas.microsoft.com/office/drawing/2014/main" id="{E7EEFBD3-E6CD-4A53-9360-2918C3B8C32E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210" name="TextBox 2209">
                <a:extLst>
                  <a:ext uri="{FF2B5EF4-FFF2-40B4-BE49-F238E27FC236}">
                    <a16:creationId xmlns="" xmlns:a16="http://schemas.microsoft.com/office/drawing/2014/main" id="{3246DBCE-8AEE-4760-9DF9-8AEA78379369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2211" name="Group 2210">
            <a:extLst>
              <a:ext uri="{FF2B5EF4-FFF2-40B4-BE49-F238E27FC236}">
                <a16:creationId xmlns="" xmlns:a16="http://schemas.microsoft.com/office/drawing/2014/main" id="{7BE4A0D0-1C24-4A61-A806-E17A547D7403}"/>
              </a:ext>
            </a:extLst>
          </p:cNvPr>
          <p:cNvGrpSpPr/>
          <p:nvPr/>
        </p:nvGrpSpPr>
        <p:grpSpPr>
          <a:xfrm>
            <a:off x="7680185" y="4735782"/>
            <a:ext cx="436079" cy="909301"/>
            <a:chOff x="407056" y="708837"/>
            <a:chExt cx="436079" cy="909301"/>
          </a:xfrm>
        </p:grpSpPr>
        <p:sp>
          <p:nvSpPr>
            <p:cNvPr id="2212" name="TextBox 2211">
              <a:extLst>
                <a:ext uri="{FF2B5EF4-FFF2-40B4-BE49-F238E27FC236}">
                  <a16:creationId xmlns="" xmlns:a16="http://schemas.microsoft.com/office/drawing/2014/main" id="{48E5312A-E08D-4325-9CAF-C1896B1F4ED9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213" name="Group 2212">
              <a:extLst>
                <a:ext uri="{FF2B5EF4-FFF2-40B4-BE49-F238E27FC236}">
                  <a16:creationId xmlns="" xmlns:a16="http://schemas.microsoft.com/office/drawing/2014/main" id="{A06F45FA-B04A-4DDC-8CCF-EB486A2E5E29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214" name="Oval 2213">
                <a:extLst>
                  <a:ext uri="{FF2B5EF4-FFF2-40B4-BE49-F238E27FC236}">
                    <a16:creationId xmlns="" xmlns:a16="http://schemas.microsoft.com/office/drawing/2014/main" id="{342F7E61-5B2A-4FED-AD5C-0536B1C71212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15" name="Straight Connector 2214">
                <a:extLst>
                  <a:ext uri="{FF2B5EF4-FFF2-40B4-BE49-F238E27FC236}">
                    <a16:creationId xmlns="" xmlns:a16="http://schemas.microsoft.com/office/drawing/2014/main" id="{0EE2D24E-3072-487F-AA3B-8FD9E3F4D0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6" name="Straight Connector 2215">
                <a:extLst>
                  <a:ext uri="{FF2B5EF4-FFF2-40B4-BE49-F238E27FC236}">
                    <a16:creationId xmlns="" xmlns:a16="http://schemas.microsoft.com/office/drawing/2014/main" id="{CFE6ED08-6C55-4A61-A4C0-40A746F3DC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7" name="Straight Connector 2216">
                <a:extLst>
                  <a:ext uri="{FF2B5EF4-FFF2-40B4-BE49-F238E27FC236}">
                    <a16:creationId xmlns="" xmlns:a16="http://schemas.microsoft.com/office/drawing/2014/main" id="{70FAD77A-7FB0-484C-BA57-F2F42DD9F4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8" name="Straight Connector 2217">
                <a:extLst>
                  <a:ext uri="{FF2B5EF4-FFF2-40B4-BE49-F238E27FC236}">
                    <a16:creationId xmlns="" xmlns:a16="http://schemas.microsoft.com/office/drawing/2014/main" id="{64B8E98B-3743-4899-A8D0-F3EFBD4DC4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9" name="Straight Connector 2218">
                <a:extLst>
                  <a:ext uri="{FF2B5EF4-FFF2-40B4-BE49-F238E27FC236}">
                    <a16:creationId xmlns="" xmlns:a16="http://schemas.microsoft.com/office/drawing/2014/main" id="{79D91D05-9763-4D01-818B-D0D90BAE7E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0" name="Straight Connector 2219">
                <a:extLst>
                  <a:ext uri="{FF2B5EF4-FFF2-40B4-BE49-F238E27FC236}">
                    <a16:creationId xmlns="" xmlns:a16="http://schemas.microsoft.com/office/drawing/2014/main" id="{8A63A908-5E3F-4805-827B-1E6BC8B3CF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1" name="Straight Connector 2220">
                <a:extLst>
                  <a:ext uri="{FF2B5EF4-FFF2-40B4-BE49-F238E27FC236}">
                    <a16:creationId xmlns="" xmlns:a16="http://schemas.microsoft.com/office/drawing/2014/main" id="{D9E989E3-EAC3-4869-B340-32E34FBEAE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2" name="Straight Connector 2221">
                <a:extLst>
                  <a:ext uri="{FF2B5EF4-FFF2-40B4-BE49-F238E27FC236}">
                    <a16:creationId xmlns="" xmlns:a16="http://schemas.microsoft.com/office/drawing/2014/main" id="{12C9669A-C6F5-4C96-9749-BACEC151A9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3" name="Straight Connector 2222">
                <a:extLst>
                  <a:ext uri="{FF2B5EF4-FFF2-40B4-BE49-F238E27FC236}">
                    <a16:creationId xmlns="" xmlns:a16="http://schemas.microsoft.com/office/drawing/2014/main" id="{7B84FC6F-4EE7-482E-9983-E00701A0EC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4" name="Straight Connector 2223">
                <a:extLst>
                  <a:ext uri="{FF2B5EF4-FFF2-40B4-BE49-F238E27FC236}">
                    <a16:creationId xmlns="" xmlns:a16="http://schemas.microsoft.com/office/drawing/2014/main" id="{5ADCE39E-9978-47C1-9B1C-E33A054075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25" name="Oval 2224">
                <a:extLst>
                  <a:ext uri="{FF2B5EF4-FFF2-40B4-BE49-F238E27FC236}">
                    <a16:creationId xmlns="" xmlns:a16="http://schemas.microsoft.com/office/drawing/2014/main" id="{23A5D562-AE65-4173-817C-8AC3D0A5650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6" name="Oval 2225">
                <a:extLst>
                  <a:ext uri="{FF2B5EF4-FFF2-40B4-BE49-F238E27FC236}">
                    <a16:creationId xmlns="" xmlns:a16="http://schemas.microsoft.com/office/drawing/2014/main" id="{FCADE4CD-2435-493B-A0F9-25F870B54A50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7" name="Oval 2226">
                <a:extLst>
                  <a:ext uri="{FF2B5EF4-FFF2-40B4-BE49-F238E27FC236}">
                    <a16:creationId xmlns="" xmlns:a16="http://schemas.microsoft.com/office/drawing/2014/main" id="{E5AD8296-4992-43F4-AAC8-9CA10136A1D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8" name="Oval 2227">
                <a:extLst>
                  <a:ext uri="{FF2B5EF4-FFF2-40B4-BE49-F238E27FC236}">
                    <a16:creationId xmlns="" xmlns:a16="http://schemas.microsoft.com/office/drawing/2014/main" id="{43C299E8-DFCF-4A08-B041-6D1DB9CB3778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9" name="Oval 2228">
                <a:extLst>
                  <a:ext uri="{FF2B5EF4-FFF2-40B4-BE49-F238E27FC236}">
                    <a16:creationId xmlns="" xmlns:a16="http://schemas.microsoft.com/office/drawing/2014/main" id="{DB6373A9-F287-4EC4-A134-857DE1E9E430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30" name="TextBox 2229">
                <a:extLst>
                  <a:ext uri="{FF2B5EF4-FFF2-40B4-BE49-F238E27FC236}">
                    <a16:creationId xmlns="" xmlns:a16="http://schemas.microsoft.com/office/drawing/2014/main" id="{BC268D87-3830-406D-BB6F-FE0341447F2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31" name="TextBox 2230">
                <a:extLst>
                  <a:ext uri="{FF2B5EF4-FFF2-40B4-BE49-F238E27FC236}">
                    <a16:creationId xmlns="" xmlns:a16="http://schemas.microsoft.com/office/drawing/2014/main" id="{AB37FE37-6A56-4093-BA58-9F38CEEBB3DD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sp>
            <p:nvSpPr>
              <p:cNvPr id="2232" name="TextBox 2231">
                <a:extLst>
                  <a:ext uri="{FF2B5EF4-FFF2-40B4-BE49-F238E27FC236}">
                    <a16:creationId xmlns="" xmlns:a16="http://schemas.microsoft.com/office/drawing/2014/main" id="{001DCD86-7482-4A55-B385-D17F5287B05A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2233" name="TextBox 2232">
                <a:extLst>
                  <a:ext uri="{FF2B5EF4-FFF2-40B4-BE49-F238E27FC236}">
                    <a16:creationId xmlns="" xmlns:a16="http://schemas.microsoft.com/office/drawing/2014/main" id="{953320EF-A743-4385-8FFA-460323BC8A0D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34" name="TextBox 2233">
                <a:extLst>
                  <a:ext uri="{FF2B5EF4-FFF2-40B4-BE49-F238E27FC236}">
                    <a16:creationId xmlns="" xmlns:a16="http://schemas.microsoft.com/office/drawing/2014/main" id="{256B1C98-0033-4CC9-9B11-303E88EB002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235" name="Group 2234">
            <a:extLst>
              <a:ext uri="{FF2B5EF4-FFF2-40B4-BE49-F238E27FC236}">
                <a16:creationId xmlns="" xmlns:a16="http://schemas.microsoft.com/office/drawing/2014/main" id="{3CA1DF51-12A0-4E95-9888-4F7B21651B1D}"/>
              </a:ext>
            </a:extLst>
          </p:cNvPr>
          <p:cNvGrpSpPr/>
          <p:nvPr/>
        </p:nvGrpSpPr>
        <p:grpSpPr>
          <a:xfrm>
            <a:off x="8213585" y="4735782"/>
            <a:ext cx="461478" cy="909301"/>
            <a:chOff x="407056" y="708837"/>
            <a:chExt cx="461478" cy="909301"/>
          </a:xfrm>
        </p:grpSpPr>
        <p:sp>
          <p:nvSpPr>
            <p:cNvPr id="2236" name="TextBox 2235">
              <a:extLst>
                <a:ext uri="{FF2B5EF4-FFF2-40B4-BE49-F238E27FC236}">
                  <a16:creationId xmlns="" xmlns:a16="http://schemas.microsoft.com/office/drawing/2014/main" id="{15097E22-269D-4970-808D-93FBFE890992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2237" name="Group 2236">
              <a:extLst>
                <a:ext uri="{FF2B5EF4-FFF2-40B4-BE49-F238E27FC236}">
                  <a16:creationId xmlns="" xmlns:a16="http://schemas.microsoft.com/office/drawing/2014/main" id="{36C21DC3-07CD-4385-A91E-AB1E5F83E7CB}"/>
                </a:ext>
              </a:extLst>
            </p:cNvPr>
            <p:cNvGrpSpPr/>
            <p:nvPr/>
          </p:nvGrpSpPr>
          <p:grpSpPr>
            <a:xfrm>
              <a:off x="407056" y="737158"/>
              <a:ext cx="461478" cy="880980"/>
              <a:chOff x="571516" y="753605"/>
              <a:chExt cx="461478" cy="880980"/>
            </a:xfrm>
          </p:grpSpPr>
          <p:sp>
            <p:nvSpPr>
              <p:cNvPr id="2238" name="Oval 2237">
                <a:extLst>
                  <a:ext uri="{FF2B5EF4-FFF2-40B4-BE49-F238E27FC236}">
                    <a16:creationId xmlns="" xmlns:a16="http://schemas.microsoft.com/office/drawing/2014/main" id="{440465A9-AC67-468D-AE94-FBFD88FF376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39" name="Straight Connector 2238">
                <a:extLst>
                  <a:ext uri="{FF2B5EF4-FFF2-40B4-BE49-F238E27FC236}">
                    <a16:creationId xmlns="" xmlns:a16="http://schemas.microsoft.com/office/drawing/2014/main" id="{AFEF9473-AE1D-47AF-BC6A-1222391CEA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0" name="Straight Connector 2239">
                <a:extLst>
                  <a:ext uri="{FF2B5EF4-FFF2-40B4-BE49-F238E27FC236}">
                    <a16:creationId xmlns="" xmlns:a16="http://schemas.microsoft.com/office/drawing/2014/main" id="{FE8447BB-0EC2-4137-A2EC-6FE964AEBD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1" name="Straight Connector 2240">
                <a:extLst>
                  <a:ext uri="{FF2B5EF4-FFF2-40B4-BE49-F238E27FC236}">
                    <a16:creationId xmlns="" xmlns:a16="http://schemas.microsoft.com/office/drawing/2014/main" id="{02EE1A8E-3835-48F3-A2A2-009B74B1CF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2" name="Straight Connector 2241">
                <a:extLst>
                  <a:ext uri="{FF2B5EF4-FFF2-40B4-BE49-F238E27FC236}">
                    <a16:creationId xmlns="" xmlns:a16="http://schemas.microsoft.com/office/drawing/2014/main" id="{E50877FA-0851-4088-9C6E-E1294EE96B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3" name="Straight Connector 2242">
                <a:extLst>
                  <a:ext uri="{FF2B5EF4-FFF2-40B4-BE49-F238E27FC236}">
                    <a16:creationId xmlns="" xmlns:a16="http://schemas.microsoft.com/office/drawing/2014/main" id="{01ABD90C-8967-4D31-85E0-8DF92E6A78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4" name="Straight Connector 2243">
                <a:extLst>
                  <a:ext uri="{FF2B5EF4-FFF2-40B4-BE49-F238E27FC236}">
                    <a16:creationId xmlns="" xmlns:a16="http://schemas.microsoft.com/office/drawing/2014/main" id="{C952A688-5C1A-4373-BF95-D0279DAA3A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5" name="Straight Connector 2244">
                <a:extLst>
                  <a:ext uri="{FF2B5EF4-FFF2-40B4-BE49-F238E27FC236}">
                    <a16:creationId xmlns="" xmlns:a16="http://schemas.microsoft.com/office/drawing/2014/main" id="{60595042-AF88-4657-851D-F97D36F91B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6" name="Straight Connector 2245">
                <a:extLst>
                  <a:ext uri="{FF2B5EF4-FFF2-40B4-BE49-F238E27FC236}">
                    <a16:creationId xmlns="" xmlns:a16="http://schemas.microsoft.com/office/drawing/2014/main" id="{9FCA9699-3728-4808-BBD2-FC0E03A1A5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7" name="Straight Connector 2246">
                <a:extLst>
                  <a:ext uri="{FF2B5EF4-FFF2-40B4-BE49-F238E27FC236}">
                    <a16:creationId xmlns="" xmlns:a16="http://schemas.microsoft.com/office/drawing/2014/main" id="{C6DFA3B7-35A7-4CB5-8C5D-A9A50835DC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8" name="Straight Connector 2247">
                <a:extLst>
                  <a:ext uri="{FF2B5EF4-FFF2-40B4-BE49-F238E27FC236}">
                    <a16:creationId xmlns="" xmlns:a16="http://schemas.microsoft.com/office/drawing/2014/main" id="{20C76956-482C-41C0-BF26-614C369BFD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49" name="Oval 2248">
                <a:extLst>
                  <a:ext uri="{FF2B5EF4-FFF2-40B4-BE49-F238E27FC236}">
                    <a16:creationId xmlns="" xmlns:a16="http://schemas.microsoft.com/office/drawing/2014/main" id="{F55FEAA7-967C-41A0-958F-5E88D2CF5647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0" name="Oval 2249">
                <a:extLst>
                  <a:ext uri="{FF2B5EF4-FFF2-40B4-BE49-F238E27FC236}">
                    <a16:creationId xmlns="" xmlns:a16="http://schemas.microsoft.com/office/drawing/2014/main" id="{439B1739-1B5E-4CA1-82F3-377300CA354C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1" name="Oval 2250">
                <a:extLst>
                  <a:ext uri="{FF2B5EF4-FFF2-40B4-BE49-F238E27FC236}">
                    <a16:creationId xmlns="" xmlns:a16="http://schemas.microsoft.com/office/drawing/2014/main" id="{CEC0B38D-8440-41F9-A6E7-0DA058632ED8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2" name="Oval 2251">
                <a:extLst>
                  <a:ext uri="{FF2B5EF4-FFF2-40B4-BE49-F238E27FC236}">
                    <a16:creationId xmlns="" xmlns:a16="http://schemas.microsoft.com/office/drawing/2014/main" id="{F2104E91-6C81-42DD-8C11-8C6E8A5FA1A1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3" name="Oval 2252">
                <a:extLst>
                  <a:ext uri="{FF2B5EF4-FFF2-40B4-BE49-F238E27FC236}">
                    <a16:creationId xmlns="" xmlns:a16="http://schemas.microsoft.com/office/drawing/2014/main" id="{DFF9F24A-D74D-4CEC-8979-CBD22DCC4485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4" name="TextBox 2253">
                <a:extLst>
                  <a:ext uri="{FF2B5EF4-FFF2-40B4-BE49-F238E27FC236}">
                    <a16:creationId xmlns="" xmlns:a16="http://schemas.microsoft.com/office/drawing/2014/main" id="{5D7E2545-6EB0-4A27-B04F-37A136A9752C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255" name="TextBox 2254">
                <a:extLst>
                  <a:ext uri="{FF2B5EF4-FFF2-40B4-BE49-F238E27FC236}">
                    <a16:creationId xmlns="" xmlns:a16="http://schemas.microsoft.com/office/drawing/2014/main" id="{45315E97-FDB7-42E6-82D0-2E8F653E91B5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2803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21</a:t>
                </a:r>
              </a:p>
            </p:txBody>
          </p:sp>
          <p:sp>
            <p:nvSpPr>
              <p:cNvPr id="2256" name="TextBox 2255">
                <a:extLst>
                  <a:ext uri="{FF2B5EF4-FFF2-40B4-BE49-F238E27FC236}">
                    <a16:creationId xmlns="" xmlns:a16="http://schemas.microsoft.com/office/drawing/2014/main" id="{A82C57AE-93A0-49B8-80D5-82549600583F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57" name="TextBox 2256">
                <a:extLst>
                  <a:ext uri="{FF2B5EF4-FFF2-40B4-BE49-F238E27FC236}">
                    <a16:creationId xmlns="" xmlns:a16="http://schemas.microsoft.com/office/drawing/2014/main" id="{FEE04BEF-B28F-4F81-B5A8-F2D6A0CBF3AE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</a:t>
                </a:r>
              </a:p>
            </p:txBody>
          </p:sp>
          <p:sp>
            <p:nvSpPr>
              <p:cNvPr id="2258" name="TextBox 2257">
                <a:extLst>
                  <a:ext uri="{FF2B5EF4-FFF2-40B4-BE49-F238E27FC236}">
                    <a16:creationId xmlns="" xmlns:a16="http://schemas.microsoft.com/office/drawing/2014/main" id="{57298927-EFEF-4366-9B5F-51211F6A8CE9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</p:grpSp>
      <p:grpSp>
        <p:nvGrpSpPr>
          <p:cNvPr id="2259" name="Group 2258">
            <a:extLst>
              <a:ext uri="{FF2B5EF4-FFF2-40B4-BE49-F238E27FC236}">
                <a16:creationId xmlns="" xmlns:a16="http://schemas.microsoft.com/office/drawing/2014/main" id="{7F3B00DA-B092-48C0-8D57-E4774A7EC6D1}"/>
              </a:ext>
            </a:extLst>
          </p:cNvPr>
          <p:cNvGrpSpPr/>
          <p:nvPr/>
        </p:nvGrpSpPr>
        <p:grpSpPr>
          <a:xfrm>
            <a:off x="8823185" y="4742132"/>
            <a:ext cx="467828" cy="909301"/>
            <a:chOff x="407056" y="708837"/>
            <a:chExt cx="467828" cy="909301"/>
          </a:xfrm>
        </p:grpSpPr>
        <p:sp>
          <p:nvSpPr>
            <p:cNvPr id="2260" name="TextBox 2259">
              <a:extLst>
                <a:ext uri="{FF2B5EF4-FFF2-40B4-BE49-F238E27FC236}">
                  <a16:creationId xmlns="" xmlns:a16="http://schemas.microsoft.com/office/drawing/2014/main" id="{CFFF95EB-9AC7-402B-BB69-9B1B2DED655C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261" name="Group 2260">
              <a:extLst>
                <a:ext uri="{FF2B5EF4-FFF2-40B4-BE49-F238E27FC236}">
                  <a16:creationId xmlns="" xmlns:a16="http://schemas.microsoft.com/office/drawing/2014/main" id="{E6D1461D-1ADD-459D-A6FE-69962AB278FD}"/>
                </a:ext>
              </a:extLst>
            </p:cNvPr>
            <p:cNvGrpSpPr/>
            <p:nvPr/>
          </p:nvGrpSpPr>
          <p:grpSpPr>
            <a:xfrm>
              <a:off x="407056" y="737158"/>
              <a:ext cx="467828" cy="880980"/>
              <a:chOff x="571516" y="753605"/>
              <a:chExt cx="467828" cy="880980"/>
            </a:xfrm>
          </p:grpSpPr>
          <p:sp>
            <p:nvSpPr>
              <p:cNvPr id="2262" name="Oval 2261">
                <a:extLst>
                  <a:ext uri="{FF2B5EF4-FFF2-40B4-BE49-F238E27FC236}">
                    <a16:creationId xmlns="" xmlns:a16="http://schemas.microsoft.com/office/drawing/2014/main" id="{9B1CF278-6FA0-49DB-AA4D-1C4DED730F40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63" name="Straight Connector 2262">
                <a:extLst>
                  <a:ext uri="{FF2B5EF4-FFF2-40B4-BE49-F238E27FC236}">
                    <a16:creationId xmlns="" xmlns:a16="http://schemas.microsoft.com/office/drawing/2014/main" id="{D4C54ADD-A9CF-4465-BDD1-6B876D0ACC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4" name="Straight Connector 2263">
                <a:extLst>
                  <a:ext uri="{FF2B5EF4-FFF2-40B4-BE49-F238E27FC236}">
                    <a16:creationId xmlns="" xmlns:a16="http://schemas.microsoft.com/office/drawing/2014/main" id="{AA96A51A-C9BD-4FFB-9B1B-20C26EE80E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5" name="Straight Connector 2264">
                <a:extLst>
                  <a:ext uri="{FF2B5EF4-FFF2-40B4-BE49-F238E27FC236}">
                    <a16:creationId xmlns="" xmlns:a16="http://schemas.microsoft.com/office/drawing/2014/main" id="{0F281344-6229-4907-8B46-2FEF49281F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6" name="Straight Connector 2265">
                <a:extLst>
                  <a:ext uri="{FF2B5EF4-FFF2-40B4-BE49-F238E27FC236}">
                    <a16:creationId xmlns="" xmlns:a16="http://schemas.microsoft.com/office/drawing/2014/main" id="{3A31DB23-7E4C-4759-935F-D64E04F1AC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7" name="Straight Connector 2266">
                <a:extLst>
                  <a:ext uri="{FF2B5EF4-FFF2-40B4-BE49-F238E27FC236}">
                    <a16:creationId xmlns="" xmlns:a16="http://schemas.microsoft.com/office/drawing/2014/main" id="{CCF9E966-50CF-438F-833F-7C56CDBAB2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8" name="Straight Connector 2267">
                <a:extLst>
                  <a:ext uri="{FF2B5EF4-FFF2-40B4-BE49-F238E27FC236}">
                    <a16:creationId xmlns="" xmlns:a16="http://schemas.microsoft.com/office/drawing/2014/main" id="{330AAE94-0334-4410-97F4-0B0000E445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9" name="Straight Connector 2268">
                <a:extLst>
                  <a:ext uri="{FF2B5EF4-FFF2-40B4-BE49-F238E27FC236}">
                    <a16:creationId xmlns="" xmlns:a16="http://schemas.microsoft.com/office/drawing/2014/main" id="{8C16B8E3-AE57-45D2-B563-A32F27651D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0" name="Straight Connector 2269">
                <a:extLst>
                  <a:ext uri="{FF2B5EF4-FFF2-40B4-BE49-F238E27FC236}">
                    <a16:creationId xmlns="" xmlns:a16="http://schemas.microsoft.com/office/drawing/2014/main" id="{619935AB-49B1-45CD-BE8B-2AB348C02D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1" name="Straight Connector 2270">
                <a:extLst>
                  <a:ext uri="{FF2B5EF4-FFF2-40B4-BE49-F238E27FC236}">
                    <a16:creationId xmlns="" xmlns:a16="http://schemas.microsoft.com/office/drawing/2014/main" id="{6ADD63F0-A4ED-4B03-83DF-B752D0D9A1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2" name="Straight Connector 2271">
                <a:extLst>
                  <a:ext uri="{FF2B5EF4-FFF2-40B4-BE49-F238E27FC236}">
                    <a16:creationId xmlns="" xmlns:a16="http://schemas.microsoft.com/office/drawing/2014/main" id="{B4C3F708-4B3E-44E7-A059-D45F42E75F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73" name="Oval 2272">
                <a:extLst>
                  <a:ext uri="{FF2B5EF4-FFF2-40B4-BE49-F238E27FC236}">
                    <a16:creationId xmlns="" xmlns:a16="http://schemas.microsoft.com/office/drawing/2014/main" id="{83D75772-3A8D-4ED9-AC97-2A235FEE46DE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4" name="Oval 2273">
                <a:extLst>
                  <a:ext uri="{FF2B5EF4-FFF2-40B4-BE49-F238E27FC236}">
                    <a16:creationId xmlns="" xmlns:a16="http://schemas.microsoft.com/office/drawing/2014/main" id="{43205C63-F98B-43CB-AEDA-4AA0FECAE7F4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5" name="Oval 2274">
                <a:extLst>
                  <a:ext uri="{FF2B5EF4-FFF2-40B4-BE49-F238E27FC236}">
                    <a16:creationId xmlns="" xmlns:a16="http://schemas.microsoft.com/office/drawing/2014/main" id="{697D78DE-5976-4D09-8F10-A23DF759D256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6" name="Oval 2275">
                <a:extLst>
                  <a:ext uri="{FF2B5EF4-FFF2-40B4-BE49-F238E27FC236}">
                    <a16:creationId xmlns="" xmlns:a16="http://schemas.microsoft.com/office/drawing/2014/main" id="{D616343C-E4B6-4782-8AF1-50B85F686DA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7" name="Oval 2276">
                <a:extLst>
                  <a:ext uri="{FF2B5EF4-FFF2-40B4-BE49-F238E27FC236}">
                    <a16:creationId xmlns="" xmlns:a16="http://schemas.microsoft.com/office/drawing/2014/main" id="{FA88193B-0133-409A-8754-3BB9D4B0328D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8" name="TextBox 2277">
                <a:extLst>
                  <a:ext uri="{FF2B5EF4-FFF2-40B4-BE49-F238E27FC236}">
                    <a16:creationId xmlns="" xmlns:a16="http://schemas.microsoft.com/office/drawing/2014/main" id="{A1B0B3A9-1B85-4976-B430-F5E4737F06F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79" name="TextBox 2278">
                <a:extLst>
                  <a:ext uri="{FF2B5EF4-FFF2-40B4-BE49-F238E27FC236}">
                    <a16:creationId xmlns="" xmlns:a16="http://schemas.microsoft.com/office/drawing/2014/main" id="{5E05BC0B-CD4B-4436-92E2-8C544F2BBE83}"/>
                  </a:ext>
                </a:extLst>
              </p:cNvPr>
              <p:cNvSpPr txBox="1"/>
              <p:nvPr/>
            </p:nvSpPr>
            <p:spPr>
              <a:xfrm>
                <a:off x="746281" y="1016801"/>
                <a:ext cx="2930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15</a:t>
                </a:r>
              </a:p>
            </p:txBody>
          </p:sp>
          <p:sp>
            <p:nvSpPr>
              <p:cNvPr id="2280" name="TextBox 2279">
                <a:extLst>
                  <a:ext uri="{FF2B5EF4-FFF2-40B4-BE49-F238E27FC236}">
                    <a16:creationId xmlns="" xmlns:a16="http://schemas.microsoft.com/office/drawing/2014/main" id="{595BE9B0-1560-423B-8144-313BBD77F52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81" name="TextBox 2280">
                <a:extLst>
                  <a:ext uri="{FF2B5EF4-FFF2-40B4-BE49-F238E27FC236}">
                    <a16:creationId xmlns="" xmlns:a16="http://schemas.microsoft.com/office/drawing/2014/main" id="{DD465446-E4BD-432F-A196-F13B5621BE5E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282" name="TextBox 2281">
                <a:extLst>
                  <a:ext uri="{FF2B5EF4-FFF2-40B4-BE49-F238E27FC236}">
                    <a16:creationId xmlns="" xmlns:a16="http://schemas.microsoft.com/office/drawing/2014/main" id="{428F8892-A10C-4D83-9B6E-8EF147C3392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283" name="Group 2282">
            <a:extLst>
              <a:ext uri="{FF2B5EF4-FFF2-40B4-BE49-F238E27FC236}">
                <a16:creationId xmlns="" xmlns:a16="http://schemas.microsoft.com/office/drawing/2014/main" id="{870B7D70-6D51-4C4B-BE23-9CC86333AEF8}"/>
              </a:ext>
            </a:extLst>
          </p:cNvPr>
          <p:cNvGrpSpPr/>
          <p:nvPr/>
        </p:nvGrpSpPr>
        <p:grpSpPr>
          <a:xfrm>
            <a:off x="9458185" y="4742132"/>
            <a:ext cx="436079" cy="909301"/>
            <a:chOff x="407056" y="708837"/>
            <a:chExt cx="436079" cy="909301"/>
          </a:xfrm>
        </p:grpSpPr>
        <p:sp>
          <p:nvSpPr>
            <p:cNvPr id="2284" name="TextBox 2283">
              <a:extLst>
                <a:ext uri="{FF2B5EF4-FFF2-40B4-BE49-F238E27FC236}">
                  <a16:creationId xmlns="" xmlns:a16="http://schemas.microsoft.com/office/drawing/2014/main" id="{B8F57E1E-02B9-4275-9FD5-11611953B74E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285" name="Group 2284">
              <a:extLst>
                <a:ext uri="{FF2B5EF4-FFF2-40B4-BE49-F238E27FC236}">
                  <a16:creationId xmlns="" xmlns:a16="http://schemas.microsoft.com/office/drawing/2014/main" id="{1DD637E9-4305-499A-99C8-076B5D08F7A0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286" name="Oval 2285">
                <a:extLst>
                  <a:ext uri="{FF2B5EF4-FFF2-40B4-BE49-F238E27FC236}">
                    <a16:creationId xmlns="" xmlns:a16="http://schemas.microsoft.com/office/drawing/2014/main" id="{E3E81ACB-73E6-4E2E-85E2-05CD9C7A542C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87" name="Straight Connector 2286">
                <a:extLst>
                  <a:ext uri="{FF2B5EF4-FFF2-40B4-BE49-F238E27FC236}">
                    <a16:creationId xmlns="" xmlns:a16="http://schemas.microsoft.com/office/drawing/2014/main" id="{0BCDF33B-2F28-4A61-9B3A-41B8D42352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8" name="Straight Connector 2287">
                <a:extLst>
                  <a:ext uri="{FF2B5EF4-FFF2-40B4-BE49-F238E27FC236}">
                    <a16:creationId xmlns="" xmlns:a16="http://schemas.microsoft.com/office/drawing/2014/main" id="{5751AB3E-3352-4EF5-84A1-CA6B546CA0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9" name="Straight Connector 2288">
                <a:extLst>
                  <a:ext uri="{FF2B5EF4-FFF2-40B4-BE49-F238E27FC236}">
                    <a16:creationId xmlns="" xmlns:a16="http://schemas.microsoft.com/office/drawing/2014/main" id="{75AC3965-5A48-4EA3-AF0F-0BBF79DA15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0" name="Straight Connector 2289">
                <a:extLst>
                  <a:ext uri="{FF2B5EF4-FFF2-40B4-BE49-F238E27FC236}">
                    <a16:creationId xmlns="" xmlns:a16="http://schemas.microsoft.com/office/drawing/2014/main" id="{49134628-FB42-4D36-A204-22DAF709C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1" name="Straight Connector 2290">
                <a:extLst>
                  <a:ext uri="{FF2B5EF4-FFF2-40B4-BE49-F238E27FC236}">
                    <a16:creationId xmlns="" xmlns:a16="http://schemas.microsoft.com/office/drawing/2014/main" id="{BFCD2D0F-4FB3-4C37-9F02-C3D9334042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2" name="Straight Connector 2291">
                <a:extLst>
                  <a:ext uri="{FF2B5EF4-FFF2-40B4-BE49-F238E27FC236}">
                    <a16:creationId xmlns="" xmlns:a16="http://schemas.microsoft.com/office/drawing/2014/main" id="{51F5DB1C-5B88-4004-BF77-211DF34EEB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3" name="Straight Connector 2292">
                <a:extLst>
                  <a:ext uri="{FF2B5EF4-FFF2-40B4-BE49-F238E27FC236}">
                    <a16:creationId xmlns="" xmlns:a16="http://schemas.microsoft.com/office/drawing/2014/main" id="{F62B9101-BACE-499D-9C34-B80D84EE43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4" name="Straight Connector 2293">
                <a:extLst>
                  <a:ext uri="{FF2B5EF4-FFF2-40B4-BE49-F238E27FC236}">
                    <a16:creationId xmlns="" xmlns:a16="http://schemas.microsoft.com/office/drawing/2014/main" id="{0FD3D954-9B7C-46AB-A7C9-1F60A21AB5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5" name="Straight Connector 2294">
                <a:extLst>
                  <a:ext uri="{FF2B5EF4-FFF2-40B4-BE49-F238E27FC236}">
                    <a16:creationId xmlns="" xmlns:a16="http://schemas.microsoft.com/office/drawing/2014/main" id="{B4443B8A-F700-40CA-9287-15EEB98D1F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6" name="Straight Connector 2295">
                <a:extLst>
                  <a:ext uri="{FF2B5EF4-FFF2-40B4-BE49-F238E27FC236}">
                    <a16:creationId xmlns="" xmlns:a16="http://schemas.microsoft.com/office/drawing/2014/main" id="{540227A1-98DC-40A2-949D-39F2D988A3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97" name="Oval 2296">
                <a:extLst>
                  <a:ext uri="{FF2B5EF4-FFF2-40B4-BE49-F238E27FC236}">
                    <a16:creationId xmlns="" xmlns:a16="http://schemas.microsoft.com/office/drawing/2014/main" id="{CB8878B4-917E-4872-94C1-C0EC8BE0D02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98" name="Oval 2297">
                <a:extLst>
                  <a:ext uri="{FF2B5EF4-FFF2-40B4-BE49-F238E27FC236}">
                    <a16:creationId xmlns="" xmlns:a16="http://schemas.microsoft.com/office/drawing/2014/main" id="{B3E2842D-D601-41E3-9130-7F9CC53FB53E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99" name="Oval 2298">
                <a:extLst>
                  <a:ext uri="{FF2B5EF4-FFF2-40B4-BE49-F238E27FC236}">
                    <a16:creationId xmlns="" xmlns:a16="http://schemas.microsoft.com/office/drawing/2014/main" id="{F1D3BFD9-E003-4B5D-A39B-3D147993C115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00" name="Oval 2299">
                <a:extLst>
                  <a:ext uri="{FF2B5EF4-FFF2-40B4-BE49-F238E27FC236}">
                    <a16:creationId xmlns="" xmlns:a16="http://schemas.microsoft.com/office/drawing/2014/main" id="{20696230-52BA-4976-A786-B96983FA1F5B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01" name="Oval 2300">
                <a:extLst>
                  <a:ext uri="{FF2B5EF4-FFF2-40B4-BE49-F238E27FC236}">
                    <a16:creationId xmlns="" xmlns:a16="http://schemas.microsoft.com/office/drawing/2014/main" id="{053A1881-701D-44EF-BA96-1E4FD181AFD9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02" name="TextBox 2301">
                <a:extLst>
                  <a:ext uri="{FF2B5EF4-FFF2-40B4-BE49-F238E27FC236}">
                    <a16:creationId xmlns="" xmlns:a16="http://schemas.microsoft.com/office/drawing/2014/main" id="{786AEC25-B54A-4D71-921F-9F446597292E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303" name="TextBox 2302">
                <a:extLst>
                  <a:ext uri="{FF2B5EF4-FFF2-40B4-BE49-F238E27FC236}">
                    <a16:creationId xmlns="" xmlns:a16="http://schemas.microsoft.com/office/drawing/2014/main" id="{CC357951-B463-40BE-87DC-8F983382A095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  <p:sp>
            <p:nvSpPr>
              <p:cNvPr id="2304" name="TextBox 2303">
                <a:extLst>
                  <a:ext uri="{FF2B5EF4-FFF2-40B4-BE49-F238E27FC236}">
                    <a16:creationId xmlns="" xmlns:a16="http://schemas.microsoft.com/office/drawing/2014/main" id="{1AEE9210-1BB8-4B57-AC19-97C73028CE1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</a:t>
                </a:r>
              </a:p>
            </p:txBody>
          </p:sp>
          <p:sp>
            <p:nvSpPr>
              <p:cNvPr id="2305" name="TextBox 2304">
                <a:extLst>
                  <a:ext uri="{FF2B5EF4-FFF2-40B4-BE49-F238E27FC236}">
                    <a16:creationId xmlns="" xmlns:a16="http://schemas.microsoft.com/office/drawing/2014/main" id="{8F08E44E-D9FA-43D0-8A92-64BDAD4AFEE0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306" name="TextBox 2305">
                <a:extLst>
                  <a:ext uri="{FF2B5EF4-FFF2-40B4-BE49-F238E27FC236}">
                    <a16:creationId xmlns="" xmlns:a16="http://schemas.microsoft.com/office/drawing/2014/main" id="{50A464BB-72BE-4AD1-9DBA-F14DEF03D2C1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sp>
        <p:nvSpPr>
          <p:cNvPr id="2307" name="TextBox 2306">
            <a:extLst>
              <a:ext uri="{FF2B5EF4-FFF2-40B4-BE49-F238E27FC236}">
                <a16:creationId xmlns="" xmlns:a16="http://schemas.microsoft.com/office/drawing/2014/main" id="{045F999E-225C-463D-9D95-E6147EA87851}"/>
              </a:ext>
            </a:extLst>
          </p:cNvPr>
          <p:cNvSpPr txBox="1"/>
          <p:nvPr/>
        </p:nvSpPr>
        <p:spPr>
          <a:xfrm>
            <a:off x="50800" y="5719077"/>
            <a:ext cx="4007394" cy="1061829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sz="700" dirty="0" err="1">
                <a:latin typeface="Cambria" panose="02040503050406030204" pitchFamily="18" charset="0"/>
              </a:rPr>
              <a:t>Sumber</a:t>
            </a:r>
            <a:r>
              <a:rPr lang="en-US" sz="700" dirty="0">
                <a:latin typeface="Cambria" panose="02040503050406030204" pitchFamily="18" charset="0"/>
              </a:rPr>
              <a:t>: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>
                <a:latin typeface="Cambria" panose="02040503050406030204" pitchFamily="18" charset="0"/>
              </a:rPr>
              <a:t>RPJMN 2015-2019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No. 179 </a:t>
            </a:r>
            <a:r>
              <a:rPr lang="en-US" sz="700" dirty="0" err="1">
                <a:latin typeface="Cambria" panose="02040503050406030204" pitchFamily="18" charset="0"/>
              </a:rPr>
              <a:t>Thn</a:t>
            </a:r>
            <a:r>
              <a:rPr lang="en-US" sz="700" dirty="0">
                <a:latin typeface="Cambria" panose="02040503050406030204" pitchFamily="18" charset="0"/>
              </a:rPr>
              <a:t> 2014 </a:t>
            </a:r>
            <a:r>
              <a:rPr lang="en-US" sz="700" dirty="0" err="1">
                <a:latin typeface="Cambria" panose="02040503050406030204" pitchFamily="18" charset="0"/>
              </a:rPr>
              <a:t>ttg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Prov. Nusa Tenggara,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No. 31 </a:t>
            </a:r>
            <a:r>
              <a:rPr lang="en-US" sz="700" dirty="0" err="1">
                <a:latin typeface="Cambria" panose="02040503050406030204" pitchFamily="18" charset="0"/>
              </a:rPr>
              <a:t>Thn</a:t>
            </a:r>
            <a:r>
              <a:rPr lang="en-US" sz="700" dirty="0">
                <a:latin typeface="Cambria" panose="02040503050406030204" pitchFamily="18" charset="0"/>
              </a:rPr>
              <a:t> 2015 </a:t>
            </a:r>
            <a:r>
              <a:rPr lang="en-US" sz="700" dirty="0" err="1">
                <a:latin typeface="Cambria" panose="02040503050406030204" pitchFamily="18" charset="0"/>
              </a:rPr>
              <a:t>ttg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Rencana</a:t>
            </a:r>
            <a:r>
              <a:rPr lang="en-US" sz="700" dirty="0">
                <a:latin typeface="Cambria" panose="02040503050406030204" pitchFamily="18" charset="0"/>
              </a:rPr>
              <a:t> Tata </a:t>
            </a:r>
            <a:r>
              <a:rPr lang="en-US" sz="700" dirty="0" err="1">
                <a:latin typeface="Cambria" panose="02040503050406030204" pitchFamily="18" charset="0"/>
              </a:rPr>
              <a:t>Ruang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Prov. Kalimantan Timur, 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No. 179 </a:t>
            </a:r>
            <a:r>
              <a:rPr lang="en-US" sz="700" dirty="0" err="1">
                <a:latin typeface="Cambria" panose="02040503050406030204" pitchFamily="18" charset="0"/>
              </a:rPr>
              <a:t>Thn</a:t>
            </a:r>
            <a:r>
              <a:rPr lang="en-US" sz="700" dirty="0">
                <a:latin typeface="Cambria" panose="02040503050406030204" pitchFamily="18" charset="0"/>
              </a:rPr>
              <a:t> 2014 </a:t>
            </a:r>
            <a:r>
              <a:rPr lang="en-US" sz="700" dirty="0" err="1">
                <a:latin typeface="Cambria" panose="02040503050406030204" pitchFamily="18" charset="0"/>
              </a:rPr>
              <a:t>ttg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</a:t>
            </a:r>
            <a:r>
              <a:rPr lang="en-US" sz="700" dirty="0" err="1">
                <a:latin typeface="Cambria" panose="02040503050406030204" pitchFamily="18" charset="0"/>
              </a:rPr>
              <a:t>Provinsi</a:t>
            </a:r>
            <a:r>
              <a:rPr lang="en-US" sz="700" dirty="0">
                <a:latin typeface="Cambria" panose="02040503050406030204" pitchFamily="18" charset="0"/>
              </a:rPr>
              <a:t> Nusa Tenggara Timur, 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Nomor</a:t>
            </a:r>
            <a:r>
              <a:rPr lang="en-US" sz="700" dirty="0">
                <a:latin typeface="Cambria" panose="02040503050406030204" pitchFamily="18" charset="0"/>
              </a:rPr>
              <a:t> 32 </a:t>
            </a:r>
            <a:r>
              <a:rPr lang="en-US" sz="700" dirty="0" err="1">
                <a:latin typeface="Cambria" panose="02040503050406030204" pitchFamily="18" charset="0"/>
              </a:rPr>
              <a:t>Tahun</a:t>
            </a:r>
            <a:r>
              <a:rPr lang="en-US" sz="700" dirty="0">
                <a:latin typeface="Cambria" panose="02040503050406030204" pitchFamily="18" charset="0"/>
              </a:rPr>
              <a:t> 2015 </a:t>
            </a:r>
            <a:r>
              <a:rPr lang="en-US" sz="700" dirty="0" err="1">
                <a:latin typeface="Cambria" panose="02040503050406030204" pitchFamily="18" charset="0"/>
              </a:rPr>
              <a:t>tentang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Rencana</a:t>
            </a:r>
            <a:r>
              <a:rPr lang="en-US" sz="700" dirty="0">
                <a:latin typeface="Cambria" panose="02040503050406030204" pitchFamily="18" charset="0"/>
              </a:rPr>
              <a:t> Tata </a:t>
            </a:r>
            <a:r>
              <a:rPr lang="en-US" sz="700" dirty="0" err="1">
                <a:latin typeface="Cambria" panose="02040503050406030204" pitchFamily="18" charset="0"/>
              </a:rPr>
              <a:t>Ruang</a:t>
            </a:r>
            <a:r>
              <a:rPr lang="en-US" sz="700" dirty="0">
                <a:latin typeface="Cambria" panose="02040503050406030204" pitchFamily="18" charset="0"/>
              </a:rPr>
              <a:t> Kawasan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</a:t>
            </a:r>
            <a:r>
              <a:rPr lang="en-US" sz="700" dirty="0" err="1">
                <a:latin typeface="Cambria" panose="02040503050406030204" pitchFamily="18" charset="0"/>
              </a:rPr>
              <a:t>Provinsi</a:t>
            </a:r>
            <a:r>
              <a:rPr lang="en-US" sz="700" dirty="0">
                <a:latin typeface="Cambria" panose="02040503050406030204" pitchFamily="18" charset="0"/>
              </a:rPr>
              <a:t> Papua, 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No. 33 </a:t>
            </a:r>
            <a:r>
              <a:rPr lang="en-US" sz="700" dirty="0" err="1">
                <a:latin typeface="Cambria" panose="02040503050406030204" pitchFamily="18" charset="0"/>
              </a:rPr>
              <a:t>Tahun</a:t>
            </a:r>
            <a:r>
              <a:rPr lang="en-US" sz="700" dirty="0">
                <a:latin typeface="Cambria" panose="02040503050406030204" pitchFamily="18" charset="0"/>
              </a:rPr>
              <a:t> 2015 </a:t>
            </a:r>
            <a:r>
              <a:rPr lang="en-US" sz="700" dirty="0" err="1">
                <a:latin typeface="Cambria" panose="02040503050406030204" pitchFamily="18" charset="0"/>
              </a:rPr>
              <a:t>tentang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Rencana</a:t>
            </a:r>
            <a:r>
              <a:rPr lang="en-US" sz="700" dirty="0">
                <a:latin typeface="Cambria" panose="02040503050406030204" pitchFamily="18" charset="0"/>
              </a:rPr>
              <a:t> Tata </a:t>
            </a:r>
            <a:r>
              <a:rPr lang="en-US" sz="700" dirty="0" err="1">
                <a:latin typeface="Cambria" panose="02040503050406030204" pitchFamily="18" charset="0"/>
              </a:rPr>
              <a:t>Ruang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</a:t>
            </a:r>
            <a:r>
              <a:rPr lang="en-US" sz="700" dirty="0" err="1">
                <a:latin typeface="Cambria" panose="02040503050406030204" pitchFamily="18" charset="0"/>
              </a:rPr>
              <a:t>Provinsi</a:t>
            </a:r>
            <a:r>
              <a:rPr lang="en-US" sz="700" dirty="0">
                <a:latin typeface="Cambria" panose="02040503050406030204" pitchFamily="18" charset="0"/>
              </a:rPr>
              <a:t> Maluku, 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No. 34 </a:t>
            </a:r>
            <a:r>
              <a:rPr lang="en-US" sz="700" dirty="0" err="1">
                <a:latin typeface="Cambria" panose="02040503050406030204" pitchFamily="18" charset="0"/>
              </a:rPr>
              <a:t>Tahun</a:t>
            </a:r>
            <a:r>
              <a:rPr lang="en-US" sz="700" dirty="0">
                <a:latin typeface="Cambria" panose="02040503050406030204" pitchFamily="18" charset="0"/>
              </a:rPr>
              <a:t> 2015 </a:t>
            </a:r>
            <a:r>
              <a:rPr lang="en-US" sz="700" dirty="0" err="1">
                <a:latin typeface="Cambria" panose="02040503050406030204" pitchFamily="18" charset="0"/>
              </a:rPr>
              <a:t>Rencana</a:t>
            </a:r>
            <a:r>
              <a:rPr lang="en-US" sz="700" dirty="0">
                <a:latin typeface="Cambria" panose="02040503050406030204" pitchFamily="18" charset="0"/>
              </a:rPr>
              <a:t> Tata </a:t>
            </a:r>
            <a:r>
              <a:rPr lang="en-US" sz="700" dirty="0" err="1">
                <a:latin typeface="Cambria" panose="02040503050406030204" pitchFamily="18" charset="0"/>
              </a:rPr>
              <a:t>Ruang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</a:t>
            </a:r>
            <a:r>
              <a:rPr lang="en-US" sz="700" dirty="0" err="1">
                <a:latin typeface="Cambria" panose="02040503050406030204" pitchFamily="18" charset="0"/>
              </a:rPr>
              <a:t>Provinsi</a:t>
            </a:r>
            <a:r>
              <a:rPr lang="en-US" sz="700" dirty="0">
                <a:latin typeface="Cambria" panose="02040503050406030204" pitchFamily="18" charset="0"/>
              </a:rPr>
              <a:t> Maluku</a:t>
            </a:r>
          </a:p>
        </p:txBody>
      </p:sp>
      <p:sp>
        <p:nvSpPr>
          <p:cNvPr id="2308" name="Rectangle 2307">
            <a:extLst>
              <a:ext uri="{FF2B5EF4-FFF2-40B4-BE49-F238E27FC236}">
                <a16:creationId xmlns="" xmlns:a16="http://schemas.microsoft.com/office/drawing/2014/main" id="{8EC6AF20-E3B0-43B1-BBC8-9C63AC8DCD5C}"/>
              </a:ext>
            </a:extLst>
          </p:cNvPr>
          <p:cNvSpPr/>
          <p:nvPr/>
        </p:nvSpPr>
        <p:spPr>
          <a:xfrm>
            <a:off x="4175927" y="5722448"/>
            <a:ext cx="955536" cy="1044112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>
                <a:solidFill>
                  <a:schemeClr val="bg1"/>
                </a:solidFill>
                <a:latin typeface="Cambria" panose="02040503050406030204" pitchFamily="18" charset="0"/>
              </a:rPr>
              <a:t>KWS </a:t>
            </a:r>
            <a:r>
              <a:rPr lang="es-ES" sz="1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Kota</a:t>
            </a:r>
            <a:r>
              <a:rPr lang="es-ES" sz="1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s-ES" sz="1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baru</a:t>
            </a:r>
            <a:r>
              <a:rPr lang="es-ES" sz="1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s-ES" sz="1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publik</a:t>
            </a:r>
            <a:r>
              <a:rPr lang="es-ES" sz="1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11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313" name="Rectangle 2312">
            <a:extLst>
              <a:ext uri="{FF2B5EF4-FFF2-40B4-BE49-F238E27FC236}">
                <a16:creationId xmlns="" xmlns:a16="http://schemas.microsoft.com/office/drawing/2014/main" id="{8C646A6F-4014-4CFF-BF8F-F2BEE4D96C32}"/>
              </a:ext>
            </a:extLst>
          </p:cNvPr>
          <p:cNvSpPr/>
          <p:nvPr/>
        </p:nvSpPr>
        <p:spPr>
          <a:xfrm>
            <a:off x="6433244" y="5719077"/>
            <a:ext cx="962130" cy="1044112"/>
          </a:xfrm>
          <a:prstGeom prst="rect">
            <a:avLst/>
          </a:prstGeom>
          <a:solidFill>
            <a:srgbClr val="92D05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KWS </a:t>
            </a:r>
            <a:r>
              <a:rPr lang="es-ES" sz="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Perkotaan</a:t>
            </a:r>
            <a:r>
              <a:rPr lang="es-E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 di </a:t>
            </a:r>
            <a:r>
              <a:rPr lang="es-ES" sz="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dalam</a:t>
            </a:r>
            <a:r>
              <a:rPr lang="es-E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s-ES" sz="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kabupaten</a:t>
            </a:r>
            <a:r>
              <a:rPr lang="es-E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416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314" name="Rectangle 2313">
            <a:extLst>
              <a:ext uri="{FF2B5EF4-FFF2-40B4-BE49-F238E27FC236}">
                <a16:creationId xmlns="" xmlns:a16="http://schemas.microsoft.com/office/drawing/2014/main" id="{C4FF85CC-19A8-4847-9471-C84EB169A480}"/>
              </a:ext>
            </a:extLst>
          </p:cNvPr>
          <p:cNvSpPr/>
          <p:nvPr/>
        </p:nvSpPr>
        <p:spPr>
          <a:xfrm>
            <a:off x="7529539" y="5719077"/>
            <a:ext cx="962130" cy="1044112"/>
          </a:xfrm>
          <a:prstGeom prst="rect">
            <a:avLst/>
          </a:prstGeom>
          <a:solidFill>
            <a:srgbClr val="00B0F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KWS </a:t>
            </a:r>
            <a:r>
              <a:rPr lang="es-ES" sz="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perkotaan</a:t>
            </a:r>
            <a:r>
              <a:rPr lang="es-E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 di </a:t>
            </a:r>
            <a:r>
              <a:rPr lang="es-ES" sz="8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perbatasan</a:t>
            </a:r>
            <a:r>
              <a:rPr lang="es-E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 negara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47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315" name="Rectangle 2314">
            <a:extLst>
              <a:ext uri="{FF2B5EF4-FFF2-40B4-BE49-F238E27FC236}">
                <a16:creationId xmlns="" xmlns:a16="http://schemas.microsoft.com/office/drawing/2014/main" id="{BCAFFFE9-6466-44B5-984F-5C896B90698D}"/>
              </a:ext>
            </a:extLst>
          </p:cNvPr>
          <p:cNvSpPr/>
          <p:nvPr/>
        </p:nvSpPr>
        <p:spPr>
          <a:xfrm>
            <a:off x="8624900" y="5719077"/>
            <a:ext cx="962130" cy="1044112"/>
          </a:xfrm>
          <a:prstGeom prst="rect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Kota</a:t>
            </a:r>
            <a:r>
              <a:rPr lang="es-ES" sz="1000" b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s-ES" sz="1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Otonom</a:t>
            </a:r>
            <a:endParaRPr lang="es-ES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98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317" name="Rectangle 2316">
            <a:extLst>
              <a:ext uri="{FF2B5EF4-FFF2-40B4-BE49-F238E27FC236}">
                <a16:creationId xmlns="" xmlns:a16="http://schemas.microsoft.com/office/drawing/2014/main" id="{DFA055C4-D2BE-4112-ABF3-A75E601137E8}"/>
              </a:ext>
            </a:extLst>
          </p:cNvPr>
          <p:cNvSpPr/>
          <p:nvPr/>
        </p:nvSpPr>
        <p:spPr>
          <a:xfrm>
            <a:off x="11102374" y="5722448"/>
            <a:ext cx="962130" cy="1044112"/>
          </a:xfrm>
          <a:prstGeom prst="rect">
            <a:avLst/>
          </a:prstGeom>
          <a:solidFill>
            <a:srgbClr val="FF505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TOTAL</a:t>
            </a:r>
          </a:p>
          <a:p>
            <a:pPr algn="ctr"/>
            <a:r>
              <a:rPr lang="es-E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605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1918918" y="1602274"/>
            <a:ext cx="4197" cy="323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3754153" y="1572121"/>
            <a:ext cx="0" cy="2170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4403162" y="1581722"/>
            <a:ext cx="0" cy="2275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5" name="TextBox 1164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5011753" y="1677705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4" name="TextBox 1173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6275965" y="1687111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5" name="TextBox 1174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7515384" y="1572810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6" name="TextBox 1175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7522951" y="1715461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7" name="TextBox 1176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8090700" y="1572844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8" name="TextBox 1177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8088834" y="1667843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9" name="TextBox 1178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6946256" y="1610957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88" name="TextBox 1287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9089626" y="4629426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89" name="TextBox 1288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9242026" y="4781826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90" name="TextBox 1289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9254656" y="4562471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97" name="Oval 1296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8506166" y="431071"/>
            <a:ext cx="406538" cy="265814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06" name="Rectangle 1305">
            <a:extLst>
              <a:ext uri="{FF2B5EF4-FFF2-40B4-BE49-F238E27FC236}">
                <a16:creationId xmlns="" xmlns:a16="http://schemas.microsoft.com/office/drawing/2014/main" id="{8EC6AF20-E3B0-43B1-BBC8-9C63AC8DCD5C}"/>
              </a:ext>
            </a:extLst>
          </p:cNvPr>
          <p:cNvSpPr/>
          <p:nvPr/>
        </p:nvSpPr>
        <p:spPr>
          <a:xfrm>
            <a:off x="5249280" y="5719077"/>
            <a:ext cx="995455" cy="1044112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Cambria" panose="02040503050406030204" pitchFamily="18" charset="0"/>
              </a:rPr>
              <a:t>KWS </a:t>
            </a:r>
          </a:p>
          <a:p>
            <a:pPr algn="ctr"/>
            <a:r>
              <a:rPr lang="en-US" sz="1000" b="1" dirty="0">
                <a:solidFill>
                  <a:schemeClr val="bg1"/>
                </a:solidFill>
                <a:latin typeface="Cambria" panose="02040503050406030204" pitchFamily="18" charset="0"/>
              </a:rPr>
              <a:t>Metropolitan 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12</a:t>
            </a:r>
          </a:p>
        </p:txBody>
      </p:sp>
      <p:sp>
        <p:nvSpPr>
          <p:cNvPr id="1309" name="Oval 1308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6096000" y="431071"/>
            <a:ext cx="406538" cy="26581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0" name="Oval 1309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3725395" y="421297"/>
            <a:ext cx="406538" cy="26581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1" name="Oval 1310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1647959" y="421297"/>
            <a:ext cx="406538" cy="26581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2" name="Oval 1311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18596" y="395243"/>
            <a:ext cx="406538" cy="2658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4" name="Oval 1313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9717374" y="411986"/>
            <a:ext cx="406538" cy="26581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5" name="TextBox 1314">
            <a:extLst>
              <a:ext uri="{FF2B5EF4-FFF2-40B4-BE49-F238E27FC236}">
                <a16:creationId xmlns="" xmlns:a16="http://schemas.microsoft.com/office/drawing/2014/main" id="{B645A4E4-E792-4A6C-98E0-A2190F5772D2}"/>
              </a:ext>
            </a:extLst>
          </p:cNvPr>
          <p:cNvSpPr txBox="1"/>
          <p:nvPr/>
        </p:nvSpPr>
        <p:spPr>
          <a:xfrm>
            <a:off x="10174840" y="421098"/>
            <a:ext cx="2093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/>
              <a:t>Kota </a:t>
            </a:r>
            <a:r>
              <a:rPr lang="en-US" sz="1000" b="1" dirty="0" err="1"/>
              <a:t>sedang</a:t>
            </a:r>
            <a:r>
              <a:rPr lang="en-US" sz="1000" b="1" dirty="0"/>
              <a:t> (21 </a:t>
            </a:r>
            <a:r>
              <a:rPr lang="en-US" sz="1000" b="1" dirty="0" err="1"/>
              <a:t>prioritas</a:t>
            </a:r>
            <a:r>
              <a:rPr lang="en-US" sz="1000" b="1" dirty="0"/>
              <a:t> RPJMN)</a:t>
            </a:r>
          </a:p>
        </p:txBody>
      </p:sp>
      <p:sp>
        <p:nvSpPr>
          <p:cNvPr id="1316" name="Rectangle 1315">
            <a:extLst>
              <a:ext uri="{FF2B5EF4-FFF2-40B4-BE49-F238E27FC236}">
                <a16:creationId xmlns="" xmlns:a16="http://schemas.microsoft.com/office/drawing/2014/main" id="{BCAFFFE9-6466-44B5-984F-5C896B90698D}"/>
              </a:ext>
            </a:extLst>
          </p:cNvPr>
          <p:cNvSpPr/>
          <p:nvPr/>
        </p:nvSpPr>
        <p:spPr>
          <a:xfrm>
            <a:off x="9711617" y="5719077"/>
            <a:ext cx="962130" cy="1044112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Kota </a:t>
            </a:r>
            <a:r>
              <a:rPr lang="en-US" sz="1000" b="1" dirty="0" err="1"/>
              <a:t>sedang</a:t>
            </a:r>
            <a:r>
              <a:rPr lang="en-US" sz="1000" b="1" dirty="0"/>
              <a:t> (21 </a:t>
            </a:r>
            <a:r>
              <a:rPr lang="en-US" sz="1000" b="1" dirty="0" err="1"/>
              <a:t>prioritas</a:t>
            </a:r>
            <a:r>
              <a:rPr lang="en-US" sz="1000" b="1" dirty="0"/>
              <a:t> RPJMN)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21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74045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roup 71">
            <a:extLst>
              <a:ext uri="{FF2B5EF4-FFF2-40B4-BE49-F238E27FC236}">
                <a16:creationId xmlns="" xmlns:a16="http://schemas.microsoft.com/office/drawing/2014/main" id="{7CE6BE60-F3F5-4C25-B155-E0DEED698923}"/>
              </a:ext>
            </a:extLst>
          </p:cNvPr>
          <p:cNvGrpSpPr/>
          <p:nvPr/>
        </p:nvGrpSpPr>
        <p:grpSpPr>
          <a:xfrm>
            <a:off x="-30317" y="1496046"/>
            <a:ext cx="12192001" cy="3495118"/>
            <a:chOff x="-1" y="1735640"/>
            <a:chExt cx="12192001" cy="3495118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742922C2-C2CB-43B4-B69F-0B0C7B5C6AA9}"/>
                </a:ext>
              </a:extLst>
            </p:cNvPr>
            <p:cNvGrpSpPr/>
            <p:nvPr/>
          </p:nvGrpSpPr>
          <p:grpSpPr>
            <a:xfrm>
              <a:off x="-1" y="1936777"/>
              <a:ext cx="12192001" cy="3293981"/>
              <a:chOff x="0" y="1397955"/>
              <a:chExt cx="12192000" cy="3137834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="" xmlns:a16="http://schemas.microsoft.com/office/drawing/2014/main" id="{A7996DBA-82EE-45AE-8CF4-AAF2F72B79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397955"/>
                <a:ext cx="12192000" cy="3137834"/>
              </a:xfrm>
              <a:prstGeom prst="rect">
                <a:avLst/>
              </a:prstGeom>
            </p:spPr>
          </p:pic>
          <p:sp>
            <p:nvSpPr>
              <p:cNvPr id="13" name="TextBox 12">
                <a:extLst>
                  <a:ext uri="{FF2B5EF4-FFF2-40B4-BE49-F238E27FC236}">
                    <a16:creationId xmlns="" xmlns:a16="http://schemas.microsoft.com/office/drawing/2014/main" id="{9C4A92A2-100B-4409-A40F-FCC292CB480C}"/>
                  </a:ext>
                </a:extLst>
              </p:cNvPr>
              <p:cNvSpPr txBox="1"/>
              <p:nvPr/>
            </p:nvSpPr>
            <p:spPr>
              <a:xfrm>
                <a:off x="3954378" y="2416629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Kalbar</a:t>
                </a:r>
                <a:endParaRPr lang="en-US" sz="1100" b="1" dirty="0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="" xmlns:a16="http://schemas.microsoft.com/office/drawing/2014/main" id="{3BF46D77-84E2-4212-8325-78BC6F3DF19D}"/>
                  </a:ext>
                </a:extLst>
              </p:cNvPr>
              <p:cNvSpPr txBox="1"/>
              <p:nvPr/>
            </p:nvSpPr>
            <p:spPr>
              <a:xfrm>
                <a:off x="4523874" y="2689345"/>
                <a:ext cx="71628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Kalteng</a:t>
                </a:r>
                <a:endParaRPr lang="en-US" sz="1100" b="1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="" xmlns:a16="http://schemas.microsoft.com/office/drawing/2014/main" id="{A92052EC-4260-40ED-8A6B-FE6B8E9BBCDD}"/>
                  </a:ext>
                </a:extLst>
              </p:cNvPr>
              <p:cNvSpPr txBox="1"/>
              <p:nvPr/>
            </p:nvSpPr>
            <p:spPr>
              <a:xfrm>
                <a:off x="5574242" y="2301512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Kaltim</a:t>
                </a:r>
                <a:endParaRPr lang="en-US" sz="1100" b="1" dirty="0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="" xmlns:a16="http://schemas.microsoft.com/office/drawing/2014/main" id="{1D67239D-03F8-4349-ACE3-51CAE538665E}"/>
                  </a:ext>
                </a:extLst>
              </p:cNvPr>
              <p:cNvSpPr txBox="1"/>
              <p:nvPr/>
            </p:nvSpPr>
            <p:spPr>
              <a:xfrm>
                <a:off x="5177589" y="2857787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Kalsel</a:t>
                </a:r>
                <a:endParaRPr lang="en-US" sz="1100" b="1" dirty="0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="" xmlns:a16="http://schemas.microsoft.com/office/drawing/2014/main" id="{EF8BCA81-F9BE-4334-8654-442BC9B0E39E}"/>
                  </a:ext>
                </a:extLst>
              </p:cNvPr>
              <p:cNvSpPr txBox="1"/>
              <p:nvPr/>
            </p:nvSpPr>
            <p:spPr>
              <a:xfrm>
                <a:off x="5409503" y="1908320"/>
                <a:ext cx="736332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Kaltara</a:t>
                </a:r>
                <a:endParaRPr lang="en-US" sz="1100" b="1" dirty="0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="" xmlns:a16="http://schemas.microsoft.com/office/drawing/2014/main" id="{E422BE00-3FA3-428F-9519-BD4C161FF41F}"/>
                  </a:ext>
                </a:extLst>
              </p:cNvPr>
              <p:cNvSpPr txBox="1"/>
              <p:nvPr/>
            </p:nvSpPr>
            <p:spPr>
              <a:xfrm rot="843894">
                <a:off x="6393138" y="2624714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Sulteng</a:t>
                </a:r>
                <a:endParaRPr lang="en-US" sz="1100" b="1" dirty="0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="" xmlns:a16="http://schemas.microsoft.com/office/drawing/2014/main" id="{67E0A718-2DDC-4E4D-9538-33FDC59A1B8A}"/>
                  </a:ext>
                </a:extLst>
              </p:cNvPr>
              <p:cNvSpPr txBox="1"/>
              <p:nvPr/>
            </p:nvSpPr>
            <p:spPr>
              <a:xfrm>
                <a:off x="7398128" y="2314941"/>
                <a:ext cx="56789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00" b="1" dirty="0" err="1"/>
                  <a:t>Sulut</a:t>
                </a:r>
                <a:endParaRPr lang="en-US" sz="1000" b="1" dirty="0"/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="" xmlns:a16="http://schemas.microsoft.com/office/drawing/2014/main" id="{7AF3148C-01C7-444E-9741-79C44DD195DA}"/>
                  </a:ext>
                </a:extLst>
              </p:cNvPr>
              <p:cNvSpPr txBox="1"/>
              <p:nvPr/>
            </p:nvSpPr>
            <p:spPr>
              <a:xfrm>
                <a:off x="6768992" y="2323482"/>
                <a:ext cx="774032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Gorontalo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="" xmlns:a16="http://schemas.microsoft.com/office/drawing/2014/main" id="{99D102CD-53E7-4DAB-A15E-DBDD84CA7B23}"/>
                  </a:ext>
                </a:extLst>
              </p:cNvPr>
              <p:cNvSpPr txBox="1"/>
              <p:nvPr/>
            </p:nvSpPr>
            <p:spPr>
              <a:xfrm>
                <a:off x="8804047" y="2185424"/>
                <a:ext cx="70184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Maluku Utara</a:t>
                </a: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="" xmlns:a16="http://schemas.microsoft.com/office/drawing/2014/main" id="{DC6FBEF9-A637-42DC-A3E3-10895F409D05}"/>
                  </a:ext>
                </a:extLst>
              </p:cNvPr>
              <p:cNvSpPr txBox="1"/>
              <p:nvPr/>
            </p:nvSpPr>
            <p:spPr>
              <a:xfrm>
                <a:off x="9569117" y="2544965"/>
                <a:ext cx="79809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Papua Barat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="" xmlns:a16="http://schemas.microsoft.com/office/drawing/2014/main" id="{341267CA-DCDD-40A3-89A3-0AD7212957D2}"/>
                  </a:ext>
                </a:extLst>
              </p:cNvPr>
              <p:cNvSpPr txBox="1"/>
              <p:nvPr/>
            </p:nvSpPr>
            <p:spPr>
              <a:xfrm>
                <a:off x="11133221" y="3038260"/>
                <a:ext cx="79809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Papua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="" xmlns:a16="http://schemas.microsoft.com/office/drawing/2014/main" id="{73FD9C24-2D0C-4C26-A35B-DCDB2F9A6C78}"/>
                  </a:ext>
                </a:extLst>
              </p:cNvPr>
              <p:cNvSpPr txBox="1"/>
              <p:nvPr/>
            </p:nvSpPr>
            <p:spPr>
              <a:xfrm>
                <a:off x="316443" y="1713623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Aceh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="" xmlns:a16="http://schemas.microsoft.com/office/drawing/2014/main" id="{6EE43B1A-5F98-4BE7-A126-32529DBBD7AE}"/>
                  </a:ext>
                </a:extLst>
              </p:cNvPr>
              <p:cNvSpPr txBox="1"/>
              <p:nvPr/>
            </p:nvSpPr>
            <p:spPr>
              <a:xfrm rot="1848273">
                <a:off x="896546" y="1984010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Sumut</a:t>
                </a:r>
                <a:endParaRPr lang="en-US" sz="1100" b="1" dirty="0"/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="" xmlns:a16="http://schemas.microsoft.com/office/drawing/2014/main" id="{3833AA84-7DCA-47C4-B10D-B581E31EE7AD}"/>
                  </a:ext>
                </a:extLst>
              </p:cNvPr>
              <p:cNvSpPr txBox="1"/>
              <p:nvPr/>
            </p:nvSpPr>
            <p:spPr>
              <a:xfrm rot="2491391">
                <a:off x="1262216" y="2520297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Sumbar</a:t>
                </a:r>
                <a:endParaRPr lang="en-US" sz="1100" b="1" dirty="0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="" xmlns:a16="http://schemas.microsoft.com/office/drawing/2014/main" id="{2ADD257D-9BF8-4D9D-AFA8-B6F769DD9D84}"/>
                  </a:ext>
                </a:extLst>
              </p:cNvPr>
              <p:cNvSpPr txBox="1"/>
              <p:nvPr/>
            </p:nvSpPr>
            <p:spPr>
              <a:xfrm rot="1785178">
                <a:off x="1584222" y="2348233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Riau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="" xmlns:a16="http://schemas.microsoft.com/office/drawing/2014/main" id="{FF59C482-CE34-4A6F-8672-A6E468D0F81D}"/>
                  </a:ext>
                </a:extLst>
              </p:cNvPr>
              <p:cNvSpPr txBox="1"/>
              <p:nvPr/>
            </p:nvSpPr>
            <p:spPr>
              <a:xfrm rot="21004379">
                <a:off x="1880921" y="2657187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Jambi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="" xmlns:a16="http://schemas.microsoft.com/office/drawing/2014/main" id="{3F90E336-45D3-4A7D-A8BA-3D00FEB29486}"/>
                  </a:ext>
                </a:extLst>
              </p:cNvPr>
              <p:cNvSpPr txBox="1"/>
              <p:nvPr/>
            </p:nvSpPr>
            <p:spPr>
              <a:xfrm rot="234545">
                <a:off x="2225777" y="2879174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Sumsel</a:t>
                </a:r>
                <a:endParaRPr lang="en-US" sz="1100" b="1" dirty="0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="" xmlns:a16="http://schemas.microsoft.com/office/drawing/2014/main" id="{00607EC7-AEE5-4E31-AD7A-F661735A9930}"/>
                  </a:ext>
                </a:extLst>
              </p:cNvPr>
              <p:cNvSpPr txBox="1"/>
              <p:nvPr/>
            </p:nvSpPr>
            <p:spPr>
              <a:xfrm rot="2031041">
                <a:off x="1686931" y="2956776"/>
                <a:ext cx="74404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Bengkulu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="" xmlns:a16="http://schemas.microsoft.com/office/drawing/2014/main" id="{39062F2C-2D47-4104-A4CC-8A5C900C58E3}"/>
                  </a:ext>
                </a:extLst>
              </p:cNvPr>
              <p:cNvSpPr txBox="1"/>
              <p:nvPr/>
            </p:nvSpPr>
            <p:spPr>
              <a:xfrm>
                <a:off x="2380637" y="315939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Lampung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="" xmlns:a16="http://schemas.microsoft.com/office/drawing/2014/main" id="{7BB9217B-2632-4072-8C57-8D4E02688E0A}"/>
                  </a:ext>
                </a:extLst>
              </p:cNvPr>
              <p:cNvSpPr txBox="1"/>
              <p:nvPr/>
            </p:nvSpPr>
            <p:spPr>
              <a:xfrm>
                <a:off x="3034483" y="3474026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Jabar</a:t>
                </a:r>
                <a:endParaRPr lang="en-US" sz="900" b="1" dirty="0"/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="" xmlns:a16="http://schemas.microsoft.com/office/drawing/2014/main" id="{A47C7F3A-8D4B-4813-977E-66284B4E39EF}"/>
                  </a:ext>
                </a:extLst>
              </p:cNvPr>
              <p:cNvSpPr txBox="1"/>
              <p:nvPr/>
            </p:nvSpPr>
            <p:spPr>
              <a:xfrm>
                <a:off x="2973031" y="2689904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Kep</a:t>
                </a:r>
                <a:r>
                  <a:rPr lang="en-US" sz="900" b="1" dirty="0"/>
                  <a:t>. Babel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="" xmlns:a16="http://schemas.microsoft.com/office/drawing/2014/main" id="{B58CDBAD-DC7A-4146-992D-974E105A1FC6}"/>
                  </a:ext>
                </a:extLst>
              </p:cNvPr>
              <p:cNvSpPr txBox="1"/>
              <p:nvPr/>
            </p:nvSpPr>
            <p:spPr>
              <a:xfrm>
                <a:off x="2557160" y="3429667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Banten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="" xmlns:a16="http://schemas.microsoft.com/office/drawing/2014/main" id="{E85320B3-0F3B-4CC2-8D15-69057F4B972A}"/>
                  </a:ext>
                </a:extLst>
              </p:cNvPr>
              <p:cNvSpPr txBox="1"/>
              <p:nvPr/>
            </p:nvSpPr>
            <p:spPr>
              <a:xfrm>
                <a:off x="2678063" y="249817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Kep</a:t>
                </a:r>
                <a:r>
                  <a:rPr lang="en-US" sz="900" b="1" dirty="0"/>
                  <a:t>. Riau</a:t>
                </a: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="" xmlns:a16="http://schemas.microsoft.com/office/drawing/2014/main" id="{3A0F0CC4-DC93-4AFC-A8BE-3584A5854D77}"/>
                  </a:ext>
                </a:extLst>
              </p:cNvPr>
              <p:cNvSpPr txBox="1"/>
              <p:nvPr/>
            </p:nvSpPr>
            <p:spPr>
              <a:xfrm>
                <a:off x="2926035" y="3270748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DKI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="" xmlns:a16="http://schemas.microsoft.com/office/drawing/2014/main" id="{DFE7A2CA-A7EA-4170-8677-FC333C6AC54B}"/>
                  </a:ext>
                </a:extLst>
              </p:cNvPr>
              <p:cNvSpPr txBox="1"/>
              <p:nvPr/>
            </p:nvSpPr>
            <p:spPr>
              <a:xfrm>
                <a:off x="3636709" y="3523188"/>
                <a:ext cx="72390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Jateng</a:t>
                </a:r>
                <a:endParaRPr lang="en-US" sz="1100" b="1" dirty="0"/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="" xmlns:a16="http://schemas.microsoft.com/office/drawing/2014/main" id="{77E1AF6B-25AF-4472-962B-4CC606D3A358}"/>
                  </a:ext>
                </a:extLst>
              </p:cNvPr>
              <p:cNvSpPr txBox="1"/>
              <p:nvPr/>
            </p:nvSpPr>
            <p:spPr>
              <a:xfrm>
                <a:off x="4253684" y="3579724"/>
                <a:ext cx="72390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Jatim</a:t>
                </a:r>
                <a:endParaRPr lang="en-US" sz="1100" b="1" dirty="0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="" xmlns:a16="http://schemas.microsoft.com/office/drawing/2014/main" id="{F7F2ED4E-3ED3-4026-8CF7-636DC1B73AEC}"/>
                  </a:ext>
                </a:extLst>
              </p:cNvPr>
              <p:cNvSpPr txBox="1"/>
              <p:nvPr/>
            </p:nvSpPr>
            <p:spPr>
              <a:xfrm>
                <a:off x="3737488" y="375670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D.I.Y.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="" xmlns:a16="http://schemas.microsoft.com/office/drawing/2014/main" id="{84974D7D-C750-4AEE-A5A3-680C08DBAC2C}"/>
                  </a:ext>
                </a:extLst>
              </p:cNvPr>
              <p:cNvSpPr txBox="1"/>
              <p:nvPr/>
            </p:nvSpPr>
            <p:spPr>
              <a:xfrm>
                <a:off x="5084507" y="3577267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Bali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="" xmlns:a16="http://schemas.microsoft.com/office/drawing/2014/main" id="{DA661B1E-9E06-4624-8C08-BA8D73815975}"/>
                  </a:ext>
                </a:extLst>
              </p:cNvPr>
              <p:cNvSpPr txBox="1"/>
              <p:nvPr/>
            </p:nvSpPr>
            <p:spPr>
              <a:xfrm>
                <a:off x="5546623" y="3604306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NTB</a:t>
                </a: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="" xmlns:a16="http://schemas.microsoft.com/office/drawing/2014/main" id="{BA6518E6-9819-495C-829B-6DBE8845AC6A}"/>
                  </a:ext>
                </a:extLst>
              </p:cNvPr>
              <p:cNvSpPr txBox="1"/>
              <p:nvPr/>
            </p:nvSpPr>
            <p:spPr>
              <a:xfrm>
                <a:off x="6783030" y="3867319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NTT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="" xmlns:a16="http://schemas.microsoft.com/office/drawing/2014/main" id="{C821FACF-A547-4C25-AD87-D52122C1DF80}"/>
                  </a:ext>
                </a:extLst>
              </p:cNvPr>
              <p:cNvSpPr txBox="1"/>
              <p:nvPr/>
            </p:nvSpPr>
            <p:spPr>
              <a:xfrm rot="18057426">
                <a:off x="6089661" y="2800462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Sulbar</a:t>
                </a:r>
                <a:endParaRPr lang="en-US" sz="1100" b="1" dirty="0"/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="" xmlns:a16="http://schemas.microsoft.com/office/drawing/2014/main" id="{258F246A-A3A3-42D9-A9B6-AA8D5DA84AAB}"/>
                  </a:ext>
                </a:extLst>
              </p:cNvPr>
              <p:cNvSpPr txBox="1"/>
              <p:nvPr/>
            </p:nvSpPr>
            <p:spPr>
              <a:xfrm rot="17151940">
                <a:off x="6296137" y="2948607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Sulsel</a:t>
                </a:r>
                <a:endParaRPr lang="en-US" sz="1100" b="1" dirty="0"/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="" xmlns:a16="http://schemas.microsoft.com/office/drawing/2014/main" id="{B91A4B70-D3BF-47DE-A56B-1329FA92DFA2}"/>
                  </a:ext>
                </a:extLst>
              </p:cNvPr>
              <p:cNvSpPr txBox="1"/>
              <p:nvPr/>
            </p:nvSpPr>
            <p:spPr>
              <a:xfrm rot="1304046">
                <a:off x="6790209" y="2978103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Sultra</a:t>
                </a:r>
                <a:endParaRPr lang="en-US" sz="1100" b="1" dirty="0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="" xmlns:a16="http://schemas.microsoft.com/office/drawing/2014/main" id="{B87A4B5D-872A-4CA9-BCAA-FD5E290E2C35}"/>
                  </a:ext>
                </a:extLst>
              </p:cNvPr>
              <p:cNvSpPr txBox="1"/>
              <p:nvPr/>
            </p:nvSpPr>
            <p:spPr>
              <a:xfrm>
                <a:off x="8813599" y="3058192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Maluku</a:t>
                </a:r>
              </a:p>
            </p:txBody>
          </p:sp>
        </p:grpSp>
        <p:cxnSp>
          <p:nvCxnSpPr>
            <p:cNvPr id="69" name="Straight Connector 68">
              <a:extLst>
                <a:ext uri="{FF2B5EF4-FFF2-40B4-BE49-F238E27FC236}">
                  <a16:creationId xmlns="" xmlns:a16="http://schemas.microsoft.com/office/drawing/2014/main" id="{E3CB069E-0723-49A3-B35F-A2C78ACA250C}"/>
                </a:ext>
              </a:extLst>
            </p:cNvPr>
            <p:cNvCxnSpPr>
              <a:cxnSpLocks/>
              <a:endCxn id="24" idx="0"/>
            </p:cNvCxnSpPr>
            <p:nvPr/>
          </p:nvCxnSpPr>
          <p:spPr>
            <a:xfrm flipH="1">
              <a:off x="600388" y="1897143"/>
              <a:ext cx="18291" cy="37101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="" xmlns:a16="http://schemas.microsoft.com/office/drawing/2014/main" id="{FA25C505-01DF-4524-ADBF-398CAE01FCB5}"/>
                </a:ext>
              </a:extLst>
            </p:cNvPr>
            <p:cNvCxnSpPr>
              <a:cxnSpLocks/>
              <a:endCxn id="25" idx="0"/>
            </p:cNvCxnSpPr>
            <p:nvPr/>
          </p:nvCxnSpPr>
          <p:spPr>
            <a:xfrm>
              <a:off x="1245767" y="1868471"/>
              <a:ext cx="5044" cy="7028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="" xmlns:a16="http://schemas.microsoft.com/office/drawing/2014/main" id="{DDD20493-1119-497E-A749-045CAAC72327}"/>
                </a:ext>
              </a:extLst>
            </p:cNvPr>
            <p:cNvCxnSpPr>
              <a:cxnSpLocks/>
            </p:cNvCxnSpPr>
            <p:nvPr/>
          </p:nvCxnSpPr>
          <p:spPr>
            <a:xfrm>
              <a:off x="1922953" y="1750324"/>
              <a:ext cx="0" cy="123977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="" xmlns:a16="http://schemas.microsoft.com/office/drawing/2014/main" id="{6CBC1F27-B655-4DAE-A3AB-F90BEFA38F91}"/>
                </a:ext>
              </a:extLst>
            </p:cNvPr>
            <p:cNvCxnSpPr>
              <a:cxnSpLocks/>
            </p:cNvCxnSpPr>
            <p:nvPr/>
          </p:nvCxnSpPr>
          <p:spPr>
            <a:xfrm>
              <a:off x="2401357" y="1772349"/>
              <a:ext cx="0" cy="157114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="" xmlns:a16="http://schemas.microsoft.com/office/drawing/2014/main" id="{058CA606-2C9D-4A8A-9272-2D7C811EA544}"/>
                </a:ext>
              </a:extLst>
            </p:cNvPr>
            <p:cNvCxnSpPr>
              <a:cxnSpLocks/>
            </p:cNvCxnSpPr>
            <p:nvPr/>
          </p:nvCxnSpPr>
          <p:spPr>
            <a:xfrm>
              <a:off x="2696881" y="2023194"/>
              <a:ext cx="0" cy="157114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="" xmlns:a16="http://schemas.microsoft.com/office/drawing/2014/main" id="{05C8A516-0CC8-4516-9EA9-08339F0245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1394" y="2009733"/>
              <a:ext cx="51683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="" xmlns:a16="http://schemas.microsoft.com/office/drawing/2014/main" id="{1785A92A-16BA-44CC-891D-F8D5EA968309}"/>
                </a:ext>
              </a:extLst>
            </p:cNvPr>
            <p:cNvCxnSpPr>
              <a:cxnSpLocks/>
            </p:cNvCxnSpPr>
            <p:nvPr/>
          </p:nvCxnSpPr>
          <p:spPr>
            <a:xfrm>
              <a:off x="3206632" y="1791579"/>
              <a:ext cx="0" cy="1789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="" xmlns:a16="http://schemas.microsoft.com/office/drawing/2014/main" id="{DC752999-D9F3-4775-8105-69B72DF1C9A0}"/>
                </a:ext>
              </a:extLst>
            </p:cNvPr>
            <p:cNvCxnSpPr>
              <a:cxnSpLocks/>
              <a:endCxn id="35" idx="0"/>
            </p:cNvCxnSpPr>
            <p:nvPr/>
          </p:nvCxnSpPr>
          <p:spPr>
            <a:xfrm>
              <a:off x="3040012" y="2322983"/>
              <a:ext cx="0" cy="76876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="" xmlns:a16="http://schemas.microsoft.com/office/drawing/2014/main" id="{473CC418-4F95-4811-82FF-8BCB48542A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30772" y="2289945"/>
              <a:ext cx="74609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="" xmlns:a16="http://schemas.microsoft.com/office/drawing/2014/main" id="{A75ACB4E-D9A1-4FCF-BB1F-B1AE421C3654}"/>
                </a:ext>
              </a:extLst>
            </p:cNvPr>
            <p:cNvCxnSpPr>
              <a:cxnSpLocks/>
            </p:cNvCxnSpPr>
            <p:nvPr/>
          </p:nvCxnSpPr>
          <p:spPr>
            <a:xfrm>
              <a:off x="3764549" y="1785603"/>
              <a:ext cx="0" cy="47864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="" xmlns:a16="http://schemas.microsoft.com/office/drawing/2014/main" id="{532B2560-0C53-4933-8865-741E88177D4D}"/>
                </a:ext>
              </a:extLst>
            </p:cNvPr>
            <p:cNvCxnSpPr>
              <a:cxnSpLocks/>
            </p:cNvCxnSpPr>
            <p:nvPr/>
          </p:nvCxnSpPr>
          <p:spPr>
            <a:xfrm>
              <a:off x="3494562" y="2425768"/>
              <a:ext cx="0" cy="91682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="" xmlns:a16="http://schemas.microsoft.com/office/drawing/2014/main" id="{7AF4B627-BCE9-42DD-BF8F-CBB3547CB1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93274" y="2430664"/>
              <a:ext cx="89584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="" xmlns:a16="http://schemas.microsoft.com/office/drawing/2014/main" id="{47D6B340-2826-407A-AF75-A972D1C663A9}"/>
                </a:ext>
              </a:extLst>
            </p:cNvPr>
            <p:cNvCxnSpPr>
              <a:cxnSpLocks/>
            </p:cNvCxnSpPr>
            <p:nvPr/>
          </p:nvCxnSpPr>
          <p:spPr>
            <a:xfrm>
              <a:off x="4417882" y="1809509"/>
              <a:ext cx="0" cy="63216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2" name="Straight Connector 281">
              <a:extLst>
                <a:ext uri="{FF2B5EF4-FFF2-40B4-BE49-F238E27FC236}">
                  <a16:creationId xmlns="" xmlns:a16="http://schemas.microsoft.com/office/drawing/2014/main" id="{D0D343CF-AEA9-4356-9753-7B926E29F0F6}"/>
                </a:ext>
              </a:extLst>
            </p:cNvPr>
            <p:cNvCxnSpPr>
              <a:cxnSpLocks/>
            </p:cNvCxnSpPr>
            <p:nvPr/>
          </p:nvCxnSpPr>
          <p:spPr>
            <a:xfrm>
              <a:off x="4243310" y="2623996"/>
              <a:ext cx="0" cy="42614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="" xmlns:a16="http://schemas.microsoft.com/office/drawing/2014/main" id="{BACC7708-56E3-4AD6-9908-861EFCF3F0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26121" y="2593406"/>
              <a:ext cx="70368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4" name="Straight Connector 283">
              <a:extLst>
                <a:ext uri="{FF2B5EF4-FFF2-40B4-BE49-F238E27FC236}">
                  <a16:creationId xmlns="" xmlns:a16="http://schemas.microsoft.com/office/drawing/2014/main" id="{B26DDF8E-13FA-4549-BB53-95BE55391B25}"/>
                </a:ext>
              </a:extLst>
            </p:cNvPr>
            <p:cNvCxnSpPr>
              <a:cxnSpLocks/>
            </p:cNvCxnSpPr>
            <p:nvPr/>
          </p:nvCxnSpPr>
          <p:spPr>
            <a:xfrm>
              <a:off x="4943994" y="1791579"/>
              <a:ext cx="0" cy="79815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2" name="Straight Connector 311">
              <a:extLst>
                <a:ext uri="{FF2B5EF4-FFF2-40B4-BE49-F238E27FC236}">
                  <a16:creationId xmlns="" xmlns:a16="http://schemas.microsoft.com/office/drawing/2014/main" id="{C617BACB-9B83-4026-BF6F-F4C634C1E962}"/>
                </a:ext>
              </a:extLst>
            </p:cNvPr>
            <p:cNvCxnSpPr>
              <a:cxnSpLocks/>
            </p:cNvCxnSpPr>
            <p:nvPr/>
          </p:nvCxnSpPr>
          <p:spPr>
            <a:xfrm>
              <a:off x="4936399" y="2800199"/>
              <a:ext cx="0" cy="55218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="" xmlns:a16="http://schemas.microsoft.com/office/drawing/2014/main" id="{EF1D70E8-C1D4-4758-B9A7-976029DE1B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19210" y="2778174"/>
              <a:ext cx="30479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="" xmlns:a16="http://schemas.microsoft.com/office/drawing/2014/main" id="{632F49BE-5AC3-4E62-90A5-2CD3251651CB}"/>
                </a:ext>
              </a:extLst>
            </p:cNvPr>
            <p:cNvCxnSpPr>
              <a:cxnSpLocks/>
            </p:cNvCxnSpPr>
            <p:nvPr/>
          </p:nvCxnSpPr>
          <p:spPr>
            <a:xfrm>
              <a:off x="5231922" y="1919185"/>
              <a:ext cx="0" cy="83239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="" xmlns:a16="http://schemas.microsoft.com/office/drawing/2014/main" id="{3BBDA1C7-D562-4B47-A460-73449ABB7F4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22685" y="1898384"/>
              <a:ext cx="30479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="" xmlns:a16="http://schemas.microsoft.com/office/drawing/2014/main" id="{43525BAE-0D2C-4BF6-9684-B30D1C5C2F95}"/>
                </a:ext>
              </a:extLst>
            </p:cNvPr>
            <p:cNvCxnSpPr>
              <a:cxnSpLocks/>
            </p:cNvCxnSpPr>
            <p:nvPr/>
          </p:nvCxnSpPr>
          <p:spPr>
            <a:xfrm>
              <a:off x="5549975" y="1791579"/>
              <a:ext cx="0" cy="10835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4" name="Straight Connector 343">
              <a:extLst>
                <a:ext uri="{FF2B5EF4-FFF2-40B4-BE49-F238E27FC236}">
                  <a16:creationId xmlns="" xmlns:a16="http://schemas.microsoft.com/office/drawing/2014/main" id="{38146A6D-2F0C-457D-88D1-D4F20D342C40}"/>
                </a:ext>
              </a:extLst>
            </p:cNvPr>
            <p:cNvCxnSpPr>
              <a:cxnSpLocks/>
            </p:cNvCxnSpPr>
            <p:nvPr/>
          </p:nvCxnSpPr>
          <p:spPr>
            <a:xfrm>
              <a:off x="5430705" y="2073362"/>
              <a:ext cx="0" cy="144910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="" xmlns:a16="http://schemas.microsoft.com/office/drawing/2014/main" id="{824AB7D7-C827-48AC-849B-76408112B89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06892" y="2046443"/>
              <a:ext cx="85078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1" name="Straight Connector 370">
              <a:extLst>
                <a:ext uri="{FF2B5EF4-FFF2-40B4-BE49-F238E27FC236}">
                  <a16:creationId xmlns="" xmlns:a16="http://schemas.microsoft.com/office/drawing/2014/main" id="{D42F16E4-16F6-43CF-A86E-7C14519F962F}"/>
                </a:ext>
              </a:extLst>
            </p:cNvPr>
            <p:cNvCxnSpPr>
              <a:cxnSpLocks/>
            </p:cNvCxnSpPr>
            <p:nvPr/>
          </p:nvCxnSpPr>
          <p:spPr>
            <a:xfrm>
              <a:off x="6242705" y="1797556"/>
              <a:ext cx="0" cy="23175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5" name="Straight Connector 374">
              <a:extLst>
                <a:ext uri="{FF2B5EF4-FFF2-40B4-BE49-F238E27FC236}">
                  <a16:creationId xmlns="" xmlns:a16="http://schemas.microsoft.com/office/drawing/2014/main" id="{8C16E8D9-7B56-46A7-AF3E-7A237467B6FF}"/>
                </a:ext>
              </a:extLst>
            </p:cNvPr>
            <p:cNvCxnSpPr>
              <a:cxnSpLocks/>
            </p:cNvCxnSpPr>
            <p:nvPr/>
          </p:nvCxnSpPr>
          <p:spPr>
            <a:xfrm>
              <a:off x="6082179" y="2271696"/>
              <a:ext cx="0" cy="70923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8" name="Straight Connector 377">
              <a:extLst>
                <a:ext uri="{FF2B5EF4-FFF2-40B4-BE49-F238E27FC236}">
                  <a16:creationId xmlns="" xmlns:a16="http://schemas.microsoft.com/office/drawing/2014/main" id="{95A13A41-B694-4FC9-A09C-9B0AEE7154F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1084" y="2289414"/>
              <a:ext cx="137159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3" name="Straight Connector 382">
              <a:extLst>
                <a:ext uri="{FF2B5EF4-FFF2-40B4-BE49-F238E27FC236}">
                  <a16:creationId xmlns="" xmlns:a16="http://schemas.microsoft.com/office/drawing/2014/main" id="{3A2A26B1-8B90-46F9-BE09-357C72442182}"/>
                </a:ext>
              </a:extLst>
            </p:cNvPr>
            <p:cNvCxnSpPr>
              <a:cxnSpLocks/>
            </p:cNvCxnSpPr>
            <p:nvPr/>
          </p:nvCxnSpPr>
          <p:spPr>
            <a:xfrm>
              <a:off x="7485759" y="1797556"/>
              <a:ext cx="0" cy="48775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5" name="Straight Connector 384">
              <a:extLst>
                <a:ext uri="{FF2B5EF4-FFF2-40B4-BE49-F238E27FC236}">
                  <a16:creationId xmlns="" xmlns:a16="http://schemas.microsoft.com/office/drawing/2014/main" id="{EF030D1C-D1A2-4D77-9862-F2331A674B99}"/>
                </a:ext>
              </a:extLst>
            </p:cNvPr>
            <p:cNvCxnSpPr>
              <a:cxnSpLocks/>
            </p:cNvCxnSpPr>
            <p:nvPr/>
          </p:nvCxnSpPr>
          <p:spPr>
            <a:xfrm>
              <a:off x="5775262" y="2169562"/>
              <a:ext cx="0" cy="34952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6" name="Straight Connector 385">
              <a:extLst>
                <a:ext uri="{FF2B5EF4-FFF2-40B4-BE49-F238E27FC236}">
                  <a16:creationId xmlns="" xmlns:a16="http://schemas.microsoft.com/office/drawing/2014/main" id="{9D62A1F0-A5AA-426B-BBD7-B7E625DC55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51274" y="2146110"/>
              <a:ext cx="110390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2" name="Straight Connector 411">
              <a:extLst>
                <a:ext uri="{FF2B5EF4-FFF2-40B4-BE49-F238E27FC236}">
                  <a16:creationId xmlns="" xmlns:a16="http://schemas.microsoft.com/office/drawing/2014/main" id="{5FA40825-1F11-4639-B38E-EFCF121F449B}"/>
                </a:ext>
              </a:extLst>
            </p:cNvPr>
            <p:cNvCxnSpPr>
              <a:cxnSpLocks/>
            </p:cNvCxnSpPr>
            <p:nvPr/>
          </p:nvCxnSpPr>
          <p:spPr>
            <a:xfrm>
              <a:off x="6888086" y="1772349"/>
              <a:ext cx="0" cy="36997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4" name="Straight Connector 443">
              <a:extLst>
                <a:ext uri="{FF2B5EF4-FFF2-40B4-BE49-F238E27FC236}">
                  <a16:creationId xmlns="" xmlns:a16="http://schemas.microsoft.com/office/drawing/2014/main" id="{EF211FA3-EF4D-466C-9B49-511CA0916B23}"/>
                </a:ext>
              </a:extLst>
            </p:cNvPr>
            <p:cNvCxnSpPr>
              <a:cxnSpLocks/>
            </p:cNvCxnSpPr>
            <p:nvPr/>
          </p:nvCxnSpPr>
          <p:spPr>
            <a:xfrm>
              <a:off x="6641956" y="2380639"/>
              <a:ext cx="0" cy="90933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6" name="Straight Connector 445">
              <a:extLst>
                <a:ext uri="{FF2B5EF4-FFF2-40B4-BE49-F238E27FC236}">
                  <a16:creationId xmlns="" xmlns:a16="http://schemas.microsoft.com/office/drawing/2014/main" id="{71CA5D16-972B-47DE-BD64-8C848B8B0E9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66423" y="2388962"/>
              <a:ext cx="1364972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2" name="Straight Connector 511">
              <a:extLst>
                <a:ext uri="{FF2B5EF4-FFF2-40B4-BE49-F238E27FC236}">
                  <a16:creationId xmlns="" xmlns:a16="http://schemas.microsoft.com/office/drawing/2014/main" id="{97C3ABE8-96C7-4469-BDD7-6042F4174026}"/>
                </a:ext>
              </a:extLst>
            </p:cNvPr>
            <p:cNvCxnSpPr>
              <a:cxnSpLocks/>
            </p:cNvCxnSpPr>
            <p:nvPr/>
          </p:nvCxnSpPr>
          <p:spPr>
            <a:xfrm>
              <a:off x="8043675" y="1803532"/>
              <a:ext cx="0" cy="57710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6" name="Straight Connector 535">
              <a:extLst>
                <a:ext uri="{FF2B5EF4-FFF2-40B4-BE49-F238E27FC236}">
                  <a16:creationId xmlns="" xmlns:a16="http://schemas.microsoft.com/office/drawing/2014/main" id="{40A33DAF-E1A3-4CC2-B757-8CC867829510}"/>
                </a:ext>
              </a:extLst>
            </p:cNvPr>
            <p:cNvCxnSpPr>
              <a:cxnSpLocks/>
            </p:cNvCxnSpPr>
            <p:nvPr/>
          </p:nvCxnSpPr>
          <p:spPr>
            <a:xfrm>
              <a:off x="6913626" y="2550862"/>
              <a:ext cx="0" cy="45400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7" name="Straight Connector 536">
              <a:extLst>
                <a:ext uri="{FF2B5EF4-FFF2-40B4-BE49-F238E27FC236}">
                  <a16:creationId xmlns="" xmlns:a16="http://schemas.microsoft.com/office/drawing/2014/main" id="{8E8AD4D7-3888-4E2C-B0E5-B3708EB35F4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75058" y="2530982"/>
              <a:ext cx="146701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8" name="Straight Connector 537">
              <a:extLst>
                <a:ext uri="{FF2B5EF4-FFF2-40B4-BE49-F238E27FC236}">
                  <a16:creationId xmlns="" xmlns:a16="http://schemas.microsoft.com/office/drawing/2014/main" id="{AE037853-4726-451F-93D1-32579F3832FB}"/>
                </a:ext>
              </a:extLst>
            </p:cNvPr>
            <p:cNvCxnSpPr>
              <a:cxnSpLocks/>
            </p:cNvCxnSpPr>
            <p:nvPr/>
          </p:nvCxnSpPr>
          <p:spPr>
            <a:xfrm>
              <a:off x="8363052" y="1867792"/>
              <a:ext cx="0" cy="64221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9" name="Straight Connector 538">
              <a:extLst>
                <a:ext uri="{FF2B5EF4-FFF2-40B4-BE49-F238E27FC236}">
                  <a16:creationId xmlns="" xmlns:a16="http://schemas.microsoft.com/office/drawing/2014/main" id="{25FBFE41-20D9-47D5-ABD3-C3F6277EDC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62126" y="1846966"/>
              <a:ext cx="115740" cy="1838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3" name="Straight Connector 562">
              <a:extLst>
                <a:ext uri="{FF2B5EF4-FFF2-40B4-BE49-F238E27FC236}">
                  <a16:creationId xmlns="" xmlns:a16="http://schemas.microsoft.com/office/drawing/2014/main" id="{EEAF377C-D215-462A-A872-D9B43343DD0B}"/>
                </a:ext>
              </a:extLst>
            </p:cNvPr>
            <p:cNvCxnSpPr>
              <a:cxnSpLocks/>
            </p:cNvCxnSpPr>
            <p:nvPr/>
          </p:nvCxnSpPr>
          <p:spPr>
            <a:xfrm>
              <a:off x="8746040" y="1773650"/>
              <a:ext cx="0" cy="9414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5" name="Straight Connector 564">
              <a:extLst>
                <a:ext uri="{FF2B5EF4-FFF2-40B4-BE49-F238E27FC236}">
                  <a16:creationId xmlns="" xmlns:a16="http://schemas.microsoft.com/office/drawing/2014/main" id="{184FB852-CB7F-48A6-BAA1-9DF65FFD9660}"/>
                </a:ext>
              </a:extLst>
            </p:cNvPr>
            <p:cNvCxnSpPr>
              <a:cxnSpLocks/>
            </p:cNvCxnSpPr>
            <p:nvPr/>
          </p:nvCxnSpPr>
          <p:spPr>
            <a:xfrm>
              <a:off x="7590812" y="2616655"/>
              <a:ext cx="0" cy="35273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7" name="Straight Connector 566">
              <a:extLst>
                <a:ext uri="{FF2B5EF4-FFF2-40B4-BE49-F238E27FC236}">
                  <a16:creationId xmlns="" xmlns:a16="http://schemas.microsoft.com/office/drawing/2014/main" id="{1AB77BC5-4B94-4C06-B2F3-226D6035D81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606751" y="2621550"/>
              <a:ext cx="1434596" cy="476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0" name="Straight Connector 569">
              <a:extLst>
                <a:ext uri="{FF2B5EF4-FFF2-40B4-BE49-F238E27FC236}">
                  <a16:creationId xmlns="" xmlns:a16="http://schemas.microsoft.com/office/drawing/2014/main" id="{838C65D9-CF11-4667-9267-B216ED0DF91B}"/>
                </a:ext>
              </a:extLst>
            </p:cNvPr>
            <p:cNvCxnSpPr>
              <a:cxnSpLocks/>
            </p:cNvCxnSpPr>
            <p:nvPr/>
          </p:nvCxnSpPr>
          <p:spPr>
            <a:xfrm>
              <a:off x="9041347" y="1990861"/>
              <a:ext cx="0" cy="59468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4" name="Straight Connector 573">
              <a:extLst>
                <a:ext uri="{FF2B5EF4-FFF2-40B4-BE49-F238E27FC236}">
                  <a16:creationId xmlns="" xmlns:a16="http://schemas.microsoft.com/office/drawing/2014/main" id="{9E72292E-E412-41DE-A1D7-9A041469DD9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30314" y="1976697"/>
              <a:ext cx="236323" cy="1305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6" name="Straight Connector 575">
              <a:extLst>
                <a:ext uri="{FF2B5EF4-FFF2-40B4-BE49-F238E27FC236}">
                  <a16:creationId xmlns="" xmlns:a16="http://schemas.microsoft.com/office/drawing/2014/main" id="{603B8200-4E93-4F10-8C0A-4D3DC2543E23}"/>
                </a:ext>
              </a:extLst>
            </p:cNvPr>
            <p:cNvCxnSpPr>
              <a:cxnSpLocks/>
            </p:cNvCxnSpPr>
            <p:nvPr/>
          </p:nvCxnSpPr>
          <p:spPr>
            <a:xfrm>
              <a:off x="9383470" y="1735640"/>
              <a:ext cx="0" cy="23526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5" name="Straight Connector 474">
              <a:extLst>
                <a:ext uri="{FF2B5EF4-FFF2-40B4-BE49-F238E27FC236}">
                  <a16:creationId xmlns="" xmlns:a16="http://schemas.microsoft.com/office/drawing/2014/main" id="{6E9328EE-9957-43E0-8C77-CA31A1959F3D}"/>
                </a:ext>
              </a:extLst>
            </p:cNvPr>
            <p:cNvCxnSpPr>
              <a:cxnSpLocks/>
            </p:cNvCxnSpPr>
            <p:nvPr/>
          </p:nvCxnSpPr>
          <p:spPr>
            <a:xfrm>
              <a:off x="9155755" y="2178832"/>
              <a:ext cx="0" cy="69814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6" name="Straight Connector 475">
              <a:extLst>
                <a:ext uri="{FF2B5EF4-FFF2-40B4-BE49-F238E27FC236}">
                  <a16:creationId xmlns="" xmlns:a16="http://schemas.microsoft.com/office/drawing/2014/main" id="{55E90E17-2BF5-4331-91C2-22E9748BBE1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30314" y="2137047"/>
              <a:ext cx="90079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7" name="Straight Connector 476">
              <a:extLst>
                <a:ext uri="{FF2B5EF4-FFF2-40B4-BE49-F238E27FC236}">
                  <a16:creationId xmlns="" xmlns:a16="http://schemas.microsoft.com/office/drawing/2014/main" id="{AF56031C-6401-4F89-935F-F26DA3EA42C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366" y="1774645"/>
              <a:ext cx="0" cy="36218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3" name="Straight Connector 502">
              <a:extLst>
                <a:ext uri="{FF2B5EF4-FFF2-40B4-BE49-F238E27FC236}">
                  <a16:creationId xmlns="" xmlns:a16="http://schemas.microsoft.com/office/drawing/2014/main" id="{AB54680F-09F8-418A-8AFF-8D8A05307D40}"/>
                </a:ext>
              </a:extLst>
            </p:cNvPr>
            <p:cNvCxnSpPr>
              <a:cxnSpLocks/>
            </p:cNvCxnSpPr>
            <p:nvPr/>
          </p:nvCxnSpPr>
          <p:spPr>
            <a:xfrm>
              <a:off x="9956424" y="2317449"/>
              <a:ext cx="0" cy="90186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5" name="Straight Connector 504">
              <a:extLst>
                <a:ext uri="{FF2B5EF4-FFF2-40B4-BE49-F238E27FC236}">
                  <a16:creationId xmlns="" xmlns:a16="http://schemas.microsoft.com/office/drawing/2014/main" id="{43CBB33C-9882-4348-A85E-0CD32ED757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78750" y="2315570"/>
              <a:ext cx="61873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6" name="Straight Connector 505">
              <a:extLst>
                <a:ext uri="{FF2B5EF4-FFF2-40B4-BE49-F238E27FC236}">
                  <a16:creationId xmlns="" xmlns:a16="http://schemas.microsoft.com/office/drawing/2014/main" id="{C6760AFF-CBAC-4DA9-8EE4-E18254EC1C25}"/>
                </a:ext>
              </a:extLst>
            </p:cNvPr>
            <p:cNvCxnSpPr>
              <a:cxnSpLocks/>
            </p:cNvCxnSpPr>
            <p:nvPr/>
          </p:nvCxnSpPr>
          <p:spPr>
            <a:xfrm>
              <a:off x="10575375" y="1756679"/>
              <a:ext cx="0" cy="55236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9" name="Straight Connector 588">
              <a:extLst>
                <a:ext uri="{FF2B5EF4-FFF2-40B4-BE49-F238E27FC236}">
                  <a16:creationId xmlns="" xmlns:a16="http://schemas.microsoft.com/office/drawing/2014/main" id="{440BB4D5-F221-4855-BA66-B59EBDAD09C2}"/>
                </a:ext>
              </a:extLst>
            </p:cNvPr>
            <p:cNvCxnSpPr>
              <a:cxnSpLocks/>
            </p:cNvCxnSpPr>
            <p:nvPr/>
          </p:nvCxnSpPr>
          <p:spPr>
            <a:xfrm>
              <a:off x="11371242" y="1791579"/>
              <a:ext cx="0" cy="194020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7" name="Straight Connector 616">
              <a:extLst>
                <a:ext uri="{FF2B5EF4-FFF2-40B4-BE49-F238E27FC236}">
                  <a16:creationId xmlns="" xmlns:a16="http://schemas.microsoft.com/office/drawing/2014/main" id="{4995036F-AD50-4B4C-B7EE-CBE53C7F3721}"/>
                </a:ext>
              </a:extLst>
            </p:cNvPr>
            <p:cNvCxnSpPr>
              <a:cxnSpLocks/>
            </p:cNvCxnSpPr>
            <p:nvPr/>
          </p:nvCxnSpPr>
          <p:spPr>
            <a:xfrm>
              <a:off x="1433271" y="3194647"/>
              <a:ext cx="0" cy="19041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8" name="Straight Connector 617">
              <a:extLst>
                <a:ext uri="{FF2B5EF4-FFF2-40B4-BE49-F238E27FC236}">
                  <a16:creationId xmlns="" xmlns:a16="http://schemas.microsoft.com/office/drawing/2014/main" id="{651B1414-8DBE-42A7-B551-8688E2C24C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0482" y="3387457"/>
              <a:ext cx="73312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9" name="Straight Connector 618">
              <a:extLst>
                <a:ext uri="{FF2B5EF4-FFF2-40B4-BE49-F238E27FC236}">
                  <a16:creationId xmlns="" xmlns:a16="http://schemas.microsoft.com/office/drawing/2014/main" id="{AE6B7703-2F10-4848-BFBE-21A4A9ABB71B}"/>
                </a:ext>
              </a:extLst>
            </p:cNvPr>
            <p:cNvCxnSpPr>
              <a:cxnSpLocks/>
            </p:cNvCxnSpPr>
            <p:nvPr/>
          </p:nvCxnSpPr>
          <p:spPr>
            <a:xfrm>
              <a:off x="646464" y="3375249"/>
              <a:ext cx="0" cy="151189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46" name="Straight Connector 645">
              <a:extLst>
                <a:ext uri="{FF2B5EF4-FFF2-40B4-BE49-F238E27FC236}">
                  <a16:creationId xmlns="" xmlns:a16="http://schemas.microsoft.com/office/drawing/2014/main" id="{C08DAF09-D242-4218-95EF-14405D5B10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39701" y="3606715"/>
              <a:ext cx="49211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47" name="Straight Connector 646">
              <a:extLst>
                <a:ext uri="{FF2B5EF4-FFF2-40B4-BE49-F238E27FC236}">
                  <a16:creationId xmlns="" xmlns:a16="http://schemas.microsoft.com/office/drawing/2014/main" id="{BB8F5061-150B-4193-B425-AE4BBE8DDD5C}"/>
                </a:ext>
              </a:extLst>
            </p:cNvPr>
            <p:cNvCxnSpPr>
              <a:cxnSpLocks/>
            </p:cNvCxnSpPr>
            <p:nvPr/>
          </p:nvCxnSpPr>
          <p:spPr>
            <a:xfrm>
              <a:off x="1351757" y="3623959"/>
              <a:ext cx="0" cy="125336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3" name="Straight Connector 672">
              <a:extLst>
                <a:ext uri="{FF2B5EF4-FFF2-40B4-BE49-F238E27FC236}">
                  <a16:creationId xmlns="" xmlns:a16="http://schemas.microsoft.com/office/drawing/2014/main" id="{060401A4-9358-4AD9-8985-496189B932A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88287" y="3904512"/>
              <a:ext cx="53819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4" name="Straight Connector 673">
              <a:extLst>
                <a:ext uri="{FF2B5EF4-FFF2-40B4-BE49-F238E27FC236}">
                  <a16:creationId xmlns="" xmlns:a16="http://schemas.microsoft.com/office/drawing/2014/main" id="{BF650290-A7A6-46FA-9094-B9357BF86F81}"/>
                </a:ext>
              </a:extLst>
            </p:cNvPr>
            <p:cNvCxnSpPr>
              <a:cxnSpLocks/>
            </p:cNvCxnSpPr>
            <p:nvPr/>
          </p:nvCxnSpPr>
          <p:spPr>
            <a:xfrm>
              <a:off x="1950725" y="3895576"/>
              <a:ext cx="0" cy="93627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00" name="Straight Connector 699">
              <a:extLst>
                <a:ext uri="{FF2B5EF4-FFF2-40B4-BE49-F238E27FC236}">
                  <a16:creationId xmlns="" xmlns:a16="http://schemas.microsoft.com/office/drawing/2014/main" id="{1A288CA3-48E6-4222-ABE4-25602DA140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04976" y="4015777"/>
              <a:ext cx="58427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01" name="Straight Connector 700">
              <a:extLst>
                <a:ext uri="{FF2B5EF4-FFF2-40B4-BE49-F238E27FC236}">
                  <a16:creationId xmlns="" xmlns:a16="http://schemas.microsoft.com/office/drawing/2014/main" id="{16CDC037-5F2A-415E-8DE1-F4D51A5B5966}"/>
                </a:ext>
              </a:extLst>
            </p:cNvPr>
            <p:cNvCxnSpPr>
              <a:cxnSpLocks/>
            </p:cNvCxnSpPr>
            <p:nvPr/>
          </p:nvCxnSpPr>
          <p:spPr>
            <a:xfrm>
              <a:off x="2570957" y="3997023"/>
              <a:ext cx="0" cy="85525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27" name="Straight Connector 726">
              <a:extLst>
                <a:ext uri="{FF2B5EF4-FFF2-40B4-BE49-F238E27FC236}">
                  <a16:creationId xmlns="" xmlns:a16="http://schemas.microsoft.com/office/drawing/2014/main" id="{03EB6952-C4C9-4FE2-985B-DF2E4F004F10}"/>
                </a:ext>
              </a:extLst>
            </p:cNvPr>
            <p:cNvCxnSpPr>
              <a:cxnSpLocks/>
            </p:cNvCxnSpPr>
            <p:nvPr/>
          </p:nvCxnSpPr>
          <p:spPr>
            <a:xfrm>
              <a:off x="3052967" y="4206463"/>
              <a:ext cx="0" cy="62538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3" name="Straight Connector 752">
              <a:extLst>
                <a:ext uri="{FF2B5EF4-FFF2-40B4-BE49-F238E27FC236}">
                  <a16:creationId xmlns="" xmlns:a16="http://schemas.microsoft.com/office/drawing/2014/main" id="{9A1CBCF5-7E75-4588-B467-54A828DB683D}"/>
                </a:ext>
              </a:extLst>
            </p:cNvPr>
            <p:cNvCxnSpPr>
              <a:cxnSpLocks/>
            </p:cNvCxnSpPr>
            <p:nvPr/>
          </p:nvCxnSpPr>
          <p:spPr>
            <a:xfrm>
              <a:off x="3382788" y="4290474"/>
              <a:ext cx="0" cy="41497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4" name="Straight Connector 753">
              <a:extLst>
                <a:ext uri="{FF2B5EF4-FFF2-40B4-BE49-F238E27FC236}">
                  <a16:creationId xmlns="" xmlns:a16="http://schemas.microsoft.com/office/drawing/2014/main" id="{C074881C-ED42-4AF2-9FC7-597A463EC8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75810" y="4687909"/>
              <a:ext cx="3363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5" name="Straight Connector 754">
              <a:extLst>
                <a:ext uri="{FF2B5EF4-FFF2-40B4-BE49-F238E27FC236}">
                  <a16:creationId xmlns="" xmlns:a16="http://schemas.microsoft.com/office/drawing/2014/main" id="{0EAEA0B3-6431-4567-9FB0-0163E9B0F6D0}"/>
                </a:ext>
              </a:extLst>
            </p:cNvPr>
            <p:cNvCxnSpPr>
              <a:cxnSpLocks/>
            </p:cNvCxnSpPr>
            <p:nvPr/>
          </p:nvCxnSpPr>
          <p:spPr>
            <a:xfrm>
              <a:off x="3703510" y="4674822"/>
              <a:ext cx="0" cy="17064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1" name="Straight Connector 780">
              <a:extLst>
                <a:ext uri="{FF2B5EF4-FFF2-40B4-BE49-F238E27FC236}">
                  <a16:creationId xmlns="" xmlns:a16="http://schemas.microsoft.com/office/drawing/2014/main" id="{C1115FD0-692F-44A3-AFA5-9CE0010EB512}"/>
                </a:ext>
              </a:extLst>
            </p:cNvPr>
            <p:cNvCxnSpPr>
              <a:cxnSpLocks/>
            </p:cNvCxnSpPr>
            <p:nvPr/>
          </p:nvCxnSpPr>
          <p:spPr>
            <a:xfrm>
              <a:off x="3814967" y="4361883"/>
              <a:ext cx="0" cy="30576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2" name="Straight Connector 781">
              <a:extLst>
                <a:ext uri="{FF2B5EF4-FFF2-40B4-BE49-F238E27FC236}">
                  <a16:creationId xmlns="" xmlns:a16="http://schemas.microsoft.com/office/drawing/2014/main" id="{1E05E259-56D8-4E86-8B72-BE9ECA0958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28462" y="4664807"/>
              <a:ext cx="406988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3" name="Straight Connector 782">
              <a:extLst>
                <a:ext uri="{FF2B5EF4-FFF2-40B4-BE49-F238E27FC236}">
                  <a16:creationId xmlns="" xmlns:a16="http://schemas.microsoft.com/office/drawing/2014/main" id="{513B552C-AD63-4A27-B04D-3D074A9AA471}"/>
                </a:ext>
              </a:extLst>
            </p:cNvPr>
            <p:cNvCxnSpPr>
              <a:cxnSpLocks/>
            </p:cNvCxnSpPr>
            <p:nvPr/>
          </p:nvCxnSpPr>
          <p:spPr>
            <a:xfrm>
              <a:off x="4258519" y="4676922"/>
              <a:ext cx="0" cy="16377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09" name="Straight Connector 808">
              <a:extLst>
                <a:ext uri="{FF2B5EF4-FFF2-40B4-BE49-F238E27FC236}">
                  <a16:creationId xmlns="" xmlns:a16="http://schemas.microsoft.com/office/drawing/2014/main" id="{3AA7F83D-B6F9-403D-94F6-3AC02C8AD533}"/>
                </a:ext>
              </a:extLst>
            </p:cNvPr>
            <p:cNvCxnSpPr>
              <a:cxnSpLocks/>
              <a:stCxn id="39" idx="3"/>
            </p:cNvCxnSpPr>
            <p:nvPr/>
          </p:nvCxnSpPr>
          <p:spPr>
            <a:xfrm flipH="1" flipV="1">
              <a:off x="4199227" y="4528289"/>
              <a:ext cx="262160" cy="577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0" name="Straight Connector 809">
              <a:extLst>
                <a:ext uri="{FF2B5EF4-FFF2-40B4-BE49-F238E27FC236}">
                  <a16:creationId xmlns="" xmlns:a16="http://schemas.microsoft.com/office/drawing/2014/main" id="{8B23360C-F27F-4F0D-824F-0F7B96678565}"/>
                </a:ext>
              </a:extLst>
            </p:cNvPr>
            <p:cNvCxnSpPr>
              <a:cxnSpLocks/>
            </p:cNvCxnSpPr>
            <p:nvPr/>
          </p:nvCxnSpPr>
          <p:spPr>
            <a:xfrm>
              <a:off x="4451862" y="4559307"/>
              <a:ext cx="0" cy="16073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1" name="Straight Connector 810">
              <a:extLst>
                <a:ext uri="{FF2B5EF4-FFF2-40B4-BE49-F238E27FC236}">
                  <a16:creationId xmlns="" xmlns:a16="http://schemas.microsoft.com/office/drawing/2014/main" id="{7DF5E91C-3D8B-412F-87EE-380A8A6267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60810" y="4719544"/>
              <a:ext cx="35884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2" name="Straight Connector 811">
              <a:extLst>
                <a:ext uri="{FF2B5EF4-FFF2-40B4-BE49-F238E27FC236}">
                  <a16:creationId xmlns="" xmlns:a16="http://schemas.microsoft.com/office/drawing/2014/main" id="{81817C9F-B031-4D0C-8EE5-92C7CE05F744}"/>
                </a:ext>
              </a:extLst>
            </p:cNvPr>
            <p:cNvCxnSpPr>
              <a:cxnSpLocks/>
            </p:cNvCxnSpPr>
            <p:nvPr/>
          </p:nvCxnSpPr>
          <p:spPr>
            <a:xfrm>
              <a:off x="4840634" y="4735910"/>
              <a:ext cx="0" cy="12723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8" name="Straight Connector 837">
              <a:extLst>
                <a:ext uri="{FF2B5EF4-FFF2-40B4-BE49-F238E27FC236}">
                  <a16:creationId xmlns="" xmlns:a16="http://schemas.microsoft.com/office/drawing/2014/main" id="{27009ECF-2B6B-422B-8D50-6D11364063D7}"/>
                </a:ext>
              </a:extLst>
            </p:cNvPr>
            <p:cNvCxnSpPr>
              <a:cxnSpLocks/>
            </p:cNvCxnSpPr>
            <p:nvPr/>
          </p:nvCxnSpPr>
          <p:spPr>
            <a:xfrm>
              <a:off x="4617910" y="4422790"/>
              <a:ext cx="0" cy="20704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9" name="Straight Connector 838">
              <a:extLst>
                <a:ext uri="{FF2B5EF4-FFF2-40B4-BE49-F238E27FC236}">
                  <a16:creationId xmlns="" xmlns:a16="http://schemas.microsoft.com/office/drawing/2014/main" id="{A1503916-A598-4E34-9C5F-A2EE9CA66C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20034" y="4639603"/>
              <a:ext cx="73936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40" name="Straight Connector 839">
              <a:extLst>
                <a:ext uri="{FF2B5EF4-FFF2-40B4-BE49-F238E27FC236}">
                  <a16:creationId xmlns="" xmlns:a16="http://schemas.microsoft.com/office/drawing/2014/main" id="{541B4BF2-1D6A-4085-A994-8316CC2B6FA0}"/>
                </a:ext>
              </a:extLst>
            </p:cNvPr>
            <p:cNvCxnSpPr>
              <a:cxnSpLocks/>
            </p:cNvCxnSpPr>
            <p:nvPr/>
          </p:nvCxnSpPr>
          <p:spPr>
            <a:xfrm>
              <a:off x="5397717" y="4641669"/>
              <a:ext cx="0" cy="23078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6" name="Straight Connector 865">
              <a:extLst>
                <a:ext uri="{FF2B5EF4-FFF2-40B4-BE49-F238E27FC236}">
                  <a16:creationId xmlns="" xmlns:a16="http://schemas.microsoft.com/office/drawing/2014/main" id="{338254D6-AC17-48F9-BE89-3E6098863BAF}"/>
                </a:ext>
              </a:extLst>
            </p:cNvPr>
            <p:cNvCxnSpPr>
              <a:cxnSpLocks/>
            </p:cNvCxnSpPr>
            <p:nvPr/>
          </p:nvCxnSpPr>
          <p:spPr>
            <a:xfrm>
              <a:off x="5473170" y="4380784"/>
              <a:ext cx="0" cy="34356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7" name="Straight Connector 866">
              <a:extLst>
                <a:ext uri="{FF2B5EF4-FFF2-40B4-BE49-F238E27FC236}">
                  <a16:creationId xmlns="" xmlns:a16="http://schemas.microsoft.com/office/drawing/2014/main" id="{8D856E9F-04E7-459C-9B3B-4DA67BF131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82119" y="4717312"/>
              <a:ext cx="50593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8" name="Straight Connector 867">
              <a:extLst>
                <a:ext uri="{FF2B5EF4-FFF2-40B4-BE49-F238E27FC236}">
                  <a16:creationId xmlns="" xmlns:a16="http://schemas.microsoft.com/office/drawing/2014/main" id="{22EED949-9D45-4563-A2AB-93EC2AA7D23C}"/>
                </a:ext>
              </a:extLst>
            </p:cNvPr>
            <p:cNvCxnSpPr>
              <a:cxnSpLocks/>
            </p:cNvCxnSpPr>
            <p:nvPr/>
          </p:nvCxnSpPr>
          <p:spPr>
            <a:xfrm>
              <a:off x="6035002" y="4729428"/>
              <a:ext cx="0" cy="13419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4" name="Straight Connector 893">
              <a:extLst>
                <a:ext uri="{FF2B5EF4-FFF2-40B4-BE49-F238E27FC236}">
                  <a16:creationId xmlns="" xmlns:a16="http://schemas.microsoft.com/office/drawing/2014/main" id="{B7EE1CA3-B67F-4FDB-9E11-0AC15CED0434}"/>
                </a:ext>
              </a:extLst>
            </p:cNvPr>
            <p:cNvCxnSpPr>
              <a:cxnSpLocks/>
            </p:cNvCxnSpPr>
            <p:nvPr/>
          </p:nvCxnSpPr>
          <p:spPr>
            <a:xfrm>
              <a:off x="5912173" y="4401787"/>
              <a:ext cx="0" cy="25325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5" name="Straight Connector 894">
              <a:extLst>
                <a:ext uri="{FF2B5EF4-FFF2-40B4-BE49-F238E27FC236}">
                  <a16:creationId xmlns="" xmlns:a16="http://schemas.microsoft.com/office/drawing/2014/main" id="{5A59BCDB-BBCA-4072-9A6A-E3C3886B6D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27946" y="4637502"/>
              <a:ext cx="350023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6" name="Straight Connector 895">
              <a:extLst>
                <a:ext uri="{FF2B5EF4-FFF2-40B4-BE49-F238E27FC236}">
                  <a16:creationId xmlns="" xmlns:a16="http://schemas.microsoft.com/office/drawing/2014/main" id="{3E980116-201A-49A0-93FF-E4A3388992AB}"/>
                </a:ext>
              </a:extLst>
            </p:cNvPr>
            <p:cNvCxnSpPr>
              <a:cxnSpLocks/>
            </p:cNvCxnSpPr>
            <p:nvPr/>
          </p:nvCxnSpPr>
          <p:spPr>
            <a:xfrm>
              <a:off x="6282937" y="4643317"/>
              <a:ext cx="0" cy="12356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7" name="Straight Connector 896">
              <a:extLst>
                <a:ext uri="{FF2B5EF4-FFF2-40B4-BE49-F238E27FC236}">
                  <a16:creationId xmlns="" xmlns:a16="http://schemas.microsoft.com/office/drawing/2014/main" id="{E35972BC-5A5D-494D-97DB-1182AE22C2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75965" y="4763650"/>
              <a:ext cx="34708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8" name="Straight Connector 897">
              <a:extLst>
                <a:ext uri="{FF2B5EF4-FFF2-40B4-BE49-F238E27FC236}">
                  <a16:creationId xmlns="" xmlns:a16="http://schemas.microsoft.com/office/drawing/2014/main" id="{51AFE5D3-0E84-47B6-ACEA-B397A4C017FD}"/>
                </a:ext>
              </a:extLst>
            </p:cNvPr>
            <p:cNvCxnSpPr>
              <a:cxnSpLocks/>
            </p:cNvCxnSpPr>
            <p:nvPr/>
          </p:nvCxnSpPr>
          <p:spPr>
            <a:xfrm>
              <a:off x="6671898" y="4756862"/>
              <a:ext cx="0" cy="12193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24" name="Straight Connector 923">
              <a:extLst>
                <a:ext uri="{FF2B5EF4-FFF2-40B4-BE49-F238E27FC236}">
                  <a16:creationId xmlns="" xmlns:a16="http://schemas.microsoft.com/office/drawing/2014/main" id="{7F96AFAC-5A47-4704-9DF8-3AB93F7BE6C0}"/>
                </a:ext>
              </a:extLst>
            </p:cNvPr>
            <p:cNvCxnSpPr>
              <a:cxnSpLocks/>
            </p:cNvCxnSpPr>
            <p:nvPr/>
          </p:nvCxnSpPr>
          <p:spPr>
            <a:xfrm>
              <a:off x="7217810" y="4681121"/>
              <a:ext cx="0" cy="21335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0" name="Straight Connector 949">
              <a:extLst>
                <a:ext uri="{FF2B5EF4-FFF2-40B4-BE49-F238E27FC236}">
                  <a16:creationId xmlns="" xmlns:a16="http://schemas.microsoft.com/office/drawing/2014/main" id="{8C5BB2D0-DEB8-428E-9D1E-E343F97D1924}"/>
                </a:ext>
              </a:extLst>
            </p:cNvPr>
            <p:cNvCxnSpPr>
              <a:cxnSpLocks/>
            </p:cNvCxnSpPr>
            <p:nvPr/>
          </p:nvCxnSpPr>
          <p:spPr>
            <a:xfrm>
              <a:off x="6346627" y="3706599"/>
              <a:ext cx="0" cy="62080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1" name="Straight Connector 950">
              <a:extLst>
                <a:ext uri="{FF2B5EF4-FFF2-40B4-BE49-F238E27FC236}">
                  <a16:creationId xmlns="" xmlns:a16="http://schemas.microsoft.com/office/drawing/2014/main" id="{CDA38C55-39F7-4549-96F9-AD24A5F24B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73774" y="4318263"/>
              <a:ext cx="15282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2" name="Straight Connector 951">
              <a:extLst>
                <a:ext uri="{FF2B5EF4-FFF2-40B4-BE49-F238E27FC236}">
                  <a16:creationId xmlns="" xmlns:a16="http://schemas.microsoft.com/office/drawing/2014/main" id="{5422097E-862F-41CA-BB0F-2ECDA61B480E}"/>
                </a:ext>
              </a:extLst>
            </p:cNvPr>
            <p:cNvCxnSpPr>
              <a:cxnSpLocks/>
            </p:cNvCxnSpPr>
            <p:nvPr/>
          </p:nvCxnSpPr>
          <p:spPr>
            <a:xfrm>
              <a:off x="7891099" y="4338778"/>
              <a:ext cx="0" cy="52732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78" name="Straight Connector 977">
              <a:extLst>
                <a:ext uri="{FF2B5EF4-FFF2-40B4-BE49-F238E27FC236}">
                  <a16:creationId xmlns="" xmlns:a16="http://schemas.microsoft.com/office/drawing/2014/main" id="{D8482538-2127-4FDB-AE8C-4E6CD6222031}"/>
                </a:ext>
              </a:extLst>
            </p:cNvPr>
            <p:cNvCxnSpPr>
              <a:cxnSpLocks/>
            </p:cNvCxnSpPr>
            <p:nvPr/>
          </p:nvCxnSpPr>
          <p:spPr>
            <a:xfrm>
              <a:off x="6615033" y="3859919"/>
              <a:ext cx="0" cy="24695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79" name="Straight Connector 978">
              <a:extLst>
                <a:ext uri="{FF2B5EF4-FFF2-40B4-BE49-F238E27FC236}">
                  <a16:creationId xmlns="" xmlns:a16="http://schemas.microsoft.com/office/drawing/2014/main" id="{8081D80F-4FFC-43DE-94C1-0D8D140975A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580765" y="4093535"/>
              <a:ext cx="185355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80" name="Straight Connector 979">
              <a:extLst>
                <a:ext uri="{FF2B5EF4-FFF2-40B4-BE49-F238E27FC236}">
                  <a16:creationId xmlns="" xmlns:a16="http://schemas.microsoft.com/office/drawing/2014/main" id="{00D2781A-9734-4690-8BAD-DFF56196B2C0}"/>
                </a:ext>
              </a:extLst>
            </p:cNvPr>
            <p:cNvCxnSpPr>
              <a:cxnSpLocks/>
            </p:cNvCxnSpPr>
            <p:nvPr/>
          </p:nvCxnSpPr>
          <p:spPr>
            <a:xfrm>
              <a:off x="8432460" y="4107750"/>
              <a:ext cx="0" cy="79010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6" name="Straight Connector 1005">
              <a:extLst>
                <a:ext uri="{FF2B5EF4-FFF2-40B4-BE49-F238E27FC236}">
                  <a16:creationId xmlns="" xmlns:a16="http://schemas.microsoft.com/office/drawing/2014/main" id="{94DA82A7-C20A-446D-919C-7438F10391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79077" y="3793197"/>
              <a:ext cx="142984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E34687E7-BFD1-48B1-AC71-DC3942E31D8D}"/>
                </a:ext>
              </a:extLst>
            </p:cNvPr>
            <p:cNvCxnSpPr>
              <a:cxnSpLocks/>
            </p:cNvCxnSpPr>
            <p:nvPr/>
          </p:nvCxnSpPr>
          <p:spPr>
            <a:xfrm>
              <a:off x="8706700" y="3807413"/>
              <a:ext cx="0" cy="88910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8" name="Straight Connector 1007">
              <a:extLst>
                <a:ext uri="{FF2B5EF4-FFF2-40B4-BE49-F238E27FC236}">
                  <a16:creationId xmlns="" xmlns:a16="http://schemas.microsoft.com/office/drawing/2014/main" id="{5FDFED6D-170A-4383-A18B-355A1936286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16297" y="4715344"/>
              <a:ext cx="33899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9" name="Straight Connector 1008">
              <a:extLst>
                <a:ext uri="{FF2B5EF4-FFF2-40B4-BE49-F238E27FC236}">
                  <a16:creationId xmlns="" xmlns:a16="http://schemas.microsoft.com/office/drawing/2014/main" id="{AD7DB914-B88E-41AA-8E16-3861E05EE985}"/>
                </a:ext>
              </a:extLst>
            </p:cNvPr>
            <p:cNvCxnSpPr>
              <a:cxnSpLocks/>
            </p:cNvCxnSpPr>
            <p:nvPr/>
          </p:nvCxnSpPr>
          <p:spPr>
            <a:xfrm>
              <a:off x="9042061" y="4727458"/>
              <a:ext cx="0" cy="15769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A61B38E8-54B3-4050-BC1B-E970C4F0A142}"/>
                </a:ext>
              </a:extLst>
            </p:cNvPr>
            <p:cNvCxnSpPr>
              <a:cxnSpLocks/>
            </p:cNvCxnSpPr>
            <p:nvPr/>
          </p:nvCxnSpPr>
          <p:spPr>
            <a:xfrm>
              <a:off x="9187636" y="3859919"/>
              <a:ext cx="0" cy="57459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6" name="Straight Connector 1035">
              <a:extLst>
                <a:ext uri="{FF2B5EF4-FFF2-40B4-BE49-F238E27FC236}">
                  <a16:creationId xmlns="" xmlns:a16="http://schemas.microsoft.com/office/drawing/2014/main" id="{52F0E889-AF6E-4381-88A1-DF0C19DED67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94312" y="4427477"/>
              <a:ext cx="444988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7" name="Straight Connector 1036">
              <a:extLst>
                <a:ext uri="{FF2B5EF4-FFF2-40B4-BE49-F238E27FC236}">
                  <a16:creationId xmlns="" xmlns:a16="http://schemas.microsoft.com/office/drawing/2014/main" id="{AF5A4B9B-02E2-4BDD-BED0-C3E9A1D1C584}"/>
                </a:ext>
              </a:extLst>
            </p:cNvPr>
            <p:cNvCxnSpPr>
              <a:cxnSpLocks/>
            </p:cNvCxnSpPr>
            <p:nvPr/>
          </p:nvCxnSpPr>
          <p:spPr>
            <a:xfrm>
              <a:off x="9672132" y="4445892"/>
              <a:ext cx="0" cy="42655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075" name="TextBox 1074">
            <a:extLst>
              <a:ext uri="{FF2B5EF4-FFF2-40B4-BE49-F238E27FC236}">
                <a16:creationId xmlns="" xmlns:a16="http://schemas.microsoft.com/office/drawing/2014/main" id="{507992B9-E48A-428B-B072-AB53674FFE55}"/>
              </a:ext>
            </a:extLst>
          </p:cNvPr>
          <p:cNvSpPr txBox="1"/>
          <p:nvPr/>
        </p:nvSpPr>
        <p:spPr>
          <a:xfrm>
            <a:off x="8113378" y="764455"/>
            <a:ext cx="232756" cy="184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b="1" dirty="0"/>
              <a:t>-</a:t>
            </a:r>
          </a:p>
        </p:txBody>
      </p:sp>
      <p:sp>
        <p:nvSpPr>
          <p:cNvPr id="994" name="Rectangle 993">
            <a:extLst>
              <a:ext uri="{FF2B5EF4-FFF2-40B4-BE49-F238E27FC236}">
                <a16:creationId xmlns="" xmlns:a16="http://schemas.microsoft.com/office/drawing/2014/main" id="{0E2CB74B-E666-4F46-8F25-77E60A904FE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i-FI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DATA PEMETAAN  KAWASAN PERKOTAAN PER PROVINSI TAHUN 2019</a:t>
            </a:r>
            <a:endParaRPr lang="en-US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95" name="Group 994">
            <a:extLst>
              <a:ext uri="{FF2B5EF4-FFF2-40B4-BE49-F238E27FC236}">
                <a16:creationId xmlns="" xmlns:a16="http://schemas.microsoft.com/office/drawing/2014/main" id="{F61F4268-400A-4FB5-BBCD-68E9FD12255F}"/>
              </a:ext>
            </a:extLst>
          </p:cNvPr>
          <p:cNvGrpSpPr/>
          <p:nvPr/>
        </p:nvGrpSpPr>
        <p:grpSpPr>
          <a:xfrm>
            <a:off x="0" y="314052"/>
            <a:ext cx="12192000" cy="553998"/>
            <a:chOff x="0" y="557197"/>
            <a:chExt cx="12192000" cy="553998"/>
          </a:xfrm>
        </p:grpSpPr>
        <p:sp>
          <p:nvSpPr>
            <p:cNvPr id="996" name="TextBox 995">
              <a:extLst>
                <a:ext uri="{FF2B5EF4-FFF2-40B4-BE49-F238E27FC236}">
                  <a16:creationId xmlns="" xmlns:a16="http://schemas.microsoft.com/office/drawing/2014/main" id="{0DE11163-88BC-48FD-BFB1-835F856AE849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998" name="TextBox 997">
              <a:extLst>
                <a:ext uri="{FF2B5EF4-FFF2-40B4-BE49-F238E27FC236}">
                  <a16:creationId xmlns="" xmlns:a16="http://schemas.microsoft.com/office/drawing/2014/main" id="{A6448C92-AC67-469E-B679-BBA523DB2664}"/>
                </a:ext>
              </a:extLst>
            </p:cNvPr>
            <p:cNvSpPr txBox="1"/>
            <p:nvPr/>
          </p:nvSpPr>
          <p:spPr>
            <a:xfrm>
              <a:off x="336547" y="597294"/>
              <a:ext cx="166931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000" b="1" dirty="0"/>
            </a:p>
          </p:txBody>
        </p:sp>
        <p:sp>
          <p:nvSpPr>
            <p:cNvPr id="1000" name="TextBox 999">
              <a:extLst>
                <a:ext uri="{FF2B5EF4-FFF2-40B4-BE49-F238E27FC236}">
                  <a16:creationId xmlns="" xmlns:a16="http://schemas.microsoft.com/office/drawing/2014/main" id="{BACA007A-8BCE-4102-998F-DE9948C260B9}"/>
                </a:ext>
              </a:extLst>
            </p:cNvPr>
            <p:cNvSpPr txBox="1"/>
            <p:nvPr/>
          </p:nvSpPr>
          <p:spPr>
            <a:xfrm>
              <a:off x="1670608" y="557197"/>
              <a:ext cx="201126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/>
                <a:t>Kota Metropolitan</a:t>
              </a:r>
            </a:p>
            <a:p>
              <a:r>
                <a:rPr lang="en-US" sz="1000" b="1" dirty="0"/>
                <a:t>(1.000.000-5.000.000 </a:t>
              </a:r>
              <a:r>
                <a:rPr lang="en-US" sz="1000" b="1" dirty="0" err="1"/>
                <a:t>jiwa</a:t>
              </a:r>
              <a:r>
                <a:rPr lang="en-US" sz="1000" b="1" dirty="0"/>
                <a:t>)</a:t>
              </a:r>
            </a:p>
            <a:p>
              <a:endParaRPr lang="en-US" sz="1000" b="1" dirty="0"/>
            </a:p>
          </p:txBody>
        </p:sp>
        <p:sp>
          <p:nvSpPr>
            <p:cNvPr id="1002" name="TextBox 1001">
              <a:extLst>
                <a:ext uri="{FF2B5EF4-FFF2-40B4-BE49-F238E27FC236}">
                  <a16:creationId xmlns="" xmlns:a16="http://schemas.microsoft.com/office/drawing/2014/main" id="{A96CA045-D302-4784-BBDC-FA9F1C8FD8C2}"/>
                </a:ext>
              </a:extLst>
            </p:cNvPr>
            <p:cNvSpPr txBox="1"/>
            <p:nvPr/>
          </p:nvSpPr>
          <p:spPr>
            <a:xfrm>
              <a:off x="4586054" y="558595"/>
              <a:ext cx="290682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v-SE" sz="1000" b="1" dirty="0"/>
                <a:t>Kota Besar                               </a:t>
              </a:r>
            </a:p>
            <a:p>
              <a:r>
                <a:rPr lang="sv-SE" sz="1000" b="1" dirty="0"/>
                <a:t>  (500.000 - 1.000.000 jiwa)</a:t>
              </a:r>
              <a:endParaRPr lang="en-US" sz="1000" b="1" dirty="0"/>
            </a:p>
          </p:txBody>
        </p:sp>
        <p:sp>
          <p:nvSpPr>
            <p:cNvPr id="1004" name="TextBox 1003">
              <a:extLst>
                <a:ext uri="{FF2B5EF4-FFF2-40B4-BE49-F238E27FC236}">
                  <a16:creationId xmlns="" xmlns:a16="http://schemas.microsoft.com/office/drawing/2014/main" id="{21107D4B-8F18-4DB9-A8BD-0ED02AA4B5BE}"/>
                </a:ext>
              </a:extLst>
            </p:cNvPr>
            <p:cNvSpPr txBox="1"/>
            <p:nvPr/>
          </p:nvSpPr>
          <p:spPr>
            <a:xfrm>
              <a:off x="7764267" y="578084"/>
              <a:ext cx="233591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v-SE" sz="1000" b="1" dirty="0"/>
                <a:t>Kota Sedang                                       (100.000 - 500.000 jiwa</a:t>
              </a:r>
              <a:endParaRPr lang="en-US" sz="1000" b="1" dirty="0"/>
            </a:p>
          </p:txBody>
        </p:sp>
        <p:sp>
          <p:nvSpPr>
            <p:cNvPr id="1010" name="TextBox 1009">
              <a:extLst>
                <a:ext uri="{FF2B5EF4-FFF2-40B4-BE49-F238E27FC236}">
                  <a16:creationId xmlns="" xmlns:a16="http://schemas.microsoft.com/office/drawing/2014/main" id="{B645A4E4-E792-4A6C-98E0-A2190F5772D2}"/>
                </a:ext>
              </a:extLst>
            </p:cNvPr>
            <p:cNvSpPr txBox="1"/>
            <p:nvPr/>
          </p:nvSpPr>
          <p:spPr>
            <a:xfrm>
              <a:off x="10052542" y="577499"/>
              <a:ext cx="15424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000" b="1" dirty="0"/>
                <a:t>Kota Kecil                                     (50.000 -100.000 jiwa)</a:t>
              </a:r>
              <a:endParaRPr lang="en-US" sz="1000" b="1" dirty="0"/>
            </a:p>
          </p:txBody>
        </p:sp>
      </p:grpSp>
      <p:grpSp>
        <p:nvGrpSpPr>
          <p:cNvPr id="71" name="Group 70">
            <a:extLst>
              <a:ext uri="{FF2B5EF4-FFF2-40B4-BE49-F238E27FC236}">
                <a16:creationId xmlns="" xmlns:a16="http://schemas.microsoft.com/office/drawing/2014/main" id="{F5FB125D-A400-47AC-8473-114D114535B3}"/>
              </a:ext>
            </a:extLst>
          </p:cNvPr>
          <p:cNvGrpSpPr/>
          <p:nvPr/>
        </p:nvGrpSpPr>
        <p:grpSpPr>
          <a:xfrm>
            <a:off x="407056" y="737158"/>
            <a:ext cx="516869" cy="858106"/>
            <a:chOff x="571516" y="753605"/>
            <a:chExt cx="516869" cy="858106"/>
          </a:xfrm>
        </p:grpSpPr>
        <p:cxnSp>
          <p:nvCxnSpPr>
            <p:cNvPr id="1014" name="Straight Connector 1013">
              <a:extLst>
                <a:ext uri="{FF2B5EF4-FFF2-40B4-BE49-F238E27FC236}">
                  <a16:creationId xmlns="" xmlns:a16="http://schemas.microsoft.com/office/drawing/2014/main" id="{38548614-0A1C-458F-A3C3-A9FB4D35D19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83928" y="839330"/>
              <a:ext cx="6458" cy="64280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5" name="Straight Connector 1014">
              <a:extLst>
                <a:ext uri="{FF2B5EF4-FFF2-40B4-BE49-F238E27FC236}">
                  <a16:creationId xmlns="" xmlns:a16="http://schemas.microsoft.com/office/drawing/2014/main" id="{4EAEEF4E-E990-4BBB-9DF6-A2E8DC1CD24E}"/>
                </a:ext>
              </a:extLst>
            </p:cNvPr>
            <p:cNvCxnSpPr>
              <a:cxnSpLocks/>
            </p:cNvCxnSpPr>
            <p:nvPr/>
          </p:nvCxnSpPr>
          <p:spPr>
            <a:xfrm>
              <a:off x="580287" y="1610875"/>
              <a:ext cx="42631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6" name="Straight Connector 1015">
              <a:extLst>
                <a:ext uri="{FF2B5EF4-FFF2-40B4-BE49-F238E27FC236}">
                  <a16:creationId xmlns="" xmlns:a16="http://schemas.microsoft.com/office/drawing/2014/main" id="{86E08A28-9C85-4624-88FF-7DCA40124382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42631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7" name="Straight Connector 1016">
              <a:extLst>
                <a:ext uri="{FF2B5EF4-FFF2-40B4-BE49-F238E27FC236}">
                  <a16:creationId xmlns="" xmlns:a16="http://schemas.microsoft.com/office/drawing/2014/main" id="{FF5A5907-163D-4A48-ACC4-66FBE8B47F24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85810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Straight Connector 1017">
              <a:extLst>
                <a:ext uri="{FF2B5EF4-FFF2-40B4-BE49-F238E27FC236}">
                  <a16:creationId xmlns="" xmlns:a16="http://schemas.microsoft.com/office/drawing/2014/main" id="{5A342476-FD4B-4FF7-816A-9EB259ECFA13}"/>
                </a:ext>
              </a:extLst>
            </p:cNvPr>
            <p:cNvCxnSpPr>
              <a:cxnSpLocks/>
            </p:cNvCxnSpPr>
            <p:nvPr/>
          </p:nvCxnSpPr>
          <p:spPr>
            <a:xfrm>
              <a:off x="1004698" y="753605"/>
              <a:ext cx="0" cy="85810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Straight Connector 1019">
              <a:extLst>
                <a:ext uri="{FF2B5EF4-FFF2-40B4-BE49-F238E27FC236}">
                  <a16:creationId xmlns="" xmlns:a16="http://schemas.microsoft.com/office/drawing/2014/main" id="{9614F644-0E56-4D7B-A54D-0DB35B12DED0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897391"/>
              <a:ext cx="42631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1" name="Straight Connector 1020">
              <a:extLst>
                <a:ext uri="{FF2B5EF4-FFF2-40B4-BE49-F238E27FC236}">
                  <a16:creationId xmlns="" xmlns:a16="http://schemas.microsoft.com/office/drawing/2014/main" id="{22AA0333-D698-4AA2-9321-3198BE36C8ED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43212"/>
              <a:ext cx="42631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Straight Connector 1021">
              <a:extLst>
                <a:ext uri="{FF2B5EF4-FFF2-40B4-BE49-F238E27FC236}">
                  <a16:creationId xmlns="" xmlns:a16="http://schemas.microsoft.com/office/drawing/2014/main" id="{600F1D2C-6179-4F6B-A317-7B96081564F4}"/>
                </a:ext>
              </a:extLst>
            </p:cNvPr>
            <p:cNvCxnSpPr>
              <a:cxnSpLocks/>
            </p:cNvCxnSpPr>
            <p:nvPr/>
          </p:nvCxnSpPr>
          <p:spPr>
            <a:xfrm>
              <a:off x="571516" y="1187938"/>
              <a:ext cx="42631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Straight Connector 1022">
              <a:extLst>
                <a:ext uri="{FF2B5EF4-FFF2-40B4-BE49-F238E27FC236}">
                  <a16:creationId xmlns="" xmlns:a16="http://schemas.microsoft.com/office/drawing/2014/main" id="{0AF26AB5-C6C6-4AD3-8D23-FA3B9F98B15D}"/>
                </a:ext>
              </a:extLst>
            </p:cNvPr>
            <p:cNvCxnSpPr>
              <a:cxnSpLocks/>
            </p:cNvCxnSpPr>
            <p:nvPr/>
          </p:nvCxnSpPr>
          <p:spPr>
            <a:xfrm>
              <a:off x="578094" y="1329374"/>
              <a:ext cx="42631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4" name="Straight Connector 1023">
              <a:extLst>
                <a:ext uri="{FF2B5EF4-FFF2-40B4-BE49-F238E27FC236}">
                  <a16:creationId xmlns="" xmlns:a16="http://schemas.microsoft.com/office/drawing/2014/main" id="{7D13B147-25F7-4C47-8A42-D4883BF529B0}"/>
                </a:ext>
              </a:extLst>
            </p:cNvPr>
            <p:cNvCxnSpPr>
              <a:cxnSpLocks/>
            </p:cNvCxnSpPr>
            <p:nvPr/>
          </p:nvCxnSpPr>
          <p:spPr>
            <a:xfrm>
              <a:off x="571516" y="1467521"/>
              <a:ext cx="426315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5" name="Oval 1024">
              <a:extLst>
                <a:ext uri="{FF2B5EF4-FFF2-40B4-BE49-F238E27FC236}">
                  <a16:creationId xmlns="" xmlns:a16="http://schemas.microsoft.com/office/drawing/2014/main" id="{2D793519-A537-44FF-9C23-238E90C91D7B}"/>
                </a:ext>
              </a:extLst>
            </p:cNvPr>
            <p:cNvSpPr/>
            <p:nvPr/>
          </p:nvSpPr>
          <p:spPr>
            <a:xfrm>
              <a:off x="626768" y="935313"/>
              <a:ext cx="110072" cy="7382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26" name="Oval 1025">
              <a:extLst>
                <a:ext uri="{FF2B5EF4-FFF2-40B4-BE49-F238E27FC236}">
                  <a16:creationId xmlns="" xmlns:a16="http://schemas.microsoft.com/office/drawing/2014/main" id="{D9EC07AA-7F27-4720-B57F-1C26A95AF1AB}"/>
                </a:ext>
              </a:extLst>
            </p:cNvPr>
            <p:cNvSpPr/>
            <p:nvPr/>
          </p:nvSpPr>
          <p:spPr>
            <a:xfrm>
              <a:off x="626769" y="1083328"/>
              <a:ext cx="110072" cy="73825"/>
            </a:xfrm>
            <a:prstGeom prst="ellips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27" name="Oval 1026">
              <a:extLst>
                <a:ext uri="{FF2B5EF4-FFF2-40B4-BE49-F238E27FC236}">
                  <a16:creationId xmlns="" xmlns:a16="http://schemas.microsoft.com/office/drawing/2014/main" id="{404D14F3-A3CA-4286-A200-9E3D5F98FF0B}"/>
                </a:ext>
              </a:extLst>
            </p:cNvPr>
            <p:cNvSpPr/>
            <p:nvPr/>
          </p:nvSpPr>
          <p:spPr>
            <a:xfrm>
              <a:off x="630058" y="1224764"/>
              <a:ext cx="110072" cy="73825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28" name="Oval 1027">
              <a:extLst>
                <a:ext uri="{FF2B5EF4-FFF2-40B4-BE49-F238E27FC236}">
                  <a16:creationId xmlns="" xmlns:a16="http://schemas.microsoft.com/office/drawing/2014/main" id="{7801361A-EC1E-4063-AE44-E718FE49B290}"/>
                </a:ext>
              </a:extLst>
            </p:cNvPr>
            <p:cNvSpPr/>
            <p:nvPr/>
          </p:nvSpPr>
          <p:spPr>
            <a:xfrm>
              <a:off x="631155" y="1360718"/>
              <a:ext cx="110072" cy="7382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30" name="TextBox 1029">
              <a:extLst>
                <a:ext uri="{FF2B5EF4-FFF2-40B4-BE49-F238E27FC236}">
                  <a16:creationId xmlns="" xmlns:a16="http://schemas.microsoft.com/office/drawing/2014/main" id="{1472FBDB-502D-4461-A976-ECC7D3343B3D}"/>
                </a:ext>
              </a:extLst>
            </p:cNvPr>
            <p:cNvSpPr txBox="1"/>
            <p:nvPr/>
          </p:nvSpPr>
          <p:spPr>
            <a:xfrm>
              <a:off x="783929" y="875365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31" name="TextBox 1030">
              <a:extLst>
                <a:ext uri="{FF2B5EF4-FFF2-40B4-BE49-F238E27FC236}">
                  <a16:creationId xmlns="" xmlns:a16="http://schemas.microsoft.com/office/drawing/2014/main" id="{853BFB96-1142-4853-AE06-15367C549B3E}"/>
                </a:ext>
              </a:extLst>
            </p:cNvPr>
            <p:cNvSpPr txBox="1"/>
            <p:nvPr/>
          </p:nvSpPr>
          <p:spPr>
            <a:xfrm>
              <a:off x="793453" y="1016801"/>
              <a:ext cx="29493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32" name="TextBox 1031">
              <a:extLst>
                <a:ext uri="{FF2B5EF4-FFF2-40B4-BE49-F238E27FC236}">
                  <a16:creationId xmlns="" xmlns:a16="http://schemas.microsoft.com/office/drawing/2014/main" id="{E7CF2C04-33F8-465A-978B-48AED24F92CD}"/>
                </a:ext>
              </a:extLst>
            </p:cNvPr>
            <p:cNvSpPr txBox="1"/>
            <p:nvPr/>
          </p:nvSpPr>
          <p:spPr>
            <a:xfrm>
              <a:off x="783929" y="11582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</a:t>
              </a:r>
            </a:p>
          </p:txBody>
        </p:sp>
        <p:sp>
          <p:nvSpPr>
            <p:cNvPr id="1033" name="TextBox 1032">
              <a:extLst>
                <a:ext uri="{FF2B5EF4-FFF2-40B4-BE49-F238E27FC236}">
                  <a16:creationId xmlns="" xmlns:a16="http://schemas.microsoft.com/office/drawing/2014/main" id="{40B14D06-391A-48E9-BBA0-665B4A0EF4AF}"/>
                </a:ext>
              </a:extLst>
            </p:cNvPr>
            <p:cNvSpPr txBox="1"/>
            <p:nvPr/>
          </p:nvSpPr>
          <p:spPr>
            <a:xfrm>
              <a:off x="783928" y="1296384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</p:grpSp>
      <p:grpSp>
        <p:nvGrpSpPr>
          <p:cNvPr id="1038" name="Group 1037">
            <a:extLst>
              <a:ext uri="{FF2B5EF4-FFF2-40B4-BE49-F238E27FC236}">
                <a16:creationId xmlns="" xmlns:a16="http://schemas.microsoft.com/office/drawing/2014/main" id="{AD51DC49-D18E-4DE5-80D8-598F4FCBF465}"/>
              </a:ext>
            </a:extLst>
          </p:cNvPr>
          <p:cNvGrpSpPr/>
          <p:nvPr/>
        </p:nvGrpSpPr>
        <p:grpSpPr>
          <a:xfrm>
            <a:off x="1019645" y="705595"/>
            <a:ext cx="461478" cy="909555"/>
            <a:chOff x="407056" y="708583"/>
            <a:chExt cx="461478" cy="909555"/>
          </a:xfrm>
        </p:grpSpPr>
        <p:sp>
          <p:nvSpPr>
            <p:cNvPr id="1039" name="TextBox 1038">
              <a:extLst>
                <a:ext uri="{FF2B5EF4-FFF2-40B4-BE49-F238E27FC236}">
                  <a16:creationId xmlns="" xmlns:a16="http://schemas.microsoft.com/office/drawing/2014/main" id="{0B253F75-621F-408A-9222-9D02325C1E84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040" name="Group 1039">
              <a:extLst>
                <a:ext uri="{FF2B5EF4-FFF2-40B4-BE49-F238E27FC236}">
                  <a16:creationId xmlns="" xmlns:a16="http://schemas.microsoft.com/office/drawing/2014/main" id="{8A0ADC45-513D-40B8-A06A-42BD3FDC7C41}"/>
                </a:ext>
              </a:extLst>
            </p:cNvPr>
            <p:cNvGrpSpPr/>
            <p:nvPr/>
          </p:nvGrpSpPr>
          <p:grpSpPr>
            <a:xfrm>
              <a:off x="407056" y="708583"/>
              <a:ext cx="461478" cy="909555"/>
              <a:chOff x="571516" y="725030"/>
              <a:chExt cx="461478" cy="909555"/>
            </a:xfrm>
          </p:grpSpPr>
          <p:sp>
            <p:nvSpPr>
              <p:cNvPr id="1041" name="Oval 1040">
                <a:extLst>
                  <a:ext uri="{FF2B5EF4-FFF2-40B4-BE49-F238E27FC236}">
                    <a16:creationId xmlns="" xmlns:a16="http://schemas.microsoft.com/office/drawing/2014/main" id="{0B3D3FD2-DD60-4AE7-AC3C-3CECF4945AC1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042" name="Straight Connector 1041">
                <a:extLst>
                  <a:ext uri="{FF2B5EF4-FFF2-40B4-BE49-F238E27FC236}">
                    <a16:creationId xmlns="" xmlns:a16="http://schemas.microsoft.com/office/drawing/2014/main" id="{D3DA1B1F-1F39-4FD1-A2B7-CFA495FEAF8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80639" y="725030"/>
                <a:ext cx="9747" cy="780953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3" name="Straight Connector 1042">
                <a:extLst>
                  <a:ext uri="{FF2B5EF4-FFF2-40B4-BE49-F238E27FC236}">
                    <a16:creationId xmlns="" xmlns:a16="http://schemas.microsoft.com/office/drawing/2014/main" id="{B32AE640-639B-4794-8671-B462E0E788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4" name="Straight Connector 1043">
                <a:extLst>
                  <a:ext uri="{FF2B5EF4-FFF2-40B4-BE49-F238E27FC236}">
                    <a16:creationId xmlns="" xmlns:a16="http://schemas.microsoft.com/office/drawing/2014/main" id="{CCC45056-6200-4202-AC94-33966EA898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5" name="Straight Connector 1044">
                <a:extLst>
                  <a:ext uri="{FF2B5EF4-FFF2-40B4-BE49-F238E27FC236}">
                    <a16:creationId xmlns="" xmlns:a16="http://schemas.microsoft.com/office/drawing/2014/main" id="{CBEA191F-EA3F-47F9-BE10-055C45E9B8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22842" cy="8583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6" name="Straight Connector 1045">
                <a:extLst>
                  <a:ext uri="{FF2B5EF4-FFF2-40B4-BE49-F238E27FC236}">
                    <a16:creationId xmlns="" xmlns:a16="http://schemas.microsoft.com/office/drawing/2014/main" id="{24E15516-7A88-44F6-A5D9-3CF5B0E0E6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7" name="Straight Connector 1046">
                <a:extLst>
                  <a:ext uri="{FF2B5EF4-FFF2-40B4-BE49-F238E27FC236}">
                    <a16:creationId xmlns="" xmlns:a16="http://schemas.microsoft.com/office/drawing/2014/main" id="{B6D852F2-8369-41AC-8F60-A282C88AA32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8" name="Straight Connector 1047">
                <a:extLst>
                  <a:ext uri="{FF2B5EF4-FFF2-40B4-BE49-F238E27FC236}">
                    <a16:creationId xmlns="" xmlns:a16="http://schemas.microsoft.com/office/drawing/2014/main" id="{6DE3AD48-7202-4A47-850D-446061B879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9" name="Straight Connector 1048">
                <a:extLst>
                  <a:ext uri="{FF2B5EF4-FFF2-40B4-BE49-F238E27FC236}">
                    <a16:creationId xmlns="" xmlns:a16="http://schemas.microsoft.com/office/drawing/2014/main" id="{189B9F26-19C6-4F58-8AF0-5C0EBE7D33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0" name="Straight Connector 1049">
                <a:extLst>
                  <a:ext uri="{FF2B5EF4-FFF2-40B4-BE49-F238E27FC236}">
                    <a16:creationId xmlns="" xmlns:a16="http://schemas.microsoft.com/office/drawing/2014/main" id="{1AAE6971-AC8F-4F68-A522-F8A5DB7E49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1" name="Straight Connector 1050">
                <a:extLst>
                  <a:ext uri="{FF2B5EF4-FFF2-40B4-BE49-F238E27FC236}">
                    <a16:creationId xmlns="" xmlns:a16="http://schemas.microsoft.com/office/drawing/2014/main" id="{C269CA1D-7F11-470F-A62E-D4BF7D9D8A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52" name="Oval 1051">
                <a:extLst>
                  <a:ext uri="{FF2B5EF4-FFF2-40B4-BE49-F238E27FC236}">
                    <a16:creationId xmlns="" xmlns:a16="http://schemas.microsoft.com/office/drawing/2014/main" id="{33AC86A5-61F5-4850-9BC2-36D00E0078B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3" name="Oval 1052">
                <a:extLst>
                  <a:ext uri="{FF2B5EF4-FFF2-40B4-BE49-F238E27FC236}">
                    <a16:creationId xmlns="" xmlns:a16="http://schemas.microsoft.com/office/drawing/2014/main" id="{3AEBCBB2-24F9-42F5-82B4-0CA59372A7D4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4" name="Oval 1053">
                <a:extLst>
                  <a:ext uri="{FF2B5EF4-FFF2-40B4-BE49-F238E27FC236}">
                    <a16:creationId xmlns="" xmlns:a16="http://schemas.microsoft.com/office/drawing/2014/main" id="{24979692-BEE9-4C60-AC83-29B1C10A9B4F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5" name="Oval 1054">
                <a:extLst>
                  <a:ext uri="{FF2B5EF4-FFF2-40B4-BE49-F238E27FC236}">
                    <a16:creationId xmlns="" xmlns:a16="http://schemas.microsoft.com/office/drawing/2014/main" id="{1D04427E-C777-4B26-8025-B9C234FC70F7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7" name="TextBox 1056">
                <a:extLst>
                  <a:ext uri="{FF2B5EF4-FFF2-40B4-BE49-F238E27FC236}">
                    <a16:creationId xmlns="" xmlns:a16="http://schemas.microsoft.com/office/drawing/2014/main" id="{E6AC32C7-F42C-4238-957D-73BF51F5D7B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058" name="TextBox 1057">
                <a:extLst>
                  <a:ext uri="{FF2B5EF4-FFF2-40B4-BE49-F238E27FC236}">
                    <a16:creationId xmlns="" xmlns:a16="http://schemas.microsoft.com/office/drawing/2014/main" id="{88517821-AD74-4747-AB44-CFB02F65C8D6}"/>
                  </a:ext>
                </a:extLst>
              </p:cNvPr>
              <p:cNvSpPr txBox="1"/>
              <p:nvPr/>
            </p:nvSpPr>
            <p:spPr>
              <a:xfrm>
                <a:off x="758371" y="1016801"/>
                <a:ext cx="2746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-</a:t>
                </a:r>
              </a:p>
            </p:txBody>
          </p:sp>
          <p:sp>
            <p:nvSpPr>
              <p:cNvPr id="1059" name="TextBox 1058">
                <a:extLst>
                  <a:ext uri="{FF2B5EF4-FFF2-40B4-BE49-F238E27FC236}">
                    <a16:creationId xmlns="" xmlns:a16="http://schemas.microsoft.com/office/drawing/2014/main" id="{76B08FB0-68D7-4E7D-A880-FA9F71CC572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sp>
            <p:nvSpPr>
              <p:cNvPr id="1060" name="TextBox 1059">
                <a:extLst>
                  <a:ext uri="{FF2B5EF4-FFF2-40B4-BE49-F238E27FC236}">
                    <a16:creationId xmlns="" xmlns:a16="http://schemas.microsoft.com/office/drawing/2014/main" id="{DCF4A00F-ED71-4421-BDEE-008D83D8B409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061" name="TextBox 1060">
                <a:extLst>
                  <a:ext uri="{FF2B5EF4-FFF2-40B4-BE49-F238E27FC236}">
                    <a16:creationId xmlns="" xmlns:a16="http://schemas.microsoft.com/office/drawing/2014/main" id="{7069D98C-D58C-481C-9640-F3102BA54D6F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700" b="1" dirty="0"/>
              </a:p>
            </p:txBody>
          </p:sp>
        </p:grpSp>
      </p:grpSp>
      <p:grpSp>
        <p:nvGrpSpPr>
          <p:cNvPr id="1062" name="Group 1061">
            <a:extLst>
              <a:ext uri="{FF2B5EF4-FFF2-40B4-BE49-F238E27FC236}">
                <a16:creationId xmlns="" xmlns:a16="http://schemas.microsoft.com/office/drawing/2014/main" id="{00EAD978-41A2-4517-A18B-253969FE9F35}"/>
              </a:ext>
            </a:extLst>
          </p:cNvPr>
          <p:cNvGrpSpPr/>
          <p:nvPr/>
        </p:nvGrpSpPr>
        <p:grpSpPr>
          <a:xfrm>
            <a:off x="1697974" y="714813"/>
            <a:ext cx="461478" cy="909301"/>
            <a:chOff x="407056" y="708837"/>
            <a:chExt cx="461478" cy="909301"/>
          </a:xfrm>
        </p:grpSpPr>
        <p:sp>
          <p:nvSpPr>
            <p:cNvPr id="1063" name="TextBox 1062">
              <a:extLst>
                <a:ext uri="{FF2B5EF4-FFF2-40B4-BE49-F238E27FC236}">
                  <a16:creationId xmlns="" xmlns:a16="http://schemas.microsoft.com/office/drawing/2014/main" id="{AA4159BE-3192-4A0E-BE03-4BC23A23A5B0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342" name="Group 1341">
              <a:extLst>
                <a:ext uri="{FF2B5EF4-FFF2-40B4-BE49-F238E27FC236}">
                  <a16:creationId xmlns="" xmlns:a16="http://schemas.microsoft.com/office/drawing/2014/main" id="{7E7DF9C5-8873-4251-BA48-E66CC15C3A87}"/>
                </a:ext>
              </a:extLst>
            </p:cNvPr>
            <p:cNvGrpSpPr/>
            <p:nvPr/>
          </p:nvGrpSpPr>
          <p:grpSpPr>
            <a:xfrm>
              <a:off x="407056" y="737158"/>
              <a:ext cx="461478" cy="880980"/>
              <a:chOff x="571516" y="753605"/>
              <a:chExt cx="461478" cy="880980"/>
            </a:xfrm>
          </p:grpSpPr>
          <p:sp>
            <p:nvSpPr>
              <p:cNvPr id="1343" name="Oval 1342">
                <a:extLst>
                  <a:ext uri="{FF2B5EF4-FFF2-40B4-BE49-F238E27FC236}">
                    <a16:creationId xmlns="" xmlns:a16="http://schemas.microsoft.com/office/drawing/2014/main" id="{19E9591A-3740-40DD-A5E9-9CBDB819FB50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344" name="Straight Connector 1343">
                <a:extLst>
                  <a:ext uri="{FF2B5EF4-FFF2-40B4-BE49-F238E27FC236}">
                    <a16:creationId xmlns="" xmlns:a16="http://schemas.microsoft.com/office/drawing/2014/main" id="{50D459E9-21CD-4D9B-8FAC-EB54A0CB59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5" name="Straight Connector 1344">
                <a:extLst>
                  <a:ext uri="{FF2B5EF4-FFF2-40B4-BE49-F238E27FC236}">
                    <a16:creationId xmlns="" xmlns:a16="http://schemas.microsoft.com/office/drawing/2014/main" id="{0CCC4480-1DC6-4E37-8EF9-149E718B2D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6" name="Straight Connector 1345">
                <a:extLst>
                  <a:ext uri="{FF2B5EF4-FFF2-40B4-BE49-F238E27FC236}">
                    <a16:creationId xmlns="" xmlns:a16="http://schemas.microsoft.com/office/drawing/2014/main" id="{FB3E898C-9B07-4438-B78E-AADAEBF2DB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7" name="Straight Connector 1346">
                <a:extLst>
                  <a:ext uri="{FF2B5EF4-FFF2-40B4-BE49-F238E27FC236}">
                    <a16:creationId xmlns="" xmlns:a16="http://schemas.microsoft.com/office/drawing/2014/main" id="{BBE53700-6778-4310-9777-12DE997172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8" name="Straight Connector 1347">
                <a:extLst>
                  <a:ext uri="{FF2B5EF4-FFF2-40B4-BE49-F238E27FC236}">
                    <a16:creationId xmlns="" xmlns:a16="http://schemas.microsoft.com/office/drawing/2014/main" id="{2124FFC1-3CAC-4F38-9BDC-C4EF961002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9" name="Straight Connector 1348">
                <a:extLst>
                  <a:ext uri="{FF2B5EF4-FFF2-40B4-BE49-F238E27FC236}">
                    <a16:creationId xmlns="" xmlns:a16="http://schemas.microsoft.com/office/drawing/2014/main" id="{8F7CB45C-2743-4E63-B381-4898790269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0" name="Straight Connector 1349">
                <a:extLst>
                  <a:ext uri="{FF2B5EF4-FFF2-40B4-BE49-F238E27FC236}">
                    <a16:creationId xmlns="" xmlns:a16="http://schemas.microsoft.com/office/drawing/2014/main" id="{D4412C6C-1973-411D-B9A6-40E3D749832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1" name="Straight Connector 1350">
                <a:extLst>
                  <a:ext uri="{FF2B5EF4-FFF2-40B4-BE49-F238E27FC236}">
                    <a16:creationId xmlns="" xmlns:a16="http://schemas.microsoft.com/office/drawing/2014/main" id="{CFF7F9BD-D7BA-4A53-BCD1-3818EAEA55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2" name="Straight Connector 1351">
                <a:extLst>
                  <a:ext uri="{FF2B5EF4-FFF2-40B4-BE49-F238E27FC236}">
                    <a16:creationId xmlns="" xmlns:a16="http://schemas.microsoft.com/office/drawing/2014/main" id="{5DD896E3-8913-4EF0-8976-A8E1651290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3" name="Straight Connector 1352">
                <a:extLst>
                  <a:ext uri="{FF2B5EF4-FFF2-40B4-BE49-F238E27FC236}">
                    <a16:creationId xmlns="" xmlns:a16="http://schemas.microsoft.com/office/drawing/2014/main" id="{B58A58B0-C408-4277-8A25-368A8D78A5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54" name="Oval 1353">
                <a:extLst>
                  <a:ext uri="{FF2B5EF4-FFF2-40B4-BE49-F238E27FC236}">
                    <a16:creationId xmlns="" xmlns:a16="http://schemas.microsoft.com/office/drawing/2014/main" id="{F10123DC-3463-460D-B56A-282702E418C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5" name="Oval 1354">
                <a:extLst>
                  <a:ext uri="{FF2B5EF4-FFF2-40B4-BE49-F238E27FC236}">
                    <a16:creationId xmlns="" xmlns:a16="http://schemas.microsoft.com/office/drawing/2014/main" id="{BECC562E-8F4D-4534-A5CF-C89885F43F1D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6" name="Oval 1355">
                <a:extLst>
                  <a:ext uri="{FF2B5EF4-FFF2-40B4-BE49-F238E27FC236}">
                    <a16:creationId xmlns="" xmlns:a16="http://schemas.microsoft.com/office/drawing/2014/main" id="{7332B9A3-D4ED-4BB5-BE9C-0366A8D3FEDD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7" name="Oval 1356">
                <a:extLst>
                  <a:ext uri="{FF2B5EF4-FFF2-40B4-BE49-F238E27FC236}">
                    <a16:creationId xmlns="" xmlns:a16="http://schemas.microsoft.com/office/drawing/2014/main" id="{D41288E1-2C8F-40BD-93D8-0F19E509E569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9" name="TextBox 1358">
                <a:extLst>
                  <a:ext uri="{FF2B5EF4-FFF2-40B4-BE49-F238E27FC236}">
                    <a16:creationId xmlns="" xmlns:a16="http://schemas.microsoft.com/office/drawing/2014/main" id="{F601D21A-2D29-49B8-996F-61FF3218FBD9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60" name="TextBox 1359">
                <a:extLst>
                  <a:ext uri="{FF2B5EF4-FFF2-40B4-BE49-F238E27FC236}">
                    <a16:creationId xmlns="" xmlns:a16="http://schemas.microsoft.com/office/drawing/2014/main" id="{CF171903-3573-4C94-A978-EE772D9E4F48}"/>
                  </a:ext>
                </a:extLst>
              </p:cNvPr>
              <p:cNvSpPr txBox="1"/>
              <p:nvPr/>
            </p:nvSpPr>
            <p:spPr>
              <a:xfrm>
                <a:off x="759492" y="1016801"/>
                <a:ext cx="273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1361" name="TextBox 1360">
                <a:extLst>
                  <a:ext uri="{FF2B5EF4-FFF2-40B4-BE49-F238E27FC236}">
                    <a16:creationId xmlns="" xmlns:a16="http://schemas.microsoft.com/office/drawing/2014/main" id="{3AADB53F-AE86-4DD1-AA6B-5ED42D9B8CC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1362" name="TextBox 1361">
                <a:extLst>
                  <a:ext uri="{FF2B5EF4-FFF2-40B4-BE49-F238E27FC236}">
                    <a16:creationId xmlns="" xmlns:a16="http://schemas.microsoft.com/office/drawing/2014/main" id="{01AAAE82-1FD3-4159-8B23-2B03CC14E04A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63" name="TextBox 1362">
                <a:extLst>
                  <a:ext uri="{FF2B5EF4-FFF2-40B4-BE49-F238E27FC236}">
                    <a16:creationId xmlns="" xmlns:a16="http://schemas.microsoft.com/office/drawing/2014/main" id="{7466CF5E-5F7B-453B-B151-472F500ACCF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US" sz="700" b="1" dirty="0"/>
              </a:p>
            </p:txBody>
          </p:sp>
        </p:grpSp>
      </p:grpSp>
      <p:grpSp>
        <p:nvGrpSpPr>
          <p:cNvPr id="1364" name="Group 1363">
            <a:extLst>
              <a:ext uri="{FF2B5EF4-FFF2-40B4-BE49-F238E27FC236}">
                <a16:creationId xmlns="" xmlns:a16="http://schemas.microsoft.com/office/drawing/2014/main" id="{F4B2EB8E-2043-43C2-8533-EC522FEDE2EC}"/>
              </a:ext>
            </a:extLst>
          </p:cNvPr>
          <p:cNvGrpSpPr/>
          <p:nvPr/>
        </p:nvGrpSpPr>
        <p:grpSpPr>
          <a:xfrm>
            <a:off x="2188045" y="708837"/>
            <a:ext cx="436079" cy="909301"/>
            <a:chOff x="407056" y="708837"/>
            <a:chExt cx="436079" cy="909301"/>
          </a:xfrm>
        </p:grpSpPr>
        <p:sp>
          <p:nvSpPr>
            <p:cNvPr id="1365" name="TextBox 1364">
              <a:extLst>
                <a:ext uri="{FF2B5EF4-FFF2-40B4-BE49-F238E27FC236}">
                  <a16:creationId xmlns="" xmlns:a16="http://schemas.microsoft.com/office/drawing/2014/main" id="{9806BFB8-53A3-4AB2-9518-282764DC78AC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462" name="Group 1461">
              <a:extLst>
                <a:ext uri="{FF2B5EF4-FFF2-40B4-BE49-F238E27FC236}">
                  <a16:creationId xmlns="" xmlns:a16="http://schemas.microsoft.com/office/drawing/2014/main" id="{D1C12D09-348A-4A19-916A-2461A77CAADA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463" name="Oval 1462">
                <a:extLst>
                  <a:ext uri="{FF2B5EF4-FFF2-40B4-BE49-F238E27FC236}">
                    <a16:creationId xmlns="" xmlns:a16="http://schemas.microsoft.com/office/drawing/2014/main" id="{197BE6DE-7B14-4136-8D86-5048D5A61408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464" name="Straight Connector 1463">
                <a:extLst>
                  <a:ext uri="{FF2B5EF4-FFF2-40B4-BE49-F238E27FC236}">
                    <a16:creationId xmlns="" xmlns:a16="http://schemas.microsoft.com/office/drawing/2014/main" id="{D707D37D-6AE7-46AB-AB57-41624B9143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5" name="Straight Connector 1464">
                <a:extLst>
                  <a:ext uri="{FF2B5EF4-FFF2-40B4-BE49-F238E27FC236}">
                    <a16:creationId xmlns="" xmlns:a16="http://schemas.microsoft.com/office/drawing/2014/main" id="{BF88D4C3-5DFB-44DE-8A44-11CD342655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6" name="Straight Connector 1465">
                <a:extLst>
                  <a:ext uri="{FF2B5EF4-FFF2-40B4-BE49-F238E27FC236}">
                    <a16:creationId xmlns="" xmlns:a16="http://schemas.microsoft.com/office/drawing/2014/main" id="{03826AAD-C0F0-428A-8E73-659207E198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7" name="Straight Connector 1466">
                <a:extLst>
                  <a:ext uri="{FF2B5EF4-FFF2-40B4-BE49-F238E27FC236}">
                    <a16:creationId xmlns="" xmlns:a16="http://schemas.microsoft.com/office/drawing/2014/main" id="{3C5033DE-F30A-4335-82A5-EF30EE75A8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8" name="Straight Connector 1467">
                <a:extLst>
                  <a:ext uri="{FF2B5EF4-FFF2-40B4-BE49-F238E27FC236}">
                    <a16:creationId xmlns="" xmlns:a16="http://schemas.microsoft.com/office/drawing/2014/main" id="{FAA4F85B-E70D-4917-8CB6-792C9A2C4D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9" name="Straight Connector 1468">
                <a:extLst>
                  <a:ext uri="{FF2B5EF4-FFF2-40B4-BE49-F238E27FC236}">
                    <a16:creationId xmlns="" xmlns:a16="http://schemas.microsoft.com/office/drawing/2014/main" id="{4E3DA13B-F94A-48C8-A9BD-A9BFBA1D26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0" name="Straight Connector 1469">
                <a:extLst>
                  <a:ext uri="{FF2B5EF4-FFF2-40B4-BE49-F238E27FC236}">
                    <a16:creationId xmlns="" xmlns:a16="http://schemas.microsoft.com/office/drawing/2014/main" id="{CD8E1686-5C3B-4723-B501-3C72421480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1" name="Straight Connector 1470">
                <a:extLst>
                  <a:ext uri="{FF2B5EF4-FFF2-40B4-BE49-F238E27FC236}">
                    <a16:creationId xmlns="" xmlns:a16="http://schemas.microsoft.com/office/drawing/2014/main" id="{FED0B30D-0A52-47BF-A88D-27C2192822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2" name="Straight Connector 1471">
                <a:extLst>
                  <a:ext uri="{FF2B5EF4-FFF2-40B4-BE49-F238E27FC236}">
                    <a16:creationId xmlns="" xmlns:a16="http://schemas.microsoft.com/office/drawing/2014/main" id="{CC814138-629B-4A4D-99C1-E3F63DDCDC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3" name="Straight Connector 1472">
                <a:extLst>
                  <a:ext uri="{FF2B5EF4-FFF2-40B4-BE49-F238E27FC236}">
                    <a16:creationId xmlns="" xmlns:a16="http://schemas.microsoft.com/office/drawing/2014/main" id="{DA8FB972-13B1-465E-90C8-541119A626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74" name="Oval 1473">
                <a:extLst>
                  <a:ext uri="{FF2B5EF4-FFF2-40B4-BE49-F238E27FC236}">
                    <a16:creationId xmlns="" xmlns:a16="http://schemas.microsoft.com/office/drawing/2014/main" id="{3E564C7C-4A11-4727-89E4-BB30539FB881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5" name="Oval 1474">
                <a:extLst>
                  <a:ext uri="{FF2B5EF4-FFF2-40B4-BE49-F238E27FC236}">
                    <a16:creationId xmlns="" xmlns:a16="http://schemas.microsoft.com/office/drawing/2014/main" id="{2062A9F2-2915-4789-9439-028972E17BE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6" name="Oval 1475">
                <a:extLst>
                  <a:ext uri="{FF2B5EF4-FFF2-40B4-BE49-F238E27FC236}">
                    <a16:creationId xmlns="" xmlns:a16="http://schemas.microsoft.com/office/drawing/2014/main" id="{6CE0AC55-0903-47F8-8E94-D5790B6371B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7" name="Oval 1476">
                <a:extLst>
                  <a:ext uri="{FF2B5EF4-FFF2-40B4-BE49-F238E27FC236}">
                    <a16:creationId xmlns="" xmlns:a16="http://schemas.microsoft.com/office/drawing/2014/main" id="{60DF30CA-3264-47F1-BD39-4DE929169202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8" name="Oval 1477">
                <a:extLst>
                  <a:ext uri="{FF2B5EF4-FFF2-40B4-BE49-F238E27FC236}">
                    <a16:creationId xmlns="" xmlns:a16="http://schemas.microsoft.com/office/drawing/2014/main" id="{C788226A-BCF6-44A5-AE1C-1579D299AB2F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9" name="TextBox 1478">
                <a:extLst>
                  <a:ext uri="{FF2B5EF4-FFF2-40B4-BE49-F238E27FC236}">
                    <a16:creationId xmlns="" xmlns:a16="http://schemas.microsoft.com/office/drawing/2014/main" id="{7EC4CE4E-3AF2-4EFA-9448-21FE3CB5731B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80" name="TextBox 1479">
                <a:extLst>
                  <a:ext uri="{FF2B5EF4-FFF2-40B4-BE49-F238E27FC236}">
                    <a16:creationId xmlns="" xmlns:a16="http://schemas.microsoft.com/office/drawing/2014/main" id="{AE98E4AF-7AA5-4E26-89E5-222B2C05B5CE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81" name="TextBox 1480">
                <a:extLst>
                  <a:ext uri="{FF2B5EF4-FFF2-40B4-BE49-F238E27FC236}">
                    <a16:creationId xmlns="" xmlns:a16="http://schemas.microsoft.com/office/drawing/2014/main" id="{75DE9453-D32A-4B5D-8339-AAAA14A0CDE0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82" name="TextBox 1481">
                <a:extLst>
                  <a:ext uri="{FF2B5EF4-FFF2-40B4-BE49-F238E27FC236}">
                    <a16:creationId xmlns="" xmlns:a16="http://schemas.microsoft.com/office/drawing/2014/main" id="{ADABFD31-6285-4551-88BC-0B0911016152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483" name="TextBox 1482">
                <a:extLst>
                  <a:ext uri="{FF2B5EF4-FFF2-40B4-BE49-F238E27FC236}">
                    <a16:creationId xmlns="" xmlns:a16="http://schemas.microsoft.com/office/drawing/2014/main" id="{C3D0BFD5-72CA-40A1-90CD-56EEA0367D50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</p:grpSp>
      <p:grpSp>
        <p:nvGrpSpPr>
          <p:cNvPr id="1484" name="Group 1483">
            <a:extLst>
              <a:ext uri="{FF2B5EF4-FFF2-40B4-BE49-F238E27FC236}">
                <a16:creationId xmlns="" xmlns:a16="http://schemas.microsoft.com/office/drawing/2014/main" id="{C372711D-FDCF-4019-950D-D297AC0CA403}"/>
              </a:ext>
            </a:extLst>
          </p:cNvPr>
          <p:cNvGrpSpPr/>
          <p:nvPr/>
        </p:nvGrpSpPr>
        <p:grpSpPr>
          <a:xfrm>
            <a:off x="2988892" y="702860"/>
            <a:ext cx="461478" cy="909301"/>
            <a:chOff x="407056" y="708837"/>
            <a:chExt cx="461478" cy="909301"/>
          </a:xfrm>
        </p:grpSpPr>
        <p:sp>
          <p:nvSpPr>
            <p:cNvPr id="1585" name="TextBox 1584">
              <a:extLst>
                <a:ext uri="{FF2B5EF4-FFF2-40B4-BE49-F238E27FC236}">
                  <a16:creationId xmlns="" xmlns:a16="http://schemas.microsoft.com/office/drawing/2014/main" id="{AFE568F8-33CA-454A-96FD-C307D4260D77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586" name="Group 1585">
              <a:extLst>
                <a:ext uri="{FF2B5EF4-FFF2-40B4-BE49-F238E27FC236}">
                  <a16:creationId xmlns="" xmlns:a16="http://schemas.microsoft.com/office/drawing/2014/main" id="{93FF5E20-25B5-4A6C-99FF-09BCCC03751F}"/>
                </a:ext>
              </a:extLst>
            </p:cNvPr>
            <p:cNvGrpSpPr/>
            <p:nvPr/>
          </p:nvGrpSpPr>
          <p:grpSpPr>
            <a:xfrm>
              <a:off x="407056" y="737158"/>
              <a:ext cx="461478" cy="880980"/>
              <a:chOff x="571516" y="753605"/>
              <a:chExt cx="461478" cy="880980"/>
            </a:xfrm>
          </p:grpSpPr>
          <p:sp>
            <p:nvSpPr>
              <p:cNvPr id="1587" name="Oval 1586">
                <a:extLst>
                  <a:ext uri="{FF2B5EF4-FFF2-40B4-BE49-F238E27FC236}">
                    <a16:creationId xmlns="" xmlns:a16="http://schemas.microsoft.com/office/drawing/2014/main" id="{89476502-F6B1-4EB1-9325-FF47D2755E10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588" name="Straight Connector 1587">
                <a:extLst>
                  <a:ext uri="{FF2B5EF4-FFF2-40B4-BE49-F238E27FC236}">
                    <a16:creationId xmlns="" xmlns:a16="http://schemas.microsoft.com/office/drawing/2014/main" id="{EE754828-ABE8-4ECB-9768-302EB814C2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9" name="Straight Connector 1588">
                <a:extLst>
                  <a:ext uri="{FF2B5EF4-FFF2-40B4-BE49-F238E27FC236}">
                    <a16:creationId xmlns="" xmlns:a16="http://schemas.microsoft.com/office/drawing/2014/main" id="{BC790F05-3450-4801-A369-363BF6E368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0" name="Straight Connector 1589">
                <a:extLst>
                  <a:ext uri="{FF2B5EF4-FFF2-40B4-BE49-F238E27FC236}">
                    <a16:creationId xmlns="" xmlns:a16="http://schemas.microsoft.com/office/drawing/2014/main" id="{C096B664-AC8D-42C5-BBFD-43952F2865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1" name="Straight Connector 1590">
                <a:extLst>
                  <a:ext uri="{FF2B5EF4-FFF2-40B4-BE49-F238E27FC236}">
                    <a16:creationId xmlns="" xmlns:a16="http://schemas.microsoft.com/office/drawing/2014/main" id="{F6B88FE8-AE04-4F4C-8390-9787473C010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2" name="Straight Connector 1591">
                <a:extLst>
                  <a:ext uri="{FF2B5EF4-FFF2-40B4-BE49-F238E27FC236}">
                    <a16:creationId xmlns="" xmlns:a16="http://schemas.microsoft.com/office/drawing/2014/main" id="{BA6A0994-097B-4A0D-A47E-F4418DEC41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3" name="Straight Connector 1592">
                <a:extLst>
                  <a:ext uri="{FF2B5EF4-FFF2-40B4-BE49-F238E27FC236}">
                    <a16:creationId xmlns="" xmlns:a16="http://schemas.microsoft.com/office/drawing/2014/main" id="{C1D5AE18-3DEA-4F66-8E38-BD49183322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4" name="Straight Connector 1593">
                <a:extLst>
                  <a:ext uri="{FF2B5EF4-FFF2-40B4-BE49-F238E27FC236}">
                    <a16:creationId xmlns="" xmlns:a16="http://schemas.microsoft.com/office/drawing/2014/main" id="{C9971041-AF99-4D04-A7F3-F9317E8E94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5" name="Straight Connector 1594">
                <a:extLst>
                  <a:ext uri="{FF2B5EF4-FFF2-40B4-BE49-F238E27FC236}">
                    <a16:creationId xmlns="" xmlns:a16="http://schemas.microsoft.com/office/drawing/2014/main" id="{C53C91B0-DF91-4D1F-8C7B-EB94C57AF7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6" name="Straight Connector 1595">
                <a:extLst>
                  <a:ext uri="{FF2B5EF4-FFF2-40B4-BE49-F238E27FC236}">
                    <a16:creationId xmlns="" xmlns:a16="http://schemas.microsoft.com/office/drawing/2014/main" id="{27FAD908-77D1-49D1-BC5B-713290302D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7" name="Straight Connector 1596">
                <a:extLst>
                  <a:ext uri="{FF2B5EF4-FFF2-40B4-BE49-F238E27FC236}">
                    <a16:creationId xmlns="" xmlns:a16="http://schemas.microsoft.com/office/drawing/2014/main" id="{0608200E-4426-4393-9AEA-C9B59164C0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98" name="Oval 1597">
                <a:extLst>
                  <a:ext uri="{FF2B5EF4-FFF2-40B4-BE49-F238E27FC236}">
                    <a16:creationId xmlns="" xmlns:a16="http://schemas.microsoft.com/office/drawing/2014/main" id="{F3C4A55C-EDDE-48B2-B025-F79162F62253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99" name="Oval 1598">
                <a:extLst>
                  <a:ext uri="{FF2B5EF4-FFF2-40B4-BE49-F238E27FC236}">
                    <a16:creationId xmlns="" xmlns:a16="http://schemas.microsoft.com/office/drawing/2014/main" id="{AB9EB9C6-3148-4BCC-8D7E-D368B334282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0" name="Oval 1599">
                <a:extLst>
                  <a:ext uri="{FF2B5EF4-FFF2-40B4-BE49-F238E27FC236}">
                    <a16:creationId xmlns="" xmlns:a16="http://schemas.microsoft.com/office/drawing/2014/main" id="{35277FE1-104C-4AB4-9386-136F7390E0B4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1" name="Oval 1600">
                <a:extLst>
                  <a:ext uri="{FF2B5EF4-FFF2-40B4-BE49-F238E27FC236}">
                    <a16:creationId xmlns="" xmlns:a16="http://schemas.microsoft.com/office/drawing/2014/main" id="{CDFDA142-6C54-4F2B-97EB-3E5CD9E7BFA6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2" name="Oval 1601">
                <a:extLst>
                  <a:ext uri="{FF2B5EF4-FFF2-40B4-BE49-F238E27FC236}">
                    <a16:creationId xmlns="" xmlns:a16="http://schemas.microsoft.com/office/drawing/2014/main" id="{51B8E72B-4A91-49CD-A2E5-6B405643FF97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3" name="TextBox 1602">
                <a:extLst>
                  <a:ext uri="{FF2B5EF4-FFF2-40B4-BE49-F238E27FC236}">
                    <a16:creationId xmlns="" xmlns:a16="http://schemas.microsoft.com/office/drawing/2014/main" id="{4EA2B98C-6137-4989-B387-CDCC32374623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04" name="TextBox 1603">
                <a:extLst>
                  <a:ext uri="{FF2B5EF4-FFF2-40B4-BE49-F238E27FC236}">
                    <a16:creationId xmlns="" xmlns:a16="http://schemas.microsoft.com/office/drawing/2014/main" id="{F0B91C6B-6669-420A-816A-8AD2C98BA5B5}"/>
                  </a:ext>
                </a:extLst>
              </p:cNvPr>
              <p:cNvSpPr txBox="1"/>
              <p:nvPr/>
            </p:nvSpPr>
            <p:spPr>
              <a:xfrm>
                <a:off x="757624" y="1016801"/>
                <a:ext cx="27537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-</a:t>
                </a:r>
              </a:p>
            </p:txBody>
          </p:sp>
          <p:sp>
            <p:nvSpPr>
              <p:cNvPr id="1605" name="TextBox 1604">
                <a:extLst>
                  <a:ext uri="{FF2B5EF4-FFF2-40B4-BE49-F238E27FC236}">
                    <a16:creationId xmlns="" xmlns:a16="http://schemas.microsoft.com/office/drawing/2014/main" id="{C8495F62-1625-4F8B-969F-906D0D394897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</a:t>
                </a:r>
              </a:p>
            </p:txBody>
          </p:sp>
          <p:sp>
            <p:nvSpPr>
              <p:cNvPr id="1606" name="TextBox 1605">
                <a:extLst>
                  <a:ext uri="{FF2B5EF4-FFF2-40B4-BE49-F238E27FC236}">
                    <a16:creationId xmlns="" xmlns:a16="http://schemas.microsoft.com/office/drawing/2014/main" id="{41A0A935-C3D2-4DD3-94F6-8815E616804F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07" name="TextBox 1606">
                <a:extLst>
                  <a:ext uri="{FF2B5EF4-FFF2-40B4-BE49-F238E27FC236}">
                    <a16:creationId xmlns="" xmlns:a16="http://schemas.microsoft.com/office/drawing/2014/main" id="{484338EB-92DE-454B-85BD-746DCDF50498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</p:grpSp>
      </p:grpSp>
      <p:grpSp>
        <p:nvGrpSpPr>
          <p:cNvPr id="1608" name="Group 1607">
            <a:extLst>
              <a:ext uri="{FF2B5EF4-FFF2-40B4-BE49-F238E27FC236}">
                <a16:creationId xmlns="" xmlns:a16="http://schemas.microsoft.com/office/drawing/2014/main" id="{21F0C6F9-C1B9-4441-B5DE-76165C31617C}"/>
              </a:ext>
            </a:extLst>
          </p:cNvPr>
          <p:cNvGrpSpPr/>
          <p:nvPr/>
        </p:nvGrpSpPr>
        <p:grpSpPr>
          <a:xfrm>
            <a:off x="3541715" y="699871"/>
            <a:ext cx="436079" cy="909301"/>
            <a:chOff x="407056" y="708837"/>
            <a:chExt cx="436079" cy="909301"/>
          </a:xfrm>
        </p:grpSpPr>
        <p:sp>
          <p:nvSpPr>
            <p:cNvPr id="1609" name="TextBox 1608">
              <a:extLst>
                <a:ext uri="{FF2B5EF4-FFF2-40B4-BE49-F238E27FC236}">
                  <a16:creationId xmlns="" xmlns:a16="http://schemas.microsoft.com/office/drawing/2014/main" id="{88045640-DEAE-4351-80BB-A3DC74E47009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610" name="Group 1609">
              <a:extLst>
                <a:ext uri="{FF2B5EF4-FFF2-40B4-BE49-F238E27FC236}">
                  <a16:creationId xmlns="" xmlns:a16="http://schemas.microsoft.com/office/drawing/2014/main" id="{23003A85-E67A-480D-8EB1-1DF89FB1880C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611" name="Oval 1610">
                <a:extLst>
                  <a:ext uri="{FF2B5EF4-FFF2-40B4-BE49-F238E27FC236}">
                    <a16:creationId xmlns="" xmlns:a16="http://schemas.microsoft.com/office/drawing/2014/main" id="{38A0932C-481F-451C-93A3-8F782702BBA8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612" name="Straight Connector 1611">
                <a:extLst>
                  <a:ext uri="{FF2B5EF4-FFF2-40B4-BE49-F238E27FC236}">
                    <a16:creationId xmlns="" xmlns:a16="http://schemas.microsoft.com/office/drawing/2014/main" id="{4B5317DC-E57B-41AF-8266-99A967AF33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3" name="Straight Connector 1612">
                <a:extLst>
                  <a:ext uri="{FF2B5EF4-FFF2-40B4-BE49-F238E27FC236}">
                    <a16:creationId xmlns="" xmlns:a16="http://schemas.microsoft.com/office/drawing/2014/main" id="{97AE1C71-D468-46B0-921E-5D7DD6E1CF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4" name="Straight Connector 1613">
                <a:extLst>
                  <a:ext uri="{FF2B5EF4-FFF2-40B4-BE49-F238E27FC236}">
                    <a16:creationId xmlns="" xmlns:a16="http://schemas.microsoft.com/office/drawing/2014/main" id="{CDB8324B-0ABD-42BC-9462-371963F5ED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5" name="Straight Connector 1614">
                <a:extLst>
                  <a:ext uri="{FF2B5EF4-FFF2-40B4-BE49-F238E27FC236}">
                    <a16:creationId xmlns="" xmlns:a16="http://schemas.microsoft.com/office/drawing/2014/main" id="{7D2D8719-C808-4357-ACDA-3582CEDC70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6" name="Straight Connector 1615">
                <a:extLst>
                  <a:ext uri="{FF2B5EF4-FFF2-40B4-BE49-F238E27FC236}">
                    <a16:creationId xmlns="" xmlns:a16="http://schemas.microsoft.com/office/drawing/2014/main" id="{DB7C02A0-EF22-48EE-B3F3-F330F94F56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7" name="Straight Connector 1616">
                <a:extLst>
                  <a:ext uri="{FF2B5EF4-FFF2-40B4-BE49-F238E27FC236}">
                    <a16:creationId xmlns="" xmlns:a16="http://schemas.microsoft.com/office/drawing/2014/main" id="{2FCE0530-1498-47F1-B8E9-21A40662C0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8" name="Straight Connector 1617">
                <a:extLst>
                  <a:ext uri="{FF2B5EF4-FFF2-40B4-BE49-F238E27FC236}">
                    <a16:creationId xmlns="" xmlns:a16="http://schemas.microsoft.com/office/drawing/2014/main" id="{340B04BD-C046-4437-B6CD-DE36196684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9" name="Straight Connector 1618">
                <a:extLst>
                  <a:ext uri="{FF2B5EF4-FFF2-40B4-BE49-F238E27FC236}">
                    <a16:creationId xmlns="" xmlns:a16="http://schemas.microsoft.com/office/drawing/2014/main" id="{4CB8842B-F072-4E29-BD0F-731542C78B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0" name="Straight Connector 1619">
                <a:extLst>
                  <a:ext uri="{FF2B5EF4-FFF2-40B4-BE49-F238E27FC236}">
                    <a16:creationId xmlns="" xmlns:a16="http://schemas.microsoft.com/office/drawing/2014/main" id="{232DD197-D0F4-4536-8966-77F0D5DF74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1" name="Straight Connector 1620">
                <a:extLst>
                  <a:ext uri="{FF2B5EF4-FFF2-40B4-BE49-F238E27FC236}">
                    <a16:creationId xmlns="" xmlns:a16="http://schemas.microsoft.com/office/drawing/2014/main" id="{A18DDA6A-6037-4335-9BA7-1E7155D7E7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22" name="Oval 1621">
                <a:extLst>
                  <a:ext uri="{FF2B5EF4-FFF2-40B4-BE49-F238E27FC236}">
                    <a16:creationId xmlns="" xmlns:a16="http://schemas.microsoft.com/office/drawing/2014/main" id="{AFA82D02-E81D-4A20-A67B-2CEC14D1339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3" name="Oval 1622">
                <a:extLst>
                  <a:ext uri="{FF2B5EF4-FFF2-40B4-BE49-F238E27FC236}">
                    <a16:creationId xmlns="" xmlns:a16="http://schemas.microsoft.com/office/drawing/2014/main" id="{459EE48C-1E58-4099-821D-9F04508B0F18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4" name="Oval 1623">
                <a:extLst>
                  <a:ext uri="{FF2B5EF4-FFF2-40B4-BE49-F238E27FC236}">
                    <a16:creationId xmlns="" xmlns:a16="http://schemas.microsoft.com/office/drawing/2014/main" id="{C26A83E0-4D55-4515-BFFC-301447661535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5" name="Oval 1624">
                <a:extLst>
                  <a:ext uri="{FF2B5EF4-FFF2-40B4-BE49-F238E27FC236}">
                    <a16:creationId xmlns="" xmlns:a16="http://schemas.microsoft.com/office/drawing/2014/main" id="{93856EB6-855B-49FB-AC6A-1A573339A6E6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6" name="Oval 1625">
                <a:extLst>
                  <a:ext uri="{FF2B5EF4-FFF2-40B4-BE49-F238E27FC236}">
                    <a16:creationId xmlns="" xmlns:a16="http://schemas.microsoft.com/office/drawing/2014/main" id="{B3279B08-7353-4D81-BE44-0269557F6803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7" name="TextBox 1626">
                <a:extLst>
                  <a:ext uri="{FF2B5EF4-FFF2-40B4-BE49-F238E27FC236}">
                    <a16:creationId xmlns="" xmlns:a16="http://schemas.microsoft.com/office/drawing/2014/main" id="{CD043270-AEDB-4FA0-A280-1130B895962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28" name="TextBox 1627">
                <a:extLst>
                  <a:ext uri="{FF2B5EF4-FFF2-40B4-BE49-F238E27FC236}">
                    <a16:creationId xmlns="" xmlns:a16="http://schemas.microsoft.com/office/drawing/2014/main" id="{FA6F635A-82DD-473C-9F52-D3997512A1A7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29" name="TextBox 1628">
                <a:extLst>
                  <a:ext uri="{FF2B5EF4-FFF2-40B4-BE49-F238E27FC236}">
                    <a16:creationId xmlns="" xmlns:a16="http://schemas.microsoft.com/office/drawing/2014/main" id="{6C3A8283-2F7D-4EF9-9584-EDAF4510C03F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30" name="TextBox 1629">
                <a:extLst>
                  <a:ext uri="{FF2B5EF4-FFF2-40B4-BE49-F238E27FC236}">
                    <a16:creationId xmlns="" xmlns:a16="http://schemas.microsoft.com/office/drawing/2014/main" id="{E0CD7688-E5C1-4724-998B-E66C4E70D044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31" name="TextBox 1630">
                <a:extLst>
                  <a:ext uri="{FF2B5EF4-FFF2-40B4-BE49-F238E27FC236}">
                    <a16:creationId xmlns="" xmlns:a16="http://schemas.microsoft.com/office/drawing/2014/main" id="{B4F26E99-3A4F-4510-9966-14D1A4150240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</p:grpSp>
      <p:grpSp>
        <p:nvGrpSpPr>
          <p:cNvPr id="1632" name="Group 1631">
            <a:extLst>
              <a:ext uri="{FF2B5EF4-FFF2-40B4-BE49-F238E27FC236}">
                <a16:creationId xmlns="" xmlns:a16="http://schemas.microsoft.com/office/drawing/2014/main" id="{45051D56-8D97-4F7A-8B30-52420E5E4587}"/>
              </a:ext>
            </a:extLst>
          </p:cNvPr>
          <p:cNvGrpSpPr/>
          <p:nvPr/>
        </p:nvGrpSpPr>
        <p:grpSpPr>
          <a:xfrm>
            <a:off x="4196138" y="708835"/>
            <a:ext cx="436079" cy="909301"/>
            <a:chOff x="407056" y="708837"/>
            <a:chExt cx="436079" cy="909301"/>
          </a:xfrm>
        </p:grpSpPr>
        <p:sp>
          <p:nvSpPr>
            <p:cNvPr id="1633" name="TextBox 1632">
              <a:extLst>
                <a:ext uri="{FF2B5EF4-FFF2-40B4-BE49-F238E27FC236}">
                  <a16:creationId xmlns="" xmlns:a16="http://schemas.microsoft.com/office/drawing/2014/main" id="{62782DD9-5CF1-4E7E-90CF-52142F786283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634" name="Group 1633">
              <a:extLst>
                <a:ext uri="{FF2B5EF4-FFF2-40B4-BE49-F238E27FC236}">
                  <a16:creationId xmlns="" xmlns:a16="http://schemas.microsoft.com/office/drawing/2014/main" id="{87AAFF5C-0D2F-4A63-8B60-7A5FAB0F4872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635" name="Oval 1634">
                <a:extLst>
                  <a:ext uri="{FF2B5EF4-FFF2-40B4-BE49-F238E27FC236}">
                    <a16:creationId xmlns="" xmlns:a16="http://schemas.microsoft.com/office/drawing/2014/main" id="{9AE0ACA1-68D1-44FE-848E-8318FE9A4C86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636" name="Straight Connector 1635">
                <a:extLst>
                  <a:ext uri="{FF2B5EF4-FFF2-40B4-BE49-F238E27FC236}">
                    <a16:creationId xmlns="" xmlns:a16="http://schemas.microsoft.com/office/drawing/2014/main" id="{E4056641-97A3-411A-8E3B-D223FBFEEF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7" name="Straight Connector 1636">
                <a:extLst>
                  <a:ext uri="{FF2B5EF4-FFF2-40B4-BE49-F238E27FC236}">
                    <a16:creationId xmlns="" xmlns:a16="http://schemas.microsoft.com/office/drawing/2014/main" id="{190B66FF-FCC2-4907-933B-BE32046EE5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8" name="Straight Connector 1637">
                <a:extLst>
                  <a:ext uri="{FF2B5EF4-FFF2-40B4-BE49-F238E27FC236}">
                    <a16:creationId xmlns="" xmlns:a16="http://schemas.microsoft.com/office/drawing/2014/main" id="{7856F629-5C85-46E6-BCB9-3B743FFF81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9" name="Straight Connector 1638">
                <a:extLst>
                  <a:ext uri="{FF2B5EF4-FFF2-40B4-BE49-F238E27FC236}">
                    <a16:creationId xmlns="" xmlns:a16="http://schemas.microsoft.com/office/drawing/2014/main" id="{D5163087-5FEF-4294-8B77-C5E908DA77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0" name="Straight Connector 1639">
                <a:extLst>
                  <a:ext uri="{FF2B5EF4-FFF2-40B4-BE49-F238E27FC236}">
                    <a16:creationId xmlns="" xmlns:a16="http://schemas.microsoft.com/office/drawing/2014/main" id="{B52F83DD-9341-49FA-A639-0BC13D8575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1" name="Straight Connector 1640">
                <a:extLst>
                  <a:ext uri="{FF2B5EF4-FFF2-40B4-BE49-F238E27FC236}">
                    <a16:creationId xmlns="" xmlns:a16="http://schemas.microsoft.com/office/drawing/2014/main" id="{45967032-C905-472A-AA99-1E364CFB8C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2" name="Straight Connector 1641">
                <a:extLst>
                  <a:ext uri="{FF2B5EF4-FFF2-40B4-BE49-F238E27FC236}">
                    <a16:creationId xmlns="" xmlns:a16="http://schemas.microsoft.com/office/drawing/2014/main" id="{BB80A720-280C-40A5-923B-2FD60EF5E9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3" name="Straight Connector 1642">
                <a:extLst>
                  <a:ext uri="{FF2B5EF4-FFF2-40B4-BE49-F238E27FC236}">
                    <a16:creationId xmlns="" xmlns:a16="http://schemas.microsoft.com/office/drawing/2014/main" id="{CE5A751C-7AFF-42C5-9F4F-2C3AC35013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4" name="Straight Connector 1643">
                <a:extLst>
                  <a:ext uri="{FF2B5EF4-FFF2-40B4-BE49-F238E27FC236}">
                    <a16:creationId xmlns="" xmlns:a16="http://schemas.microsoft.com/office/drawing/2014/main" id="{45499A3F-B371-4FE7-A6C0-556845823D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5" name="Straight Connector 1644">
                <a:extLst>
                  <a:ext uri="{FF2B5EF4-FFF2-40B4-BE49-F238E27FC236}">
                    <a16:creationId xmlns="" xmlns:a16="http://schemas.microsoft.com/office/drawing/2014/main" id="{6C04B2D2-97AB-42B2-80BC-2FA1734B64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46" name="Oval 1645">
                <a:extLst>
                  <a:ext uri="{FF2B5EF4-FFF2-40B4-BE49-F238E27FC236}">
                    <a16:creationId xmlns="" xmlns:a16="http://schemas.microsoft.com/office/drawing/2014/main" id="{25A522B1-5C86-4057-8DB7-A363A98449F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47" name="Oval 1646">
                <a:extLst>
                  <a:ext uri="{FF2B5EF4-FFF2-40B4-BE49-F238E27FC236}">
                    <a16:creationId xmlns="" xmlns:a16="http://schemas.microsoft.com/office/drawing/2014/main" id="{80B61D69-1B74-4922-9827-C20CC95A8686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48" name="Oval 1647">
                <a:extLst>
                  <a:ext uri="{FF2B5EF4-FFF2-40B4-BE49-F238E27FC236}">
                    <a16:creationId xmlns="" xmlns:a16="http://schemas.microsoft.com/office/drawing/2014/main" id="{05E5F57C-4E2D-4803-B16C-ED838247241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49" name="Oval 1648">
                <a:extLst>
                  <a:ext uri="{FF2B5EF4-FFF2-40B4-BE49-F238E27FC236}">
                    <a16:creationId xmlns="" xmlns:a16="http://schemas.microsoft.com/office/drawing/2014/main" id="{4E43F8DF-68D8-45F0-B119-6EF5E470F54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50" name="Oval 1649">
                <a:extLst>
                  <a:ext uri="{FF2B5EF4-FFF2-40B4-BE49-F238E27FC236}">
                    <a16:creationId xmlns="" xmlns:a16="http://schemas.microsoft.com/office/drawing/2014/main" id="{3F8A92BC-4D8B-4C2C-A8CA-05CBE52CB99A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51" name="TextBox 1650">
                <a:extLst>
                  <a:ext uri="{FF2B5EF4-FFF2-40B4-BE49-F238E27FC236}">
                    <a16:creationId xmlns="" xmlns:a16="http://schemas.microsoft.com/office/drawing/2014/main" id="{AD3C44E5-5A5F-4553-8B70-DC4560D4F27B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52" name="TextBox 1651">
                <a:extLst>
                  <a:ext uri="{FF2B5EF4-FFF2-40B4-BE49-F238E27FC236}">
                    <a16:creationId xmlns="" xmlns:a16="http://schemas.microsoft.com/office/drawing/2014/main" id="{B59C5530-1347-41E0-BA04-0E1C5BB9E5DD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53" name="TextBox 1652">
                <a:extLst>
                  <a:ext uri="{FF2B5EF4-FFF2-40B4-BE49-F238E27FC236}">
                    <a16:creationId xmlns="" xmlns:a16="http://schemas.microsoft.com/office/drawing/2014/main" id="{00C557C1-8D65-41B7-B512-4BBEC871E82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54" name="TextBox 1653">
                <a:extLst>
                  <a:ext uri="{FF2B5EF4-FFF2-40B4-BE49-F238E27FC236}">
                    <a16:creationId xmlns="" xmlns:a16="http://schemas.microsoft.com/office/drawing/2014/main" id="{795DAB9A-A67C-4113-8E83-3F00E47D1D48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55" name="TextBox 1654">
                <a:extLst>
                  <a:ext uri="{FF2B5EF4-FFF2-40B4-BE49-F238E27FC236}">
                    <a16:creationId xmlns="" xmlns:a16="http://schemas.microsoft.com/office/drawing/2014/main" id="{A5DEFA24-6210-4E70-ADD7-A650149A9B44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656" name="Group 1655">
            <a:extLst>
              <a:ext uri="{FF2B5EF4-FFF2-40B4-BE49-F238E27FC236}">
                <a16:creationId xmlns="" xmlns:a16="http://schemas.microsoft.com/office/drawing/2014/main" id="{9B76CB99-22A2-4607-B7B2-F98191BC6AC7}"/>
              </a:ext>
            </a:extLst>
          </p:cNvPr>
          <p:cNvGrpSpPr/>
          <p:nvPr/>
        </p:nvGrpSpPr>
        <p:grpSpPr>
          <a:xfrm>
            <a:off x="4728044" y="702859"/>
            <a:ext cx="467828" cy="909301"/>
            <a:chOff x="407056" y="708837"/>
            <a:chExt cx="467828" cy="909301"/>
          </a:xfrm>
        </p:grpSpPr>
        <p:sp>
          <p:nvSpPr>
            <p:cNvPr id="1657" name="TextBox 1656">
              <a:extLst>
                <a:ext uri="{FF2B5EF4-FFF2-40B4-BE49-F238E27FC236}">
                  <a16:creationId xmlns="" xmlns:a16="http://schemas.microsoft.com/office/drawing/2014/main" id="{21718974-A812-46F4-8BC0-8002858138E8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658" name="Group 1657">
              <a:extLst>
                <a:ext uri="{FF2B5EF4-FFF2-40B4-BE49-F238E27FC236}">
                  <a16:creationId xmlns="" xmlns:a16="http://schemas.microsoft.com/office/drawing/2014/main" id="{56C17E35-256C-4BA6-947A-7471E8CC40BE}"/>
                </a:ext>
              </a:extLst>
            </p:cNvPr>
            <p:cNvGrpSpPr/>
            <p:nvPr/>
          </p:nvGrpSpPr>
          <p:grpSpPr>
            <a:xfrm>
              <a:off x="407056" y="737158"/>
              <a:ext cx="467828" cy="880980"/>
              <a:chOff x="571516" y="753605"/>
              <a:chExt cx="467828" cy="880980"/>
            </a:xfrm>
          </p:grpSpPr>
          <p:sp>
            <p:nvSpPr>
              <p:cNvPr id="1659" name="Oval 1658">
                <a:extLst>
                  <a:ext uri="{FF2B5EF4-FFF2-40B4-BE49-F238E27FC236}">
                    <a16:creationId xmlns="" xmlns:a16="http://schemas.microsoft.com/office/drawing/2014/main" id="{D0ACF700-DCBC-4BB1-A532-81FB53C0D9AA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660" name="Straight Connector 1659">
                <a:extLst>
                  <a:ext uri="{FF2B5EF4-FFF2-40B4-BE49-F238E27FC236}">
                    <a16:creationId xmlns="" xmlns:a16="http://schemas.microsoft.com/office/drawing/2014/main" id="{3A378938-ABF8-40B5-8FB9-B128033F39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1" name="Straight Connector 1660">
                <a:extLst>
                  <a:ext uri="{FF2B5EF4-FFF2-40B4-BE49-F238E27FC236}">
                    <a16:creationId xmlns="" xmlns:a16="http://schemas.microsoft.com/office/drawing/2014/main" id="{3C597897-4FA1-480A-A35F-22C1B62AA9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2" name="Straight Connector 1661">
                <a:extLst>
                  <a:ext uri="{FF2B5EF4-FFF2-40B4-BE49-F238E27FC236}">
                    <a16:creationId xmlns="" xmlns:a16="http://schemas.microsoft.com/office/drawing/2014/main" id="{76A907B7-576B-4DC3-B696-3F1B5CF0E8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3" name="Straight Connector 1662">
                <a:extLst>
                  <a:ext uri="{FF2B5EF4-FFF2-40B4-BE49-F238E27FC236}">
                    <a16:creationId xmlns="" xmlns:a16="http://schemas.microsoft.com/office/drawing/2014/main" id="{7B1F1277-E312-44CD-9684-4C562A34FA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4" name="Straight Connector 1663">
                <a:extLst>
                  <a:ext uri="{FF2B5EF4-FFF2-40B4-BE49-F238E27FC236}">
                    <a16:creationId xmlns="" xmlns:a16="http://schemas.microsoft.com/office/drawing/2014/main" id="{AF761879-FACC-460D-B7B1-E93EC769B2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5" name="Straight Connector 1664">
                <a:extLst>
                  <a:ext uri="{FF2B5EF4-FFF2-40B4-BE49-F238E27FC236}">
                    <a16:creationId xmlns="" xmlns:a16="http://schemas.microsoft.com/office/drawing/2014/main" id="{E579D258-F3B2-44D2-B1C3-4CDCA05AC0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6" name="Straight Connector 1665">
                <a:extLst>
                  <a:ext uri="{FF2B5EF4-FFF2-40B4-BE49-F238E27FC236}">
                    <a16:creationId xmlns="" xmlns:a16="http://schemas.microsoft.com/office/drawing/2014/main" id="{34923B8A-CE4C-4455-AE95-13DFAF7DA2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7" name="Straight Connector 1666">
                <a:extLst>
                  <a:ext uri="{FF2B5EF4-FFF2-40B4-BE49-F238E27FC236}">
                    <a16:creationId xmlns="" xmlns:a16="http://schemas.microsoft.com/office/drawing/2014/main" id="{6DC9881E-ACC8-48A4-BE39-BAD2E422E3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8" name="Straight Connector 1667">
                <a:extLst>
                  <a:ext uri="{FF2B5EF4-FFF2-40B4-BE49-F238E27FC236}">
                    <a16:creationId xmlns="" xmlns:a16="http://schemas.microsoft.com/office/drawing/2014/main" id="{A3345290-12B4-4984-8A84-98A9839141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9" name="Straight Connector 1668">
                <a:extLst>
                  <a:ext uri="{FF2B5EF4-FFF2-40B4-BE49-F238E27FC236}">
                    <a16:creationId xmlns="" xmlns:a16="http://schemas.microsoft.com/office/drawing/2014/main" id="{BBEFFFCB-640D-488C-A185-6073599F37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70" name="Oval 1669">
                <a:extLst>
                  <a:ext uri="{FF2B5EF4-FFF2-40B4-BE49-F238E27FC236}">
                    <a16:creationId xmlns="" xmlns:a16="http://schemas.microsoft.com/office/drawing/2014/main" id="{AB6EA32A-EA77-40AF-874C-31CED6955B9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1" name="Oval 1670">
                <a:extLst>
                  <a:ext uri="{FF2B5EF4-FFF2-40B4-BE49-F238E27FC236}">
                    <a16:creationId xmlns="" xmlns:a16="http://schemas.microsoft.com/office/drawing/2014/main" id="{2FA5B8FC-B992-4F9C-AB85-8904950B3AF9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2" name="Oval 1671">
                <a:extLst>
                  <a:ext uri="{FF2B5EF4-FFF2-40B4-BE49-F238E27FC236}">
                    <a16:creationId xmlns="" xmlns:a16="http://schemas.microsoft.com/office/drawing/2014/main" id="{9A78D0A7-8E50-4FB3-AF0B-AF093D87EFD7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3" name="Oval 1672">
                <a:extLst>
                  <a:ext uri="{FF2B5EF4-FFF2-40B4-BE49-F238E27FC236}">
                    <a16:creationId xmlns="" xmlns:a16="http://schemas.microsoft.com/office/drawing/2014/main" id="{418DE58B-0270-4655-B204-A8EF4962D0E5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4" name="Oval 1673">
                <a:extLst>
                  <a:ext uri="{FF2B5EF4-FFF2-40B4-BE49-F238E27FC236}">
                    <a16:creationId xmlns="" xmlns:a16="http://schemas.microsoft.com/office/drawing/2014/main" id="{8946DAE5-EABB-4489-AA4D-44CF3327D963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5" name="TextBox 1674">
                <a:extLst>
                  <a:ext uri="{FF2B5EF4-FFF2-40B4-BE49-F238E27FC236}">
                    <a16:creationId xmlns="" xmlns:a16="http://schemas.microsoft.com/office/drawing/2014/main" id="{2B8DDA9C-3063-40A0-9C63-79BB59E8BCDF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76" name="TextBox 1675">
                <a:extLst>
                  <a:ext uri="{FF2B5EF4-FFF2-40B4-BE49-F238E27FC236}">
                    <a16:creationId xmlns="" xmlns:a16="http://schemas.microsoft.com/office/drawing/2014/main" id="{2CA9EDF6-1944-4CE0-91DD-4802BE9CD69A}"/>
                  </a:ext>
                </a:extLst>
              </p:cNvPr>
              <p:cNvSpPr txBox="1"/>
              <p:nvPr/>
            </p:nvSpPr>
            <p:spPr>
              <a:xfrm>
                <a:off x="758372" y="1016801"/>
                <a:ext cx="28097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1677" name="TextBox 1676">
                <a:extLst>
                  <a:ext uri="{FF2B5EF4-FFF2-40B4-BE49-F238E27FC236}">
                    <a16:creationId xmlns="" xmlns:a16="http://schemas.microsoft.com/office/drawing/2014/main" id="{F0780062-B6BC-40BE-A468-7A4581A62EFE}"/>
                  </a:ext>
                </a:extLst>
              </p:cNvPr>
              <p:cNvSpPr txBox="1"/>
              <p:nvPr/>
            </p:nvSpPr>
            <p:spPr>
              <a:xfrm>
                <a:off x="783917" y="116534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1678" name="TextBox 1677">
                <a:extLst>
                  <a:ext uri="{FF2B5EF4-FFF2-40B4-BE49-F238E27FC236}">
                    <a16:creationId xmlns="" xmlns:a16="http://schemas.microsoft.com/office/drawing/2014/main" id="{E8C476B4-B235-4B0D-8392-C9D87D8DA4B1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679" name="TextBox 1678">
                <a:extLst>
                  <a:ext uri="{FF2B5EF4-FFF2-40B4-BE49-F238E27FC236}">
                    <a16:creationId xmlns="" xmlns:a16="http://schemas.microsoft.com/office/drawing/2014/main" id="{774015BD-12B5-4ED7-A09D-D12483A8D58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680" name="Group 1679">
            <a:extLst>
              <a:ext uri="{FF2B5EF4-FFF2-40B4-BE49-F238E27FC236}">
                <a16:creationId xmlns="" xmlns:a16="http://schemas.microsoft.com/office/drawing/2014/main" id="{BA3D0495-1FCF-4125-B5F8-866706B0E367}"/>
              </a:ext>
            </a:extLst>
          </p:cNvPr>
          <p:cNvGrpSpPr/>
          <p:nvPr/>
        </p:nvGrpSpPr>
        <p:grpSpPr>
          <a:xfrm>
            <a:off x="5321582" y="699871"/>
            <a:ext cx="467828" cy="909301"/>
            <a:chOff x="407056" y="708837"/>
            <a:chExt cx="467828" cy="909301"/>
          </a:xfrm>
        </p:grpSpPr>
        <p:sp>
          <p:nvSpPr>
            <p:cNvPr id="1681" name="TextBox 1680">
              <a:extLst>
                <a:ext uri="{FF2B5EF4-FFF2-40B4-BE49-F238E27FC236}">
                  <a16:creationId xmlns="" xmlns:a16="http://schemas.microsoft.com/office/drawing/2014/main" id="{9356C062-72BB-4015-A3D2-320392E3E627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682" name="Group 1681">
              <a:extLst>
                <a:ext uri="{FF2B5EF4-FFF2-40B4-BE49-F238E27FC236}">
                  <a16:creationId xmlns="" xmlns:a16="http://schemas.microsoft.com/office/drawing/2014/main" id="{11A51F51-228B-463D-BE16-4FAA79A2922E}"/>
                </a:ext>
              </a:extLst>
            </p:cNvPr>
            <p:cNvGrpSpPr/>
            <p:nvPr/>
          </p:nvGrpSpPr>
          <p:grpSpPr>
            <a:xfrm>
              <a:off x="407056" y="737158"/>
              <a:ext cx="467828" cy="880980"/>
              <a:chOff x="571516" y="753605"/>
              <a:chExt cx="467828" cy="880980"/>
            </a:xfrm>
          </p:grpSpPr>
          <p:cxnSp>
            <p:nvCxnSpPr>
              <p:cNvPr id="1684" name="Straight Connector 1683">
                <a:extLst>
                  <a:ext uri="{FF2B5EF4-FFF2-40B4-BE49-F238E27FC236}">
                    <a16:creationId xmlns="" xmlns:a16="http://schemas.microsoft.com/office/drawing/2014/main" id="{86B17381-9654-4FFA-BF43-38E06E4A4D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5" name="Straight Connector 1684">
                <a:extLst>
                  <a:ext uri="{FF2B5EF4-FFF2-40B4-BE49-F238E27FC236}">
                    <a16:creationId xmlns="" xmlns:a16="http://schemas.microsoft.com/office/drawing/2014/main" id="{4E65B682-D40C-40B6-AE5C-17520400B6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6" name="Straight Connector 1685">
                <a:extLst>
                  <a:ext uri="{FF2B5EF4-FFF2-40B4-BE49-F238E27FC236}">
                    <a16:creationId xmlns="" xmlns:a16="http://schemas.microsoft.com/office/drawing/2014/main" id="{8D96C4FE-51D1-475F-ACF8-FA741FEFA3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7" name="Straight Connector 1686">
                <a:extLst>
                  <a:ext uri="{FF2B5EF4-FFF2-40B4-BE49-F238E27FC236}">
                    <a16:creationId xmlns="" xmlns:a16="http://schemas.microsoft.com/office/drawing/2014/main" id="{66A78729-89A9-45F9-902E-8B20376B85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8" name="Straight Connector 1687">
                <a:extLst>
                  <a:ext uri="{FF2B5EF4-FFF2-40B4-BE49-F238E27FC236}">
                    <a16:creationId xmlns="" xmlns:a16="http://schemas.microsoft.com/office/drawing/2014/main" id="{484DE5D9-F154-4AB1-A390-8D866A9B1C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9" name="Straight Connector 1688">
                <a:extLst>
                  <a:ext uri="{FF2B5EF4-FFF2-40B4-BE49-F238E27FC236}">
                    <a16:creationId xmlns="" xmlns:a16="http://schemas.microsoft.com/office/drawing/2014/main" id="{D7FAACB3-C9F4-40C1-8F53-DCECC64115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0" name="Straight Connector 1689">
                <a:extLst>
                  <a:ext uri="{FF2B5EF4-FFF2-40B4-BE49-F238E27FC236}">
                    <a16:creationId xmlns="" xmlns:a16="http://schemas.microsoft.com/office/drawing/2014/main" id="{A8B8619B-A073-4563-9D78-E317366337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1" name="Straight Connector 1690">
                <a:extLst>
                  <a:ext uri="{FF2B5EF4-FFF2-40B4-BE49-F238E27FC236}">
                    <a16:creationId xmlns="" xmlns:a16="http://schemas.microsoft.com/office/drawing/2014/main" id="{142999D8-5FAB-4623-855D-47FD2F8CF1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2" name="Straight Connector 1691">
                <a:extLst>
                  <a:ext uri="{FF2B5EF4-FFF2-40B4-BE49-F238E27FC236}">
                    <a16:creationId xmlns="" xmlns:a16="http://schemas.microsoft.com/office/drawing/2014/main" id="{189D8366-2BDC-4A64-8F65-49CBE39675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3" name="Straight Connector 1692">
                <a:extLst>
                  <a:ext uri="{FF2B5EF4-FFF2-40B4-BE49-F238E27FC236}">
                    <a16:creationId xmlns="" xmlns:a16="http://schemas.microsoft.com/office/drawing/2014/main" id="{7761CD8C-D7D7-486F-BDBF-33F556597A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94" name="Oval 1693">
                <a:extLst>
                  <a:ext uri="{FF2B5EF4-FFF2-40B4-BE49-F238E27FC236}">
                    <a16:creationId xmlns="" xmlns:a16="http://schemas.microsoft.com/office/drawing/2014/main" id="{E68DB82A-AEB3-48F5-AB47-DE547494F79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5" name="Oval 1694">
                <a:extLst>
                  <a:ext uri="{FF2B5EF4-FFF2-40B4-BE49-F238E27FC236}">
                    <a16:creationId xmlns="" xmlns:a16="http://schemas.microsoft.com/office/drawing/2014/main" id="{F6A65D8C-3127-4A9F-B856-5F9A4932C220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6" name="Oval 1695">
                <a:extLst>
                  <a:ext uri="{FF2B5EF4-FFF2-40B4-BE49-F238E27FC236}">
                    <a16:creationId xmlns="" xmlns:a16="http://schemas.microsoft.com/office/drawing/2014/main" id="{EB2F4586-2E63-4902-9667-7E2DD0335CA6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7" name="Oval 1696">
                <a:extLst>
                  <a:ext uri="{FF2B5EF4-FFF2-40B4-BE49-F238E27FC236}">
                    <a16:creationId xmlns="" xmlns:a16="http://schemas.microsoft.com/office/drawing/2014/main" id="{9F47A0F0-6F2C-482A-8A70-92BB04492F3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8" name="Oval 1697">
                <a:extLst>
                  <a:ext uri="{FF2B5EF4-FFF2-40B4-BE49-F238E27FC236}">
                    <a16:creationId xmlns="" xmlns:a16="http://schemas.microsoft.com/office/drawing/2014/main" id="{D9AD3A39-EDBF-4665-93A9-D6BCA64FA3DC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9" name="TextBox 1698">
                <a:extLst>
                  <a:ext uri="{FF2B5EF4-FFF2-40B4-BE49-F238E27FC236}">
                    <a16:creationId xmlns="" xmlns:a16="http://schemas.microsoft.com/office/drawing/2014/main" id="{EED3F26D-0097-49C8-A52C-1796753EBC53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00" name="TextBox 1699">
                <a:extLst>
                  <a:ext uri="{FF2B5EF4-FFF2-40B4-BE49-F238E27FC236}">
                    <a16:creationId xmlns="" xmlns:a16="http://schemas.microsoft.com/office/drawing/2014/main" id="{AA677A2F-E401-4973-8C4E-2B7947E25164}"/>
                  </a:ext>
                </a:extLst>
              </p:cNvPr>
              <p:cNvSpPr txBox="1"/>
              <p:nvPr/>
            </p:nvSpPr>
            <p:spPr>
              <a:xfrm>
                <a:off x="761734" y="1016801"/>
                <a:ext cx="27761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-</a:t>
                </a:r>
              </a:p>
            </p:txBody>
          </p:sp>
          <p:sp>
            <p:nvSpPr>
              <p:cNvPr id="1701" name="TextBox 1700">
                <a:extLst>
                  <a:ext uri="{FF2B5EF4-FFF2-40B4-BE49-F238E27FC236}">
                    <a16:creationId xmlns="" xmlns:a16="http://schemas.microsoft.com/office/drawing/2014/main" id="{904A6796-0F17-4C32-853B-BF610780EA58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02" name="TextBox 1701">
                <a:extLst>
                  <a:ext uri="{FF2B5EF4-FFF2-40B4-BE49-F238E27FC236}">
                    <a16:creationId xmlns="" xmlns:a16="http://schemas.microsoft.com/office/drawing/2014/main" id="{C2C516ED-90FC-4A19-9B20-46F84D61462C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03" name="TextBox 1702">
                <a:extLst>
                  <a:ext uri="{FF2B5EF4-FFF2-40B4-BE49-F238E27FC236}">
                    <a16:creationId xmlns="" xmlns:a16="http://schemas.microsoft.com/office/drawing/2014/main" id="{352F120D-AFEB-4F3C-9409-F3F546EB199E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704" name="Group 1703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6018961" y="715560"/>
            <a:ext cx="494190" cy="909301"/>
            <a:chOff x="407056" y="708837"/>
            <a:chExt cx="494190" cy="909301"/>
          </a:xfrm>
        </p:grpSpPr>
        <p:sp>
          <p:nvSpPr>
            <p:cNvPr id="1705" name="TextBox 1704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  <p:grpSp>
          <p:nvGrpSpPr>
            <p:cNvPr id="1706" name="Group 1705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474178" cy="880980"/>
              <a:chOff x="571516" y="753605"/>
              <a:chExt cx="474178" cy="880980"/>
            </a:xfrm>
          </p:grpSpPr>
          <p:cxnSp>
            <p:nvCxnSpPr>
              <p:cNvPr id="1708" name="Straight Connector 1707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9" name="Straight Connector 1708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1" name="Straight Connector 1710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2" name="Straight Connector 1711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3" name="Straight Connector 1712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4" name="Straight Connector 1713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5" name="Straight Connector 1714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6" name="Straight Connector 1715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7" name="Straight Connector 1716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18" name="Oval 1717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19" name="Oval 1718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0" name="Oval 1719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1" name="Oval 1720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2" name="Oval 1721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3" name="TextBox 1722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24" name="TextBox 1723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0155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1725" name="TextBox 1724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26" name="TextBox 1725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27" name="TextBox 1726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</p:grpSp>
      <p:grpSp>
        <p:nvGrpSpPr>
          <p:cNvPr id="1728" name="Group 1727">
            <a:extLst>
              <a:ext uri="{FF2B5EF4-FFF2-40B4-BE49-F238E27FC236}">
                <a16:creationId xmlns="" xmlns:a16="http://schemas.microsoft.com/office/drawing/2014/main" id="{CD9D9C38-2E1F-4F78-841B-C25ABA5726D4}"/>
              </a:ext>
            </a:extLst>
          </p:cNvPr>
          <p:cNvGrpSpPr/>
          <p:nvPr/>
        </p:nvGrpSpPr>
        <p:grpSpPr>
          <a:xfrm>
            <a:off x="7251982" y="693148"/>
            <a:ext cx="436079" cy="909301"/>
            <a:chOff x="407056" y="708837"/>
            <a:chExt cx="436079" cy="909301"/>
          </a:xfrm>
        </p:grpSpPr>
        <p:sp>
          <p:nvSpPr>
            <p:cNvPr id="1729" name="TextBox 1728">
              <a:extLst>
                <a:ext uri="{FF2B5EF4-FFF2-40B4-BE49-F238E27FC236}">
                  <a16:creationId xmlns="" xmlns:a16="http://schemas.microsoft.com/office/drawing/2014/main" id="{9F3782FA-8CDF-4316-9770-EF9E176511C8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730" name="Group 1729">
              <a:extLst>
                <a:ext uri="{FF2B5EF4-FFF2-40B4-BE49-F238E27FC236}">
                  <a16:creationId xmlns="" xmlns:a16="http://schemas.microsoft.com/office/drawing/2014/main" id="{BED5277A-C0E8-4DA8-8F8A-6EC08C6B5C03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731" name="Oval 1730">
                <a:extLst>
                  <a:ext uri="{FF2B5EF4-FFF2-40B4-BE49-F238E27FC236}">
                    <a16:creationId xmlns="" xmlns:a16="http://schemas.microsoft.com/office/drawing/2014/main" id="{2E804A60-3316-448F-BEE0-1AA40930F05E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32" name="Straight Connector 1731">
                <a:extLst>
                  <a:ext uri="{FF2B5EF4-FFF2-40B4-BE49-F238E27FC236}">
                    <a16:creationId xmlns="" xmlns:a16="http://schemas.microsoft.com/office/drawing/2014/main" id="{BE5676CD-FD70-49EB-838E-F9E5FBD87D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3" name="Straight Connector 1732">
                <a:extLst>
                  <a:ext uri="{FF2B5EF4-FFF2-40B4-BE49-F238E27FC236}">
                    <a16:creationId xmlns="" xmlns:a16="http://schemas.microsoft.com/office/drawing/2014/main" id="{3304C789-B537-4BA7-8CF7-C73EDCF2C5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4" name="Straight Connector 1733">
                <a:extLst>
                  <a:ext uri="{FF2B5EF4-FFF2-40B4-BE49-F238E27FC236}">
                    <a16:creationId xmlns="" xmlns:a16="http://schemas.microsoft.com/office/drawing/2014/main" id="{D9BACF2B-8055-4D9D-B5C5-247455E641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5" name="Straight Connector 1734">
                <a:extLst>
                  <a:ext uri="{FF2B5EF4-FFF2-40B4-BE49-F238E27FC236}">
                    <a16:creationId xmlns="" xmlns:a16="http://schemas.microsoft.com/office/drawing/2014/main" id="{B6A24764-5F79-47A4-AA24-5D2F3B2CD6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6" name="Straight Connector 1735">
                <a:extLst>
                  <a:ext uri="{FF2B5EF4-FFF2-40B4-BE49-F238E27FC236}">
                    <a16:creationId xmlns="" xmlns:a16="http://schemas.microsoft.com/office/drawing/2014/main" id="{C437AA97-3FFD-4BE1-91FB-F313482F99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7" name="Straight Connector 1736">
                <a:extLst>
                  <a:ext uri="{FF2B5EF4-FFF2-40B4-BE49-F238E27FC236}">
                    <a16:creationId xmlns="" xmlns:a16="http://schemas.microsoft.com/office/drawing/2014/main" id="{A64B1D5C-B6AC-4BAB-801E-79E1543EAB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8" name="Straight Connector 1737">
                <a:extLst>
                  <a:ext uri="{FF2B5EF4-FFF2-40B4-BE49-F238E27FC236}">
                    <a16:creationId xmlns="" xmlns:a16="http://schemas.microsoft.com/office/drawing/2014/main" id="{372E9E0C-C7A9-424D-A345-5FD0E08261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9" name="Straight Connector 1738">
                <a:extLst>
                  <a:ext uri="{FF2B5EF4-FFF2-40B4-BE49-F238E27FC236}">
                    <a16:creationId xmlns="" xmlns:a16="http://schemas.microsoft.com/office/drawing/2014/main" id="{53292A51-7A95-4940-8217-EA40CF59E3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0" name="Straight Connector 1739">
                <a:extLst>
                  <a:ext uri="{FF2B5EF4-FFF2-40B4-BE49-F238E27FC236}">
                    <a16:creationId xmlns="" xmlns:a16="http://schemas.microsoft.com/office/drawing/2014/main" id="{1EC27FC5-671A-4A1C-BEAB-905AA25B5E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1" name="Straight Connector 1740">
                <a:extLst>
                  <a:ext uri="{FF2B5EF4-FFF2-40B4-BE49-F238E27FC236}">
                    <a16:creationId xmlns="" xmlns:a16="http://schemas.microsoft.com/office/drawing/2014/main" id="{42058785-1975-4835-9A59-794E8E1EB0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42" name="Oval 1741">
                <a:extLst>
                  <a:ext uri="{FF2B5EF4-FFF2-40B4-BE49-F238E27FC236}">
                    <a16:creationId xmlns="" xmlns:a16="http://schemas.microsoft.com/office/drawing/2014/main" id="{FD797850-4B1D-4DC7-8DC5-82BA432A053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3" name="Oval 1742">
                <a:extLst>
                  <a:ext uri="{FF2B5EF4-FFF2-40B4-BE49-F238E27FC236}">
                    <a16:creationId xmlns="" xmlns:a16="http://schemas.microsoft.com/office/drawing/2014/main" id="{0E7CC181-270E-4E46-BF63-CAACFF6714E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4" name="Oval 1743">
                <a:extLst>
                  <a:ext uri="{FF2B5EF4-FFF2-40B4-BE49-F238E27FC236}">
                    <a16:creationId xmlns="" xmlns:a16="http://schemas.microsoft.com/office/drawing/2014/main" id="{C3B9DAAB-654F-44F0-ADA7-80F208FFF7D4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5" name="Oval 1744">
                <a:extLst>
                  <a:ext uri="{FF2B5EF4-FFF2-40B4-BE49-F238E27FC236}">
                    <a16:creationId xmlns="" xmlns:a16="http://schemas.microsoft.com/office/drawing/2014/main" id="{3023BEE6-5C82-4065-B8E7-EE49C9E99294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6" name="Oval 1745">
                <a:extLst>
                  <a:ext uri="{FF2B5EF4-FFF2-40B4-BE49-F238E27FC236}">
                    <a16:creationId xmlns="" xmlns:a16="http://schemas.microsoft.com/office/drawing/2014/main" id="{4726F1A1-8B90-4B7D-A382-1894DAD84D8E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7" name="TextBox 1746">
                <a:extLst>
                  <a:ext uri="{FF2B5EF4-FFF2-40B4-BE49-F238E27FC236}">
                    <a16:creationId xmlns="" xmlns:a16="http://schemas.microsoft.com/office/drawing/2014/main" id="{5D97E2F8-B908-4957-9140-5C692E39A1D0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48" name="TextBox 1747">
                <a:extLst>
                  <a:ext uri="{FF2B5EF4-FFF2-40B4-BE49-F238E27FC236}">
                    <a16:creationId xmlns="" xmlns:a16="http://schemas.microsoft.com/office/drawing/2014/main" id="{C5CA5D1F-CAF6-4D72-862A-6DD065AAD81B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49" name="TextBox 1748">
                <a:extLst>
                  <a:ext uri="{FF2B5EF4-FFF2-40B4-BE49-F238E27FC236}">
                    <a16:creationId xmlns="" xmlns:a16="http://schemas.microsoft.com/office/drawing/2014/main" id="{C742083F-8C13-4AC4-A21E-A679A9251347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50" name="TextBox 1749">
                <a:extLst>
                  <a:ext uri="{FF2B5EF4-FFF2-40B4-BE49-F238E27FC236}">
                    <a16:creationId xmlns="" xmlns:a16="http://schemas.microsoft.com/office/drawing/2014/main" id="{55469E95-67B9-44DF-8C9E-585280BB21E1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51" name="TextBox 1750">
                <a:extLst>
                  <a:ext uri="{FF2B5EF4-FFF2-40B4-BE49-F238E27FC236}">
                    <a16:creationId xmlns="" xmlns:a16="http://schemas.microsoft.com/office/drawing/2014/main" id="{A2EDA57E-0C53-48B5-B13E-F36AF3D6E1EF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</a:t>
                </a:r>
              </a:p>
            </p:txBody>
          </p:sp>
        </p:grpSp>
      </p:grpSp>
      <p:grpSp>
        <p:nvGrpSpPr>
          <p:cNvPr id="1752" name="Group 1751">
            <a:extLst>
              <a:ext uri="{FF2B5EF4-FFF2-40B4-BE49-F238E27FC236}">
                <a16:creationId xmlns="" xmlns:a16="http://schemas.microsoft.com/office/drawing/2014/main" id="{9898A0B6-E56D-44B3-A946-2A5CC1D0A5ED}"/>
              </a:ext>
            </a:extLst>
          </p:cNvPr>
          <p:cNvGrpSpPr/>
          <p:nvPr/>
        </p:nvGrpSpPr>
        <p:grpSpPr>
          <a:xfrm>
            <a:off x="6662179" y="706222"/>
            <a:ext cx="436079" cy="909301"/>
            <a:chOff x="407056" y="708837"/>
            <a:chExt cx="436079" cy="909301"/>
          </a:xfrm>
        </p:grpSpPr>
        <p:sp>
          <p:nvSpPr>
            <p:cNvPr id="1753" name="TextBox 1752">
              <a:extLst>
                <a:ext uri="{FF2B5EF4-FFF2-40B4-BE49-F238E27FC236}">
                  <a16:creationId xmlns="" xmlns:a16="http://schemas.microsoft.com/office/drawing/2014/main" id="{AF2D0843-6FE1-4EC1-A444-0B550AF0756E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754" name="Group 1753">
              <a:extLst>
                <a:ext uri="{FF2B5EF4-FFF2-40B4-BE49-F238E27FC236}">
                  <a16:creationId xmlns="" xmlns:a16="http://schemas.microsoft.com/office/drawing/2014/main" id="{F1BA03D9-F627-4BDC-8234-4C3409F7EEAE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755" name="Oval 1754">
                <a:extLst>
                  <a:ext uri="{FF2B5EF4-FFF2-40B4-BE49-F238E27FC236}">
                    <a16:creationId xmlns="" xmlns:a16="http://schemas.microsoft.com/office/drawing/2014/main" id="{97A9A5C0-10B1-4BD4-BD09-D329FC87FE62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56" name="Straight Connector 1755">
                <a:extLst>
                  <a:ext uri="{FF2B5EF4-FFF2-40B4-BE49-F238E27FC236}">
                    <a16:creationId xmlns="" xmlns:a16="http://schemas.microsoft.com/office/drawing/2014/main" id="{07D512CF-1BC5-4D01-BA66-694CC5CD3C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7" name="Straight Connector 1756">
                <a:extLst>
                  <a:ext uri="{FF2B5EF4-FFF2-40B4-BE49-F238E27FC236}">
                    <a16:creationId xmlns="" xmlns:a16="http://schemas.microsoft.com/office/drawing/2014/main" id="{475444D7-BFEB-4F29-B435-121B9ADAFA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8" name="Straight Connector 1757">
                <a:extLst>
                  <a:ext uri="{FF2B5EF4-FFF2-40B4-BE49-F238E27FC236}">
                    <a16:creationId xmlns="" xmlns:a16="http://schemas.microsoft.com/office/drawing/2014/main" id="{77FF4F03-10CE-4B2B-9066-101472BF2C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9" name="Straight Connector 1758">
                <a:extLst>
                  <a:ext uri="{FF2B5EF4-FFF2-40B4-BE49-F238E27FC236}">
                    <a16:creationId xmlns="" xmlns:a16="http://schemas.microsoft.com/office/drawing/2014/main" id="{E1CB3FEF-A937-46AC-BB7D-BB7584750B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0" name="Straight Connector 1759">
                <a:extLst>
                  <a:ext uri="{FF2B5EF4-FFF2-40B4-BE49-F238E27FC236}">
                    <a16:creationId xmlns="" xmlns:a16="http://schemas.microsoft.com/office/drawing/2014/main" id="{FE31C1FD-43E6-467F-B1C0-51BA42BD85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1" name="Straight Connector 1760">
                <a:extLst>
                  <a:ext uri="{FF2B5EF4-FFF2-40B4-BE49-F238E27FC236}">
                    <a16:creationId xmlns="" xmlns:a16="http://schemas.microsoft.com/office/drawing/2014/main" id="{B9DE1231-F1B0-4F6B-A6A2-5C9DB7B8BF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2" name="Straight Connector 1761">
                <a:extLst>
                  <a:ext uri="{FF2B5EF4-FFF2-40B4-BE49-F238E27FC236}">
                    <a16:creationId xmlns="" xmlns:a16="http://schemas.microsoft.com/office/drawing/2014/main" id="{4A28AF2F-7CC0-4363-B314-EC73958176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3" name="Straight Connector 1762">
                <a:extLst>
                  <a:ext uri="{FF2B5EF4-FFF2-40B4-BE49-F238E27FC236}">
                    <a16:creationId xmlns="" xmlns:a16="http://schemas.microsoft.com/office/drawing/2014/main" id="{DB436067-90E4-43E5-8ABD-93CFD51992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4" name="Straight Connector 1763">
                <a:extLst>
                  <a:ext uri="{FF2B5EF4-FFF2-40B4-BE49-F238E27FC236}">
                    <a16:creationId xmlns="" xmlns:a16="http://schemas.microsoft.com/office/drawing/2014/main" id="{A09D2275-6C79-44DF-8DD2-0A25178859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5" name="Straight Connector 1764">
                <a:extLst>
                  <a:ext uri="{FF2B5EF4-FFF2-40B4-BE49-F238E27FC236}">
                    <a16:creationId xmlns="" xmlns:a16="http://schemas.microsoft.com/office/drawing/2014/main" id="{63B09BE3-AE3B-42E4-87AF-1AD6764708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66" name="Oval 1765">
                <a:extLst>
                  <a:ext uri="{FF2B5EF4-FFF2-40B4-BE49-F238E27FC236}">
                    <a16:creationId xmlns="" xmlns:a16="http://schemas.microsoft.com/office/drawing/2014/main" id="{ADE53604-BD64-408D-92C5-27F671670CA3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67" name="Oval 1766">
                <a:extLst>
                  <a:ext uri="{FF2B5EF4-FFF2-40B4-BE49-F238E27FC236}">
                    <a16:creationId xmlns="" xmlns:a16="http://schemas.microsoft.com/office/drawing/2014/main" id="{CD9429ED-0F86-4044-8AA0-BE0E44140BB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68" name="Oval 1767">
                <a:extLst>
                  <a:ext uri="{FF2B5EF4-FFF2-40B4-BE49-F238E27FC236}">
                    <a16:creationId xmlns="" xmlns:a16="http://schemas.microsoft.com/office/drawing/2014/main" id="{97DB8C78-9448-4C04-97AD-861B86E1D30B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69" name="Oval 1768">
                <a:extLst>
                  <a:ext uri="{FF2B5EF4-FFF2-40B4-BE49-F238E27FC236}">
                    <a16:creationId xmlns="" xmlns:a16="http://schemas.microsoft.com/office/drawing/2014/main" id="{D30B0757-0452-4FDF-A214-2677F18BA1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70" name="Oval 1769">
                <a:extLst>
                  <a:ext uri="{FF2B5EF4-FFF2-40B4-BE49-F238E27FC236}">
                    <a16:creationId xmlns="" xmlns:a16="http://schemas.microsoft.com/office/drawing/2014/main" id="{5C7C4E83-1B0F-4940-8069-8A7759E81438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71" name="TextBox 1770">
                <a:extLst>
                  <a:ext uri="{FF2B5EF4-FFF2-40B4-BE49-F238E27FC236}">
                    <a16:creationId xmlns="" xmlns:a16="http://schemas.microsoft.com/office/drawing/2014/main" id="{5A90569F-BFB2-43D0-8645-CD3CF8FE109E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72" name="TextBox 1771">
                <a:extLst>
                  <a:ext uri="{FF2B5EF4-FFF2-40B4-BE49-F238E27FC236}">
                    <a16:creationId xmlns="" xmlns:a16="http://schemas.microsoft.com/office/drawing/2014/main" id="{E106B4C5-5B59-43FE-8534-D2E25D8E42D2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73" name="TextBox 1772">
                <a:extLst>
                  <a:ext uri="{FF2B5EF4-FFF2-40B4-BE49-F238E27FC236}">
                    <a16:creationId xmlns="" xmlns:a16="http://schemas.microsoft.com/office/drawing/2014/main" id="{75053C82-A3E0-4518-A94A-A2A9B16033A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74" name="TextBox 1773">
                <a:extLst>
                  <a:ext uri="{FF2B5EF4-FFF2-40B4-BE49-F238E27FC236}">
                    <a16:creationId xmlns="" xmlns:a16="http://schemas.microsoft.com/office/drawing/2014/main" id="{BEC3F9F8-2AC6-4143-A67C-3B88433F361E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75" name="TextBox 1774">
                <a:extLst>
                  <a:ext uri="{FF2B5EF4-FFF2-40B4-BE49-F238E27FC236}">
                    <a16:creationId xmlns="" xmlns:a16="http://schemas.microsoft.com/office/drawing/2014/main" id="{EBA75A1D-76B6-45F0-879B-887D6927A46F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776" name="Group 1775">
            <a:extLst>
              <a:ext uri="{FF2B5EF4-FFF2-40B4-BE49-F238E27FC236}">
                <a16:creationId xmlns="" xmlns:a16="http://schemas.microsoft.com/office/drawing/2014/main" id="{B6786DA8-3BE8-493B-904D-B5C2DC0B19DC}"/>
              </a:ext>
            </a:extLst>
          </p:cNvPr>
          <p:cNvGrpSpPr/>
          <p:nvPr/>
        </p:nvGrpSpPr>
        <p:grpSpPr>
          <a:xfrm>
            <a:off x="7829832" y="696885"/>
            <a:ext cx="455128" cy="909301"/>
            <a:chOff x="407056" y="708837"/>
            <a:chExt cx="455128" cy="909301"/>
          </a:xfrm>
        </p:grpSpPr>
        <p:sp>
          <p:nvSpPr>
            <p:cNvPr id="1777" name="TextBox 1776">
              <a:extLst>
                <a:ext uri="{FF2B5EF4-FFF2-40B4-BE49-F238E27FC236}">
                  <a16:creationId xmlns="" xmlns:a16="http://schemas.microsoft.com/office/drawing/2014/main" id="{CCEB9BAE-45D7-4D2E-8904-F9E80BC9E039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778" name="Group 1777">
              <a:extLst>
                <a:ext uri="{FF2B5EF4-FFF2-40B4-BE49-F238E27FC236}">
                  <a16:creationId xmlns="" xmlns:a16="http://schemas.microsoft.com/office/drawing/2014/main" id="{A854C6F9-FA0D-4C80-88A3-CD7F4ADD4483}"/>
                </a:ext>
              </a:extLst>
            </p:cNvPr>
            <p:cNvGrpSpPr/>
            <p:nvPr/>
          </p:nvGrpSpPr>
          <p:grpSpPr>
            <a:xfrm>
              <a:off x="407056" y="737158"/>
              <a:ext cx="455128" cy="880980"/>
              <a:chOff x="571516" y="753605"/>
              <a:chExt cx="455128" cy="880980"/>
            </a:xfrm>
          </p:grpSpPr>
          <p:sp>
            <p:nvSpPr>
              <p:cNvPr id="1779" name="Oval 1778">
                <a:extLst>
                  <a:ext uri="{FF2B5EF4-FFF2-40B4-BE49-F238E27FC236}">
                    <a16:creationId xmlns="" xmlns:a16="http://schemas.microsoft.com/office/drawing/2014/main" id="{5E378801-037E-4CCE-BB82-8D5B5B5E312C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80" name="Straight Connector 1779">
                <a:extLst>
                  <a:ext uri="{FF2B5EF4-FFF2-40B4-BE49-F238E27FC236}">
                    <a16:creationId xmlns="" xmlns:a16="http://schemas.microsoft.com/office/drawing/2014/main" id="{4233FE87-BCAD-4BB7-A90A-63F1E2B39A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1" name="Straight Connector 1780">
                <a:extLst>
                  <a:ext uri="{FF2B5EF4-FFF2-40B4-BE49-F238E27FC236}">
                    <a16:creationId xmlns="" xmlns:a16="http://schemas.microsoft.com/office/drawing/2014/main" id="{899C0DDF-FE4A-485C-B686-34B819EE91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2" name="Straight Connector 1781">
                <a:extLst>
                  <a:ext uri="{FF2B5EF4-FFF2-40B4-BE49-F238E27FC236}">
                    <a16:creationId xmlns="" xmlns:a16="http://schemas.microsoft.com/office/drawing/2014/main" id="{568C543F-39A6-40B0-9D68-5636ECB5FF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3" name="Straight Connector 1782">
                <a:extLst>
                  <a:ext uri="{FF2B5EF4-FFF2-40B4-BE49-F238E27FC236}">
                    <a16:creationId xmlns="" xmlns:a16="http://schemas.microsoft.com/office/drawing/2014/main" id="{92392E3C-E378-4F6D-84BE-DB19884BE7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4" name="Straight Connector 1783">
                <a:extLst>
                  <a:ext uri="{FF2B5EF4-FFF2-40B4-BE49-F238E27FC236}">
                    <a16:creationId xmlns="" xmlns:a16="http://schemas.microsoft.com/office/drawing/2014/main" id="{9CB6C5DE-3210-46B9-8ACD-8A745DC9DB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5" name="Straight Connector 1784">
                <a:extLst>
                  <a:ext uri="{FF2B5EF4-FFF2-40B4-BE49-F238E27FC236}">
                    <a16:creationId xmlns="" xmlns:a16="http://schemas.microsoft.com/office/drawing/2014/main" id="{07883E7C-EEA6-41FE-8883-DEA63629F9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6" name="Straight Connector 1785">
                <a:extLst>
                  <a:ext uri="{FF2B5EF4-FFF2-40B4-BE49-F238E27FC236}">
                    <a16:creationId xmlns="" xmlns:a16="http://schemas.microsoft.com/office/drawing/2014/main" id="{B9EA03ED-41C8-4139-8AEF-BC796F6CCDB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7" name="Straight Connector 1786">
                <a:extLst>
                  <a:ext uri="{FF2B5EF4-FFF2-40B4-BE49-F238E27FC236}">
                    <a16:creationId xmlns="" xmlns:a16="http://schemas.microsoft.com/office/drawing/2014/main" id="{4D5E23E6-DB5A-41BA-9774-81C50E68F2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8" name="Straight Connector 1787">
                <a:extLst>
                  <a:ext uri="{FF2B5EF4-FFF2-40B4-BE49-F238E27FC236}">
                    <a16:creationId xmlns="" xmlns:a16="http://schemas.microsoft.com/office/drawing/2014/main" id="{F4293C64-375B-4844-A41C-CD484A518A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9" name="Straight Connector 1788">
                <a:extLst>
                  <a:ext uri="{FF2B5EF4-FFF2-40B4-BE49-F238E27FC236}">
                    <a16:creationId xmlns="" xmlns:a16="http://schemas.microsoft.com/office/drawing/2014/main" id="{50221979-A044-4C36-962F-72ED839DC0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90" name="Oval 1789">
                <a:extLst>
                  <a:ext uri="{FF2B5EF4-FFF2-40B4-BE49-F238E27FC236}">
                    <a16:creationId xmlns="" xmlns:a16="http://schemas.microsoft.com/office/drawing/2014/main" id="{1514D781-75F6-4975-B4DF-40A6AB98A27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1" name="Oval 1790">
                <a:extLst>
                  <a:ext uri="{FF2B5EF4-FFF2-40B4-BE49-F238E27FC236}">
                    <a16:creationId xmlns="" xmlns:a16="http://schemas.microsoft.com/office/drawing/2014/main" id="{6457BB49-D666-4E53-B635-A5839414155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2" name="Oval 1791">
                <a:extLst>
                  <a:ext uri="{FF2B5EF4-FFF2-40B4-BE49-F238E27FC236}">
                    <a16:creationId xmlns="" xmlns:a16="http://schemas.microsoft.com/office/drawing/2014/main" id="{3000BB91-ED5F-4D21-B434-E98F13EC72ED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3" name="Oval 1792">
                <a:extLst>
                  <a:ext uri="{FF2B5EF4-FFF2-40B4-BE49-F238E27FC236}">
                    <a16:creationId xmlns="" xmlns:a16="http://schemas.microsoft.com/office/drawing/2014/main" id="{2D985765-1D47-430C-A902-0770ED98568D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4" name="Oval 1793">
                <a:extLst>
                  <a:ext uri="{FF2B5EF4-FFF2-40B4-BE49-F238E27FC236}">
                    <a16:creationId xmlns="" xmlns:a16="http://schemas.microsoft.com/office/drawing/2014/main" id="{6D981A93-6224-42D0-A4F0-51D242B97F3E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5" name="TextBox 1794">
                <a:extLst>
                  <a:ext uri="{FF2B5EF4-FFF2-40B4-BE49-F238E27FC236}">
                    <a16:creationId xmlns="" xmlns:a16="http://schemas.microsoft.com/office/drawing/2014/main" id="{7C5AFD8B-860B-4A12-9995-AFEF0A86DA2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96" name="TextBox 1795">
                <a:extLst>
                  <a:ext uri="{FF2B5EF4-FFF2-40B4-BE49-F238E27FC236}">
                    <a16:creationId xmlns="" xmlns:a16="http://schemas.microsoft.com/office/drawing/2014/main" id="{987F6898-5344-4B91-8C86-8256382445FB}"/>
                  </a:ext>
                </a:extLst>
              </p:cNvPr>
              <p:cNvSpPr txBox="1"/>
              <p:nvPr/>
            </p:nvSpPr>
            <p:spPr>
              <a:xfrm>
                <a:off x="749034" y="1016801"/>
                <a:ext cx="27761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-</a:t>
                </a:r>
              </a:p>
            </p:txBody>
          </p:sp>
          <p:sp>
            <p:nvSpPr>
              <p:cNvPr id="1797" name="TextBox 1796">
                <a:extLst>
                  <a:ext uri="{FF2B5EF4-FFF2-40B4-BE49-F238E27FC236}">
                    <a16:creationId xmlns="" xmlns:a16="http://schemas.microsoft.com/office/drawing/2014/main" id="{34E93903-1AAB-4C35-AC2E-E8F19AE40787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98" name="TextBox 1797">
                <a:extLst>
                  <a:ext uri="{FF2B5EF4-FFF2-40B4-BE49-F238E27FC236}">
                    <a16:creationId xmlns="" xmlns:a16="http://schemas.microsoft.com/office/drawing/2014/main" id="{63B94E48-6DE0-4348-A5AD-6D183C1312DB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799" name="TextBox 1798">
                <a:extLst>
                  <a:ext uri="{FF2B5EF4-FFF2-40B4-BE49-F238E27FC236}">
                    <a16:creationId xmlns="" xmlns:a16="http://schemas.microsoft.com/office/drawing/2014/main" id="{28D7E08C-9615-47C8-8651-96836542394C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1800" name="Group 1799">
            <a:extLst>
              <a:ext uri="{FF2B5EF4-FFF2-40B4-BE49-F238E27FC236}">
                <a16:creationId xmlns="" xmlns:a16="http://schemas.microsoft.com/office/drawing/2014/main" id="{CA08CA65-0D5F-4507-A0FE-1F10A0798F8B}"/>
              </a:ext>
            </a:extLst>
          </p:cNvPr>
          <p:cNvGrpSpPr/>
          <p:nvPr/>
        </p:nvGrpSpPr>
        <p:grpSpPr>
          <a:xfrm>
            <a:off x="8482014" y="693897"/>
            <a:ext cx="436079" cy="909301"/>
            <a:chOff x="407056" y="708837"/>
            <a:chExt cx="436079" cy="909301"/>
          </a:xfrm>
        </p:grpSpPr>
        <p:sp>
          <p:nvSpPr>
            <p:cNvPr id="1801" name="TextBox 1800">
              <a:extLst>
                <a:ext uri="{FF2B5EF4-FFF2-40B4-BE49-F238E27FC236}">
                  <a16:creationId xmlns="" xmlns:a16="http://schemas.microsoft.com/office/drawing/2014/main" id="{5F48D78C-FEA3-4066-A78C-92DEFA33588A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802" name="Group 1801">
              <a:extLst>
                <a:ext uri="{FF2B5EF4-FFF2-40B4-BE49-F238E27FC236}">
                  <a16:creationId xmlns="" xmlns:a16="http://schemas.microsoft.com/office/drawing/2014/main" id="{B81321BE-AE8E-4167-9EB2-816D4CEC0A60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803" name="Oval 1802">
                <a:extLst>
                  <a:ext uri="{FF2B5EF4-FFF2-40B4-BE49-F238E27FC236}">
                    <a16:creationId xmlns="" xmlns:a16="http://schemas.microsoft.com/office/drawing/2014/main" id="{D475F0CE-EE0B-464B-9450-02A3E7B6D71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04" name="Straight Connector 1803">
                <a:extLst>
                  <a:ext uri="{FF2B5EF4-FFF2-40B4-BE49-F238E27FC236}">
                    <a16:creationId xmlns="" xmlns:a16="http://schemas.microsoft.com/office/drawing/2014/main" id="{CAC3975A-3E7E-4026-8B60-50E99585A3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5" name="Straight Connector 1804">
                <a:extLst>
                  <a:ext uri="{FF2B5EF4-FFF2-40B4-BE49-F238E27FC236}">
                    <a16:creationId xmlns="" xmlns:a16="http://schemas.microsoft.com/office/drawing/2014/main" id="{91DBC29D-7449-4889-86CC-700EC2B324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6" name="Straight Connector 1805">
                <a:extLst>
                  <a:ext uri="{FF2B5EF4-FFF2-40B4-BE49-F238E27FC236}">
                    <a16:creationId xmlns="" xmlns:a16="http://schemas.microsoft.com/office/drawing/2014/main" id="{26F1C41D-8702-4026-B942-EF89F11F9A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7" name="Straight Connector 1806">
                <a:extLst>
                  <a:ext uri="{FF2B5EF4-FFF2-40B4-BE49-F238E27FC236}">
                    <a16:creationId xmlns="" xmlns:a16="http://schemas.microsoft.com/office/drawing/2014/main" id="{8444E018-00E0-4712-9D09-B68B3F0D40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8" name="Straight Connector 1807">
                <a:extLst>
                  <a:ext uri="{FF2B5EF4-FFF2-40B4-BE49-F238E27FC236}">
                    <a16:creationId xmlns="" xmlns:a16="http://schemas.microsoft.com/office/drawing/2014/main" id="{A7575385-1ED5-4BAB-8510-D8EA4CB46A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9" name="Straight Connector 1808">
                <a:extLst>
                  <a:ext uri="{FF2B5EF4-FFF2-40B4-BE49-F238E27FC236}">
                    <a16:creationId xmlns="" xmlns:a16="http://schemas.microsoft.com/office/drawing/2014/main" id="{268431EB-DDAD-4E32-BDB1-3F017F87AF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0" name="Straight Connector 1809">
                <a:extLst>
                  <a:ext uri="{FF2B5EF4-FFF2-40B4-BE49-F238E27FC236}">
                    <a16:creationId xmlns="" xmlns:a16="http://schemas.microsoft.com/office/drawing/2014/main" id="{9844E831-D7AA-47D9-AA68-A6E30F467C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1" name="Straight Connector 1810">
                <a:extLst>
                  <a:ext uri="{FF2B5EF4-FFF2-40B4-BE49-F238E27FC236}">
                    <a16:creationId xmlns="" xmlns:a16="http://schemas.microsoft.com/office/drawing/2014/main" id="{B1B70C6B-3819-4911-9EBF-C354EBC4D0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2" name="Straight Connector 1811">
                <a:extLst>
                  <a:ext uri="{FF2B5EF4-FFF2-40B4-BE49-F238E27FC236}">
                    <a16:creationId xmlns="" xmlns:a16="http://schemas.microsoft.com/office/drawing/2014/main" id="{B2F459B0-37FF-4BA2-A351-62773A270D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3" name="Straight Connector 1812">
                <a:extLst>
                  <a:ext uri="{FF2B5EF4-FFF2-40B4-BE49-F238E27FC236}">
                    <a16:creationId xmlns="" xmlns:a16="http://schemas.microsoft.com/office/drawing/2014/main" id="{975B69F2-C370-4062-A87C-3AF8E849EB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14" name="Oval 1813">
                <a:extLst>
                  <a:ext uri="{FF2B5EF4-FFF2-40B4-BE49-F238E27FC236}">
                    <a16:creationId xmlns="" xmlns:a16="http://schemas.microsoft.com/office/drawing/2014/main" id="{6B3B2AC3-01C1-42D0-83A0-FF030626C81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5" name="Oval 1814">
                <a:extLst>
                  <a:ext uri="{FF2B5EF4-FFF2-40B4-BE49-F238E27FC236}">
                    <a16:creationId xmlns="" xmlns:a16="http://schemas.microsoft.com/office/drawing/2014/main" id="{4A69AA6F-329B-431D-9B8A-AA8127E64E2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6" name="Oval 1815">
                <a:extLst>
                  <a:ext uri="{FF2B5EF4-FFF2-40B4-BE49-F238E27FC236}">
                    <a16:creationId xmlns="" xmlns:a16="http://schemas.microsoft.com/office/drawing/2014/main" id="{D1D4377E-8ADE-4C41-9014-98EE9D223A3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7" name="Oval 1816">
                <a:extLst>
                  <a:ext uri="{FF2B5EF4-FFF2-40B4-BE49-F238E27FC236}">
                    <a16:creationId xmlns="" xmlns:a16="http://schemas.microsoft.com/office/drawing/2014/main" id="{4F562EBF-36BB-4287-8DBB-EF28512CAAE4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8" name="Oval 1817">
                <a:extLst>
                  <a:ext uri="{FF2B5EF4-FFF2-40B4-BE49-F238E27FC236}">
                    <a16:creationId xmlns="" xmlns:a16="http://schemas.microsoft.com/office/drawing/2014/main" id="{15184375-D6B6-4F8B-B213-51302DFFD43A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9" name="TextBox 1818">
                <a:extLst>
                  <a:ext uri="{FF2B5EF4-FFF2-40B4-BE49-F238E27FC236}">
                    <a16:creationId xmlns="" xmlns:a16="http://schemas.microsoft.com/office/drawing/2014/main" id="{39646D6B-A259-4AFC-A6CD-16634CEB00D2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20" name="TextBox 1819">
                <a:extLst>
                  <a:ext uri="{FF2B5EF4-FFF2-40B4-BE49-F238E27FC236}">
                    <a16:creationId xmlns="" xmlns:a16="http://schemas.microsoft.com/office/drawing/2014/main" id="{7ED87AA7-72AF-47B5-9644-78325450AFE7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21" name="TextBox 1820">
                <a:extLst>
                  <a:ext uri="{FF2B5EF4-FFF2-40B4-BE49-F238E27FC236}">
                    <a16:creationId xmlns="" xmlns:a16="http://schemas.microsoft.com/office/drawing/2014/main" id="{7546AFD8-99E1-4C6C-9685-D24D1405BCF9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822" name="TextBox 1821">
                <a:extLst>
                  <a:ext uri="{FF2B5EF4-FFF2-40B4-BE49-F238E27FC236}">
                    <a16:creationId xmlns="" xmlns:a16="http://schemas.microsoft.com/office/drawing/2014/main" id="{02D17996-2D87-4213-B81C-E1BAF2D77A53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23" name="TextBox 1822">
                <a:extLst>
                  <a:ext uri="{FF2B5EF4-FFF2-40B4-BE49-F238E27FC236}">
                    <a16:creationId xmlns="" xmlns:a16="http://schemas.microsoft.com/office/drawing/2014/main" id="{F0AD5F4C-48A2-449B-BBC3-A47F48E5EE8E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824" name="Group 1823">
            <a:extLst>
              <a:ext uri="{FF2B5EF4-FFF2-40B4-BE49-F238E27FC236}">
                <a16:creationId xmlns="" xmlns:a16="http://schemas.microsoft.com/office/drawing/2014/main" id="{B7DCA60B-8230-4987-B8DE-E2825704536B}"/>
              </a:ext>
            </a:extLst>
          </p:cNvPr>
          <p:cNvGrpSpPr/>
          <p:nvPr/>
        </p:nvGrpSpPr>
        <p:grpSpPr>
          <a:xfrm>
            <a:off x="9168561" y="696886"/>
            <a:ext cx="505928" cy="909301"/>
            <a:chOff x="407056" y="708837"/>
            <a:chExt cx="505928" cy="909301"/>
          </a:xfrm>
        </p:grpSpPr>
        <p:sp>
          <p:nvSpPr>
            <p:cNvPr id="1825" name="TextBox 1824">
              <a:extLst>
                <a:ext uri="{FF2B5EF4-FFF2-40B4-BE49-F238E27FC236}">
                  <a16:creationId xmlns="" xmlns:a16="http://schemas.microsoft.com/office/drawing/2014/main" id="{65CF4819-450A-44D4-830A-3279AFCB1D87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826" name="Group 1825">
              <a:extLst>
                <a:ext uri="{FF2B5EF4-FFF2-40B4-BE49-F238E27FC236}">
                  <a16:creationId xmlns="" xmlns:a16="http://schemas.microsoft.com/office/drawing/2014/main" id="{7CC783D3-CC5C-4558-AB0D-36DB181D73C5}"/>
                </a:ext>
              </a:extLst>
            </p:cNvPr>
            <p:cNvGrpSpPr/>
            <p:nvPr/>
          </p:nvGrpSpPr>
          <p:grpSpPr>
            <a:xfrm>
              <a:off x="407056" y="737158"/>
              <a:ext cx="505928" cy="880980"/>
              <a:chOff x="571516" y="753605"/>
              <a:chExt cx="505928" cy="880980"/>
            </a:xfrm>
          </p:grpSpPr>
          <p:sp>
            <p:nvSpPr>
              <p:cNvPr id="1827" name="Oval 1826">
                <a:extLst>
                  <a:ext uri="{FF2B5EF4-FFF2-40B4-BE49-F238E27FC236}">
                    <a16:creationId xmlns="" xmlns:a16="http://schemas.microsoft.com/office/drawing/2014/main" id="{89D44315-3A8E-497E-9EDD-C1B7270C7A6B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28" name="Straight Connector 1827">
                <a:extLst>
                  <a:ext uri="{FF2B5EF4-FFF2-40B4-BE49-F238E27FC236}">
                    <a16:creationId xmlns="" xmlns:a16="http://schemas.microsoft.com/office/drawing/2014/main" id="{2D1FEC99-2E30-4831-8F3E-B3DFF29CD6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9" name="Straight Connector 1828">
                <a:extLst>
                  <a:ext uri="{FF2B5EF4-FFF2-40B4-BE49-F238E27FC236}">
                    <a16:creationId xmlns="" xmlns:a16="http://schemas.microsoft.com/office/drawing/2014/main" id="{C195F6CD-8F77-4B40-8215-56D2A14DD11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0" name="Straight Connector 1829">
                <a:extLst>
                  <a:ext uri="{FF2B5EF4-FFF2-40B4-BE49-F238E27FC236}">
                    <a16:creationId xmlns="" xmlns:a16="http://schemas.microsoft.com/office/drawing/2014/main" id="{F79909AE-F679-448F-AE11-904B263C5C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1" name="Straight Connector 1830">
                <a:extLst>
                  <a:ext uri="{FF2B5EF4-FFF2-40B4-BE49-F238E27FC236}">
                    <a16:creationId xmlns="" xmlns:a16="http://schemas.microsoft.com/office/drawing/2014/main" id="{EBB7F8BA-50B5-4348-B868-81304BFA7C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2" name="Straight Connector 1831">
                <a:extLst>
                  <a:ext uri="{FF2B5EF4-FFF2-40B4-BE49-F238E27FC236}">
                    <a16:creationId xmlns="" xmlns:a16="http://schemas.microsoft.com/office/drawing/2014/main" id="{45CF9E6F-D71F-4145-B357-BB07E4A1E2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3" name="Straight Connector 1832">
                <a:extLst>
                  <a:ext uri="{FF2B5EF4-FFF2-40B4-BE49-F238E27FC236}">
                    <a16:creationId xmlns="" xmlns:a16="http://schemas.microsoft.com/office/drawing/2014/main" id="{0F069A4C-BC3A-40E3-8F5C-657D32E0C0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4" name="Straight Connector 1833">
                <a:extLst>
                  <a:ext uri="{FF2B5EF4-FFF2-40B4-BE49-F238E27FC236}">
                    <a16:creationId xmlns="" xmlns:a16="http://schemas.microsoft.com/office/drawing/2014/main" id="{06734978-9930-459E-AEDE-E5F4EFBC67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5" name="Straight Connector 1834">
                <a:extLst>
                  <a:ext uri="{FF2B5EF4-FFF2-40B4-BE49-F238E27FC236}">
                    <a16:creationId xmlns="" xmlns:a16="http://schemas.microsoft.com/office/drawing/2014/main" id="{0E793FD6-2028-4A37-B179-4D56696A9D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6" name="Straight Connector 1835">
                <a:extLst>
                  <a:ext uri="{FF2B5EF4-FFF2-40B4-BE49-F238E27FC236}">
                    <a16:creationId xmlns="" xmlns:a16="http://schemas.microsoft.com/office/drawing/2014/main" id="{FDE70023-ACB4-4590-B80B-5E36C88327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7" name="Straight Connector 1836">
                <a:extLst>
                  <a:ext uri="{FF2B5EF4-FFF2-40B4-BE49-F238E27FC236}">
                    <a16:creationId xmlns="" xmlns:a16="http://schemas.microsoft.com/office/drawing/2014/main" id="{97C70EF6-A0DB-4953-AEAA-2851977C0D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38" name="Oval 1837">
                <a:extLst>
                  <a:ext uri="{FF2B5EF4-FFF2-40B4-BE49-F238E27FC236}">
                    <a16:creationId xmlns="" xmlns:a16="http://schemas.microsoft.com/office/drawing/2014/main" id="{9B9FE00C-938A-4596-B1B3-4D64E80A677E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39" name="Oval 1838">
                <a:extLst>
                  <a:ext uri="{FF2B5EF4-FFF2-40B4-BE49-F238E27FC236}">
                    <a16:creationId xmlns="" xmlns:a16="http://schemas.microsoft.com/office/drawing/2014/main" id="{58B7D74E-D602-423B-B107-5F818D13873D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0" name="Oval 1839">
                <a:extLst>
                  <a:ext uri="{FF2B5EF4-FFF2-40B4-BE49-F238E27FC236}">
                    <a16:creationId xmlns="" xmlns:a16="http://schemas.microsoft.com/office/drawing/2014/main" id="{9052F380-C5BF-41BA-93F9-7D7CA7E581C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1" name="Oval 1840">
                <a:extLst>
                  <a:ext uri="{FF2B5EF4-FFF2-40B4-BE49-F238E27FC236}">
                    <a16:creationId xmlns="" xmlns:a16="http://schemas.microsoft.com/office/drawing/2014/main" id="{8886A4CF-C7D2-4347-ABA4-847ED20EB5D0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2" name="Oval 1841">
                <a:extLst>
                  <a:ext uri="{FF2B5EF4-FFF2-40B4-BE49-F238E27FC236}">
                    <a16:creationId xmlns="" xmlns:a16="http://schemas.microsoft.com/office/drawing/2014/main" id="{AE3E9FE0-C2CF-4FA7-8F22-2B883C297915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3" name="TextBox 1842">
                <a:extLst>
                  <a:ext uri="{FF2B5EF4-FFF2-40B4-BE49-F238E27FC236}">
                    <a16:creationId xmlns="" xmlns:a16="http://schemas.microsoft.com/office/drawing/2014/main" id="{1BB7EEAD-19B4-41D2-AAAD-3D8501E32F23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44" name="TextBox 1843">
                <a:extLst>
                  <a:ext uri="{FF2B5EF4-FFF2-40B4-BE49-F238E27FC236}">
                    <a16:creationId xmlns="" xmlns:a16="http://schemas.microsoft.com/office/drawing/2014/main" id="{2243DF4E-5C20-447E-8D23-12FEAA47E8E7}"/>
                  </a:ext>
                </a:extLst>
              </p:cNvPr>
              <p:cNvSpPr txBox="1"/>
              <p:nvPr/>
            </p:nvSpPr>
            <p:spPr>
              <a:xfrm>
                <a:off x="762855" y="1010451"/>
                <a:ext cx="31458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-</a:t>
                </a:r>
              </a:p>
            </p:txBody>
          </p:sp>
          <p:sp>
            <p:nvSpPr>
              <p:cNvPr id="1845" name="TextBox 1844">
                <a:extLst>
                  <a:ext uri="{FF2B5EF4-FFF2-40B4-BE49-F238E27FC236}">
                    <a16:creationId xmlns="" xmlns:a16="http://schemas.microsoft.com/office/drawing/2014/main" id="{CE08BF83-7BF2-4E82-99D5-AABC889D6F6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46" name="TextBox 1845">
                <a:extLst>
                  <a:ext uri="{FF2B5EF4-FFF2-40B4-BE49-F238E27FC236}">
                    <a16:creationId xmlns="" xmlns:a16="http://schemas.microsoft.com/office/drawing/2014/main" id="{5FFE68E8-0BA6-4F12-AA99-6712FB2F20CA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1847" name="TextBox 1846">
                <a:extLst>
                  <a:ext uri="{FF2B5EF4-FFF2-40B4-BE49-F238E27FC236}">
                    <a16:creationId xmlns="" xmlns:a16="http://schemas.microsoft.com/office/drawing/2014/main" id="{CB0B5F95-F56C-46B4-9AE5-CD4D5226B921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</p:grpSp>
      <p:grpSp>
        <p:nvGrpSpPr>
          <p:cNvPr id="1848" name="Group 1847">
            <a:extLst>
              <a:ext uri="{FF2B5EF4-FFF2-40B4-BE49-F238E27FC236}">
                <a16:creationId xmlns="" xmlns:a16="http://schemas.microsoft.com/office/drawing/2014/main" id="{0F3ACDFF-A2F3-45B2-B11F-5A516DEF3B1A}"/>
              </a:ext>
            </a:extLst>
          </p:cNvPr>
          <p:cNvGrpSpPr/>
          <p:nvPr/>
        </p:nvGrpSpPr>
        <p:grpSpPr>
          <a:xfrm>
            <a:off x="9805055" y="699874"/>
            <a:ext cx="436079" cy="909301"/>
            <a:chOff x="407056" y="708837"/>
            <a:chExt cx="436079" cy="909301"/>
          </a:xfrm>
        </p:grpSpPr>
        <p:sp>
          <p:nvSpPr>
            <p:cNvPr id="1849" name="TextBox 1848">
              <a:extLst>
                <a:ext uri="{FF2B5EF4-FFF2-40B4-BE49-F238E27FC236}">
                  <a16:creationId xmlns="" xmlns:a16="http://schemas.microsoft.com/office/drawing/2014/main" id="{9DA47663-FDFA-409F-8EBC-4F283B5E0841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850" name="Group 1849">
              <a:extLst>
                <a:ext uri="{FF2B5EF4-FFF2-40B4-BE49-F238E27FC236}">
                  <a16:creationId xmlns="" xmlns:a16="http://schemas.microsoft.com/office/drawing/2014/main" id="{7DDEA358-A761-4CF1-8214-E348A36786DD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851" name="Oval 1850">
                <a:extLst>
                  <a:ext uri="{FF2B5EF4-FFF2-40B4-BE49-F238E27FC236}">
                    <a16:creationId xmlns="" xmlns:a16="http://schemas.microsoft.com/office/drawing/2014/main" id="{FEBA0E0D-D965-41E5-A9D2-10FC23E83BD2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52" name="Straight Connector 1851">
                <a:extLst>
                  <a:ext uri="{FF2B5EF4-FFF2-40B4-BE49-F238E27FC236}">
                    <a16:creationId xmlns="" xmlns:a16="http://schemas.microsoft.com/office/drawing/2014/main" id="{4C12BF66-B36C-4BB0-AD7A-115D492895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3" name="Straight Connector 1852">
                <a:extLst>
                  <a:ext uri="{FF2B5EF4-FFF2-40B4-BE49-F238E27FC236}">
                    <a16:creationId xmlns="" xmlns:a16="http://schemas.microsoft.com/office/drawing/2014/main" id="{3BA6EC65-094C-41E1-B76E-2D8E21A260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4" name="Straight Connector 1853">
                <a:extLst>
                  <a:ext uri="{FF2B5EF4-FFF2-40B4-BE49-F238E27FC236}">
                    <a16:creationId xmlns="" xmlns:a16="http://schemas.microsoft.com/office/drawing/2014/main" id="{DFEB6A86-ACF0-4BF8-8F2B-7FB935EC63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5" name="Straight Connector 1854">
                <a:extLst>
                  <a:ext uri="{FF2B5EF4-FFF2-40B4-BE49-F238E27FC236}">
                    <a16:creationId xmlns="" xmlns:a16="http://schemas.microsoft.com/office/drawing/2014/main" id="{9A99AF35-C3A7-4D9C-81AC-56559C1042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6" name="Straight Connector 1855">
                <a:extLst>
                  <a:ext uri="{FF2B5EF4-FFF2-40B4-BE49-F238E27FC236}">
                    <a16:creationId xmlns="" xmlns:a16="http://schemas.microsoft.com/office/drawing/2014/main" id="{892C1DC9-B41D-41B3-8938-44CF4173C7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7" name="Straight Connector 1856">
                <a:extLst>
                  <a:ext uri="{FF2B5EF4-FFF2-40B4-BE49-F238E27FC236}">
                    <a16:creationId xmlns="" xmlns:a16="http://schemas.microsoft.com/office/drawing/2014/main" id="{ADC87816-6E44-47A8-A61C-550E7055B0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8" name="Straight Connector 1857">
                <a:extLst>
                  <a:ext uri="{FF2B5EF4-FFF2-40B4-BE49-F238E27FC236}">
                    <a16:creationId xmlns="" xmlns:a16="http://schemas.microsoft.com/office/drawing/2014/main" id="{D344B64A-E0BF-4D4D-BB31-41101E725F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9" name="Straight Connector 1858">
                <a:extLst>
                  <a:ext uri="{FF2B5EF4-FFF2-40B4-BE49-F238E27FC236}">
                    <a16:creationId xmlns="" xmlns:a16="http://schemas.microsoft.com/office/drawing/2014/main" id="{89ACE77B-80EC-4F85-AA4E-9AD3D48EBF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0" name="Straight Connector 1859">
                <a:extLst>
                  <a:ext uri="{FF2B5EF4-FFF2-40B4-BE49-F238E27FC236}">
                    <a16:creationId xmlns="" xmlns:a16="http://schemas.microsoft.com/office/drawing/2014/main" id="{43F5BF40-00BF-46EC-85A3-E15EEF8835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1" name="Straight Connector 1860">
                <a:extLst>
                  <a:ext uri="{FF2B5EF4-FFF2-40B4-BE49-F238E27FC236}">
                    <a16:creationId xmlns="" xmlns:a16="http://schemas.microsoft.com/office/drawing/2014/main" id="{DD2B27B5-6CCB-45F0-A1D2-1CB9C8788A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62" name="Oval 1861">
                <a:extLst>
                  <a:ext uri="{FF2B5EF4-FFF2-40B4-BE49-F238E27FC236}">
                    <a16:creationId xmlns="" xmlns:a16="http://schemas.microsoft.com/office/drawing/2014/main" id="{39D02EE5-A9B2-4FE9-A1C0-C39F76C8844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3" name="Oval 1862">
                <a:extLst>
                  <a:ext uri="{FF2B5EF4-FFF2-40B4-BE49-F238E27FC236}">
                    <a16:creationId xmlns="" xmlns:a16="http://schemas.microsoft.com/office/drawing/2014/main" id="{B0004D5F-611E-4266-A825-7FA48ACFB87C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4" name="Oval 1863">
                <a:extLst>
                  <a:ext uri="{FF2B5EF4-FFF2-40B4-BE49-F238E27FC236}">
                    <a16:creationId xmlns="" xmlns:a16="http://schemas.microsoft.com/office/drawing/2014/main" id="{946D4789-0832-4819-9123-96375B82393A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5" name="Oval 1864">
                <a:extLst>
                  <a:ext uri="{FF2B5EF4-FFF2-40B4-BE49-F238E27FC236}">
                    <a16:creationId xmlns="" xmlns:a16="http://schemas.microsoft.com/office/drawing/2014/main" id="{914B455A-E547-4C97-803F-F1C9E0008818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6" name="Oval 1865">
                <a:extLst>
                  <a:ext uri="{FF2B5EF4-FFF2-40B4-BE49-F238E27FC236}">
                    <a16:creationId xmlns="" xmlns:a16="http://schemas.microsoft.com/office/drawing/2014/main" id="{9FCCE5A9-B157-4208-A3E6-414B92FBDAD2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7" name="TextBox 1866">
                <a:extLst>
                  <a:ext uri="{FF2B5EF4-FFF2-40B4-BE49-F238E27FC236}">
                    <a16:creationId xmlns="" xmlns:a16="http://schemas.microsoft.com/office/drawing/2014/main" id="{9F354F9C-DFFC-493F-B2F1-0A5B4BCB33A4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68" name="TextBox 1867">
                <a:extLst>
                  <a:ext uri="{FF2B5EF4-FFF2-40B4-BE49-F238E27FC236}">
                    <a16:creationId xmlns="" xmlns:a16="http://schemas.microsoft.com/office/drawing/2014/main" id="{E136A4C7-6743-4A88-A136-4590555B7B75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</a:t>
                </a:r>
              </a:p>
            </p:txBody>
          </p:sp>
          <p:sp>
            <p:nvSpPr>
              <p:cNvPr id="1869" name="TextBox 1868">
                <a:extLst>
                  <a:ext uri="{FF2B5EF4-FFF2-40B4-BE49-F238E27FC236}">
                    <a16:creationId xmlns="" xmlns:a16="http://schemas.microsoft.com/office/drawing/2014/main" id="{5AC0173C-EE92-405E-A547-1576DEDBA581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70" name="TextBox 1869">
                <a:extLst>
                  <a:ext uri="{FF2B5EF4-FFF2-40B4-BE49-F238E27FC236}">
                    <a16:creationId xmlns="" xmlns:a16="http://schemas.microsoft.com/office/drawing/2014/main" id="{6968CB55-5BA4-49D8-B573-A4E879D6DF4B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871" name="TextBox 1870">
                <a:extLst>
                  <a:ext uri="{FF2B5EF4-FFF2-40B4-BE49-F238E27FC236}">
                    <a16:creationId xmlns="" xmlns:a16="http://schemas.microsoft.com/office/drawing/2014/main" id="{85D85EB9-5528-414C-BFEB-4D1FF50C646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872" name="Group 1871">
            <a:extLst>
              <a:ext uri="{FF2B5EF4-FFF2-40B4-BE49-F238E27FC236}">
                <a16:creationId xmlns="" xmlns:a16="http://schemas.microsoft.com/office/drawing/2014/main" id="{BD246DEB-C49A-4717-BEF9-ABDDF062BD14}"/>
              </a:ext>
            </a:extLst>
          </p:cNvPr>
          <p:cNvGrpSpPr/>
          <p:nvPr/>
        </p:nvGrpSpPr>
        <p:grpSpPr>
          <a:xfrm>
            <a:off x="10354890" y="705851"/>
            <a:ext cx="461478" cy="909301"/>
            <a:chOff x="407056" y="708837"/>
            <a:chExt cx="461478" cy="909301"/>
          </a:xfrm>
        </p:grpSpPr>
        <p:sp>
          <p:nvSpPr>
            <p:cNvPr id="1873" name="TextBox 1872">
              <a:extLst>
                <a:ext uri="{FF2B5EF4-FFF2-40B4-BE49-F238E27FC236}">
                  <a16:creationId xmlns="" xmlns:a16="http://schemas.microsoft.com/office/drawing/2014/main" id="{0C0E1705-B3AD-481A-9495-14EFA5393B37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874" name="Group 1873">
              <a:extLst>
                <a:ext uri="{FF2B5EF4-FFF2-40B4-BE49-F238E27FC236}">
                  <a16:creationId xmlns="" xmlns:a16="http://schemas.microsoft.com/office/drawing/2014/main" id="{1CC2D9D9-328B-4432-95DC-71C9FE8EA9EC}"/>
                </a:ext>
              </a:extLst>
            </p:cNvPr>
            <p:cNvGrpSpPr/>
            <p:nvPr/>
          </p:nvGrpSpPr>
          <p:grpSpPr>
            <a:xfrm>
              <a:off x="407056" y="737158"/>
              <a:ext cx="461478" cy="880980"/>
              <a:chOff x="571516" y="753605"/>
              <a:chExt cx="461478" cy="880980"/>
            </a:xfrm>
          </p:grpSpPr>
          <p:sp>
            <p:nvSpPr>
              <p:cNvPr id="1875" name="Oval 1874">
                <a:extLst>
                  <a:ext uri="{FF2B5EF4-FFF2-40B4-BE49-F238E27FC236}">
                    <a16:creationId xmlns="" xmlns:a16="http://schemas.microsoft.com/office/drawing/2014/main" id="{AC5EDD9A-4DC2-42DB-969A-594B0B6BA926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76" name="Straight Connector 1875">
                <a:extLst>
                  <a:ext uri="{FF2B5EF4-FFF2-40B4-BE49-F238E27FC236}">
                    <a16:creationId xmlns="" xmlns:a16="http://schemas.microsoft.com/office/drawing/2014/main" id="{E8634F61-C30A-47F5-A7AA-FA101DBE40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7" name="Straight Connector 1876">
                <a:extLst>
                  <a:ext uri="{FF2B5EF4-FFF2-40B4-BE49-F238E27FC236}">
                    <a16:creationId xmlns="" xmlns:a16="http://schemas.microsoft.com/office/drawing/2014/main" id="{3EA7204E-B43B-4E09-948B-06D7136763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8" name="Straight Connector 1877">
                <a:extLst>
                  <a:ext uri="{FF2B5EF4-FFF2-40B4-BE49-F238E27FC236}">
                    <a16:creationId xmlns="" xmlns:a16="http://schemas.microsoft.com/office/drawing/2014/main" id="{035C0F6E-782E-4192-9770-17BD039499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9" name="Straight Connector 1878">
                <a:extLst>
                  <a:ext uri="{FF2B5EF4-FFF2-40B4-BE49-F238E27FC236}">
                    <a16:creationId xmlns="" xmlns:a16="http://schemas.microsoft.com/office/drawing/2014/main" id="{8363F2F1-9CF7-442A-A513-667DB4DE35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0" name="Straight Connector 1879">
                <a:extLst>
                  <a:ext uri="{FF2B5EF4-FFF2-40B4-BE49-F238E27FC236}">
                    <a16:creationId xmlns="" xmlns:a16="http://schemas.microsoft.com/office/drawing/2014/main" id="{1BEFB6DE-B984-473F-BFA2-B0CF8BCD82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1" name="Straight Connector 1880">
                <a:extLst>
                  <a:ext uri="{FF2B5EF4-FFF2-40B4-BE49-F238E27FC236}">
                    <a16:creationId xmlns="" xmlns:a16="http://schemas.microsoft.com/office/drawing/2014/main" id="{134D8A7F-4370-4548-86C3-4B2C2265DC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2" name="Straight Connector 1881">
                <a:extLst>
                  <a:ext uri="{FF2B5EF4-FFF2-40B4-BE49-F238E27FC236}">
                    <a16:creationId xmlns="" xmlns:a16="http://schemas.microsoft.com/office/drawing/2014/main" id="{4335E633-14DC-4930-AD9E-7EE8FD0D19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3" name="Straight Connector 1882">
                <a:extLst>
                  <a:ext uri="{FF2B5EF4-FFF2-40B4-BE49-F238E27FC236}">
                    <a16:creationId xmlns="" xmlns:a16="http://schemas.microsoft.com/office/drawing/2014/main" id="{3BCA5D50-7E3F-413B-9301-5AA6145133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4" name="Straight Connector 1883">
                <a:extLst>
                  <a:ext uri="{FF2B5EF4-FFF2-40B4-BE49-F238E27FC236}">
                    <a16:creationId xmlns="" xmlns:a16="http://schemas.microsoft.com/office/drawing/2014/main" id="{4DEA690D-4104-48B3-A325-B30E66ACF7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5" name="Straight Connector 1884">
                <a:extLst>
                  <a:ext uri="{FF2B5EF4-FFF2-40B4-BE49-F238E27FC236}">
                    <a16:creationId xmlns="" xmlns:a16="http://schemas.microsoft.com/office/drawing/2014/main" id="{19E00AFD-3480-461D-9601-2AECA34A3B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86" name="Oval 1885">
                <a:extLst>
                  <a:ext uri="{FF2B5EF4-FFF2-40B4-BE49-F238E27FC236}">
                    <a16:creationId xmlns="" xmlns:a16="http://schemas.microsoft.com/office/drawing/2014/main" id="{0FCC2D56-334E-4266-82C5-B1CBA4C99E94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87" name="Oval 1886">
                <a:extLst>
                  <a:ext uri="{FF2B5EF4-FFF2-40B4-BE49-F238E27FC236}">
                    <a16:creationId xmlns="" xmlns:a16="http://schemas.microsoft.com/office/drawing/2014/main" id="{22BC9D95-CD4A-4123-A78D-0CEC84D42E86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88" name="Oval 1887">
                <a:extLst>
                  <a:ext uri="{FF2B5EF4-FFF2-40B4-BE49-F238E27FC236}">
                    <a16:creationId xmlns="" xmlns:a16="http://schemas.microsoft.com/office/drawing/2014/main" id="{ACB6BFA4-20DD-4797-AE0C-E4948413CBCA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89" name="Oval 1888">
                <a:extLst>
                  <a:ext uri="{FF2B5EF4-FFF2-40B4-BE49-F238E27FC236}">
                    <a16:creationId xmlns="" xmlns:a16="http://schemas.microsoft.com/office/drawing/2014/main" id="{37EEB659-CB13-45A9-93E2-3B5D5CA195E7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90" name="Oval 1889">
                <a:extLst>
                  <a:ext uri="{FF2B5EF4-FFF2-40B4-BE49-F238E27FC236}">
                    <a16:creationId xmlns="" xmlns:a16="http://schemas.microsoft.com/office/drawing/2014/main" id="{2FB46761-223A-4140-911B-54FE28330034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91" name="TextBox 1890">
                <a:extLst>
                  <a:ext uri="{FF2B5EF4-FFF2-40B4-BE49-F238E27FC236}">
                    <a16:creationId xmlns="" xmlns:a16="http://schemas.microsoft.com/office/drawing/2014/main" id="{16D2BD27-AC20-4AAF-A161-2B6487E612C1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92" name="TextBox 1891">
                <a:extLst>
                  <a:ext uri="{FF2B5EF4-FFF2-40B4-BE49-F238E27FC236}">
                    <a16:creationId xmlns="" xmlns:a16="http://schemas.microsoft.com/office/drawing/2014/main" id="{A4E51938-C71B-4F22-8EA7-1CEF388D00C6}"/>
                  </a:ext>
                </a:extLst>
              </p:cNvPr>
              <p:cNvSpPr txBox="1"/>
              <p:nvPr/>
            </p:nvSpPr>
            <p:spPr>
              <a:xfrm>
                <a:off x="757626" y="1016801"/>
                <a:ext cx="27536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-</a:t>
                </a:r>
              </a:p>
            </p:txBody>
          </p:sp>
          <p:sp>
            <p:nvSpPr>
              <p:cNvPr id="1893" name="TextBox 1892">
                <a:extLst>
                  <a:ext uri="{FF2B5EF4-FFF2-40B4-BE49-F238E27FC236}">
                    <a16:creationId xmlns="" xmlns:a16="http://schemas.microsoft.com/office/drawing/2014/main" id="{C95FFB62-E23F-46E6-B6FB-9BD47EA7B0DE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894" name="TextBox 1893">
                <a:extLst>
                  <a:ext uri="{FF2B5EF4-FFF2-40B4-BE49-F238E27FC236}">
                    <a16:creationId xmlns="" xmlns:a16="http://schemas.microsoft.com/office/drawing/2014/main" id="{C90A9D09-CC19-4961-A6D0-153EF3FD0E0C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95" name="TextBox 1894">
                <a:extLst>
                  <a:ext uri="{FF2B5EF4-FFF2-40B4-BE49-F238E27FC236}">
                    <a16:creationId xmlns="" xmlns:a16="http://schemas.microsoft.com/office/drawing/2014/main" id="{1DB8291E-1AD5-41C5-AEF7-7C23C06577F4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896" name="Group 1895">
            <a:extLst>
              <a:ext uri="{FF2B5EF4-FFF2-40B4-BE49-F238E27FC236}">
                <a16:creationId xmlns="" xmlns:a16="http://schemas.microsoft.com/office/drawing/2014/main" id="{A39E19D3-61D8-458A-9A21-6C973767613F}"/>
              </a:ext>
            </a:extLst>
          </p:cNvPr>
          <p:cNvGrpSpPr/>
          <p:nvPr/>
        </p:nvGrpSpPr>
        <p:grpSpPr>
          <a:xfrm>
            <a:off x="11152749" y="696886"/>
            <a:ext cx="467829" cy="909301"/>
            <a:chOff x="407056" y="708837"/>
            <a:chExt cx="467829" cy="909301"/>
          </a:xfrm>
        </p:grpSpPr>
        <p:sp>
          <p:nvSpPr>
            <p:cNvPr id="1897" name="TextBox 1896">
              <a:extLst>
                <a:ext uri="{FF2B5EF4-FFF2-40B4-BE49-F238E27FC236}">
                  <a16:creationId xmlns="" xmlns:a16="http://schemas.microsoft.com/office/drawing/2014/main" id="{31D36DD2-092A-46E8-A949-C182DB8D4B0E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898" name="Group 1897">
              <a:extLst>
                <a:ext uri="{FF2B5EF4-FFF2-40B4-BE49-F238E27FC236}">
                  <a16:creationId xmlns="" xmlns:a16="http://schemas.microsoft.com/office/drawing/2014/main" id="{AA918BE0-0AEC-443F-82EB-83BEE62B8C1A}"/>
                </a:ext>
              </a:extLst>
            </p:cNvPr>
            <p:cNvGrpSpPr/>
            <p:nvPr/>
          </p:nvGrpSpPr>
          <p:grpSpPr>
            <a:xfrm>
              <a:off x="407056" y="737158"/>
              <a:ext cx="467829" cy="880980"/>
              <a:chOff x="571516" y="753605"/>
              <a:chExt cx="467829" cy="880980"/>
            </a:xfrm>
          </p:grpSpPr>
          <p:sp>
            <p:nvSpPr>
              <p:cNvPr id="1899" name="Oval 1898">
                <a:extLst>
                  <a:ext uri="{FF2B5EF4-FFF2-40B4-BE49-F238E27FC236}">
                    <a16:creationId xmlns="" xmlns:a16="http://schemas.microsoft.com/office/drawing/2014/main" id="{C2FC678D-1689-4E47-B39F-8E53C705426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00" name="Straight Connector 1899">
                <a:extLst>
                  <a:ext uri="{FF2B5EF4-FFF2-40B4-BE49-F238E27FC236}">
                    <a16:creationId xmlns="" xmlns:a16="http://schemas.microsoft.com/office/drawing/2014/main" id="{3E81EC36-C927-42ED-A2D7-BC096C81E7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1" name="Straight Connector 1900">
                <a:extLst>
                  <a:ext uri="{FF2B5EF4-FFF2-40B4-BE49-F238E27FC236}">
                    <a16:creationId xmlns="" xmlns:a16="http://schemas.microsoft.com/office/drawing/2014/main" id="{6E559912-EEB3-4925-B20A-840E6FEFDF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2" name="Straight Connector 1901">
                <a:extLst>
                  <a:ext uri="{FF2B5EF4-FFF2-40B4-BE49-F238E27FC236}">
                    <a16:creationId xmlns="" xmlns:a16="http://schemas.microsoft.com/office/drawing/2014/main" id="{7DF8E081-2A57-488D-903F-EFAA951641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3" name="Straight Connector 1902">
                <a:extLst>
                  <a:ext uri="{FF2B5EF4-FFF2-40B4-BE49-F238E27FC236}">
                    <a16:creationId xmlns="" xmlns:a16="http://schemas.microsoft.com/office/drawing/2014/main" id="{5B41149B-E9C0-4C62-ADFE-9DE62F2BF2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4" name="Straight Connector 1903">
                <a:extLst>
                  <a:ext uri="{FF2B5EF4-FFF2-40B4-BE49-F238E27FC236}">
                    <a16:creationId xmlns="" xmlns:a16="http://schemas.microsoft.com/office/drawing/2014/main" id="{3A2F1FEC-C9C1-4838-BE18-31E83AAD97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5" name="Straight Connector 1904">
                <a:extLst>
                  <a:ext uri="{FF2B5EF4-FFF2-40B4-BE49-F238E27FC236}">
                    <a16:creationId xmlns="" xmlns:a16="http://schemas.microsoft.com/office/drawing/2014/main" id="{BAB227B8-B0CC-4068-A97F-EDCB0AB801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6" name="Straight Connector 1905">
                <a:extLst>
                  <a:ext uri="{FF2B5EF4-FFF2-40B4-BE49-F238E27FC236}">
                    <a16:creationId xmlns="" xmlns:a16="http://schemas.microsoft.com/office/drawing/2014/main" id="{F43B907C-B3F8-4710-BB3D-E77F85006A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7" name="Straight Connector 1906">
                <a:extLst>
                  <a:ext uri="{FF2B5EF4-FFF2-40B4-BE49-F238E27FC236}">
                    <a16:creationId xmlns="" xmlns:a16="http://schemas.microsoft.com/office/drawing/2014/main" id="{6FD6266D-0AF0-4295-9C4E-87F27D731B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8" name="Straight Connector 1907">
                <a:extLst>
                  <a:ext uri="{FF2B5EF4-FFF2-40B4-BE49-F238E27FC236}">
                    <a16:creationId xmlns="" xmlns:a16="http://schemas.microsoft.com/office/drawing/2014/main" id="{DD7D47B0-C118-49CA-889D-1725834CFC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9" name="Straight Connector 1908">
                <a:extLst>
                  <a:ext uri="{FF2B5EF4-FFF2-40B4-BE49-F238E27FC236}">
                    <a16:creationId xmlns="" xmlns:a16="http://schemas.microsoft.com/office/drawing/2014/main" id="{88944C79-2F14-415D-B854-70B9D8EDD8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10" name="Oval 1909">
                <a:extLst>
                  <a:ext uri="{FF2B5EF4-FFF2-40B4-BE49-F238E27FC236}">
                    <a16:creationId xmlns="" xmlns:a16="http://schemas.microsoft.com/office/drawing/2014/main" id="{F09C26E7-0017-4EF4-9ACB-A916B022BC9F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1" name="Oval 1910">
                <a:extLst>
                  <a:ext uri="{FF2B5EF4-FFF2-40B4-BE49-F238E27FC236}">
                    <a16:creationId xmlns="" xmlns:a16="http://schemas.microsoft.com/office/drawing/2014/main" id="{B7D087BB-CD94-4CD3-8650-2C5C90CAC91B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2" name="Oval 1911">
                <a:extLst>
                  <a:ext uri="{FF2B5EF4-FFF2-40B4-BE49-F238E27FC236}">
                    <a16:creationId xmlns="" xmlns:a16="http://schemas.microsoft.com/office/drawing/2014/main" id="{69A6BEF7-8F02-422F-A6EA-E2CD742F86E6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3" name="Oval 1912">
                <a:extLst>
                  <a:ext uri="{FF2B5EF4-FFF2-40B4-BE49-F238E27FC236}">
                    <a16:creationId xmlns="" xmlns:a16="http://schemas.microsoft.com/office/drawing/2014/main" id="{5AC3088A-15D5-4F9A-B220-044A0DC73080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4" name="Oval 1913">
                <a:extLst>
                  <a:ext uri="{FF2B5EF4-FFF2-40B4-BE49-F238E27FC236}">
                    <a16:creationId xmlns="" xmlns:a16="http://schemas.microsoft.com/office/drawing/2014/main" id="{62818641-DECF-4F88-ABC2-7CE26C5FFD0A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5" name="TextBox 1914">
                <a:extLst>
                  <a:ext uri="{FF2B5EF4-FFF2-40B4-BE49-F238E27FC236}">
                    <a16:creationId xmlns="" xmlns:a16="http://schemas.microsoft.com/office/drawing/2014/main" id="{5E0CCCD0-2B2C-4D23-99C5-B42B7F6C9CA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16" name="TextBox 1915">
                <a:extLst>
                  <a:ext uri="{FF2B5EF4-FFF2-40B4-BE49-F238E27FC236}">
                    <a16:creationId xmlns="" xmlns:a16="http://schemas.microsoft.com/office/drawing/2014/main" id="{2B37F2DA-C0D8-4E50-84D9-FC4D6EDF6847}"/>
                  </a:ext>
                </a:extLst>
              </p:cNvPr>
              <p:cNvSpPr txBox="1"/>
              <p:nvPr/>
            </p:nvSpPr>
            <p:spPr>
              <a:xfrm>
                <a:off x="753517" y="1023151"/>
                <a:ext cx="27947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-</a:t>
                </a:r>
              </a:p>
            </p:txBody>
          </p:sp>
          <p:sp>
            <p:nvSpPr>
              <p:cNvPr id="1917" name="TextBox 1916">
                <a:extLst>
                  <a:ext uri="{FF2B5EF4-FFF2-40B4-BE49-F238E27FC236}">
                    <a16:creationId xmlns="" xmlns:a16="http://schemas.microsoft.com/office/drawing/2014/main" id="{15A07A08-F99F-47A6-80A0-935358CFA296}"/>
                  </a:ext>
                </a:extLst>
              </p:cNvPr>
              <p:cNvSpPr txBox="1"/>
              <p:nvPr/>
            </p:nvSpPr>
            <p:spPr>
              <a:xfrm>
                <a:off x="753517" y="1164587"/>
                <a:ext cx="28582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1918" name="TextBox 1917">
                <a:extLst>
                  <a:ext uri="{FF2B5EF4-FFF2-40B4-BE49-F238E27FC236}">
                    <a16:creationId xmlns="" xmlns:a16="http://schemas.microsoft.com/office/drawing/2014/main" id="{0488F16D-12D0-4450-8260-9786A4886DA5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19" name="TextBox 1918">
                <a:extLst>
                  <a:ext uri="{FF2B5EF4-FFF2-40B4-BE49-F238E27FC236}">
                    <a16:creationId xmlns="" xmlns:a16="http://schemas.microsoft.com/office/drawing/2014/main" id="{12683204-7B7B-4733-9ED7-463677C86FC7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1921" name="Group 1920">
            <a:extLst>
              <a:ext uri="{FF2B5EF4-FFF2-40B4-BE49-F238E27FC236}">
                <a16:creationId xmlns="" xmlns:a16="http://schemas.microsoft.com/office/drawing/2014/main" id="{69413FD7-26FB-48E5-B542-0034DE13A418}"/>
              </a:ext>
            </a:extLst>
          </p:cNvPr>
          <p:cNvGrpSpPr/>
          <p:nvPr/>
        </p:nvGrpSpPr>
        <p:grpSpPr>
          <a:xfrm>
            <a:off x="438674" y="4730170"/>
            <a:ext cx="474178" cy="909301"/>
            <a:chOff x="407056" y="708837"/>
            <a:chExt cx="474178" cy="909301"/>
          </a:xfrm>
        </p:grpSpPr>
        <p:sp>
          <p:nvSpPr>
            <p:cNvPr id="1922" name="TextBox 1921">
              <a:extLst>
                <a:ext uri="{FF2B5EF4-FFF2-40B4-BE49-F238E27FC236}">
                  <a16:creationId xmlns="" xmlns:a16="http://schemas.microsoft.com/office/drawing/2014/main" id="{319D80B7-E929-4A36-9B30-8379A993CCE8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1923" name="Group 1922">
              <a:extLst>
                <a:ext uri="{FF2B5EF4-FFF2-40B4-BE49-F238E27FC236}">
                  <a16:creationId xmlns="" xmlns:a16="http://schemas.microsoft.com/office/drawing/2014/main" id="{788A9FED-2A3B-4A92-8C27-3D47AB49B568}"/>
                </a:ext>
              </a:extLst>
            </p:cNvPr>
            <p:cNvGrpSpPr/>
            <p:nvPr/>
          </p:nvGrpSpPr>
          <p:grpSpPr>
            <a:xfrm>
              <a:off x="407056" y="737158"/>
              <a:ext cx="474178" cy="880980"/>
              <a:chOff x="571516" y="753605"/>
              <a:chExt cx="474178" cy="880980"/>
            </a:xfrm>
          </p:grpSpPr>
          <p:sp>
            <p:nvSpPr>
              <p:cNvPr id="1924" name="Oval 1923">
                <a:extLst>
                  <a:ext uri="{FF2B5EF4-FFF2-40B4-BE49-F238E27FC236}">
                    <a16:creationId xmlns="" xmlns:a16="http://schemas.microsoft.com/office/drawing/2014/main" id="{E534FB2E-603D-434B-89C3-5CB0F445743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25" name="Straight Connector 1924">
                <a:extLst>
                  <a:ext uri="{FF2B5EF4-FFF2-40B4-BE49-F238E27FC236}">
                    <a16:creationId xmlns="" xmlns:a16="http://schemas.microsoft.com/office/drawing/2014/main" id="{6B6127C1-04F4-458F-93F5-F3E7300B94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6" name="Straight Connector 1925">
                <a:extLst>
                  <a:ext uri="{FF2B5EF4-FFF2-40B4-BE49-F238E27FC236}">
                    <a16:creationId xmlns="" xmlns:a16="http://schemas.microsoft.com/office/drawing/2014/main" id="{CA13EE23-B7B6-47AF-8BD4-ADF153CA64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7" name="Straight Connector 1926">
                <a:extLst>
                  <a:ext uri="{FF2B5EF4-FFF2-40B4-BE49-F238E27FC236}">
                    <a16:creationId xmlns="" xmlns:a16="http://schemas.microsoft.com/office/drawing/2014/main" id="{42A3015D-E2EF-4D41-83C3-9164B12F4B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8" name="Straight Connector 1927">
                <a:extLst>
                  <a:ext uri="{FF2B5EF4-FFF2-40B4-BE49-F238E27FC236}">
                    <a16:creationId xmlns="" xmlns:a16="http://schemas.microsoft.com/office/drawing/2014/main" id="{C69C5271-6DF5-49EF-BAF5-94BB37605C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9" name="Straight Connector 1928">
                <a:extLst>
                  <a:ext uri="{FF2B5EF4-FFF2-40B4-BE49-F238E27FC236}">
                    <a16:creationId xmlns="" xmlns:a16="http://schemas.microsoft.com/office/drawing/2014/main" id="{ED5C4673-6830-4991-95CD-8BA97E2897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0" name="Straight Connector 1929">
                <a:extLst>
                  <a:ext uri="{FF2B5EF4-FFF2-40B4-BE49-F238E27FC236}">
                    <a16:creationId xmlns="" xmlns:a16="http://schemas.microsoft.com/office/drawing/2014/main" id="{8121F84F-6A2B-4118-B431-20CF5DC85D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1" name="Straight Connector 1930">
                <a:extLst>
                  <a:ext uri="{FF2B5EF4-FFF2-40B4-BE49-F238E27FC236}">
                    <a16:creationId xmlns="" xmlns:a16="http://schemas.microsoft.com/office/drawing/2014/main" id="{A17F5F1C-1EDE-4258-B83F-D7C8EBA55A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2" name="Straight Connector 1931">
                <a:extLst>
                  <a:ext uri="{FF2B5EF4-FFF2-40B4-BE49-F238E27FC236}">
                    <a16:creationId xmlns="" xmlns:a16="http://schemas.microsoft.com/office/drawing/2014/main" id="{93DC8CBB-C015-4AE9-8D43-A6E75914C6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3" name="Straight Connector 1932">
                <a:extLst>
                  <a:ext uri="{FF2B5EF4-FFF2-40B4-BE49-F238E27FC236}">
                    <a16:creationId xmlns="" xmlns:a16="http://schemas.microsoft.com/office/drawing/2014/main" id="{5854E213-F776-41BD-A337-A16B32CC4A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4" name="Straight Connector 1933">
                <a:extLst>
                  <a:ext uri="{FF2B5EF4-FFF2-40B4-BE49-F238E27FC236}">
                    <a16:creationId xmlns="" xmlns:a16="http://schemas.microsoft.com/office/drawing/2014/main" id="{3AA1CB69-E791-419E-92DD-8511FE39B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35" name="Oval 1934">
                <a:extLst>
                  <a:ext uri="{FF2B5EF4-FFF2-40B4-BE49-F238E27FC236}">
                    <a16:creationId xmlns="" xmlns:a16="http://schemas.microsoft.com/office/drawing/2014/main" id="{F0A756C1-E0A7-41BB-ACFE-A5773514F81C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6" name="Oval 1935">
                <a:extLst>
                  <a:ext uri="{FF2B5EF4-FFF2-40B4-BE49-F238E27FC236}">
                    <a16:creationId xmlns="" xmlns:a16="http://schemas.microsoft.com/office/drawing/2014/main" id="{2D770BE5-A815-41D2-AB33-74E574B5DBB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7" name="Oval 1936">
                <a:extLst>
                  <a:ext uri="{FF2B5EF4-FFF2-40B4-BE49-F238E27FC236}">
                    <a16:creationId xmlns="" xmlns:a16="http://schemas.microsoft.com/office/drawing/2014/main" id="{CD67B927-D771-4166-84FB-D810EE3262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8" name="Oval 1937">
                <a:extLst>
                  <a:ext uri="{FF2B5EF4-FFF2-40B4-BE49-F238E27FC236}">
                    <a16:creationId xmlns="" xmlns:a16="http://schemas.microsoft.com/office/drawing/2014/main" id="{AFF7FD1B-24D7-46B2-AAC9-EC719FC4FBC7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9" name="Oval 1938">
                <a:extLst>
                  <a:ext uri="{FF2B5EF4-FFF2-40B4-BE49-F238E27FC236}">
                    <a16:creationId xmlns="" xmlns:a16="http://schemas.microsoft.com/office/drawing/2014/main" id="{94D524EC-D736-4ABC-93AC-611F5BE194CE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40" name="TextBox 1939">
                <a:extLst>
                  <a:ext uri="{FF2B5EF4-FFF2-40B4-BE49-F238E27FC236}">
                    <a16:creationId xmlns="" xmlns:a16="http://schemas.microsoft.com/office/drawing/2014/main" id="{571CD465-5567-4D22-9B36-9BE79D8BBFB6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-</a:t>
                </a:r>
              </a:p>
            </p:txBody>
          </p:sp>
          <p:sp>
            <p:nvSpPr>
              <p:cNvPr id="1941" name="TextBox 1940">
                <a:extLst>
                  <a:ext uri="{FF2B5EF4-FFF2-40B4-BE49-F238E27FC236}">
                    <a16:creationId xmlns="" xmlns:a16="http://schemas.microsoft.com/office/drawing/2014/main" id="{BE43FFD9-B0AD-433F-8F8E-9AE91D92A8D9}"/>
                  </a:ext>
                </a:extLst>
              </p:cNvPr>
              <p:cNvSpPr txBox="1"/>
              <p:nvPr/>
            </p:nvSpPr>
            <p:spPr>
              <a:xfrm>
                <a:off x="761492" y="1016801"/>
                <a:ext cx="2842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1942" name="TextBox 1941">
                <a:extLst>
                  <a:ext uri="{FF2B5EF4-FFF2-40B4-BE49-F238E27FC236}">
                    <a16:creationId xmlns="" xmlns:a16="http://schemas.microsoft.com/office/drawing/2014/main" id="{06DE6179-EDD3-44A1-8F6A-5BDD3F5C519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43" name="TextBox 1942">
                <a:extLst>
                  <a:ext uri="{FF2B5EF4-FFF2-40B4-BE49-F238E27FC236}">
                    <a16:creationId xmlns="" xmlns:a16="http://schemas.microsoft.com/office/drawing/2014/main" id="{202DF413-A328-490D-A124-333FA3B885C5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1944" name="TextBox 1943">
                <a:extLst>
                  <a:ext uri="{FF2B5EF4-FFF2-40B4-BE49-F238E27FC236}">
                    <a16:creationId xmlns="" xmlns:a16="http://schemas.microsoft.com/office/drawing/2014/main" id="{4430FB63-73B6-46BD-AFA4-B2AB4D425064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</p:grpSp>
      </p:grpSp>
      <p:cxnSp>
        <p:nvCxnSpPr>
          <p:cNvPr id="1945" name="Straight Connector 1944">
            <a:extLst>
              <a:ext uri="{FF2B5EF4-FFF2-40B4-BE49-F238E27FC236}">
                <a16:creationId xmlns="" xmlns:a16="http://schemas.microsoft.com/office/drawing/2014/main" id="{9D05B028-54AD-46E0-8885-2B8C1D54BAF9}"/>
              </a:ext>
            </a:extLst>
          </p:cNvPr>
          <p:cNvCxnSpPr/>
          <p:nvPr/>
        </p:nvCxnSpPr>
        <p:spPr>
          <a:xfrm>
            <a:off x="0" y="5657324"/>
            <a:ext cx="12192000" cy="0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6" name="Group 1945">
            <a:extLst>
              <a:ext uri="{FF2B5EF4-FFF2-40B4-BE49-F238E27FC236}">
                <a16:creationId xmlns="" xmlns:a16="http://schemas.microsoft.com/office/drawing/2014/main" id="{A959A936-1ED3-4379-B7D6-125A69DF491B}"/>
              </a:ext>
            </a:extLst>
          </p:cNvPr>
          <p:cNvGrpSpPr/>
          <p:nvPr/>
        </p:nvGrpSpPr>
        <p:grpSpPr>
          <a:xfrm>
            <a:off x="1133335" y="4723082"/>
            <a:ext cx="436079" cy="909301"/>
            <a:chOff x="407056" y="708837"/>
            <a:chExt cx="436079" cy="909301"/>
          </a:xfrm>
        </p:grpSpPr>
        <p:sp>
          <p:nvSpPr>
            <p:cNvPr id="1947" name="TextBox 1946">
              <a:extLst>
                <a:ext uri="{FF2B5EF4-FFF2-40B4-BE49-F238E27FC236}">
                  <a16:creationId xmlns="" xmlns:a16="http://schemas.microsoft.com/office/drawing/2014/main" id="{6EA407D7-8689-4ACF-AB1F-2EBF75D3F539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948" name="Group 1947">
              <a:extLst>
                <a:ext uri="{FF2B5EF4-FFF2-40B4-BE49-F238E27FC236}">
                  <a16:creationId xmlns="" xmlns:a16="http://schemas.microsoft.com/office/drawing/2014/main" id="{AF12EBBE-52C7-4F80-88B0-AE803B84C410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949" name="Oval 1948">
                <a:extLst>
                  <a:ext uri="{FF2B5EF4-FFF2-40B4-BE49-F238E27FC236}">
                    <a16:creationId xmlns="" xmlns:a16="http://schemas.microsoft.com/office/drawing/2014/main" id="{CFFD3315-9F95-4359-AEBB-B6D727C8FAB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50" name="Straight Connector 1949">
                <a:extLst>
                  <a:ext uri="{FF2B5EF4-FFF2-40B4-BE49-F238E27FC236}">
                    <a16:creationId xmlns="" xmlns:a16="http://schemas.microsoft.com/office/drawing/2014/main" id="{2675A77C-9FA0-482E-80B4-193A3C8F2A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1" name="Straight Connector 1950">
                <a:extLst>
                  <a:ext uri="{FF2B5EF4-FFF2-40B4-BE49-F238E27FC236}">
                    <a16:creationId xmlns="" xmlns:a16="http://schemas.microsoft.com/office/drawing/2014/main" id="{72D4AF13-7F57-4FC2-8F2F-0186611647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2" name="Straight Connector 1951">
                <a:extLst>
                  <a:ext uri="{FF2B5EF4-FFF2-40B4-BE49-F238E27FC236}">
                    <a16:creationId xmlns="" xmlns:a16="http://schemas.microsoft.com/office/drawing/2014/main" id="{0C565633-C30F-4E2E-B166-2D2BC7DCE8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3" name="Straight Connector 1952">
                <a:extLst>
                  <a:ext uri="{FF2B5EF4-FFF2-40B4-BE49-F238E27FC236}">
                    <a16:creationId xmlns="" xmlns:a16="http://schemas.microsoft.com/office/drawing/2014/main" id="{05BBB951-32AC-49F8-BE9E-4493BFCDF6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4" name="Straight Connector 1953">
                <a:extLst>
                  <a:ext uri="{FF2B5EF4-FFF2-40B4-BE49-F238E27FC236}">
                    <a16:creationId xmlns="" xmlns:a16="http://schemas.microsoft.com/office/drawing/2014/main" id="{38552B57-60E7-4A17-98C8-8BADF0B376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5" name="Straight Connector 1954">
                <a:extLst>
                  <a:ext uri="{FF2B5EF4-FFF2-40B4-BE49-F238E27FC236}">
                    <a16:creationId xmlns="" xmlns:a16="http://schemas.microsoft.com/office/drawing/2014/main" id="{94E1B193-9F80-46B6-B591-08F03E43DF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6" name="Straight Connector 1955">
                <a:extLst>
                  <a:ext uri="{FF2B5EF4-FFF2-40B4-BE49-F238E27FC236}">
                    <a16:creationId xmlns="" xmlns:a16="http://schemas.microsoft.com/office/drawing/2014/main" id="{8F3D6167-6AB3-4249-8FD9-1F08FCB378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7" name="Straight Connector 1956">
                <a:extLst>
                  <a:ext uri="{FF2B5EF4-FFF2-40B4-BE49-F238E27FC236}">
                    <a16:creationId xmlns="" xmlns:a16="http://schemas.microsoft.com/office/drawing/2014/main" id="{6C82A08C-586A-4A68-B17C-6FD6CBBFD8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8" name="Straight Connector 1957">
                <a:extLst>
                  <a:ext uri="{FF2B5EF4-FFF2-40B4-BE49-F238E27FC236}">
                    <a16:creationId xmlns="" xmlns:a16="http://schemas.microsoft.com/office/drawing/2014/main" id="{314FCC62-030C-43CB-8237-4C406316EF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9" name="Straight Connector 1958">
                <a:extLst>
                  <a:ext uri="{FF2B5EF4-FFF2-40B4-BE49-F238E27FC236}">
                    <a16:creationId xmlns="" xmlns:a16="http://schemas.microsoft.com/office/drawing/2014/main" id="{3E8D058A-51F6-4F05-B45A-055F17CB66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60" name="Oval 1959">
                <a:extLst>
                  <a:ext uri="{FF2B5EF4-FFF2-40B4-BE49-F238E27FC236}">
                    <a16:creationId xmlns="" xmlns:a16="http://schemas.microsoft.com/office/drawing/2014/main" id="{68A48EF3-A172-4766-9292-1C04D43C516F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1" name="Oval 1960">
                <a:extLst>
                  <a:ext uri="{FF2B5EF4-FFF2-40B4-BE49-F238E27FC236}">
                    <a16:creationId xmlns="" xmlns:a16="http://schemas.microsoft.com/office/drawing/2014/main" id="{E1954327-5DB6-4ED3-A1F1-708FEB28C06E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2" name="Oval 1961">
                <a:extLst>
                  <a:ext uri="{FF2B5EF4-FFF2-40B4-BE49-F238E27FC236}">
                    <a16:creationId xmlns="" xmlns:a16="http://schemas.microsoft.com/office/drawing/2014/main" id="{45847B79-D4A9-4F02-81A3-29BDC8CB3BA2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3" name="Oval 1962">
                <a:extLst>
                  <a:ext uri="{FF2B5EF4-FFF2-40B4-BE49-F238E27FC236}">
                    <a16:creationId xmlns="" xmlns:a16="http://schemas.microsoft.com/office/drawing/2014/main" id="{5A92FA75-900B-4FEA-ABD2-A37C64F8596D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4" name="Oval 1963">
                <a:extLst>
                  <a:ext uri="{FF2B5EF4-FFF2-40B4-BE49-F238E27FC236}">
                    <a16:creationId xmlns="" xmlns:a16="http://schemas.microsoft.com/office/drawing/2014/main" id="{10DF5033-4F9B-4214-9F43-7FC8E4E6FFA7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5" name="TextBox 1964">
                <a:extLst>
                  <a:ext uri="{FF2B5EF4-FFF2-40B4-BE49-F238E27FC236}">
                    <a16:creationId xmlns="" xmlns:a16="http://schemas.microsoft.com/office/drawing/2014/main" id="{8FD38CDB-2C1D-407A-8F0D-6EFE0DFA8942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66" name="TextBox 1965">
                <a:extLst>
                  <a:ext uri="{FF2B5EF4-FFF2-40B4-BE49-F238E27FC236}">
                    <a16:creationId xmlns="" xmlns:a16="http://schemas.microsoft.com/office/drawing/2014/main" id="{8AD5E46A-A1D0-4B75-A46A-0D78EB855853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967" name="TextBox 1966">
                <a:extLst>
                  <a:ext uri="{FF2B5EF4-FFF2-40B4-BE49-F238E27FC236}">
                    <a16:creationId xmlns="" xmlns:a16="http://schemas.microsoft.com/office/drawing/2014/main" id="{9D9AE7D4-7E4F-4F09-A6B9-6F48A7FBB148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68" name="TextBox 1967">
                <a:extLst>
                  <a:ext uri="{FF2B5EF4-FFF2-40B4-BE49-F238E27FC236}">
                    <a16:creationId xmlns="" xmlns:a16="http://schemas.microsoft.com/office/drawing/2014/main" id="{BC98C642-69B8-4313-96F9-0E9177703284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69" name="TextBox 1968">
                <a:extLst>
                  <a:ext uri="{FF2B5EF4-FFF2-40B4-BE49-F238E27FC236}">
                    <a16:creationId xmlns="" xmlns:a16="http://schemas.microsoft.com/office/drawing/2014/main" id="{9247C1FA-945A-4E29-86C8-5E0DB14C572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1970" name="Group 1969">
            <a:extLst>
              <a:ext uri="{FF2B5EF4-FFF2-40B4-BE49-F238E27FC236}">
                <a16:creationId xmlns="" xmlns:a16="http://schemas.microsoft.com/office/drawing/2014/main" id="{ADD45F86-961A-482E-B551-E055E58F21AA}"/>
              </a:ext>
            </a:extLst>
          </p:cNvPr>
          <p:cNvGrpSpPr/>
          <p:nvPr/>
        </p:nvGrpSpPr>
        <p:grpSpPr>
          <a:xfrm>
            <a:off x="1730235" y="4723082"/>
            <a:ext cx="486878" cy="909301"/>
            <a:chOff x="407056" y="708837"/>
            <a:chExt cx="486878" cy="909301"/>
          </a:xfrm>
        </p:grpSpPr>
        <p:sp>
          <p:nvSpPr>
            <p:cNvPr id="1971" name="TextBox 1970">
              <a:extLst>
                <a:ext uri="{FF2B5EF4-FFF2-40B4-BE49-F238E27FC236}">
                  <a16:creationId xmlns="" xmlns:a16="http://schemas.microsoft.com/office/drawing/2014/main" id="{95280D37-4CE0-4371-A2C3-75CBD7A5A860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972" name="Group 1971">
              <a:extLst>
                <a:ext uri="{FF2B5EF4-FFF2-40B4-BE49-F238E27FC236}">
                  <a16:creationId xmlns="" xmlns:a16="http://schemas.microsoft.com/office/drawing/2014/main" id="{CC62D8D9-2442-4150-BA1F-AE59AD114E2D}"/>
                </a:ext>
              </a:extLst>
            </p:cNvPr>
            <p:cNvGrpSpPr/>
            <p:nvPr/>
          </p:nvGrpSpPr>
          <p:grpSpPr>
            <a:xfrm>
              <a:off x="407056" y="737158"/>
              <a:ext cx="486878" cy="880980"/>
              <a:chOff x="571516" y="753605"/>
              <a:chExt cx="486878" cy="880980"/>
            </a:xfrm>
          </p:grpSpPr>
          <p:sp>
            <p:nvSpPr>
              <p:cNvPr id="1973" name="Oval 1972">
                <a:extLst>
                  <a:ext uri="{FF2B5EF4-FFF2-40B4-BE49-F238E27FC236}">
                    <a16:creationId xmlns="" xmlns:a16="http://schemas.microsoft.com/office/drawing/2014/main" id="{57FBBA0E-3584-4B6B-A260-0F6DE9B0D0AA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74" name="Straight Connector 1973">
                <a:extLst>
                  <a:ext uri="{FF2B5EF4-FFF2-40B4-BE49-F238E27FC236}">
                    <a16:creationId xmlns="" xmlns:a16="http://schemas.microsoft.com/office/drawing/2014/main" id="{747F3395-017D-4EE9-A1F0-EB93060234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5" name="Straight Connector 1974">
                <a:extLst>
                  <a:ext uri="{FF2B5EF4-FFF2-40B4-BE49-F238E27FC236}">
                    <a16:creationId xmlns="" xmlns:a16="http://schemas.microsoft.com/office/drawing/2014/main" id="{A73BF076-425F-40EE-AE74-C4FD9E1AE0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6" name="Straight Connector 1975">
                <a:extLst>
                  <a:ext uri="{FF2B5EF4-FFF2-40B4-BE49-F238E27FC236}">
                    <a16:creationId xmlns="" xmlns:a16="http://schemas.microsoft.com/office/drawing/2014/main" id="{502E6ADA-D979-4DD7-9C89-1915DAAFA6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7" name="Straight Connector 1976">
                <a:extLst>
                  <a:ext uri="{FF2B5EF4-FFF2-40B4-BE49-F238E27FC236}">
                    <a16:creationId xmlns="" xmlns:a16="http://schemas.microsoft.com/office/drawing/2014/main" id="{85E629BC-6D9A-45A1-9468-B6B7D0E833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8" name="Straight Connector 1977">
                <a:extLst>
                  <a:ext uri="{FF2B5EF4-FFF2-40B4-BE49-F238E27FC236}">
                    <a16:creationId xmlns="" xmlns:a16="http://schemas.microsoft.com/office/drawing/2014/main" id="{CB98DC28-2BBF-44EB-9F01-C99CA510C50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9" name="Straight Connector 1978">
                <a:extLst>
                  <a:ext uri="{FF2B5EF4-FFF2-40B4-BE49-F238E27FC236}">
                    <a16:creationId xmlns="" xmlns:a16="http://schemas.microsoft.com/office/drawing/2014/main" id="{386515CF-1E2E-42DB-A405-B72059EC7B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0" name="Straight Connector 1979">
                <a:extLst>
                  <a:ext uri="{FF2B5EF4-FFF2-40B4-BE49-F238E27FC236}">
                    <a16:creationId xmlns="" xmlns:a16="http://schemas.microsoft.com/office/drawing/2014/main" id="{73127AEE-1134-4F33-837A-9B284BE601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1" name="Straight Connector 1980">
                <a:extLst>
                  <a:ext uri="{FF2B5EF4-FFF2-40B4-BE49-F238E27FC236}">
                    <a16:creationId xmlns="" xmlns:a16="http://schemas.microsoft.com/office/drawing/2014/main" id="{D2C3E59E-B687-466B-B05E-A2B6874871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2" name="Straight Connector 1981">
                <a:extLst>
                  <a:ext uri="{FF2B5EF4-FFF2-40B4-BE49-F238E27FC236}">
                    <a16:creationId xmlns="" xmlns:a16="http://schemas.microsoft.com/office/drawing/2014/main" id="{7F2464CD-D30A-48B2-A966-92AC978A86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3" name="Straight Connector 1982">
                <a:extLst>
                  <a:ext uri="{FF2B5EF4-FFF2-40B4-BE49-F238E27FC236}">
                    <a16:creationId xmlns="" xmlns:a16="http://schemas.microsoft.com/office/drawing/2014/main" id="{DC218BB9-A28F-416F-A4CC-B6C6A3D78E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84" name="Oval 1983">
                <a:extLst>
                  <a:ext uri="{FF2B5EF4-FFF2-40B4-BE49-F238E27FC236}">
                    <a16:creationId xmlns="" xmlns:a16="http://schemas.microsoft.com/office/drawing/2014/main" id="{8CFBBA5D-234B-4828-95DF-41602758A120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5" name="Oval 1984">
                <a:extLst>
                  <a:ext uri="{FF2B5EF4-FFF2-40B4-BE49-F238E27FC236}">
                    <a16:creationId xmlns="" xmlns:a16="http://schemas.microsoft.com/office/drawing/2014/main" id="{26CD5D59-729C-4883-9AB2-363881299540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6" name="Oval 1985">
                <a:extLst>
                  <a:ext uri="{FF2B5EF4-FFF2-40B4-BE49-F238E27FC236}">
                    <a16:creationId xmlns="" xmlns:a16="http://schemas.microsoft.com/office/drawing/2014/main" id="{72561C37-A5D8-4C26-AAD3-7EAD1445C752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7" name="Oval 1986">
                <a:extLst>
                  <a:ext uri="{FF2B5EF4-FFF2-40B4-BE49-F238E27FC236}">
                    <a16:creationId xmlns="" xmlns:a16="http://schemas.microsoft.com/office/drawing/2014/main" id="{F9084E18-408A-4987-8558-B136BAE83B2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8" name="Oval 1987">
                <a:extLst>
                  <a:ext uri="{FF2B5EF4-FFF2-40B4-BE49-F238E27FC236}">
                    <a16:creationId xmlns="" xmlns:a16="http://schemas.microsoft.com/office/drawing/2014/main" id="{1674860E-0585-4A18-8AF2-E5680D836EC4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9" name="TextBox 1988">
                <a:extLst>
                  <a:ext uri="{FF2B5EF4-FFF2-40B4-BE49-F238E27FC236}">
                    <a16:creationId xmlns="" xmlns:a16="http://schemas.microsoft.com/office/drawing/2014/main" id="{024695A2-8312-49D8-AA43-18C2F142D510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990" name="TextBox 1989">
                <a:extLst>
                  <a:ext uri="{FF2B5EF4-FFF2-40B4-BE49-F238E27FC236}">
                    <a16:creationId xmlns="" xmlns:a16="http://schemas.microsoft.com/office/drawing/2014/main" id="{4A00AEDF-1C5A-406C-9B53-4360678D1AB2}"/>
                  </a:ext>
                </a:extLst>
              </p:cNvPr>
              <p:cNvSpPr txBox="1"/>
              <p:nvPr/>
            </p:nvSpPr>
            <p:spPr>
              <a:xfrm>
                <a:off x="765331" y="1016801"/>
                <a:ext cx="2930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991" name="TextBox 1990">
                <a:extLst>
                  <a:ext uri="{FF2B5EF4-FFF2-40B4-BE49-F238E27FC236}">
                    <a16:creationId xmlns="" xmlns:a16="http://schemas.microsoft.com/office/drawing/2014/main" id="{E0CB9393-9F82-4BFD-92CD-D986E3491B63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92" name="TextBox 1991">
                <a:extLst>
                  <a:ext uri="{FF2B5EF4-FFF2-40B4-BE49-F238E27FC236}">
                    <a16:creationId xmlns="" xmlns:a16="http://schemas.microsoft.com/office/drawing/2014/main" id="{5B0A21A1-B358-4BC6-8C0C-7AA18B4C9906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993" name="TextBox 1992">
                <a:extLst>
                  <a:ext uri="{FF2B5EF4-FFF2-40B4-BE49-F238E27FC236}">
                    <a16:creationId xmlns="" xmlns:a16="http://schemas.microsoft.com/office/drawing/2014/main" id="{C0319741-CFC2-496D-8AB2-8361678A1DD6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</p:grpSp>
      <p:grpSp>
        <p:nvGrpSpPr>
          <p:cNvPr id="1994" name="Group 1993">
            <a:extLst>
              <a:ext uri="{FF2B5EF4-FFF2-40B4-BE49-F238E27FC236}">
                <a16:creationId xmlns="" xmlns:a16="http://schemas.microsoft.com/office/drawing/2014/main" id="{9B70AA38-1529-4B78-A180-E0A4B721D6F3}"/>
              </a:ext>
            </a:extLst>
          </p:cNvPr>
          <p:cNvGrpSpPr/>
          <p:nvPr/>
        </p:nvGrpSpPr>
        <p:grpSpPr>
          <a:xfrm>
            <a:off x="2346185" y="4710382"/>
            <a:ext cx="436079" cy="909301"/>
            <a:chOff x="407056" y="708837"/>
            <a:chExt cx="436079" cy="909301"/>
          </a:xfrm>
        </p:grpSpPr>
        <p:sp>
          <p:nvSpPr>
            <p:cNvPr id="1995" name="TextBox 1994">
              <a:extLst>
                <a:ext uri="{FF2B5EF4-FFF2-40B4-BE49-F238E27FC236}">
                  <a16:creationId xmlns="" xmlns:a16="http://schemas.microsoft.com/office/drawing/2014/main" id="{905A027D-E0AE-4B98-AFDE-F2D14261ED23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1996" name="Group 1995">
              <a:extLst>
                <a:ext uri="{FF2B5EF4-FFF2-40B4-BE49-F238E27FC236}">
                  <a16:creationId xmlns="" xmlns:a16="http://schemas.microsoft.com/office/drawing/2014/main" id="{EA0DC310-487F-4E95-8820-C5959A3FDDAD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1997" name="Oval 1996">
                <a:extLst>
                  <a:ext uri="{FF2B5EF4-FFF2-40B4-BE49-F238E27FC236}">
                    <a16:creationId xmlns="" xmlns:a16="http://schemas.microsoft.com/office/drawing/2014/main" id="{93DE15B5-4812-4832-9348-8761CF5800BC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98" name="Straight Connector 1997">
                <a:extLst>
                  <a:ext uri="{FF2B5EF4-FFF2-40B4-BE49-F238E27FC236}">
                    <a16:creationId xmlns="" xmlns:a16="http://schemas.microsoft.com/office/drawing/2014/main" id="{4806C090-FE9C-4B7E-A237-1AE22AF297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9" name="Straight Connector 1998">
                <a:extLst>
                  <a:ext uri="{FF2B5EF4-FFF2-40B4-BE49-F238E27FC236}">
                    <a16:creationId xmlns="" xmlns:a16="http://schemas.microsoft.com/office/drawing/2014/main" id="{7382F2E3-3EE6-4950-9519-51A8B2FA8F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0" name="Straight Connector 1999">
                <a:extLst>
                  <a:ext uri="{FF2B5EF4-FFF2-40B4-BE49-F238E27FC236}">
                    <a16:creationId xmlns="" xmlns:a16="http://schemas.microsoft.com/office/drawing/2014/main" id="{25688EBD-73DF-49FB-8A76-1B2715FC5D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1" name="Straight Connector 2000">
                <a:extLst>
                  <a:ext uri="{FF2B5EF4-FFF2-40B4-BE49-F238E27FC236}">
                    <a16:creationId xmlns="" xmlns:a16="http://schemas.microsoft.com/office/drawing/2014/main" id="{BB4C071C-BF10-4653-A87F-78D6E2DD3D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2" name="Straight Connector 2001">
                <a:extLst>
                  <a:ext uri="{FF2B5EF4-FFF2-40B4-BE49-F238E27FC236}">
                    <a16:creationId xmlns="" xmlns:a16="http://schemas.microsoft.com/office/drawing/2014/main" id="{A9AC81DB-A697-4645-931F-8F578DDBA4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3" name="Straight Connector 2002">
                <a:extLst>
                  <a:ext uri="{FF2B5EF4-FFF2-40B4-BE49-F238E27FC236}">
                    <a16:creationId xmlns="" xmlns:a16="http://schemas.microsoft.com/office/drawing/2014/main" id="{3E52F04C-BB09-459E-8B64-57007027CA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4" name="Straight Connector 2003">
                <a:extLst>
                  <a:ext uri="{FF2B5EF4-FFF2-40B4-BE49-F238E27FC236}">
                    <a16:creationId xmlns="" xmlns:a16="http://schemas.microsoft.com/office/drawing/2014/main" id="{283E3C2A-7E72-4DA1-A6A5-96D5EC7F33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5" name="Straight Connector 2004">
                <a:extLst>
                  <a:ext uri="{FF2B5EF4-FFF2-40B4-BE49-F238E27FC236}">
                    <a16:creationId xmlns="" xmlns:a16="http://schemas.microsoft.com/office/drawing/2014/main" id="{4F5A5B2A-F328-4A4D-8B07-D380CEEEC33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6" name="Straight Connector 2005">
                <a:extLst>
                  <a:ext uri="{FF2B5EF4-FFF2-40B4-BE49-F238E27FC236}">
                    <a16:creationId xmlns="" xmlns:a16="http://schemas.microsoft.com/office/drawing/2014/main" id="{91862B76-00DD-4866-8389-D6F07CA2B7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7" name="Straight Connector 2006">
                <a:extLst>
                  <a:ext uri="{FF2B5EF4-FFF2-40B4-BE49-F238E27FC236}">
                    <a16:creationId xmlns="" xmlns:a16="http://schemas.microsoft.com/office/drawing/2014/main" id="{AD16C4F4-7B25-4F2E-B5A5-1444D9BD2F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08" name="Oval 2007">
                <a:extLst>
                  <a:ext uri="{FF2B5EF4-FFF2-40B4-BE49-F238E27FC236}">
                    <a16:creationId xmlns="" xmlns:a16="http://schemas.microsoft.com/office/drawing/2014/main" id="{0B97F6E3-437A-484F-97E6-14336BF3311B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09" name="Oval 2008">
                <a:extLst>
                  <a:ext uri="{FF2B5EF4-FFF2-40B4-BE49-F238E27FC236}">
                    <a16:creationId xmlns="" xmlns:a16="http://schemas.microsoft.com/office/drawing/2014/main" id="{824019C7-BA04-47F3-8028-7D34A12767CC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0" name="Oval 2009">
                <a:extLst>
                  <a:ext uri="{FF2B5EF4-FFF2-40B4-BE49-F238E27FC236}">
                    <a16:creationId xmlns="" xmlns:a16="http://schemas.microsoft.com/office/drawing/2014/main" id="{FD2436C8-8C21-40E6-8DF6-412D0F24C1E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1" name="Oval 2010">
                <a:extLst>
                  <a:ext uri="{FF2B5EF4-FFF2-40B4-BE49-F238E27FC236}">
                    <a16:creationId xmlns="" xmlns:a16="http://schemas.microsoft.com/office/drawing/2014/main" id="{779591FD-75CA-4D34-9A9F-C2C9AF6DE463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2" name="Oval 2011">
                <a:extLst>
                  <a:ext uri="{FF2B5EF4-FFF2-40B4-BE49-F238E27FC236}">
                    <a16:creationId xmlns="" xmlns:a16="http://schemas.microsoft.com/office/drawing/2014/main" id="{38FA0E8D-B2C1-4C68-9834-BD6BD12A32F9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3" name="TextBox 2012">
                <a:extLst>
                  <a:ext uri="{FF2B5EF4-FFF2-40B4-BE49-F238E27FC236}">
                    <a16:creationId xmlns="" xmlns:a16="http://schemas.microsoft.com/office/drawing/2014/main" id="{2BA32A5D-BB74-47D5-85B8-40CE7CDF29D0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2014" name="TextBox 2013">
                <a:extLst>
                  <a:ext uri="{FF2B5EF4-FFF2-40B4-BE49-F238E27FC236}">
                    <a16:creationId xmlns="" xmlns:a16="http://schemas.microsoft.com/office/drawing/2014/main" id="{FB47CD50-23D2-43A3-AF51-8676D96832BA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2015" name="TextBox 2014">
                <a:extLst>
                  <a:ext uri="{FF2B5EF4-FFF2-40B4-BE49-F238E27FC236}">
                    <a16:creationId xmlns="" xmlns:a16="http://schemas.microsoft.com/office/drawing/2014/main" id="{435FE11A-0D7F-4562-B71A-6893D4F6D934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16" name="TextBox 2015">
                <a:extLst>
                  <a:ext uri="{FF2B5EF4-FFF2-40B4-BE49-F238E27FC236}">
                    <a16:creationId xmlns="" xmlns:a16="http://schemas.microsoft.com/office/drawing/2014/main" id="{913A7360-7FB7-444A-8396-18B3BD590A89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17" name="TextBox 2016">
                <a:extLst>
                  <a:ext uri="{FF2B5EF4-FFF2-40B4-BE49-F238E27FC236}">
                    <a16:creationId xmlns="" xmlns:a16="http://schemas.microsoft.com/office/drawing/2014/main" id="{CEF11D09-2DA8-4D75-AD71-F1601CF50FE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</p:grpSp>
      </p:grpSp>
      <p:grpSp>
        <p:nvGrpSpPr>
          <p:cNvPr id="2018" name="Group 2017">
            <a:extLst>
              <a:ext uri="{FF2B5EF4-FFF2-40B4-BE49-F238E27FC236}">
                <a16:creationId xmlns="" xmlns:a16="http://schemas.microsoft.com/office/drawing/2014/main" id="{649DC09A-07C7-4ADB-90F8-56E34AE4F8EE}"/>
              </a:ext>
            </a:extLst>
          </p:cNvPr>
          <p:cNvGrpSpPr/>
          <p:nvPr/>
        </p:nvGrpSpPr>
        <p:grpSpPr>
          <a:xfrm>
            <a:off x="2847835" y="4704032"/>
            <a:ext cx="436079" cy="909301"/>
            <a:chOff x="407056" y="708837"/>
            <a:chExt cx="436079" cy="909301"/>
          </a:xfrm>
        </p:grpSpPr>
        <p:sp>
          <p:nvSpPr>
            <p:cNvPr id="2019" name="TextBox 2018">
              <a:extLst>
                <a:ext uri="{FF2B5EF4-FFF2-40B4-BE49-F238E27FC236}">
                  <a16:creationId xmlns="" xmlns:a16="http://schemas.microsoft.com/office/drawing/2014/main" id="{3F7B32B7-1435-476A-AE1C-6243A94E42B0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2020" name="Group 2019">
              <a:extLst>
                <a:ext uri="{FF2B5EF4-FFF2-40B4-BE49-F238E27FC236}">
                  <a16:creationId xmlns="" xmlns:a16="http://schemas.microsoft.com/office/drawing/2014/main" id="{ADBC612D-3524-492E-9774-CC71CAB58D30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021" name="Oval 2020">
                <a:extLst>
                  <a:ext uri="{FF2B5EF4-FFF2-40B4-BE49-F238E27FC236}">
                    <a16:creationId xmlns="" xmlns:a16="http://schemas.microsoft.com/office/drawing/2014/main" id="{A08AC492-9D66-4C01-8944-52E96D781CA9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22" name="Straight Connector 2021">
                <a:extLst>
                  <a:ext uri="{FF2B5EF4-FFF2-40B4-BE49-F238E27FC236}">
                    <a16:creationId xmlns="" xmlns:a16="http://schemas.microsoft.com/office/drawing/2014/main" id="{FE4434C5-DD2A-4299-ABFC-ACD2472E35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3" name="Straight Connector 2022">
                <a:extLst>
                  <a:ext uri="{FF2B5EF4-FFF2-40B4-BE49-F238E27FC236}">
                    <a16:creationId xmlns="" xmlns:a16="http://schemas.microsoft.com/office/drawing/2014/main" id="{0A571F89-2C4B-4ABB-B335-179B4ECCD6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4" name="Straight Connector 2023">
                <a:extLst>
                  <a:ext uri="{FF2B5EF4-FFF2-40B4-BE49-F238E27FC236}">
                    <a16:creationId xmlns="" xmlns:a16="http://schemas.microsoft.com/office/drawing/2014/main" id="{F448097C-2AD1-4D5F-B15B-F81EB08512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5" name="Straight Connector 2024">
                <a:extLst>
                  <a:ext uri="{FF2B5EF4-FFF2-40B4-BE49-F238E27FC236}">
                    <a16:creationId xmlns="" xmlns:a16="http://schemas.microsoft.com/office/drawing/2014/main" id="{CC43238B-2FC9-4830-9B9A-D109BCE890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6" name="Straight Connector 2025">
                <a:extLst>
                  <a:ext uri="{FF2B5EF4-FFF2-40B4-BE49-F238E27FC236}">
                    <a16:creationId xmlns="" xmlns:a16="http://schemas.microsoft.com/office/drawing/2014/main" id="{18F3FF3A-47B2-4F2B-A48C-8A3D106250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7" name="Straight Connector 2026">
                <a:extLst>
                  <a:ext uri="{FF2B5EF4-FFF2-40B4-BE49-F238E27FC236}">
                    <a16:creationId xmlns="" xmlns:a16="http://schemas.microsoft.com/office/drawing/2014/main" id="{C0A11C8A-D41E-4CFD-9382-3D30312D6B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8" name="Straight Connector 2027">
                <a:extLst>
                  <a:ext uri="{FF2B5EF4-FFF2-40B4-BE49-F238E27FC236}">
                    <a16:creationId xmlns="" xmlns:a16="http://schemas.microsoft.com/office/drawing/2014/main" id="{F7FCCC87-4861-49D1-81BB-3A58EA8717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9" name="Straight Connector 2028">
                <a:extLst>
                  <a:ext uri="{FF2B5EF4-FFF2-40B4-BE49-F238E27FC236}">
                    <a16:creationId xmlns="" xmlns:a16="http://schemas.microsoft.com/office/drawing/2014/main" id="{D231F293-9748-4DE4-877F-60D66BD447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0" name="Straight Connector 2029">
                <a:extLst>
                  <a:ext uri="{FF2B5EF4-FFF2-40B4-BE49-F238E27FC236}">
                    <a16:creationId xmlns="" xmlns:a16="http://schemas.microsoft.com/office/drawing/2014/main" id="{129EE148-AD13-4590-9E31-FD7C76F54C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1" name="Straight Connector 2030">
                <a:extLst>
                  <a:ext uri="{FF2B5EF4-FFF2-40B4-BE49-F238E27FC236}">
                    <a16:creationId xmlns="" xmlns:a16="http://schemas.microsoft.com/office/drawing/2014/main" id="{95EE276C-1C20-420D-9D07-099D98DA47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32" name="Oval 2031">
                <a:extLst>
                  <a:ext uri="{FF2B5EF4-FFF2-40B4-BE49-F238E27FC236}">
                    <a16:creationId xmlns="" xmlns:a16="http://schemas.microsoft.com/office/drawing/2014/main" id="{4B9362B3-05E2-44A2-B53A-9D34506B47B7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3" name="Oval 2032">
                <a:extLst>
                  <a:ext uri="{FF2B5EF4-FFF2-40B4-BE49-F238E27FC236}">
                    <a16:creationId xmlns="" xmlns:a16="http://schemas.microsoft.com/office/drawing/2014/main" id="{DE4FF562-F7E3-4DE0-8292-D03B62E1B53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4" name="Oval 2033">
                <a:extLst>
                  <a:ext uri="{FF2B5EF4-FFF2-40B4-BE49-F238E27FC236}">
                    <a16:creationId xmlns="" xmlns:a16="http://schemas.microsoft.com/office/drawing/2014/main" id="{CFDEFFC4-0685-4ED7-9252-A78750487AA7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5" name="Oval 2034">
                <a:extLst>
                  <a:ext uri="{FF2B5EF4-FFF2-40B4-BE49-F238E27FC236}">
                    <a16:creationId xmlns="" xmlns:a16="http://schemas.microsoft.com/office/drawing/2014/main" id="{8C281A28-2906-4F77-B297-DFD348BF05B6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6" name="Oval 2035">
                <a:extLst>
                  <a:ext uri="{FF2B5EF4-FFF2-40B4-BE49-F238E27FC236}">
                    <a16:creationId xmlns="" xmlns:a16="http://schemas.microsoft.com/office/drawing/2014/main" id="{702956BC-94C1-46D8-8F21-E82683583097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7" name="TextBox 2036">
                <a:extLst>
                  <a:ext uri="{FF2B5EF4-FFF2-40B4-BE49-F238E27FC236}">
                    <a16:creationId xmlns="" xmlns:a16="http://schemas.microsoft.com/office/drawing/2014/main" id="{8D97369C-D3BC-4681-B07E-0828B7AFAE11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038" name="TextBox 2037">
                <a:extLst>
                  <a:ext uri="{FF2B5EF4-FFF2-40B4-BE49-F238E27FC236}">
                    <a16:creationId xmlns="" xmlns:a16="http://schemas.microsoft.com/office/drawing/2014/main" id="{F93AF6AA-86C5-475A-A863-F87567984791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039" name="TextBox 2038">
                <a:extLst>
                  <a:ext uri="{FF2B5EF4-FFF2-40B4-BE49-F238E27FC236}">
                    <a16:creationId xmlns="" xmlns:a16="http://schemas.microsoft.com/office/drawing/2014/main" id="{73BD15B7-042A-4D7E-814A-5FE7692F7A4D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040" name="TextBox 2039">
                <a:extLst>
                  <a:ext uri="{FF2B5EF4-FFF2-40B4-BE49-F238E27FC236}">
                    <a16:creationId xmlns="" xmlns:a16="http://schemas.microsoft.com/office/drawing/2014/main" id="{4888477C-8342-42AA-A2FA-ADCF024A93EB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41" name="TextBox 2040">
                <a:extLst>
                  <a:ext uri="{FF2B5EF4-FFF2-40B4-BE49-F238E27FC236}">
                    <a16:creationId xmlns="" xmlns:a16="http://schemas.microsoft.com/office/drawing/2014/main" id="{F8FEFFEE-B691-424F-BAAE-ED20D17502A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</p:grpSp>
      </p:grpSp>
      <p:grpSp>
        <p:nvGrpSpPr>
          <p:cNvPr id="2043" name="Group 2042">
            <a:extLst>
              <a:ext uri="{FF2B5EF4-FFF2-40B4-BE49-F238E27FC236}">
                <a16:creationId xmlns="" xmlns:a16="http://schemas.microsoft.com/office/drawing/2014/main" id="{AA8AC853-8592-4CF4-A4B7-10F3611FA447}"/>
              </a:ext>
            </a:extLst>
          </p:cNvPr>
          <p:cNvGrpSpPr/>
          <p:nvPr/>
        </p:nvGrpSpPr>
        <p:grpSpPr>
          <a:xfrm>
            <a:off x="3343206" y="4704032"/>
            <a:ext cx="485256" cy="909301"/>
            <a:chOff x="407056" y="708837"/>
            <a:chExt cx="485256" cy="909301"/>
          </a:xfrm>
        </p:grpSpPr>
        <p:sp>
          <p:nvSpPr>
            <p:cNvPr id="2044" name="TextBox 2043">
              <a:extLst>
                <a:ext uri="{FF2B5EF4-FFF2-40B4-BE49-F238E27FC236}">
                  <a16:creationId xmlns="" xmlns:a16="http://schemas.microsoft.com/office/drawing/2014/main" id="{277DD5FD-A6D4-4FAA-B01A-FCD32D28FA97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045" name="Group 2044">
              <a:extLst>
                <a:ext uri="{FF2B5EF4-FFF2-40B4-BE49-F238E27FC236}">
                  <a16:creationId xmlns="" xmlns:a16="http://schemas.microsoft.com/office/drawing/2014/main" id="{36667E06-1BC7-41C3-A04D-E7D02C940A83}"/>
                </a:ext>
              </a:extLst>
            </p:cNvPr>
            <p:cNvGrpSpPr/>
            <p:nvPr/>
          </p:nvGrpSpPr>
          <p:grpSpPr>
            <a:xfrm>
              <a:off x="407056" y="737158"/>
              <a:ext cx="485256" cy="880980"/>
              <a:chOff x="571516" y="753605"/>
              <a:chExt cx="485256" cy="880980"/>
            </a:xfrm>
          </p:grpSpPr>
          <p:sp>
            <p:nvSpPr>
              <p:cNvPr id="2046" name="Oval 2045">
                <a:extLst>
                  <a:ext uri="{FF2B5EF4-FFF2-40B4-BE49-F238E27FC236}">
                    <a16:creationId xmlns="" xmlns:a16="http://schemas.microsoft.com/office/drawing/2014/main" id="{1B940439-90ED-400A-A74E-0909B3979C0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47" name="Straight Connector 2046">
                <a:extLst>
                  <a:ext uri="{FF2B5EF4-FFF2-40B4-BE49-F238E27FC236}">
                    <a16:creationId xmlns="" xmlns:a16="http://schemas.microsoft.com/office/drawing/2014/main" id="{9F3AC878-0208-4AD4-9F42-813B9B1580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8" name="Straight Connector 2047">
                <a:extLst>
                  <a:ext uri="{FF2B5EF4-FFF2-40B4-BE49-F238E27FC236}">
                    <a16:creationId xmlns="" xmlns:a16="http://schemas.microsoft.com/office/drawing/2014/main" id="{7FC08C7B-9C10-43D8-9508-3BD3941E32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0457" y="16198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9" name="Straight Connector 2048">
                <a:extLst>
                  <a:ext uri="{FF2B5EF4-FFF2-40B4-BE49-F238E27FC236}">
                    <a16:creationId xmlns="" xmlns:a16="http://schemas.microsoft.com/office/drawing/2014/main" id="{7600283B-ADDC-45D5-90D6-7034A01D30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0" name="Straight Connector 2049">
                <a:extLst>
                  <a:ext uri="{FF2B5EF4-FFF2-40B4-BE49-F238E27FC236}">
                    <a16:creationId xmlns="" xmlns:a16="http://schemas.microsoft.com/office/drawing/2014/main" id="{463755B6-FD67-4BCF-AFD3-8BD8A674A3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1" name="Straight Connector 2050">
                <a:extLst>
                  <a:ext uri="{FF2B5EF4-FFF2-40B4-BE49-F238E27FC236}">
                    <a16:creationId xmlns="" xmlns:a16="http://schemas.microsoft.com/office/drawing/2014/main" id="{CF2ABFFF-3C37-4FAB-A729-6CC8CC8921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2" name="Straight Connector 2051">
                <a:extLst>
                  <a:ext uri="{FF2B5EF4-FFF2-40B4-BE49-F238E27FC236}">
                    <a16:creationId xmlns="" xmlns:a16="http://schemas.microsoft.com/office/drawing/2014/main" id="{3C0A8263-8A72-4844-8360-FFEB8D7438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3" name="Straight Connector 2052">
                <a:extLst>
                  <a:ext uri="{FF2B5EF4-FFF2-40B4-BE49-F238E27FC236}">
                    <a16:creationId xmlns="" xmlns:a16="http://schemas.microsoft.com/office/drawing/2014/main" id="{D716C729-FF9B-4FD7-8989-FC30084FA1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4" name="Straight Connector 2053">
                <a:extLst>
                  <a:ext uri="{FF2B5EF4-FFF2-40B4-BE49-F238E27FC236}">
                    <a16:creationId xmlns="" xmlns:a16="http://schemas.microsoft.com/office/drawing/2014/main" id="{41C56148-02BA-4B2F-AB01-2F0597E43C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5" name="Straight Connector 2054">
                <a:extLst>
                  <a:ext uri="{FF2B5EF4-FFF2-40B4-BE49-F238E27FC236}">
                    <a16:creationId xmlns="" xmlns:a16="http://schemas.microsoft.com/office/drawing/2014/main" id="{DB9E5E48-70B2-46C9-AB4B-A10ED56AA69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6" name="Straight Connector 2055">
                <a:extLst>
                  <a:ext uri="{FF2B5EF4-FFF2-40B4-BE49-F238E27FC236}">
                    <a16:creationId xmlns="" xmlns:a16="http://schemas.microsoft.com/office/drawing/2014/main" id="{8D884205-E4E0-4774-A71C-384775F01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57" name="Oval 2056">
                <a:extLst>
                  <a:ext uri="{FF2B5EF4-FFF2-40B4-BE49-F238E27FC236}">
                    <a16:creationId xmlns="" xmlns:a16="http://schemas.microsoft.com/office/drawing/2014/main" id="{B630C90C-649E-4E77-A3DA-437953EDD18B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58" name="Oval 2057">
                <a:extLst>
                  <a:ext uri="{FF2B5EF4-FFF2-40B4-BE49-F238E27FC236}">
                    <a16:creationId xmlns="" xmlns:a16="http://schemas.microsoft.com/office/drawing/2014/main" id="{2FFD716D-9555-4B84-A6B1-7ED7596BED1E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59" name="Oval 2058">
                <a:extLst>
                  <a:ext uri="{FF2B5EF4-FFF2-40B4-BE49-F238E27FC236}">
                    <a16:creationId xmlns="" xmlns:a16="http://schemas.microsoft.com/office/drawing/2014/main" id="{D0F07E4B-0F31-4B23-B360-FCD624D7F85D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60" name="Oval 2059">
                <a:extLst>
                  <a:ext uri="{FF2B5EF4-FFF2-40B4-BE49-F238E27FC236}">
                    <a16:creationId xmlns="" xmlns:a16="http://schemas.microsoft.com/office/drawing/2014/main" id="{679A9F05-C895-4F7B-84A2-27753516893C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61" name="Oval 2060">
                <a:extLst>
                  <a:ext uri="{FF2B5EF4-FFF2-40B4-BE49-F238E27FC236}">
                    <a16:creationId xmlns="" xmlns:a16="http://schemas.microsoft.com/office/drawing/2014/main" id="{83CF4C20-F35B-435C-A2AD-08E29ABE69F5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62" name="TextBox 2061">
                <a:extLst>
                  <a:ext uri="{FF2B5EF4-FFF2-40B4-BE49-F238E27FC236}">
                    <a16:creationId xmlns="" xmlns:a16="http://schemas.microsoft.com/office/drawing/2014/main" id="{F1784196-F4AB-4FC5-BF55-B19E6A1B6108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</a:t>
                </a:r>
              </a:p>
            </p:txBody>
          </p:sp>
          <p:sp>
            <p:nvSpPr>
              <p:cNvPr id="2063" name="TextBox 2062">
                <a:extLst>
                  <a:ext uri="{FF2B5EF4-FFF2-40B4-BE49-F238E27FC236}">
                    <a16:creationId xmlns="" xmlns:a16="http://schemas.microsoft.com/office/drawing/2014/main" id="{3FD8A88D-5576-4536-AC3F-1D5C18428A98}"/>
                  </a:ext>
                </a:extLst>
              </p:cNvPr>
              <p:cNvSpPr txBox="1"/>
              <p:nvPr/>
            </p:nvSpPr>
            <p:spPr>
              <a:xfrm>
                <a:off x="758981" y="1016801"/>
                <a:ext cx="2740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3</a:t>
                </a:r>
              </a:p>
            </p:txBody>
          </p:sp>
          <p:sp>
            <p:nvSpPr>
              <p:cNvPr id="2064" name="TextBox 2063">
                <a:extLst>
                  <a:ext uri="{FF2B5EF4-FFF2-40B4-BE49-F238E27FC236}">
                    <a16:creationId xmlns="" xmlns:a16="http://schemas.microsoft.com/office/drawing/2014/main" id="{914DCF31-00F1-44A4-B4D1-3F4D98547FE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</a:t>
                </a:r>
              </a:p>
            </p:txBody>
          </p:sp>
          <p:sp>
            <p:nvSpPr>
              <p:cNvPr id="2065" name="TextBox 2064">
                <a:extLst>
                  <a:ext uri="{FF2B5EF4-FFF2-40B4-BE49-F238E27FC236}">
                    <a16:creationId xmlns="" xmlns:a16="http://schemas.microsoft.com/office/drawing/2014/main" id="{4C96F68F-9D94-492B-B926-E2D3B924C781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66" name="TextBox 2065">
                <a:extLst>
                  <a:ext uri="{FF2B5EF4-FFF2-40B4-BE49-F238E27FC236}">
                    <a16:creationId xmlns="" xmlns:a16="http://schemas.microsoft.com/office/drawing/2014/main" id="{A6534B13-F764-4B14-88B0-E842CDBB5C7D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</p:grpSp>
      </p:grpSp>
      <p:grpSp>
        <p:nvGrpSpPr>
          <p:cNvPr id="2067" name="Group 2066">
            <a:extLst>
              <a:ext uri="{FF2B5EF4-FFF2-40B4-BE49-F238E27FC236}">
                <a16:creationId xmlns="" xmlns:a16="http://schemas.microsoft.com/office/drawing/2014/main" id="{A42B3E6A-AD8B-4A7E-8128-D5FC074BE39F}"/>
              </a:ext>
            </a:extLst>
          </p:cNvPr>
          <p:cNvGrpSpPr/>
          <p:nvPr/>
        </p:nvGrpSpPr>
        <p:grpSpPr>
          <a:xfrm>
            <a:off x="3941196" y="4716732"/>
            <a:ext cx="455128" cy="909301"/>
            <a:chOff x="407056" y="708837"/>
            <a:chExt cx="455128" cy="909301"/>
          </a:xfrm>
        </p:grpSpPr>
        <p:sp>
          <p:nvSpPr>
            <p:cNvPr id="2068" name="TextBox 2067">
              <a:extLst>
                <a:ext uri="{FF2B5EF4-FFF2-40B4-BE49-F238E27FC236}">
                  <a16:creationId xmlns="" xmlns:a16="http://schemas.microsoft.com/office/drawing/2014/main" id="{E6ACE6C2-1D70-47EE-A0D6-617972AEE372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069" name="Group 2068">
              <a:extLst>
                <a:ext uri="{FF2B5EF4-FFF2-40B4-BE49-F238E27FC236}">
                  <a16:creationId xmlns="" xmlns:a16="http://schemas.microsoft.com/office/drawing/2014/main" id="{BBDD267A-BD65-4A33-975C-4A54F2A10685}"/>
                </a:ext>
              </a:extLst>
            </p:cNvPr>
            <p:cNvGrpSpPr/>
            <p:nvPr/>
          </p:nvGrpSpPr>
          <p:grpSpPr>
            <a:xfrm>
              <a:off x="407056" y="737158"/>
              <a:ext cx="455128" cy="880980"/>
              <a:chOff x="571516" y="753605"/>
              <a:chExt cx="455128" cy="880980"/>
            </a:xfrm>
          </p:grpSpPr>
          <p:sp>
            <p:nvSpPr>
              <p:cNvPr id="2070" name="Oval 2069">
                <a:extLst>
                  <a:ext uri="{FF2B5EF4-FFF2-40B4-BE49-F238E27FC236}">
                    <a16:creationId xmlns="" xmlns:a16="http://schemas.microsoft.com/office/drawing/2014/main" id="{DD658F3F-94A8-40FD-BC1B-95070A83AC0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71" name="Straight Connector 2070">
                <a:extLst>
                  <a:ext uri="{FF2B5EF4-FFF2-40B4-BE49-F238E27FC236}">
                    <a16:creationId xmlns="" xmlns:a16="http://schemas.microsoft.com/office/drawing/2014/main" id="{366AB187-6CBC-4DEE-939F-B257249340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2" name="Straight Connector 2071">
                <a:extLst>
                  <a:ext uri="{FF2B5EF4-FFF2-40B4-BE49-F238E27FC236}">
                    <a16:creationId xmlns="" xmlns:a16="http://schemas.microsoft.com/office/drawing/2014/main" id="{202F374C-1731-4E00-AFCD-0F93755726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3" name="Straight Connector 2072">
                <a:extLst>
                  <a:ext uri="{FF2B5EF4-FFF2-40B4-BE49-F238E27FC236}">
                    <a16:creationId xmlns="" xmlns:a16="http://schemas.microsoft.com/office/drawing/2014/main" id="{E8F54A72-FAAC-49DF-A87C-60A424430F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4" name="Straight Connector 2073">
                <a:extLst>
                  <a:ext uri="{FF2B5EF4-FFF2-40B4-BE49-F238E27FC236}">
                    <a16:creationId xmlns="" xmlns:a16="http://schemas.microsoft.com/office/drawing/2014/main" id="{AD3B9DAE-AD7F-403C-ACF1-4847B02A77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5" name="Straight Connector 2074">
                <a:extLst>
                  <a:ext uri="{FF2B5EF4-FFF2-40B4-BE49-F238E27FC236}">
                    <a16:creationId xmlns="" xmlns:a16="http://schemas.microsoft.com/office/drawing/2014/main" id="{2D22A299-1805-4E48-BFC7-0016058B65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6" name="Straight Connector 2075">
                <a:extLst>
                  <a:ext uri="{FF2B5EF4-FFF2-40B4-BE49-F238E27FC236}">
                    <a16:creationId xmlns="" xmlns:a16="http://schemas.microsoft.com/office/drawing/2014/main" id="{E363117A-7932-4E8D-862D-5E0679E628C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7" name="Straight Connector 2076">
                <a:extLst>
                  <a:ext uri="{FF2B5EF4-FFF2-40B4-BE49-F238E27FC236}">
                    <a16:creationId xmlns="" xmlns:a16="http://schemas.microsoft.com/office/drawing/2014/main" id="{50714519-BB69-4689-9B56-D1AB378934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8" name="Straight Connector 2077">
                <a:extLst>
                  <a:ext uri="{FF2B5EF4-FFF2-40B4-BE49-F238E27FC236}">
                    <a16:creationId xmlns="" xmlns:a16="http://schemas.microsoft.com/office/drawing/2014/main" id="{965092FB-C00E-4875-992E-6127544CDA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9" name="Straight Connector 2078">
                <a:extLst>
                  <a:ext uri="{FF2B5EF4-FFF2-40B4-BE49-F238E27FC236}">
                    <a16:creationId xmlns="" xmlns:a16="http://schemas.microsoft.com/office/drawing/2014/main" id="{16854413-0CDD-4D0A-B4CF-7C9075ACF3D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0" name="Straight Connector 2079">
                <a:extLst>
                  <a:ext uri="{FF2B5EF4-FFF2-40B4-BE49-F238E27FC236}">
                    <a16:creationId xmlns="" xmlns:a16="http://schemas.microsoft.com/office/drawing/2014/main" id="{98E815B2-80F8-425C-B43E-87AEE475E3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81" name="Oval 2080">
                <a:extLst>
                  <a:ext uri="{FF2B5EF4-FFF2-40B4-BE49-F238E27FC236}">
                    <a16:creationId xmlns="" xmlns:a16="http://schemas.microsoft.com/office/drawing/2014/main" id="{594DB3BC-0114-4152-BB67-68D756B7A7B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2" name="Oval 2081">
                <a:extLst>
                  <a:ext uri="{FF2B5EF4-FFF2-40B4-BE49-F238E27FC236}">
                    <a16:creationId xmlns="" xmlns:a16="http://schemas.microsoft.com/office/drawing/2014/main" id="{408C7238-CF97-47A2-B270-8D7FBA839E79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3" name="Oval 2082">
                <a:extLst>
                  <a:ext uri="{FF2B5EF4-FFF2-40B4-BE49-F238E27FC236}">
                    <a16:creationId xmlns="" xmlns:a16="http://schemas.microsoft.com/office/drawing/2014/main" id="{6012E7F4-506F-42DE-9CD4-DB7A9063CBB5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4" name="Oval 2083">
                <a:extLst>
                  <a:ext uri="{FF2B5EF4-FFF2-40B4-BE49-F238E27FC236}">
                    <a16:creationId xmlns="" xmlns:a16="http://schemas.microsoft.com/office/drawing/2014/main" id="{9A61F28A-3437-4544-A9C6-BC86E43D142C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5" name="Oval 2084">
                <a:extLst>
                  <a:ext uri="{FF2B5EF4-FFF2-40B4-BE49-F238E27FC236}">
                    <a16:creationId xmlns="" xmlns:a16="http://schemas.microsoft.com/office/drawing/2014/main" id="{4B059915-157B-4110-ACF3-4E69C189134D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6" name="TextBox 2085">
                <a:extLst>
                  <a:ext uri="{FF2B5EF4-FFF2-40B4-BE49-F238E27FC236}">
                    <a16:creationId xmlns="" xmlns:a16="http://schemas.microsoft.com/office/drawing/2014/main" id="{98B01B44-A991-4A4C-8DF9-A706269DD6F8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087" name="TextBox 2086">
                <a:extLst>
                  <a:ext uri="{FF2B5EF4-FFF2-40B4-BE49-F238E27FC236}">
                    <a16:creationId xmlns="" xmlns:a16="http://schemas.microsoft.com/office/drawing/2014/main" id="{FF1C4EE8-CBE0-4D17-85B9-512AB7A16E4A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2740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2088" name="TextBox 2087">
                <a:extLst>
                  <a:ext uri="{FF2B5EF4-FFF2-40B4-BE49-F238E27FC236}">
                    <a16:creationId xmlns="" xmlns:a16="http://schemas.microsoft.com/office/drawing/2014/main" id="{6E93F26A-264A-4F2A-A2F9-2755FAF4EA2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2089" name="TextBox 2088">
                <a:extLst>
                  <a:ext uri="{FF2B5EF4-FFF2-40B4-BE49-F238E27FC236}">
                    <a16:creationId xmlns="" xmlns:a16="http://schemas.microsoft.com/office/drawing/2014/main" id="{9FCAC9D9-7EC6-4AE2-A9E5-36FF1F1FED31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90" name="TextBox 2089">
                <a:extLst>
                  <a:ext uri="{FF2B5EF4-FFF2-40B4-BE49-F238E27FC236}">
                    <a16:creationId xmlns="" xmlns:a16="http://schemas.microsoft.com/office/drawing/2014/main" id="{108D06D6-567B-498F-95B2-9DFB78CE5DCE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</p:grpSp>
      </p:grpSp>
      <p:grpSp>
        <p:nvGrpSpPr>
          <p:cNvPr id="2091" name="Group 2090">
            <a:extLst>
              <a:ext uri="{FF2B5EF4-FFF2-40B4-BE49-F238E27FC236}">
                <a16:creationId xmlns="" xmlns:a16="http://schemas.microsoft.com/office/drawing/2014/main" id="{C25DC381-BF64-4EBE-9D92-563CAA9349A2}"/>
              </a:ext>
            </a:extLst>
          </p:cNvPr>
          <p:cNvGrpSpPr/>
          <p:nvPr/>
        </p:nvGrpSpPr>
        <p:grpSpPr>
          <a:xfrm>
            <a:off x="4507915" y="4742132"/>
            <a:ext cx="436079" cy="909301"/>
            <a:chOff x="407056" y="708837"/>
            <a:chExt cx="436079" cy="909301"/>
          </a:xfrm>
        </p:grpSpPr>
        <p:sp>
          <p:nvSpPr>
            <p:cNvPr id="2092" name="TextBox 2091">
              <a:extLst>
                <a:ext uri="{FF2B5EF4-FFF2-40B4-BE49-F238E27FC236}">
                  <a16:creationId xmlns="" xmlns:a16="http://schemas.microsoft.com/office/drawing/2014/main" id="{1B403AF2-7B13-40C9-8E4B-8375B30E26B1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093" name="Group 2092">
              <a:extLst>
                <a:ext uri="{FF2B5EF4-FFF2-40B4-BE49-F238E27FC236}">
                  <a16:creationId xmlns="" xmlns:a16="http://schemas.microsoft.com/office/drawing/2014/main" id="{B876B71A-CE28-4823-BF79-D2E71129B14B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094" name="Oval 2093">
                <a:extLst>
                  <a:ext uri="{FF2B5EF4-FFF2-40B4-BE49-F238E27FC236}">
                    <a16:creationId xmlns="" xmlns:a16="http://schemas.microsoft.com/office/drawing/2014/main" id="{276BF06F-6127-45D7-847B-D8DFE58928EE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95" name="Straight Connector 2094">
                <a:extLst>
                  <a:ext uri="{FF2B5EF4-FFF2-40B4-BE49-F238E27FC236}">
                    <a16:creationId xmlns="" xmlns:a16="http://schemas.microsoft.com/office/drawing/2014/main" id="{4D7B1E3C-3D9D-44F4-87BE-93C17705E6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6" name="Straight Connector 2095">
                <a:extLst>
                  <a:ext uri="{FF2B5EF4-FFF2-40B4-BE49-F238E27FC236}">
                    <a16:creationId xmlns="" xmlns:a16="http://schemas.microsoft.com/office/drawing/2014/main" id="{657F2269-C3D5-4B04-8FEA-97B952E0D0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7" name="Straight Connector 2096">
                <a:extLst>
                  <a:ext uri="{FF2B5EF4-FFF2-40B4-BE49-F238E27FC236}">
                    <a16:creationId xmlns="" xmlns:a16="http://schemas.microsoft.com/office/drawing/2014/main" id="{3BA42BA5-056C-46B3-8891-746A25C0D0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8" name="Straight Connector 2097">
                <a:extLst>
                  <a:ext uri="{FF2B5EF4-FFF2-40B4-BE49-F238E27FC236}">
                    <a16:creationId xmlns="" xmlns:a16="http://schemas.microsoft.com/office/drawing/2014/main" id="{C1F34948-FEA4-4305-896F-6D2AA8F8D9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9" name="Straight Connector 2098">
                <a:extLst>
                  <a:ext uri="{FF2B5EF4-FFF2-40B4-BE49-F238E27FC236}">
                    <a16:creationId xmlns="" xmlns:a16="http://schemas.microsoft.com/office/drawing/2014/main" id="{4FD28AF9-1EC5-4584-BA31-469C6CD924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0" name="Straight Connector 2099">
                <a:extLst>
                  <a:ext uri="{FF2B5EF4-FFF2-40B4-BE49-F238E27FC236}">
                    <a16:creationId xmlns="" xmlns:a16="http://schemas.microsoft.com/office/drawing/2014/main" id="{6A72B4DB-D3A8-46AB-AD1B-029CF3DEE4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1" name="Straight Connector 2100">
                <a:extLst>
                  <a:ext uri="{FF2B5EF4-FFF2-40B4-BE49-F238E27FC236}">
                    <a16:creationId xmlns="" xmlns:a16="http://schemas.microsoft.com/office/drawing/2014/main" id="{0749212A-9B1F-44DA-937C-905D4E9F7A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2" name="Straight Connector 2101">
                <a:extLst>
                  <a:ext uri="{FF2B5EF4-FFF2-40B4-BE49-F238E27FC236}">
                    <a16:creationId xmlns="" xmlns:a16="http://schemas.microsoft.com/office/drawing/2014/main" id="{92A93EC1-E053-4994-9D51-A1E528D126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3" name="Straight Connector 2102">
                <a:extLst>
                  <a:ext uri="{FF2B5EF4-FFF2-40B4-BE49-F238E27FC236}">
                    <a16:creationId xmlns="" xmlns:a16="http://schemas.microsoft.com/office/drawing/2014/main" id="{3321926C-51D7-4423-BD4D-8C89B21878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4" name="Straight Connector 2103">
                <a:extLst>
                  <a:ext uri="{FF2B5EF4-FFF2-40B4-BE49-F238E27FC236}">
                    <a16:creationId xmlns="" xmlns:a16="http://schemas.microsoft.com/office/drawing/2014/main" id="{D2FFC4C6-A244-43BE-AB0A-B359F218E4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05" name="Oval 2104">
                <a:extLst>
                  <a:ext uri="{FF2B5EF4-FFF2-40B4-BE49-F238E27FC236}">
                    <a16:creationId xmlns="" xmlns:a16="http://schemas.microsoft.com/office/drawing/2014/main" id="{87B9DED1-A706-4143-A731-4B4BB1E63F52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6" name="Oval 2105">
                <a:extLst>
                  <a:ext uri="{FF2B5EF4-FFF2-40B4-BE49-F238E27FC236}">
                    <a16:creationId xmlns="" xmlns:a16="http://schemas.microsoft.com/office/drawing/2014/main" id="{5ECF4BA9-1F73-4081-8AD1-62D43C6EDC4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7" name="Oval 2106">
                <a:extLst>
                  <a:ext uri="{FF2B5EF4-FFF2-40B4-BE49-F238E27FC236}">
                    <a16:creationId xmlns="" xmlns:a16="http://schemas.microsoft.com/office/drawing/2014/main" id="{CAC312DE-F10A-4AD2-9C5D-CEB1AE791B3B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8" name="Oval 2107">
                <a:extLst>
                  <a:ext uri="{FF2B5EF4-FFF2-40B4-BE49-F238E27FC236}">
                    <a16:creationId xmlns="" xmlns:a16="http://schemas.microsoft.com/office/drawing/2014/main" id="{43B27E4F-9832-44C1-9E4C-2A7064DC42AE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9" name="Oval 2108">
                <a:extLst>
                  <a:ext uri="{FF2B5EF4-FFF2-40B4-BE49-F238E27FC236}">
                    <a16:creationId xmlns="" xmlns:a16="http://schemas.microsoft.com/office/drawing/2014/main" id="{4ED7E4E1-BCF1-4F84-A0E7-6B8E68524906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10" name="TextBox 2109">
                <a:extLst>
                  <a:ext uri="{FF2B5EF4-FFF2-40B4-BE49-F238E27FC236}">
                    <a16:creationId xmlns="" xmlns:a16="http://schemas.microsoft.com/office/drawing/2014/main" id="{CED8FBDF-63C1-4B1E-9076-C4036AC0DC8C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11" name="TextBox 2110">
                <a:extLst>
                  <a:ext uri="{FF2B5EF4-FFF2-40B4-BE49-F238E27FC236}">
                    <a16:creationId xmlns="" xmlns:a16="http://schemas.microsoft.com/office/drawing/2014/main" id="{42B8AFEB-7FBD-49BD-A014-01AB6FBD81C0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12" name="TextBox 2111">
                <a:extLst>
                  <a:ext uri="{FF2B5EF4-FFF2-40B4-BE49-F238E27FC236}">
                    <a16:creationId xmlns="" xmlns:a16="http://schemas.microsoft.com/office/drawing/2014/main" id="{4C6080F9-45DB-49EC-B9DD-A69AE3F0D2D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113" name="TextBox 2112">
                <a:extLst>
                  <a:ext uri="{FF2B5EF4-FFF2-40B4-BE49-F238E27FC236}">
                    <a16:creationId xmlns="" xmlns:a16="http://schemas.microsoft.com/office/drawing/2014/main" id="{7FE15433-339C-4E06-B93D-73024DCB7BFF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14" name="TextBox 2113">
                <a:extLst>
                  <a:ext uri="{FF2B5EF4-FFF2-40B4-BE49-F238E27FC236}">
                    <a16:creationId xmlns="" xmlns:a16="http://schemas.microsoft.com/office/drawing/2014/main" id="{5B0049B6-BC41-456E-9AE7-8B994D96BEA6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2115" name="Group 2114">
            <a:extLst>
              <a:ext uri="{FF2B5EF4-FFF2-40B4-BE49-F238E27FC236}">
                <a16:creationId xmlns="" xmlns:a16="http://schemas.microsoft.com/office/drawing/2014/main" id="{E7773938-4562-47DB-B845-562630DA80FA}"/>
              </a:ext>
            </a:extLst>
          </p:cNvPr>
          <p:cNvGrpSpPr/>
          <p:nvPr/>
        </p:nvGrpSpPr>
        <p:grpSpPr>
          <a:xfrm>
            <a:off x="5025832" y="4729432"/>
            <a:ext cx="499578" cy="909301"/>
            <a:chOff x="407056" y="708837"/>
            <a:chExt cx="499578" cy="909301"/>
          </a:xfrm>
        </p:grpSpPr>
        <p:sp>
          <p:nvSpPr>
            <p:cNvPr id="2116" name="TextBox 2115">
              <a:extLst>
                <a:ext uri="{FF2B5EF4-FFF2-40B4-BE49-F238E27FC236}">
                  <a16:creationId xmlns="" xmlns:a16="http://schemas.microsoft.com/office/drawing/2014/main" id="{2F02D85A-8259-4B9B-BE37-89A625ABCC0A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117" name="Group 2116">
              <a:extLst>
                <a:ext uri="{FF2B5EF4-FFF2-40B4-BE49-F238E27FC236}">
                  <a16:creationId xmlns="" xmlns:a16="http://schemas.microsoft.com/office/drawing/2014/main" id="{A977D7D2-9911-44BC-B349-24F918DE2AC4}"/>
                </a:ext>
              </a:extLst>
            </p:cNvPr>
            <p:cNvGrpSpPr/>
            <p:nvPr/>
          </p:nvGrpSpPr>
          <p:grpSpPr>
            <a:xfrm>
              <a:off x="407056" y="737158"/>
              <a:ext cx="499578" cy="880980"/>
              <a:chOff x="571516" y="753605"/>
              <a:chExt cx="499578" cy="880980"/>
            </a:xfrm>
          </p:grpSpPr>
          <p:sp>
            <p:nvSpPr>
              <p:cNvPr id="2118" name="Oval 2117">
                <a:extLst>
                  <a:ext uri="{FF2B5EF4-FFF2-40B4-BE49-F238E27FC236}">
                    <a16:creationId xmlns="" xmlns:a16="http://schemas.microsoft.com/office/drawing/2014/main" id="{C3DFFAC4-252E-42EE-8185-23701F9B964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19" name="Straight Connector 2118">
                <a:extLst>
                  <a:ext uri="{FF2B5EF4-FFF2-40B4-BE49-F238E27FC236}">
                    <a16:creationId xmlns="" xmlns:a16="http://schemas.microsoft.com/office/drawing/2014/main" id="{56664372-5264-4EEE-B902-2AF74983F7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0" name="Straight Connector 2119">
                <a:extLst>
                  <a:ext uri="{FF2B5EF4-FFF2-40B4-BE49-F238E27FC236}">
                    <a16:creationId xmlns="" xmlns:a16="http://schemas.microsoft.com/office/drawing/2014/main" id="{909390BC-D9E0-40CA-8F39-DAE7DD3646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1" name="Straight Connector 2120">
                <a:extLst>
                  <a:ext uri="{FF2B5EF4-FFF2-40B4-BE49-F238E27FC236}">
                    <a16:creationId xmlns="" xmlns:a16="http://schemas.microsoft.com/office/drawing/2014/main" id="{025E892A-4479-43A7-9D30-B1B812869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2" name="Straight Connector 2121">
                <a:extLst>
                  <a:ext uri="{FF2B5EF4-FFF2-40B4-BE49-F238E27FC236}">
                    <a16:creationId xmlns="" xmlns:a16="http://schemas.microsoft.com/office/drawing/2014/main" id="{76DA9DA7-4A80-40A4-A3EC-ACB737A56C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3" name="Straight Connector 2122">
                <a:extLst>
                  <a:ext uri="{FF2B5EF4-FFF2-40B4-BE49-F238E27FC236}">
                    <a16:creationId xmlns="" xmlns:a16="http://schemas.microsoft.com/office/drawing/2014/main" id="{7367EF6B-E031-46FC-876C-71574DCC58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4" name="Straight Connector 2123">
                <a:extLst>
                  <a:ext uri="{FF2B5EF4-FFF2-40B4-BE49-F238E27FC236}">
                    <a16:creationId xmlns="" xmlns:a16="http://schemas.microsoft.com/office/drawing/2014/main" id="{F6DC8C14-CAA5-44A3-97FB-AD99BFFE3B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5" name="Straight Connector 2124">
                <a:extLst>
                  <a:ext uri="{FF2B5EF4-FFF2-40B4-BE49-F238E27FC236}">
                    <a16:creationId xmlns="" xmlns:a16="http://schemas.microsoft.com/office/drawing/2014/main" id="{0B2D5913-2917-4BD1-BB73-16B1CAE1D5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6" name="Straight Connector 2125">
                <a:extLst>
                  <a:ext uri="{FF2B5EF4-FFF2-40B4-BE49-F238E27FC236}">
                    <a16:creationId xmlns="" xmlns:a16="http://schemas.microsoft.com/office/drawing/2014/main" id="{58A7EC1F-5D25-4D91-89EC-C2F089F563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7" name="Straight Connector 2126">
                <a:extLst>
                  <a:ext uri="{FF2B5EF4-FFF2-40B4-BE49-F238E27FC236}">
                    <a16:creationId xmlns="" xmlns:a16="http://schemas.microsoft.com/office/drawing/2014/main" id="{6D287611-1203-4187-A52A-1C8088C726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8" name="Straight Connector 2127">
                <a:extLst>
                  <a:ext uri="{FF2B5EF4-FFF2-40B4-BE49-F238E27FC236}">
                    <a16:creationId xmlns="" xmlns:a16="http://schemas.microsoft.com/office/drawing/2014/main" id="{93ED6EB2-8429-43D4-B061-49022AE1AF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29" name="Oval 2128">
                <a:extLst>
                  <a:ext uri="{FF2B5EF4-FFF2-40B4-BE49-F238E27FC236}">
                    <a16:creationId xmlns="" xmlns:a16="http://schemas.microsoft.com/office/drawing/2014/main" id="{0E470A7E-AF71-4020-804E-2F246523371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0" name="Oval 2129">
                <a:extLst>
                  <a:ext uri="{FF2B5EF4-FFF2-40B4-BE49-F238E27FC236}">
                    <a16:creationId xmlns="" xmlns:a16="http://schemas.microsoft.com/office/drawing/2014/main" id="{F2CAF8F7-E767-4337-BB84-2942485AE9C7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1" name="Oval 2130">
                <a:extLst>
                  <a:ext uri="{FF2B5EF4-FFF2-40B4-BE49-F238E27FC236}">
                    <a16:creationId xmlns="" xmlns:a16="http://schemas.microsoft.com/office/drawing/2014/main" id="{8CE8F451-11BF-4C95-8563-DDC2F4618E9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2" name="Oval 2131">
                <a:extLst>
                  <a:ext uri="{FF2B5EF4-FFF2-40B4-BE49-F238E27FC236}">
                    <a16:creationId xmlns="" xmlns:a16="http://schemas.microsoft.com/office/drawing/2014/main" id="{C40ABDD6-A84C-48BB-8B5D-5AD1EFEEB598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3" name="Oval 2132">
                <a:extLst>
                  <a:ext uri="{FF2B5EF4-FFF2-40B4-BE49-F238E27FC236}">
                    <a16:creationId xmlns="" xmlns:a16="http://schemas.microsoft.com/office/drawing/2014/main" id="{E9418934-03ED-4193-82E6-AFCCCF35B9BF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4" name="TextBox 2133">
                <a:extLst>
                  <a:ext uri="{FF2B5EF4-FFF2-40B4-BE49-F238E27FC236}">
                    <a16:creationId xmlns="" xmlns:a16="http://schemas.microsoft.com/office/drawing/2014/main" id="{93A73436-4AD5-4502-A205-90CC367ACF4D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135" name="TextBox 2134">
                <a:extLst>
                  <a:ext uri="{FF2B5EF4-FFF2-40B4-BE49-F238E27FC236}">
                    <a16:creationId xmlns="" xmlns:a16="http://schemas.microsoft.com/office/drawing/2014/main" id="{032E2B3D-49FC-4688-BDFC-11B39A4D4272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3184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2136" name="TextBox 2135">
                <a:extLst>
                  <a:ext uri="{FF2B5EF4-FFF2-40B4-BE49-F238E27FC236}">
                    <a16:creationId xmlns="" xmlns:a16="http://schemas.microsoft.com/office/drawing/2014/main" id="{7C8067A1-C38E-4D00-8516-789E0B3EA538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</a:t>
                </a:r>
              </a:p>
            </p:txBody>
          </p:sp>
          <p:sp>
            <p:nvSpPr>
              <p:cNvPr id="2137" name="TextBox 2136">
                <a:extLst>
                  <a:ext uri="{FF2B5EF4-FFF2-40B4-BE49-F238E27FC236}">
                    <a16:creationId xmlns="" xmlns:a16="http://schemas.microsoft.com/office/drawing/2014/main" id="{D12AA666-6B2A-487C-B39C-1C4A8CD22181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38" name="TextBox 2137">
                <a:extLst>
                  <a:ext uri="{FF2B5EF4-FFF2-40B4-BE49-F238E27FC236}">
                    <a16:creationId xmlns="" xmlns:a16="http://schemas.microsoft.com/office/drawing/2014/main" id="{FE2BDBD6-4B05-4934-94DE-42BDC863764F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</p:grpSp>
      </p:grpSp>
      <p:grpSp>
        <p:nvGrpSpPr>
          <p:cNvPr id="2139" name="Group 2138">
            <a:extLst>
              <a:ext uri="{FF2B5EF4-FFF2-40B4-BE49-F238E27FC236}">
                <a16:creationId xmlns="" xmlns:a16="http://schemas.microsoft.com/office/drawing/2014/main" id="{45BB22D9-2518-4771-8227-5C6D72195563}"/>
              </a:ext>
            </a:extLst>
          </p:cNvPr>
          <p:cNvGrpSpPr/>
          <p:nvPr/>
        </p:nvGrpSpPr>
        <p:grpSpPr>
          <a:xfrm>
            <a:off x="5687979" y="4729432"/>
            <a:ext cx="436079" cy="909301"/>
            <a:chOff x="407056" y="708837"/>
            <a:chExt cx="436079" cy="909301"/>
          </a:xfrm>
        </p:grpSpPr>
        <p:sp>
          <p:nvSpPr>
            <p:cNvPr id="2140" name="TextBox 2139">
              <a:extLst>
                <a:ext uri="{FF2B5EF4-FFF2-40B4-BE49-F238E27FC236}">
                  <a16:creationId xmlns="" xmlns:a16="http://schemas.microsoft.com/office/drawing/2014/main" id="{1894DB87-4521-44F0-9B29-C4A0F4FDF03A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141" name="Group 2140">
              <a:extLst>
                <a:ext uri="{FF2B5EF4-FFF2-40B4-BE49-F238E27FC236}">
                  <a16:creationId xmlns="" xmlns:a16="http://schemas.microsoft.com/office/drawing/2014/main" id="{0398964E-D3F0-4E7B-ABC4-D139FC9AC9DA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142" name="Oval 2141">
                <a:extLst>
                  <a:ext uri="{FF2B5EF4-FFF2-40B4-BE49-F238E27FC236}">
                    <a16:creationId xmlns="" xmlns:a16="http://schemas.microsoft.com/office/drawing/2014/main" id="{D1C60753-9F79-4DC7-A94C-DC07EAF5E37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43" name="Straight Connector 2142">
                <a:extLst>
                  <a:ext uri="{FF2B5EF4-FFF2-40B4-BE49-F238E27FC236}">
                    <a16:creationId xmlns="" xmlns:a16="http://schemas.microsoft.com/office/drawing/2014/main" id="{D9EE9B21-535E-43C4-A741-89FC33D7BD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4" name="Straight Connector 2143">
                <a:extLst>
                  <a:ext uri="{FF2B5EF4-FFF2-40B4-BE49-F238E27FC236}">
                    <a16:creationId xmlns="" xmlns:a16="http://schemas.microsoft.com/office/drawing/2014/main" id="{8D33DC61-00D2-4B47-A3D9-D347E19FB7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5" name="Straight Connector 2144">
                <a:extLst>
                  <a:ext uri="{FF2B5EF4-FFF2-40B4-BE49-F238E27FC236}">
                    <a16:creationId xmlns="" xmlns:a16="http://schemas.microsoft.com/office/drawing/2014/main" id="{5B1D65D0-9CA7-4AF7-BD7C-1C57A2582C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6" name="Straight Connector 2145">
                <a:extLst>
                  <a:ext uri="{FF2B5EF4-FFF2-40B4-BE49-F238E27FC236}">
                    <a16:creationId xmlns="" xmlns:a16="http://schemas.microsoft.com/office/drawing/2014/main" id="{95E2D1FE-8E99-4761-AC32-5955ED17E2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7" name="Straight Connector 2146">
                <a:extLst>
                  <a:ext uri="{FF2B5EF4-FFF2-40B4-BE49-F238E27FC236}">
                    <a16:creationId xmlns="" xmlns:a16="http://schemas.microsoft.com/office/drawing/2014/main" id="{E61C5114-1A07-462F-A860-A8917B047F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8" name="Straight Connector 2147">
                <a:extLst>
                  <a:ext uri="{FF2B5EF4-FFF2-40B4-BE49-F238E27FC236}">
                    <a16:creationId xmlns="" xmlns:a16="http://schemas.microsoft.com/office/drawing/2014/main" id="{9B275479-A848-4E5B-8570-BB607D944F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9" name="Straight Connector 2148">
                <a:extLst>
                  <a:ext uri="{FF2B5EF4-FFF2-40B4-BE49-F238E27FC236}">
                    <a16:creationId xmlns="" xmlns:a16="http://schemas.microsoft.com/office/drawing/2014/main" id="{FA55FC68-6301-4DFD-9543-9FF85C541C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0" name="Straight Connector 2149">
                <a:extLst>
                  <a:ext uri="{FF2B5EF4-FFF2-40B4-BE49-F238E27FC236}">
                    <a16:creationId xmlns="" xmlns:a16="http://schemas.microsoft.com/office/drawing/2014/main" id="{75F969CE-44F6-41A5-8BBF-4BE3E67BF1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1" name="Straight Connector 2150">
                <a:extLst>
                  <a:ext uri="{FF2B5EF4-FFF2-40B4-BE49-F238E27FC236}">
                    <a16:creationId xmlns="" xmlns:a16="http://schemas.microsoft.com/office/drawing/2014/main" id="{A04401B9-8C6F-48E5-AB5F-4C2067E739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2" name="Straight Connector 2151">
                <a:extLst>
                  <a:ext uri="{FF2B5EF4-FFF2-40B4-BE49-F238E27FC236}">
                    <a16:creationId xmlns="" xmlns:a16="http://schemas.microsoft.com/office/drawing/2014/main" id="{204C5F52-66B2-43EB-A64A-170A65AEA2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53" name="Oval 2152">
                <a:extLst>
                  <a:ext uri="{FF2B5EF4-FFF2-40B4-BE49-F238E27FC236}">
                    <a16:creationId xmlns="" xmlns:a16="http://schemas.microsoft.com/office/drawing/2014/main" id="{11FA5E73-BBA7-4F68-BF1D-A8FA6B23FD64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4" name="Oval 2153">
                <a:extLst>
                  <a:ext uri="{FF2B5EF4-FFF2-40B4-BE49-F238E27FC236}">
                    <a16:creationId xmlns="" xmlns:a16="http://schemas.microsoft.com/office/drawing/2014/main" id="{0FD25378-A557-4511-B9AF-5031F206C0E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5" name="Oval 2154">
                <a:extLst>
                  <a:ext uri="{FF2B5EF4-FFF2-40B4-BE49-F238E27FC236}">
                    <a16:creationId xmlns="" xmlns:a16="http://schemas.microsoft.com/office/drawing/2014/main" id="{6907C96B-0250-496F-9925-6FDB11C2C9F8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6" name="Oval 2155">
                <a:extLst>
                  <a:ext uri="{FF2B5EF4-FFF2-40B4-BE49-F238E27FC236}">
                    <a16:creationId xmlns="" xmlns:a16="http://schemas.microsoft.com/office/drawing/2014/main" id="{5C060404-E45E-44C0-9CED-75189540756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7" name="Oval 2156">
                <a:extLst>
                  <a:ext uri="{FF2B5EF4-FFF2-40B4-BE49-F238E27FC236}">
                    <a16:creationId xmlns="" xmlns:a16="http://schemas.microsoft.com/office/drawing/2014/main" id="{97F731CC-829F-4C18-AA97-B45CC16FB942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8" name="TextBox 2157">
                <a:extLst>
                  <a:ext uri="{FF2B5EF4-FFF2-40B4-BE49-F238E27FC236}">
                    <a16:creationId xmlns="" xmlns:a16="http://schemas.microsoft.com/office/drawing/2014/main" id="{1BE50314-09DA-43AA-899B-5E158E21FC6D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59" name="TextBox 2158">
                <a:extLst>
                  <a:ext uri="{FF2B5EF4-FFF2-40B4-BE49-F238E27FC236}">
                    <a16:creationId xmlns="" xmlns:a16="http://schemas.microsoft.com/office/drawing/2014/main" id="{4139AD9B-84AD-4195-AAFC-5C16F97CFD0D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160" name="TextBox 2159">
                <a:extLst>
                  <a:ext uri="{FF2B5EF4-FFF2-40B4-BE49-F238E27FC236}">
                    <a16:creationId xmlns="" xmlns:a16="http://schemas.microsoft.com/office/drawing/2014/main" id="{5ACAA37E-D8C0-4879-81E7-1C085EFA37E5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61" name="TextBox 2160">
                <a:extLst>
                  <a:ext uri="{FF2B5EF4-FFF2-40B4-BE49-F238E27FC236}">
                    <a16:creationId xmlns="" xmlns:a16="http://schemas.microsoft.com/office/drawing/2014/main" id="{96A4C816-ED30-4045-A783-397469CEADAA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62" name="TextBox 2161">
                <a:extLst>
                  <a:ext uri="{FF2B5EF4-FFF2-40B4-BE49-F238E27FC236}">
                    <a16:creationId xmlns="" xmlns:a16="http://schemas.microsoft.com/office/drawing/2014/main" id="{B569C0FD-714D-4B03-881A-3ED638E5B8C3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2163" name="Group 2162">
            <a:extLst>
              <a:ext uri="{FF2B5EF4-FFF2-40B4-BE49-F238E27FC236}">
                <a16:creationId xmlns="" xmlns:a16="http://schemas.microsoft.com/office/drawing/2014/main" id="{C17C864C-4EAF-4964-9F2B-40FF53A6353E}"/>
              </a:ext>
            </a:extLst>
          </p:cNvPr>
          <p:cNvGrpSpPr/>
          <p:nvPr/>
        </p:nvGrpSpPr>
        <p:grpSpPr>
          <a:xfrm>
            <a:off x="6248384" y="4758872"/>
            <a:ext cx="436079" cy="909301"/>
            <a:chOff x="407056" y="708837"/>
            <a:chExt cx="436079" cy="909301"/>
          </a:xfrm>
        </p:grpSpPr>
        <p:sp>
          <p:nvSpPr>
            <p:cNvPr id="2164" name="TextBox 2163">
              <a:extLst>
                <a:ext uri="{FF2B5EF4-FFF2-40B4-BE49-F238E27FC236}">
                  <a16:creationId xmlns="" xmlns:a16="http://schemas.microsoft.com/office/drawing/2014/main" id="{83F974A9-59E0-448F-84A3-E643C49CDB96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2165" name="Group 2164">
              <a:extLst>
                <a:ext uri="{FF2B5EF4-FFF2-40B4-BE49-F238E27FC236}">
                  <a16:creationId xmlns="" xmlns:a16="http://schemas.microsoft.com/office/drawing/2014/main" id="{192FE24B-028C-48DF-B771-C68E7D9E5185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166" name="Oval 2165">
                <a:extLst>
                  <a:ext uri="{FF2B5EF4-FFF2-40B4-BE49-F238E27FC236}">
                    <a16:creationId xmlns="" xmlns:a16="http://schemas.microsoft.com/office/drawing/2014/main" id="{749E941D-0C12-4E12-B4E8-52158DAF86DB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67" name="Straight Connector 2166">
                <a:extLst>
                  <a:ext uri="{FF2B5EF4-FFF2-40B4-BE49-F238E27FC236}">
                    <a16:creationId xmlns="" xmlns:a16="http://schemas.microsoft.com/office/drawing/2014/main" id="{4B61AD69-B151-4C26-98B6-B361884B4C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8" name="Straight Connector 2167">
                <a:extLst>
                  <a:ext uri="{FF2B5EF4-FFF2-40B4-BE49-F238E27FC236}">
                    <a16:creationId xmlns="" xmlns:a16="http://schemas.microsoft.com/office/drawing/2014/main" id="{469C7D97-EB34-421E-BF83-0CFAF360D6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9" name="Straight Connector 2168">
                <a:extLst>
                  <a:ext uri="{FF2B5EF4-FFF2-40B4-BE49-F238E27FC236}">
                    <a16:creationId xmlns="" xmlns:a16="http://schemas.microsoft.com/office/drawing/2014/main" id="{E156CD79-481E-472A-AB33-54C0CE6CE9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0" name="Straight Connector 2169">
                <a:extLst>
                  <a:ext uri="{FF2B5EF4-FFF2-40B4-BE49-F238E27FC236}">
                    <a16:creationId xmlns="" xmlns:a16="http://schemas.microsoft.com/office/drawing/2014/main" id="{44D63C49-CF9E-41CF-B020-7DA3DBF461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1" name="Straight Connector 2170">
                <a:extLst>
                  <a:ext uri="{FF2B5EF4-FFF2-40B4-BE49-F238E27FC236}">
                    <a16:creationId xmlns="" xmlns:a16="http://schemas.microsoft.com/office/drawing/2014/main" id="{FD9D9ACB-7AEB-47F8-87D3-7EC9A46738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2" name="Straight Connector 2171">
                <a:extLst>
                  <a:ext uri="{FF2B5EF4-FFF2-40B4-BE49-F238E27FC236}">
                    <a16:creationId xmlns="" xmlns:a16="http://schemas.microsoft.com/office/drawing/2014/main" id="{7608DFE8-CA20-4261-8933-296812D787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3" name="Straight Connector 2172">
                <a:extLst>
                  <a:ext uri="{FF2B5EF4-FFF2-40B4-BE49-F238E27FC236}">
                    <a16:creationId xmlns="" xmlns:a16="http://schemas.microsoft.com/office/drawing/2014/main" id="{D1D8C30D-490F-464D-BF65-D68B744C7F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4" name="Straight Connector 2173">
                <a:extLst>
                  <a:ext uri="{FF2B5EF4-FFF2-40B4-BE49-F238E27FC236}">
                    <a16:creationId xmlns="" xmlns:a16="http://schemas.microsoft.com/office/drawing/2014/main" id="{B150402E-F68B-4167-AA76-2F2F9A5A88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5" name="Straight Connector 2174">
                <a:extLst>
                  <a:ext uri="{FF2B5EF4-FFF2-40B4-BE49-F238E27FC236}">
                    <a16:creationId xmlns="" xmlns:a16="http://schemas.microsoft.com/office/drawing/2014/main" id="{FF04FC97-35BB-4228-86EC-C6BB81CC5B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6" name="Straight Connector 2175">
                <a:extLst>
                  <a:ext uri="{FF2B5EF4-FFF2-40B4-BE49-F238E27FC236}">
                    <a16:creationId xmlns="" xmlns:a16="http://schemas.microsoft.com/office/drawing/2014/main" id="{47611CA5-B226-4B10-95C0-598E7CA545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77" name="Oval 2176">
                <a:extLst>
                  <a:ext uri="{FF2B5EF4-FFF2-40B4-BE49-F238E27FC236}">
                    <a16:creationId xmlns="" xmlns:a16="http://schemas.microsoft.com/office/drawing/2014/main" id="{0CE7F2AA-07B0-4CA1-A35B-96EDCF631F25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78" name="Oval 2177">
                <a:extLst>
                  <a:ext uri="{FF2B5EF4-FFF2-40B4-BE49-F238E27FC236}">
                    <a16:creationId xmlns="" xmlns:a16="http://schemas.microsoft.com/office/drawing/2014/main" id="{92C944B2-724C-48FB-9856-76B851213757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79" name="Oval 2178">
                <a:extLst>
                  <a:ext uri="{FF2B5EF4-FFF2-40B4-BE49-F238E27FC236}">
                    <a16:creationId xmlns="" xmlns:a16="http://schemas.microsoft.com/office/drawing/2014/main" id="{038E747A-EDD5-4957-B504-0A841C6B2D70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80" name="Oval 2179">
                <a:extLst>
                  <a:ext uri="{FF2B5EF4-FFF2-40B4-BE49-F238E27FC236}">
                    <a16:creationId xmlns="" xmlns:a16="http://schemas.microsoft.com/office/drawing/2014/main" id="{E1A10222-B602-4213-8333-33D1548FA41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81" name="Oval 2180">
                <a:extLst>
                  <a:ext uri="{FF2B5EF4-FFF2-40B4-BE49-F238E27FC236}">
                    <a16:creationId xmlns="" xmlns:a16="http://schemas.microsoft.com/office/drawing/2014/main" id="{A2384B7C-FCB1-46DF-9E4F-E70EEDF8453F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82" name="TextBox 2181">
                <a:extLst>
                  <a:ext uri="{FF2B5EF4-FFF2-40B4-BE49-F238E27FC236}">
                    <a16:creationId xmlns="" xmlns:a16="http://schemas.microsoft.com/office/drawing/2014/main" id="{629ABD82-D710-4D43-9A4D-60818615583C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83" name="TextBox 2182">
                <a:extLst>
                  <a:ext uri="{FF2B5EF4-FFF2-40B4-BE49-F238E27FC236}">
                    <a16:creationId xmlns="" xmlns:a16="http://schemas.microsoft.com/office/drawing/2014/main" id="{B16EE9A5-B594-480C-9890-85A8105602C5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184" name="TextBox 2183">
                <a:extLst>
                  <a:ext uri="{FF2B5EF4-FFF2-40B4-BE49-F238E27FC236}">
                    <a16:creationId xmlns="" xmlns:a16="http://schemas.microsoft.com/office/drawing/2014/main" id="{AD8A59FD-AC7C-4C31-B712-F75DD63B7B26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85" name="TextBox 2184">
                <a:extLst>
                  <a:ext uri="{FF2B5EF4-FFF2-40B4-BE49-F238E27FC236}">
                    <a16:creationId xmlns="" xmlns:a16="http://schemas.microsoft.com/office/drawing/2014/main" id="{09B5DCB8-7755-4B90-ADB9-52D124158065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86" name="TextBox 2185">
                <a:extLst>
                  <a:ext uri="{FF2B5EF4-FFF2-40B4-BE49-F238E27FC236}">
                    <a16:creationId xmlns="" xmlns:a16="http://schemas.microsoft.com/office/drawing/2014/main" id="{05141978-A3D8-411E-B9E9-BD10F9CF9925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</p:grpSp>
      <p:grpSp>
        <p:nvGrpSpPr>
          <p:cNvPr id="2187" name="Group 2186">
            <a:extLst>
              <a:ext uri="{FF2B5EF4-FFF2-40B4-BE49-F238E27FC236}">
                <a16:creationId xmlns="" xmlns:a16="http://schemas.microsoft.com/office/drawing/2014/main" id="{58E8C60B-16BC-4925-AEFB-527F85EE3D07}"/>
              </a:ext>
            </a:extLst>
          </p:cNvPr>
          <p:cNvGrpSpPr/>
          <p:nvPr/>
        </p:nvGrpSpPr>
        <p:grpSpPr>
          <a:xfrm>
            <a:off x="7000735" y="4735782"/>
            <a:ext cx="480528" cy="909301"/>
            <a:chOff x="407056" y="708837"/>
            <a:chExt cx="480528" cy="909301"/>
          </a:xfrm>
        </p:grpSpPr>
        <p:sp>
          <p:nvSpPr>
            <p:cNvPr id="2188" name="TextBox 2187">
              <a:extLst>
                <a:ext uri="{FF2B5EF4-FFF2-40B4-BE49-F238E27FC236}">
                  <a16:creationId xmlns="" xmlns:a16="http://schemas.microsoft.com/office/drawing/2014/main" id="{E8199D50-F1FB-428A-800B-07455EE6A034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189" name="Group 2188">
              <a:extLst>
                <a:ext uri="{FF2B5EF4-FFF2-40B4-BE49-F238E27FC236}">
                  <a16:creationId xmlns="" xmlns:a16="http://schemas.microsoft.com/office/drawing/2014/main" id="{6DC41125-0AF1-4345-B3B2-62C3BE7759D5}"/>
                </a:ext>
              </a:extLst>
            </p:cNvPr>
            <p:cNvGrpSpPr/>
            <p:nvPr/>
          </p:nvGrpSpPr>
          <p:grpSpPr>
            <a:xfrm>
              <a:off x="407056" y="737158"/>
              <a:ext cx="480528" cy="880980"/>
              <a:chOff x="571516" y="753605"/>
              <a:chExt cx="480528" cy="880980"/>
            </a:xfrm>
          </p:grpSpPr>
          <p:sp>
            <p:nvSpPr>
              <p:cNvPr id="2190" name="Oval 2189">
                <a:extLst>
                  <a:ext uri="{FF2B5EF4-FFF2-40B4-BE49-F238E27FC236}">
                    <a16:creationId xmlns="" xmlns:a16="http://schemas.microsoft.com/office/drawing/2014/main" id="{1BC8FC05-D577-4C76-8043-702D1D5032E8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91" name="Straight Connector 2190">
                <a:extLst>
                  <a:ext uri="{FF2B5EF4-FFF2-40B4-BE49-F238E27FC236}">
                    <a16:creationId xmlns="" xmlns:a16="http://schemas.microsoft.com/office/drawing/2014/main" id="{9C967CC5-403F-4D51-94E2-DE170F05C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2" name="Straight Connector 2191">
                <a:extLst>
                  <a:ext uri="{FF2B5EF4-FFF2-40B4-BE49-F238E27FC236}">
                    <a16:creationId xmlns="" xmlns:a16="http://schemas.microsoft.com/office/drawing/2014/main" id="{9549DD21-1C82-401B-A451-7C31AF3F4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3" name="Straight Connector 2192">
                <a:extLst>
                  <a:ext uri="{FF2B5EF4-FFF2-40B4-BE49-F238E27FC236}">
                    <a16:creationId xmlns="" xmlns:a16="http://schemas.microsoft.com/office/drawing/2014/main" id="{F9BD2392-75AB-4958-B788-B6FF3ECF0D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4" name="Straight Connector 2193">
                <a:extLst>
                  <a:ext uri="{FF2B5EF4-FFF2-40B4-BE49-F238E27FC236}">
                    <a16:creationId xmlns="" xmlns:a16="http://schemas.microsoft.com/office/drawing/2014/main" id="{F6DE6998-13C3-47B6-9C84-D3FFE32A10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5" name="Straight Connector 2194">
                <a:extLst>
                  <a:ext uri="{FF2B5EF4-FFF2-40B4-BE49-F238E27FC236}">
                    <a16:creationId xmlns="" xmlns:a16="http://schemas.microsoft.com/office/drawing/2014/main" id="{1F7DB6C6-2736-4FA6-B9FD-C54A46185F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6" name="Straight Connector 2195">
                <a:extLst>
                  <a:ext uri="{FF2B5EF4-FFF2-40B4-BE49-F238E27FC236}">
                    <a16:creationId xmlns="" xmlns:a16="http://schemas.microsoft.com/office/drawing/2014/main" id="{E0AD3A2F-3C27-40A7-AB52-791EB4F332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7" name="Straight Connector 2196">
                <a:extLst>
                  <a:ext uri="{FF2B5EF4-FFF2-40B4-BE49-F238E27FC236}">
                    <a16:creationId xmlns="" xmlns:a16="http://schemas.microsoft.com/office/drawing/2014/main" id="{E077D0A2-C012-4A40-B968-41D0038E0E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8" name="Straight Connector 2197">
                <a:extLst>
                  <a:ext uri="{FF2B5EF4-FFF2-40B4-BE49-F238E27FC236}">
                    <a16:creationId xmlns="" xmlns:a16="http://schemas.microsoft.com/office/drawing/2014/main" id="{2A19EF61-1CF0-42F8-BB44-A31996A873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9" name="Straight Connector 2198">
                <a:extLst>
                  <a:ext uri="{FF2B5EF4-FFF2-40B4-BE49-F238E27FC236}">
                    <a16:creationId xmlns="" xmlns:a16="http://schemas.microsoft.com/office/drawing/2014/main" id="{9AD477EC-45E0-4E5A-95D7-AF328EC111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0" name="Straight Connector 2199">
                <a:extLst>
                  <a:ext uri="{FF2B5EF4-FFF2-40B4-BE49-F238E27FC236}">
                    <a16:creationId xmlns="" xmlns:a16="http://schemas.microsoft.com/office/drawing/2014/main" id="{2967863C-A67F-4112-A0B7-5C9DC3A925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01" name="Oval 2200">
                <a:extLst>
                  <a:ext uri="{FF2B5EF4-FFF2-40B4-BE49-F238E27FC236}">
                    <a16:creationId xmlns="" xmlns:a16="http://schemas.microsoft.com/office/drawing/2014/main" id="{5A869F62-59B3-48D7-9E25-17880247C053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2" name="Oval 2201">
                <a:extLst>
                  <a:ext uri="{FF2B5EF4-FFF2-40B4-BE49-F238E27FC236}">
                    <a16:creationId xmlns="" xmlns:a16="http://schemas.microsoft.com/office/drawing/2014/main" id="{BDA01292-ED7A-4B4D-98C4-4EFE80621BF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3" name="Oval 2202">
                <a:extLst>
                  <a:ext uri="{FF2B5EF4-FFF2-40B4-BE49-F238E27FC236}">
                    <a16:creationId xmlns="" xmlns:a16="http://schemas.microsoft.com/office/drawing/2014/main" id="{0F160E21-19E3-4D59-A42A-1D4AEB8F3CE1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4" name="Oval 2203">
                <a:extLst>
                  <a:ext uri="{FF2B5EF4-FFF2-40B4-BE49-F238E27FC236}">
                    <a16:creationId xmlns="" xmlns:a16="http://schemas.microsoft.com/office/drawing/2014/main" id="{BC719E0B-1B4D-4940-BBCE-5D07500CEAA5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5" name="Oval 2204">
                <a:extLst>
                  <a:ext uri="{FF2B5EF4-FFF2-40B4-BE49-F238E27FC236}">
                    <a16:creationId xmlns="" xmlns:a16="http://schemas.microsoft.com/office/drawing/2014/main" id="{479BF81A-F9C6-433E-87C7-BA7255C8068B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6" name="TextBox 2205">
                <a:extLst>
                  <a:ext uri="{FF2B5EF4-FFF2-40B4-BE49-F238E27FC236}">
                    <a16:creationId xmlns="" xmlns:a16="http://schemas.microsoft.com/office/drawing/2014/main" id="{3B0DFFA0-B18F-4D97-8FC1-B888772A273E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07" name="TextBox 2206">
                <a:extLst>
                  <a:ext uri="{FF2B5EF4-FFF2-40B4-BE49-F238E27FC236}">
                    <a16:creationId xmlns="" xmlns:a16="http://schemas.microsoft.com/office/drawing/2014/main" id="{27D61142-8389-4E65-A2B7-78600DDC4A1A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2994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1</a:t>
                </a:r>
              </a:p>
            </p:txBody>
          </p:sp>
          <p:sp>
            <p:nvSpPr>
              <p:cNvPr id="2208" name="TextBox 2207">
                <a:extLst>
                  <a:ext uri="{FF2B5EF4-FFF2-40B4-BE49-F238E27FC236}">
                    <a16:creationId xmlns="" xmlns:a16="http://schemas.microsoft.com/office/drawing/2014/main" id="{942A5E92-72A7-4A3C-8776-BB44AA3D9DDB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09" name="TextBox 2208">
                <a:extLst>
                  <a:ext uri="{FF2B5EF4-FFF2-40B4-BE49-F238E27FC236}">
                    <a16:creationId xmlns="" xmlns:a16="http://schemas.microsoft.com/office/drawing/2014/main" id="{E7EEFBD3-E6CD-4A53-9360-2918C3B8C32E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10" name="TextBox 2209">
                <a:extLst>
                  <a:ext uri="{FF2B5EF4-FFF2-40B4-BE49-F238E27FC236}">
                    <a16:creationId xmlns="" xmlns:a16="http://schemas.microsoft.com/office/drawing/2014/main" id="{3246DBCE-8AEE-4760-9DF9-8AEA78379369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</p:grpSp>
      <p:grpSp>
        <p:nvGrpSpPr>
          <p:cNvPr id="2211" name="Group 2210">
            <a:extLst>
              <a:ext uri="{FF2B5EF4-FFF2-40B4-BE49-F238E27FC236}">
                <a16:creationId xmlns="" xmlns:a16="http://schemas.microsoft.com/office/drawing/2014/main" id="{7BE4A0D0-1C24-4A61-A806-E17A547D7403}"/>
              </a:ext>
            </a:extLst>
          </p:cNvPr>
          <p:cNvGrpSpPr/>
          <p:nvPr/>
        </p:nvGrpSpPr>
        <p:grpSpPr>
          <a:xfrm>
            <a:off x="7680185" y="4735782"/>
            <a:ext cx="436079" cy="909301"/>
            <a:chOff x="407056" y="708837"/>
            <a:chExt cx="436079" cy="909301"/>
          </a:xfrm>
        </p:grpSpPr>
        <p:sp>
          <p:nvSpPr>
            <p:cNvPr id="2212" name="TextBox 2211">
              <a:extLst>
                <a:ext uri="{FF2B5EF4-FFF2-40B4-BE49-F238E27FC236}">
                  <a16:creationId xmlns="" xmlns:a16="http://schemas.microsoft.com/office/drawing/2014/main" id="{48E5312A-E08D-4325-9CAF-C1896B1F4ED9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213" name="Group 2212">
              <a:extLst>
                <a:ext uri="{FF2B5EF4-FFF2-40B4-BE49-F238E27FC236}">
                  <a16:creationId xmlns="" xmlns:a16="http://schemas.microsoft.com/office/drawing/2014/main" id="{A06F45FA-B04A-4DDC-8CCF-EB486A2E5E29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214" name="Oval 2213">
                <a:extLst>
                  <a:ext uri="{FF2B5EF4-FFF2-40B4-BE49-F238E27FC236}">
                    <a16:creationId xmlns="" xmlns:a16="http://schemas.microsoft.com/office/drawing/2014/main" id="{342F7E61-5B2A-4FED-AD5C-0536B1C71212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15" name="Straight Connector 2214">
                <a:extLst>
                  <a:ext uri="{FF2B5EF4-FFF2-40B4-BE49-F238E27FC236}">
                    <a16:creationId xmlns="" xmlns:a16="http://schemas.microsoft.com/office/drawing/2014/main" id="{0EE2D24E-3072-487F-AA3B-8FD9E3F4D0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6" name="Straight Connector 2215">
                <a:extLst>
                  <a:ext uri="{FF2B5EF4-FFF2-40B4-BE49-F238E27FC236}">
                    <a16:creationId xmlns="" xmlns:a16="http://schemas.microsoft.com/office/drawing/2014/main" id="{CFE6ED08-6C55-4A61-A4C0-40A746F3DC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7" name="Straight Connector 2216">
                <a:extLst>
                  <a:ext uri="{FF2B5EF4-FFF2-40B4-BE49-F238E27FC236}">
                    <a16:creationId xmlns="" xmlns:a16="http://schemas.microsoft.com/office/drawing/2014/main" id="{70FAD77A-7FB0-484C-BA57-F2F42DD9F4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8" name="Straight Connector 2217">
                <a:extLst>
                  <a:ext uri="{FF2B5EF4-FFF2-40B4-BE49-F238E27FC236}">
                    <a16:creationId xmlns="" xmlns:a16="http://schemas.microsoft.com/office/drawing/2014/main" id="{64B8E98B-3743-4899-A8D0-F3EFBD4DC4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9" name="Straight Connector 2218">
                <a:extLst>
                  <a:ext uri="{FF2B5EF4-FFF2-40B4-BE49-F238E27FC236}">
                    <a16:creationId xmlns="" xmlns:a16="http://schemas.microsoft.com/office/drawing/2014/main" id="{79D91D05-9763-4D01-818B-D0D90BAE7E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0" name="Straight Connector 2219">
                <a:extLst>
                  <a:ext uri="{FF2B5EF4-FFF2-40B4-BE49-F238E27FC236}">
                    <a16:creationId xmlns="" xmlns:a16="http://schemas.microsoft.com/office/drawing/2014/main" id="{8A63A908-5E3F-4805-827B-1E6BC8B3CF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1" name="Straight Connector 2220">
                <a:extLst>
                  <a:ext uri="{FF2B5EF4-FFF2-40B4-BE49-F238E27FC236}">
                    <a16:creationId xmlns="" xmlns:a16="http://schemas.microsoft.com/office/drawing/2014/main" id="{D9E989E3-EAC3-4869-B340-32E34FBEAE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2" name="Straight Connector 2221">
                <a:extLst>
                  <a:ext uri="{FF2B5EF4-FFF2-40B4-BE49-F238E27FC236}">
                    <a16:creationId xmlns="" xmlns:a16="http://schemas.microsoft.com/office/drawing/2014/main" id="{12C9669A-C6F5-4C96-9749-BACEC151A9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3" name="Straight Connector 2222">
                <a:extLst>
                  <a:ext uri="{FF2B5EF4-FFF2-40B4-BE49-F238E27FC236}">
                    <a16:creationId xmlns="" xmlns:a16="http://schemas.microsoft.com/office/drawing/2014/main" id="{7B84FC6F-4EE7-482E-9983-E00701A0EC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4" name="Straight Connector 2223">
                <a:extLst>
                  <a:ext uri="{FF2B5EF4-FFF2-40B4-BE49-F238E27FC236}">
                    <a16:creationId xmlns="" xmlns:a16="http://schemas.microsoft.com/office/drawing/2014/main" id="{5ADCE39E-9978-47C1-9B1C-E33A054075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25" name="Oval 2224">
                <a:extLst>
                  <a:ext uri="{FF2B5EF4-FFF2-40B4-BE49-F238E27FC236}">
                    <a16:creationId xmlns="" xmlns:a16="http://schemas.microsoft.com/office/drawing/2014/main" id="{23A5D562-AE65-4173-817C-8AC3D0A5650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6" name="Oval 2225">
                <a:extLst>
                  <a:ext uri="{FF2B5EF4-FFF2-40B4-BE49-F238E27FC236}">
                    <a16:creationId xmlns="" xmlns:a16="http://schemas.microsoft.com/office/drawing/2014/main" id="{FCADE4CD-2435-493B-A0F9-25F870B54A50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7" name="Oval 2226">
                <a:extLst>
                  <a:ext uri="{FF2B5EF4-FFF2-40B4-BE49-F238E27FC236}">
                    <a16:creationId xmlns="" xmlns:a16="http://schemas.microsoft.com/office/drawing/2014/main" id="{E5AD8296-4992-43F4-AAC8-9CA10136A1D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8" name="Oval 2227">
                <a:extLst>
                  <a:ext uri="{FF2B5EF4-FFF2-40B4-BE49-F238E27FC236}">
                    <a16:creationId xmlns="" xmlns:a16="http://schemas.microsoft.com/office/drawing/2014/main" id="{43C299E8-DFCF-4A08-B041-6D1DB9CB3778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9" name="Oval 2228">
                <a:extLst>
                  <a:ext uri="{FF2B5EF4-FFF2-40B4-BE49-F238E27FC236}">
                    <a16:creationId xmlns="" xmlns:a16="http://schemas.microsoft.com/office/drawing/2014/main" id="{DB6373A9-F287-4EC4-A134-857DE1E9E430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30" name="TextBox 2229">
                <a:extLst>
                  <a:ext uri="{FF2B5EF4-FFF2-40B4-BE49-F238E27FC236}">
                    <a16:creationId xmlns="" xmlns:a16="http://schemas.microsoft.com/office/drawing/2014/main" id="{BC268D87-3830-406D-BB6F-FE0341447F2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31" name="TextBox 2230">
                <a:extLst>
                  <a:ext uri="{FF2B5EF4-FFF2-40B4-BE49-F238E27FC236}">
                    <a16:creationId xmlns="" xmlns:a16="http://schemas.microsoft.com/office/drawing/2014/main" id="{AB37FE37-6A56-4093-BA58-9F38CEEBB3DD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32" name="TextBox 2231">
                <a:extLst>
                  <a:ext uri="{FF2B5EF4-FFF2-40B4-BE49-F238E27FC236}">
                    <a16:creationId xmlns="" xmlns:a16="http://schemas.microsoft.com/office/drawing/2014/main" id="{001DCD86-7482-4A55-B385-D17F5287B05A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33" name="TextBox 2232">
                <a:extLst>
                  <a:ext uri="{FF2B5EF4-FFF2-40B4-BE49-F238E27FC236}">
                    <a16:creationId xmlns="" xmlns:a16="http://schemas.microsoft.com/office/drawing/2014/main" id="{953320EF-A743-4385-8FFA-460323BC8A0D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34" name="TextBox 2233">
                <a:extLst>
                  <a:ext uri="{FF2B5EF4-FFF2-40B4-BE49-F238E27FC236}">
                    <a16:creationId xmlns="" xmlns:a16="http://schemas.microsoft.com/office/drawing/2014/main" id="{256B1C98-0033-4CC9-9B11-303E88EB002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235" name="Group 2234">
            <a:extLst>
              <a:ext uri="{FF2B5EF4-FFF2-40B4-BE49-F238E27FC236}">
                <a16:creationId xmlns="" xmlns:a16="http://schemas.microsoft.com/office/drawing/2014/main" id="{3CA1DF51-12A0-4E95-9888-4F7B21651B1D}"/>
              </a:ext>
            </a:extLst>
          </p:cNvPr>
          <p:cNvGrpSpPr/>
          <p:nvPr/>
        </p:nvGrpSpPr>
        <p:grpSpPr>
          <a:xfrm>
            <a:off x="8213585" y="4735782"/>
            <a:ext cx="461478" cy="909301"/>
            <a:chOff x="407056" y="708837"/>
            <a:chExt cx="461478" cy="909301"/>
          </a:xfrm>
        </p:grpSpPr>
        <p:sp>
          <p:nvSpPr>
            <p:cNvPr id="2236" name="TextBox 2235">
              <a:extLst>
                <a:ext uri="{FF2B5EF4-FFF2-40B4-BE49-F238E27FC236}">
                  <a16:creationId xmlns="" xmlns:a16="http://schemas.microsoft.com/office/drawing/2014/main" id="{15097E22-269D-4970-808D-93FBFE890992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2237" name="Group 2236">
              <a:extLst>
                <a:ext uri="{FF2B5EF4-FFF2-40B4-BE49-F238E27FC236}">
                  <a16:creationId xmlns="" xmlns:a16="http://schemas.microsoft.com/office/drawing/2014/main" id="{36C21DC3-07CD-4385-A91E-AB1E5F83E7CB}"/>
                </a:ext>
              </a:extLst>
            </p:cNvPr>
            <p:cNvGrpSpPr/>
            <p:nvPr/>
          </p:nvGrpSpPr>
          <p:grpSpPr>
            <a:xfrm>
              <a:off x="407056" y="737158"/>
              <a:ext cx="461478" cy="880980"/>
              <a:chOff x="571516" y="753605"/>
              <a:chExt cx="461478" cy="880980"/>
            </a:xfrm>
          </p:grpSpPr>
          <p:sp>
            <p:nvSpPr>
              <p:cNvPr id="2238" name="Oval 2237">
                <a:extLst>
                  <a:ext uri="{FF2B5EF4-FFF2-40B4-BE49-F238E27FC236}">
                    <a16:creationId xmlns="" xmlns:a16="http://schemas.microsoft.com/office/drawing/2014/main" id="{440465A9-AC67-468D-AE94-FBFD88FF376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39" name="Straight Connector 2238">
                <a:extLst>
                  <a:ext uri="{FF2B5EF4-FFF2-40B4-BE49-F238E27FC236}">
                    <a16:creationId xmlns="" xmlns:a16="http://schemas.microsoft.com/office/drawing/2014/main" id="{AFEF9473-AE1D-47AF-BC6A-1222391CEA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0" name="Straight Connector 2239">
                <a:extLst>
                  <a:ext uri="{FF2B5EF4-FFF2-40B4-BE49-F238E27FC236}">
                    <a16:creationId xmlns="" xmlns:a16="http://schemas.microsoft.com/office/drawing/2014/main" id="{FE8447BB-0EC2-4137-A2EC-6FE964AEBD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1" name="Straight Connector 2240">
                <a:extLst>
                  <a:ext uri="{FF2B5EF4-FFF2-40B4-BE49-F238E27FC236}">
                    <a16:creationId xmlns="" xmlns:a16="http://schemas.microsoft.com/office/drawing/2014/main" id="{02EE1A8E-3835-48F3-A2A2-009B74B1CF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2" name="Straight Connector 2241">
                <a:extLst>
                  <a:ext uri="{FF2B5EF4-FFF2-40B4-BE49-F238E27FC236}">
                    <a16:creationId xmlns="" xmlns:a16="http://schemas.microsoft.com/office/drawing/2014/main" id="{E50877FA-0851-4088-9C6E-E1294EE96B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3" name="Straight Connector 2242">
                <a:extLst>
                  <a:ext uri="{FF2B5EF4-FFF2-40B4-BE49-F238E27FC236}">
                    <a16:creationId xmlns="" xmlns:a16="http://schemas.microsoft.com/office/drawing/2014/main" id="{01ABD90C-8967-4D31-85E0-8DF92E6A78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4" name="Straight Connector 2243">
                <a:extLst>
                  <a:ext uri="{FF2B5EF4-FFF2-40B4-BE49-F238E27FC236}">
                    <a16:creationId xmlns="" xmlns:a16="http://schemas.microsoft.com/office/drawing/2014/main" id="{C952A688-5C1A-4373-BF95-D0279DAA3A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5" name="Straight Connector 2244">
                <a:extLst>
                  <a:ext uri="{FF2B5EF4-FFF2-40B4-BE49-F238E27FC236}">
                    <a16:creationId xmlns="" xmlns:a16="http://schemas.microsoft.com/office/drawing/2014/main" id="{60595042-AF88-4657-851D-F97D36F91B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6" name="Straight Connector 2245">
                <a:extLst>
                  <a:ext uri="{FF2B5EF4-FFF2-40B4-BE49-F238E27FC236}">
                    <a16:creationId xmlns="" xmlns:a16="http://schemas.microsoft.com/office/drawing/2014/main" id="{9FCA9699-3728-4808-BBD2-FC0E03A1A5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7" name="Straight Connector 2246">
                <a:extLst>
                  <a:ext uri="{FF2B5EF4-FFF2-40B4-BE49-F238E27FC236}">
                    <a16:creationId xmlns="" xmlns:a16="http://schemas.microsoft.com/office/drawing/2014/main" id="{C6DFA3B7-35A7-4CB5-8C5D-A9A50835DC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8" name="Straight Connector 2247">
                <a:extLst>
                  <a:ext uri="{FF2B5EF4-FFF2-40B4-BE49-F238E27FC236}">
                    <a16:creationId xmlns="" xmlns:a16="http://schemas.microsoft.com/office/drawing/2014/main" id="{20C76956-482C-41C0-BF26-614C369BFD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49" name="Oval 2248">
                <a:extLst>
                  <a:ext uri="{FF2B5EF4-FFF2-40B4-BE49-F238E27FC236}">
                    <a16:creationId xmlns="" xmlns:a16="http://schemas.microsoft.com/office/drawing/2014/main" id="{F55FEAA7-967C-41A0-958F-5E88D2CF5647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0" name="Oval 2249">
                <a:extLst>
                  <a:ext uri="{FF2B5EF4-FFF2-40B4-BE49-F238E27FC236}">
                    <a16:creationId xmlns="" xmlns:a16="http://schemas.microsoft.com/office/drawing/2014/main" id="{439B1739-1B5E-4CA1-82F3-377300CA354C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1" name="Oval 2250">
                <a:extLst>
                  <a:ext uri="{FF2B5EF4-FFF2-40B4-BE49-F238E27FC236}">
                    <a16:creationId xmlns="" xmlns:a16="http://schemas.microsoft.com/office/drawing/2014/main" id="{CEC0B38D-8440-41F9-A6E7-0DA058632ED8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2" name="Oval 2251">
                <a:extLst>
                  <a:ext uri="{FF2B5EF4-FFF2-40B4-BE49-F238E27FC236}">
                    <a16:creationId xmlns="" xmlns:a16="http://schemas.microsoft.com/office/drawing/2014/main" id="{F2104E91-6C81-42DD-8C11-8C6E8A5FA1A1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3" name="Oval 2252">
                <a:extLst>
                  <a:ext uri="{FF2B5EF4-FFF2-40B4-BE49-F238E27FC236}">
                    <a16:creationId xmlns="" xmlns:a16="http://schemas.microsoft.com/office/drawing/2014/main" id="{DFF9F24A-D74D-4CEC-8979-CBD22DCC4485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4" name="TextBox 2253">
                <a:extLst>
                  <a:ext uri="{FF2B5EF4-FFF2-40B4-BE49-F238E27FC236}">
                    <a16:creationId xmlns="" xmlns:a16="http://schemas.microsoft.com/office/drawing/2014/main" id="{5D7E2545-6EB0-4A27-B04F-37A136A9752C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255" name="TextBox 2254">
                <a:extLst>
                  <a:ext uri="{FF2B5EF4-FFF2-40B4-BE49-F238E27FC236}">
                    <a16:creationId xmlns="" xmlns:a16="http://schemas.microsoft.com/office/drawing/2014/main" id="{45315E97-FDB7-42E6-82D0-2E8F653E91B5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2803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-</a:t>
                </a:r>
              </a:p>
            </p:txBody>
          </p:sp>
          <p:sp>
            <p:nvSpPr>
              <p:cNvPr id="2256" name="TextBox 2255">
                <a:extLst>
                  <a:ext uri="{FF2B5EF4-FFF2-40B4-BE49-F238E27FC236}">
                    <a16:creationId xmlns="" xmlns:a16="http://schemas.microsoft.com/office/drawing/2014/main" id="{A82C57AE-93A0-49B8-80D5-82549600583F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257" name="TextBox 2256">
                <a:extLst>
                  <a:ext uri="{FF2B5EF4-FFF2-40B4-BE49-F238E27FC236}">
                    <a16:creationId xmlns="" xmlns:a16="http://schemas.microsoft.com/office/drawing/2014/main" id="{FEE04BEF-B28F-4F81-B5A8-F2D6A0CBF3AE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58" name="TextBox 2257">
                <a:extLst>
                  <a:ext uri="{FF2B5EF4-FFF2-40B4-BE49-F238E27FC236}">
                    <a16:creationId xmlns="" xmlns:a16="http://schemas.microsoft.com/office/drawing/2014/main" id="{57298927-EFEF-4366-9B5F-51211F6A8CE9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</a:t>
                </a:r>
              </a:p>
            </p:txBody>
          </p:sp>
        </p:grpSp>
      </p:grpSp>
      <p:grpSp>
        <p:nvGrpSpPr>
          <p:cNvPr id="2259" name="Group 2258">
            <a:extLst>
              <a:ext uri="{FF2B5EF4-FFF2-40B4-BE49-F238E27FC236}">
                <a16:creationId xmlns="" xmlns:a16="http://schemas.microsoft.com/office/drawing/2014/main" id="{7F3B00DA-B092-48C0-8D57-E4774A7EC6D1}"/>
              </a:ext>
            </a:extLst>
          </p:cNvPr>
          <p:cNvGrpSpPr/>
          <p:nvPr/>
        </p:nvGrpSpPr>
        <p:grpSpPr>
          <a:xfrm>
            <a:off x="8823185" y="4742132"/>
            <a:ext cx="467828" cy="909301"/>
            <a:chOff x="407056" y="708837"/>
            <a:chExt cx="467828" cy="909301"/>
          </a:xfrm>
        </p:grpSpPr>
        <p:sp>
          <p:nvSpPr>
            <p:cNvPr id="2260" name="TextBox 2259">
              <a:extLst>
                <a:ext uri="{FF2B5EF4-FFF2-40B4-BE49-F238E27FC236}">
                  <a16:creationId xmlns="" xmlns:a16="http://schemas.microsoft.com/office/drawing/2014/main" id="{CFFF95EB-9AC7-402B-BB69-9B1B2DED655C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261" name="Group 2260">
              <a:extLst>
                <a:ext uri="{FF2B5EF4-FFF2-40B4-BE49-F238E27FC236}">
                  <a16:creationId xmlns="" xmlns:a16="http://schemas.microsoft.com/office/drawing/2014/main" id="{E6D1461D-1ADD-459D-A6FE-69962AB278FD}"/>
                </a:ext>
              </a:extLst>
            </p:cNvPr>
            <p:cNvGrpSpPr/>
            <p:nvPr/>
          </p:nvGrpSpPr>
          <p:grpSpPr>
            <a:xfrm>
              <a:off x="407056" y="737158"/>
              <a:ext cx="467828" cy="880980"/>
              <a:chOff x="571516" y="753605"/>
              <a:chExt cx="467828" cy="880980"/>
            </a:xfrm>
          </p:grpSpPr>
          <p:sp>
            <p:nvSpPr>
              <p:cNvPr id="2262" name="Oval 2261">
                <a:extLst>
                  <a:ext uri="{FF2B5EF4-FFF2-40B4-BE49-F238E27FC236}">
                    <a16:creationId xmlns="" xmlns:a16="http://schemas.microsoft.com/office/drawing/2014/main" id="{9B1CF278-6FA0-49DB-AA4D-1C4DED730F40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63" name="Straight Connector 2262">
                <a:extLst>
                  <a:ext uri="{FF2B5EF4-FFF2-40B4-BE49-F238E27FC236}">
                    <a16:creationId xmlns="" xmlns:a16="http://schemas.microsoft.com/office/drawing/2014/main" id="{D4C54ADD-A9CF-4465-BDD1-6B876D0ACC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4" name="Straight Connector 2263">
                <a:extLst>
                  <a:ext uri="{FF2B5EF4-FFF2-40B4-BE49-F238E27FC236}">
                    <a16:creationId xmlns="" xmlns:a16="http://schemas.microsoft.com/office/drawing/2014/main" id="{AA96A51A-C9BD-4FFB-9B1B-20C26EE80E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5" name="Straight Connector 2264">
                <a:extLst>
                  <a:ext uri="{FF2B5EF4-FFF2-40B4-BE49-F238E27FC236}">
                    <a16:creationId xmlns="" xmlns:a16="http://schemas.microsoft.com/office/drawing/2014/main" id="{0F281344-6229-4907-8B46-2FEF49281F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6" name="Straight Connector 2265">
                <a:extLst>
                  <a:ext uri="{FF2B5EF4-FFF2-40B4-BE49-F238E27FC236}">
                    <a16:creationId xmlns="" xmlns:a16="http://schemas.microsoft.com/office/drawing/2014/main" id="{3A31DB23-7E4C-4759-935F-D64E04F1AC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7" name="Straight Connector 2266">
                <a:extLst>
                  <a:ext uri="{FF2B5EF4-FFF2-40B4-BE49-F238E27FC236}">
                    <a16:creationId xmlns="" xmlns:a16="http://schemas.microsoft.com/office/drawing/2014/main" id="{CCF9E966-50CF-438F-833F-7C56CDBAB2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8" name="Straight Connector 2267">
                <a:extLst>
                  <a:ext uri="{FF2B5EF4-FFF2-40B4-BE49-F238E27FC236}">
                    <a16:creationId xmlns="" xmlns:a16="http://schemas.microsoft.com/office/drawing/2014/main" id="{330AAE94-0334-4410-97F4-0B0000E445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9" name="Straight Connector 2268">
                <a:extLst>
                  <a:ext uri="{FF2B5EF4-FFF2-40B4-BE49-F238E27FC236}">
                    <a16:creationId xmlns="" xmlns:a16="http://schemas.microsoft.com/office/drawing/2014/main" id="{8C16B8E3-AE57-45D2-B563-A32F27651D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0" name="Straight Connector 2269">
                <a:extLst>
                  <a:ext uri="{FF2B5EF4-FFF2-40B4-BE49-F238E27FC236}">
                    <a16:creationId xmlns="" xmlns:a16="http://schemas.microsoft.com/office/drawing/2014/main" id="{619935AB-49B1-45CD-BE8B-2AB348C02D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1" name="Straight Connector 2270">
                <a:extLst>
                  <a:ext uri="{FF2B5EF4-FFF2-40B4-BE49-F238E27FC236}">
                    <a16:creationId xmlns="" xmlns:a16="http://schemas.microsoft.com/office/drawing/2014/main" id="{6ADD63F0-A4ED-4B03-83DF-B752D0D9A1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2" name="Straight Connector 2271">
                <a:extLst>
                  <a:ext uri="{FF2B5EF4-FFF2-40B4-BE49-F238E27FC236}">
                    <a16:creationId xmlns="" xmlns:a16="http://schemas.microsoft.com/office/drawing/2014/main" id="{B4C3F708-4B3E-44E7-A059-D45F42E75F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73" name="Oval 2272">
                <a:extLst>
                  <a:ext uri="{FF2B5EF4-FFF2-40B4-BE49-F238E27FC236}">
                    <a16:creationId xmlns="" xmlns:a16="http://schemas.microsoft.com/office/drawing/2014/main" id="{83D75772-3A8D-4ED9-AC97-2A235FEE46DE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4" name="Oval 2273">
                <a:extLst>
                  <a:ext uri="{FF2B5EF4-FFF2-40B4-BE49-F238E27FC236}">
                    <a16:creationId xmlns="" xmlns:a16="http://schemas.microsoft.com/office/drawing/2014/main" id="{43205C63-F98B-43CB-AEDA-4AA0FECAE7F4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5" name="Oval 2274">
                <a:extLst>
                  <a:ext uri="{FF2B5EF4-FFF2-40B4-BE49-F238E27FC236}">
                    <a16:creationId xmlns="" xmlns:a16="http://schemas.microsoft.com/office/drawing/2014/main" id="{697D78DE-5976-4D09-8F10-A23DF759D256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6" name="Oval 2275">
                <a:extLst>
                  <a:ext uri="{FF2B5EF4-FFF2-40B4-BE49-F238E27FC236}">
                    <a16:creationId xmlns="" xmlns:a16="http://schemas.microsoft.com/office/drawing/2014/main" id="{D616343C-E4B6-4782-8AF1-50B85F686DA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7" name="Oval 2276">
                <a:extLst>
                  <a:ext uri="{FF2B5EF4-FFF2-40B4-BE49-F238E27FC236}">
                    <a16:creationId xmlns="" xmlns:a16="http://schemas.microsoft.com/office/drawing/2014/main" id="{FA88193B-0133-409A-8754-3BB9D4B0328D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8" name="TextBox 2277">
                <a:extLst>
                  <a:ext uri="{FF2B5EF4-FFF2-40B4-BE49-F238E27FC236}">
                    <a16:creationId xmlns="" xmlns:a16="http://schemas.microsoft.com/office/drawing/2014/main" id="{A1B0B3A9-1B85-4976-B430-F5E4737F06F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79" name="TextBox 2278">
                <a:extLst>
                  <a:ext uri="{FF2B5EF4-FFF2-40B4-BE49-F238E27FC236}">
                    <a16:creationId xmlns="" xmlns:a16="http://schemas.microsoft.com/office/drawing/2014/main" id="{5E05BC0B-CD4B-4436-92E2-8C544F2BBE83}"/>
                  </a:ext>
                </a:extLst>
              </p:cNvPr>
              <p:cNvSpPr txBox="1"/>
              <p:nvPr/>
            </p:nvSpPr>
            <p:spPr>
              <a:xfrm>
                <a:off x="746281" y="1016801"/>
                <a:ext cx="2930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/>
                  <a:t>-</a:t>
                </a:r>
              </a:p>
            </p:txBody>
          </p:sp>
          <p:sp>
            <p:nvSpPr>
              <p:cNvPr id="2280" name="TextBox 2279">
                <a:extLst>
                  <a:ext uri="{FF2B5EF4-FFF2-40B4-BE49-F238E27FC236}">
                    <a16:creationId xmlns="" xmlns:a16="http://schemas.microsoft.com/office/drawing/2014/main" id="{595BE9B0-1560-423B-8144-313BBD77F52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281" name="TextBox 2280">
                <a:extLst>
                  <a:ext uri="{FF2B5EF4-FFF2-40B4-BE49-F238E27FC236}">
                    <a16:creationId xmlns="" xmlns:a16="http://schemas.microsoft.com/office/drawing/2014/main" id="{DD465446-E4BD-432F-A196-F13B5621BE5E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82" name="TextBox 2281">
                <a:extLst>
                  <a:ext uri="{FF2B5EF4-FFF2-40B4-BE49-F238E27FC236}">
                    <a16:creationId xmlns="" xmlns:a16="http://schemas.microsoft.com/office/drawing/2014/main" id="{428F8892-A10C-4D83-9B6E-8EF147C3392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</p:grpSp>
      <p:grpSp>
        <p:nvGrpSpPr>
          <p:cNvPr id="2283" name="Group 2282">
            <a:extLst>
              <a:ext uri="{FF2B5EF4-FFF2-40B4-BE49-F238E27FC236}">
                <a16:creationId xmlns="" xmlns:a16="http://schemas.microsoft.com/office/drawing/2014/main" id="{870B7D70-6D51-4C4B-BE23-9CC86333AEF8}"/>
              </a:ext>
            </a:extLst>
          </p:cNvPr>
          <p:cNvGrpSpPr/>
          <p:nvPr/>
        </p:nvGrpSpPr>
        <p:grpSpPr>
          <a:xfrm>
            <a:off x="9458185" y="4742132"/>
            <a:ext cx="436079" cy="909301"/>
            <a:chOff x="407056" y="708837"/>
            <a:chExt cx="436079" cy="909301"/>
          </a:xfrm>
        </p:grpSpPr>
        <p:sp>
          <p:nvSpPr>
            <p:cNvPr id="2284" name="TextBox 2283">
              <a:extLst>
                <a:ext uri="{FF2B5EF4-FFF2-40B4-BE49-F238E27FC236}">
                  <a16:creationId xmlns="" xmlns:a16="http://schemas.microsoft.com/office/drawing/2014/main" id="{B8F57E1E-02B9-4275-9FD5-11611953B74E}"/>
                </a:ext>
              </a:extLst>
            </p:cNvPr>
            <p:cNvSpPr txBox="1"/>
            <p:nvPr/>
          </p:nvSpPr>
          <p:spPr>
            <a:xfrm>
              <a:off x="614080" y="708837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grpSp>
          <p:nvGrpSpPr>
            <p:cNvPr id="2285" name="Group 2284">
              <a:extLst>
                <a:ext uri="{FF2B5EF4-FFF2-40B4-BE49-F238E27FC236}">
                  <a16:creationId xmlns="" xmlns:a16="http://schemas.microsoft.com/office/drawing/2014/main" id="{1DD637E9-4305-499A-99C8-076B5D08F7A0}"/>
                </a:ext>
              </a:extLst>
            </p:cNvPr>
            <p:cNvGrpSpPr/>
            <p:nvPr/>
          </p:nvGrpSpPr>
          <p:grpSpPr>
            <a:xfrm>
              <a:off x="407056" y="737158"/>
              <a:ext cx="436079" cy="880980"/>
              <a:chOff x="571516" y="753605"/>
              <a:chExt cx="436079" cy="880980"/>
            </a:xfrm>
          </p:grpSpPr>
          <p:sp>
            <p:nvSpPr>
              <p:cNvPr id="2286" name="Oval 2285">
                <a:extLst>
                  <a:ext uri="{FF2B5EF4-FFF2-40B4-BE49-F238E27FC236}">
                    <a16:creationId xmlns="" xmlns:a16="http://schemas.microsoft.com/office/drawing/2014/main" id="{E3E81ACB-73E6-4E2E-85E2-05CD9C7A542C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87" name="Straight Connector 2286">
                <a:extLst>
                  <a:ext uri="{FF2B5EF4-FFF2-40B4-BE49-F238E27FC236}">
                    <a16:creationId xmlns="" xmlns:a16="http://schemas.microsoft.com/office/drawing/2014/main" id="{0BCDF33B-2F28-4A61-9B3A-41B8D42352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8" name="Straight Connector 2287">
                <a:extLst>
                  <a:ext uri="{FF2B5EF4-FFF2-40B4-BE49-F238E27FC236}">
                    <a16:creationId xmlns="" xmlns:a16="http://schemas.microsoft.com/office/drawing/2014/main" id="{5751AB3E-3352-4EF5-84A1-CA6B546CA0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9" name="Straight Connector 2288">
                <a:extLst>
                  <a:ext uri="{FF2B5EF4-FFF2-40B4-BE49-F238E27FC236}">
                    <a16:creationId xmlns="" xmlns:a16="http://schemas.microsoft.com/office/drawing/2014/main" id="{75AC3965-5A48-4EA3-AF0F-0BBF79DA15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0" name="Straight Connector 2289">
                <a:extLst>
                  <a:ext uri="{FF2B5EF4-FFF2-40B4-BE49-F238E27FC236}">
                    <a16:creationId xmlns="" xmlns:a16="http://schemas.microsoft.com/office/drawing/2014/main" id="{49134628-FB42-4D36-A204-22DAF709C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1" name="Straight Connector 2290">
                <a:extLst>
                  <a:ext uri="{FF2B5EF4-FFF2-40B4-BE49-F238E27FC236}">
                    <a16:creationId xmlns="" xmlns:a16="http://schemas.microsoft.com/office/drawing/2014/main" id="{BFCD2D0F-4FB3-4C37-9F02-C3D9334042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2" name="Straight Connector 2291">
                <a:extLst>
                  <a:ext uri="{FF2B5EF4-FFF2-40B4-BE49-F238E27FC236}">
                    <a16:creationId xmlns="" xmlns:a16="http://schemas.microsoft.com/office/drawing/2014/main" id="{51F5DB1C-5B88-4004-BF77-211DF34EEB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3" name="Straight Connector 2292">
                <a:extLst>
                  <a:ext uri="{FF2B5EF4-FFF2-40B4-BE49-F238E27FC236}">
                    <a16:creationId xmlns="" xmlns:a16="http://schemas.microsoft.com/office/drawing/2014/main" id="{F62B9101-BACE-499D-9C34-B80D84EE43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4" name="Straight Connector 2293">
                <a:extLst>
                  <a:ext uri="{FF2B5EF4-FFF2-40B4-BE49-F238E27FC236}">
                    <a16:creationId xmlns="" xmlns:a16="http://schemas.microsoft.com/office/drawing/2014/main" id="{0FD3D954-9B7C-46AB-A7C9-1F60A21AB5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5" name="Straight Connector 2294">
                <a:extLst>
                  <a:ext uri="{FF2B5EF4-FFF2-40B4-BE49-F238E27FC236}">
                    <a16:creationId xmlns="" xmlns:a16="http://schemas.microsoft.com/office/drawing/2014/main" id="{B4443B8A-F700-40CA-9287-15EEB98D1F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6" name="Straight Connector 2295">
                <a:extLst>
                  <a:ext uri="{FF2B5EF4-FFF2-40B4-BE49-F238E27FC236}">
                    <a16:creationId xmlns="" xmlns:a16="http://schemas.microsoft.com/office/drawing/2014/main" id="{540227A1-98DC-40A2-949D-39F2D988A3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97" name="Oval 2296">
                <a:extLst>
                  <a:ext uri="{FF2B5EF4-FFF2-40B4-BE49-F238E27FC236}">
                    <a16:creationId xmlns="" xmlns:a16="http://schemas.microsoft.com/office/drawing/2014/main" id="{CB8878B4-917E-4872-94C1-C0EC8BE0D02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98" name="Oval 2297">
                <a:extLst>
                  <a:ext uri="{FF2B5EF4-FFF2-40B4-BE49-F238E27FC236}">
                    <a16:creationId xmlns="" xmlns:a16="http://schemas.microsoft.com/office/drawing/2014/main" id="{B3E2842D-D601-41E3-9130-7F9CC53FB53E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99" name="Oval 2298">
                <a:extLst>
                  <a:ext uri="{FF2B5EF4-FFF2-40B4-BE49-F238E27FC236}">
                    <a16:creationId xmlns="" xmlns:a16="http://schemas.microsoft.com/office/drawing/2014/main" id="{F1D3BFD9-E003-4B5D-A39B-3D147993C115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00" name="Oval 2299">
                <a:extLst>
                  <a:ext uri="{FF2B5EF4-FFF2-40B4-BE49-F238E27FC236}">
                    <a16:creationId xmlns="" xmlns:a16="http://schemas.microsoft.com/office/drawing/2014/main" id="{20696230-52BA-4976-A786-B96983FA1F5B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01" name="Oval 2300">
                <a:extLst>
                  <a:ext uri="{FF2B5EF4-FFF2-40B4-BE49-F238E27FC236}">
                    <a16:creationId xmlns="" xmlns:a16="http://schemas.microsoft.com/office/drawing/2014/main" id="{053A1881-701D-44EF-BA96-1E4FD181AFD9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02" name="TextBox 2301">
                <a:extLst>
                  <a:ext uri="{FF2B5EF4-FFF2-40B4-BE49-F238E27FC236}">
                    <a16:creationId xmlns="" xmlns:a16="http://schemas.microsoft.com/office/drawing/2014/main" id="{786AEC25-B54A-4D71-921F-9F446597292E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303" name="TextBox 2302">
                <a:extLst>
                  <a:ext uri="{FF2B5EF4-FFF2-40B4-BE49-F238E27FC236}">
                    <a16:creationId xmlns="" xmlns:a16="http://schemas.microsoft.com/office/drawing/2014/main" id="{CC357951-B463-40BE-87DC-8F983382A095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304" name="TextBox 2303">
                <a:extLst>
                  <a:ext uri="{FF2B5EF4-FFF2-40B4-BE49-F238E27FC236}">
                    <a16:creationId xmlns="" xmlns:a16="http://schemas.microsoft.com/office/drawing/2014/main" id="{1AEE9210-1BB8-4B57-AC19-97C73028CE12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305" name="TextBox 2304">
                <a:extLst>
                  <a:ext uri="{FF2B5EF4-FFF2-40B4-BE49-F238E27FC236}">
                    <a16:creationId xmlns="" xmlns:a16="http://schemas.microsoft.com/office/drawing/2014/main" id="{8F08E44E-D9FA-43D0-8A92-64BDAD4AFEE0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306" name="TextBox 2305">
                <a:extLst>
                  <a:ext uri="{FF2B5EF4-FFF2-40B4-BE49-F238E27FC236}">
                    <a16:creationId xmlns="" xmlns:a16="http://schemas.microsoft.com/office/drawing/2014/main" id="{50A464BB-72BE-4AD1-9DBA-F14DEF03D2C1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</p:grpSp>
      <p:sp>
        <p:nvSpPr>
          <p:cNvPr id="2307" name="TextBox 2306">
            <a:extLst>
              <a:ext uri="{FF2B5EF4-FFF2-40B4-BE49-F238E27FC236}">
                <a16:creationId xmlns="" xmlns:a16="http://schemas.microsoft.com/office/drawing/2014/main" id="{045F999E-225C-463D-9D95-E6147EA87851}"/>
              </a:ext>
            </a:extLst>
          </p:cNvPr>
          <p:cNvSpPr txBox="1"/>
          <p:nvPr/>
        </p:nvSpPr>
        <p:spPr>
          <a:xfrm>
            <a:off x="50800" y="5719077"/>
            <a:ext cx="4007394" cy="1061829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sz="700" dirty="0" err="1">
                <a:latin typeface="Cambria" panose="02040503050406030204" pitchFamily="18" charset="0"/>
              </a:rPr>
              <a:t>Sumber</a:t>
            </a:r>
            <a:r>
              <a:rPr lang="en-US" sz="700" dirty="0">
                <a:latin typeface="Cambria" panose="02040503050406030204" pitchFamily="18" charset="0"/>
              </a:rPr>
              <a:t>: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>
                <a:latin typeface="Cambria" panose="02040503050406030204" pitchFamily="18" charset="0"/>
              </a:rPr>
              <a:t>RPJMN 2015-2019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No. 179 </a:t>
            </a:r>
            <a:r>
              <a:rPr lang="en-US" sz="700" dirty="0" err="1">
                <a:latin typeface="Cambria" panose="02040503050406030204" pitchFamily="18" charset="0"/>
              </a:rPr>
              <a:t>Thn</a:t>
            </a:r>
            <a:r>
              <a:rPr lang="en-US" sz="700" dirty="0">
                <a:latin typeface="Cambria" panose="02040503050406030204" pitchFamily="18" charset="0"/>
              </a:rPr>
              <a:t> 2014 </a:t>
            </a:r>
            <a:r>
              <a:rPr lang="en-US" sz="700" dirty="0" err="1">
                <a:latin typeface="Cambria" panose="02040503050406030204" pitchFamily="18" charset="0"/>
              </a:rPr>
              <a:t>ttg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Prov. Nusa Tenggara,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No. 31 </a:t>
            </a:r>
            <a:r>
              <a:rPr lang="en-US" sz="700" dirty="0" err="1">
                <a:latin typeface="Cambria" panose="02040503050406030204" pitchFamily="18" charset="0"/>
              </a:rPr>
              <a:t>Thn</a:t>
            </a:r>
            <a:r>
              <a:rPr lang="en-US" sz="700" dirty="0">
                <a:latin typeface="Cambria" panose="02040503050406030204" pitchFamily="18" charset="0"/>
              </a:rPr>
              <a:t> 2015 </a:t>
            </a:r>
            <a:r>
              <a:rPr lang="en-US" sz="700" dirty="0" err="1">
                <a:latin typeface="Cambria" panose="02040503050406030204" pitchFamily="18" charset="0"/>
              </a:rPr>
              <a:t>ttg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Rencana</a:t>
            </a:r>
            <a:r>
              <a:rPr lang="en-US" sz="700" dirty="0">
                <a:latin typeface="Cambria" panose="02040503050406030204" pitchFamily="18" charset="0"/>
              </a:rPr>
              <a:t> Tata </a:t>
            </a:r>
            <a:r>
              <a:rPr lang="en-US" sz="700" dirty="0" err="1">
                <a:latin typeface="Cambria" panose="02040503050406030204" pitchFamily="18" charset="0"/>
              </a:rPr>
              <a:t>Ruang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Prov. Kalimantan Timur, 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No. 179 </a:t>
            </a:r>
            <a:r>
              <a:rPr lang="en-US" sz="700" dirty="0" err="1">
                <a:latin typeface="Cambria" panose="02040503050406030204" pitchFamily="18" charset="0"/>
              </a:rPr>
              <a:t>Thn</a:t>
            </a:r>
            <a:r>
              <a:rPr lang="en-US" sz="700" dirty="0">
                <a:latin typeface="Cambria" panose="02040503050406030204" pitchFamily="18" charset="0"/>
              </a:rPr>
              <a:t> 2014 </a:t>
            </a:r>
            <a:r>
              <a:rPr lang="en-US" sz="700" dirty="0" err="1">
                <a:latin typeface="Cambria" panose="02040503050406030204" pitchFamily="18" charset="0"/>
              </a:rPr>
              <a:t>ttg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</a:t>
            </a:r>
            <a:r>
              <a:rPr lang="en-US" sz="700" dirty="0" err="1">
                <a:latin typeface="Cambria" panose="02040503050406030204" pitchFamily="18" charset="0"/>
              </a:rPr>
              <a:t>Provinsi</a:t>
            </a:r>
            <a:r>
              <a:rPr lang="en-US" sz="700" dirty="0">
                <a:latin typeface="Cambria" panose="02040503050406030204" pitchFamily="18" charset="0"/>
              </a:rPr>
              <a:t> Nusa Tenggara Timur, 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Nomor</a:t>
            </a:r>
            <a:r>
              <a:rPr lang="en-US" sz="700" dirty="0">
                <a:latin typeface="Cambria" panose="02040503050406030204" pitchFamily="18" charset="0"/>
              </a:rPr>
              <a:t> 32 </a:t>
            </a:r>
            <a:r>
              <a:rPr lang="en-US" sz="700" dirty="0" err="1">
                <a:latin typeface="Cambria" panose="02040503050406030204" pitchFamily="18" charset="0"/>
              </a:rPr>
              <a:t>Tahun</a:t>
            </a:r>
            <a:r>
              <a:rPr lang="en-US" sz="700" dirty="0">
                <a:latin typeface="Cambria" panose="02040503050406030204" pitchFamily="18" charset="0"/>
              </a:rPr>
              <a:t> 2015 </a:t>
            </a:r>
            <a:r>
              <a:rPr lang="en-US" sz="700" dirty="0" err="1">
                <a:latin typeface="Cambria" panose="02040503050406030204" pitchFamily="18" charset="0"/>
              </a:rPr>
              <a:t>tentang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Rencana</a:t>
            </a:r>
            <a:r>
              <a:rPr lang="en-US" sz="700" dirty="0">
                <a:latin typeface="Cambria" panose="02040503050406030204" pitchFamily="18" charset="0"/>
              </a:rPr>
              <a:t> Tata </a:t>
            </a:r>
            <a:r>
              <a:rPr lang="en-US" sz="700" dirty="0" err="1">
                <a:latin typeface="Cambria" panose="02040503050406030204" pitchFamily="18" charset="0"/>
              </a:rPr>
              <a:t>Ruang</a:t>
            </a:r>
            <a:r>
              <a:rPr lang="en-US" sz="700" dirty="0">
                <a:latin typeface="Cambria" panose="02040503050406030204" pitchFamily="18" charset="0"/>
              </a:rPr>
              <a:t> Kawasan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</a:t>
            </a:r>
            <a:r>
              <a:rPr lang="en-US" sz="700" dirty="0" err="1">
                <a:latin typeface="Cambria" panose="02040503050406030204" pitchFamily="18" charset="0"/>
              </a:rPr>
              <a:t>Provinsi</a:t>
            </a:r>
            <a:r>
              <a:rPr lang="en-US" sz="700" dirty="0">
                <a:latin typeface="Cambria" panose="02040503050406030204" pitchFamily="18" charset="0"/>
              </a:rPr>
              <a:t> Papua, 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No. 33 </a:t>
            </a:r>
            <a:r>
              <a:rPr lang="en-US" sz="700" dirty="0" err="1">
                <a:latin typeface="Cambria" panose="02040503050406030204" pitchFamily="18" charset="0"/>
              </a:rPr>
              <a:t>Tahun</a:t>
            </a:r>
            <a:r>
              <a:rPr lang="en-US" sz="700" dirty="0">
                <a:latin typeface="Cambria" panose="02040503050406030204" pitchFamily="18" charset="0"/>
              </a:rPr>
              <a:t> 2015 </a:t>
            </a:r>
            <a:r>
              <a:rPr lang="en-US" sz="700" dirty="0" err="1">
                <a:latin typeface="Cambria" panose="02040503050406030204" pitchFamily="18" charset="0"/>
              </a:rPr>
              <a:t>tentang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Rencana</a:t>
            </a:r>
            <a:r>
              <a:rPr lang="en-US" sz="700" dirty="0">
                <a:latin typeface="Cambria" panose="02040503050406030204" pitchFamily="18" charset="0"/>
              </a:rPr>
              <a:t> Tata </a:t>
            </a:r>
            <a:r>
              <a:rPr lang="en-US" sz="700" dirty="0" err="1">
                <a:latin typeface="Cambria" panose="02040503050406030204" pitchFamily="18" charset="0"/>
              </a:rPr>
              <a:t>Ruang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</a:t>
            </a:r>
            <a:r>
              <a:rPr lang="en-US" sz="700" dirty="0" err="1">
                <a:latin typeface="Cambria" panose="02040503050406030204" pitchFamily="18" charset="0"/>
              </a:rPr>
              <a:t>Provinsi</a:t>
            </a:r>
            <a:r>
              <a:rPr lang="en-US" sz="700" dirty="0">
                <a:latin typeface="Cambria" panose="02040503050406030204" pitchFamily="18" charset="0"/>
              </a:rPr>
              <a:t> Maluku, </a:t>
            </a:r>
          </a:p>
          <a:p>
            <a:pPr marL="173038" indent="-173038">
              <a:buFont typeface="+mj-lt"/>
              <a:buAutoNum type="arabicPeriod"/>
            </a:pPr>
            <a:r>
              <a:rPr lang="en-US" sz="700" dirty="0" err="1">
                <a:latin typeface="Cambria" panose="02040503050406030204" pitchFamily="18" charset="0"/>
              </a:rPr>
              <a:t>Perpres</a:t>
            </a:r>
            <a:r>
              <a:rPr lang="en-US" sz="700" dirty="0">
                <a:latin typeface="Cambria" panose="02040503050406030204" pitchFamily="18" charset="0"/>
              </a:rPr>
              <a:t> No. 34 </a:t>
            </a:r>
            <a:r>
              <a:rPr lang="en-US" sz="700" dirty="0" err="1">
                <a:latin typeface="Cambria" panose="02040503050406030204" pitchFamily="18" charset="0"/>
              </a:rPr>
              <a:t>Tahun</a:t>
            </a:r>
            <a:r>
              <a:rPr lang="en-US" sz="700" dirty="0">
                <a:latin typeface="Cambria" panose="02040503050406030204" pitchFamily="18" charset="0"/>
              </a:rPr>
              <a:t> 2015 </a:t>
            </a:r>
            <a:r>
              <a:rPr lang="en-US" sz="700" dirty="0" err="1">
                <a:latin typeface="Cambria" panose="02040503050406030204" pitchFamily="18" charset="0"/>
              </a:rPr>
              <a:t>Rencana</a:t>
            </a:r>
            <a:r>
              <a:rPr lang="en-US" sz="700" dirty="0">
                <a:latin typeface="Cambria" panose="02040503050406030204" pitchFamily="18" charset="0"/>
              </a:rPr>
              <a:t> Tata </a:t>
            </a:r>
            <a:r>
              <a:rPr lang="en-US" sz="700" dirty="0" err="1">
                <a:latin typeface="Cambria" panose="02040503050406030204" pitchFamily="18" charset="0"/>
              </a:rPr>
              <a:t>Ruang</a:t>
            </a:r>
            <a:r>
              <a:rPr lang="en-US" sz="700" dirty="0">
                <a:latin typeface="Cambria" panose="02040503050406030204" pitchFamily="18" charset="0"/>
              </a:rPr>
              <a:t> </a:t>
            </a:r>
            <a:r>
              <a:rPr lang="en-US" sz="700" dirty="0" err="1">
                <a:latin typeface="Cambria" panose="02040503050406030204" pitchFamily="18" charset="0"/>
              </a:rPr>
              <a:t>Perbatasan</a:t>
            </a:r>
            <a:r>
              <a:rPr lang="en-US" sz="700" dirty="0">
                <a:latin typeface="Cambria" panose="02040503050406030204" pitchFamily="18" charset="0"/>
              </a:rPr>
              <a:t> Negara di </a:t>
            </a:r>
            <a:r>
              <a:rPr lang="en-US" sz="700" dirty="0" err="1">
                <a:latin typeface="Cambria" panose="02040503050406030204" pitchFamily="18" charset="0"/>
              </a:rPr>
              <a:t>Provinsi</a:t>
            </a:r>
            <a:r>
              <a:rPr lang="en-US" sz="700" dirty="0">
                <a:latin typeface="Cambria" panose="02040503050406030204" pitchFamily="18" charset="0"/>
              </a:rPr>
              <a:t> Maluku</a:t>
            </a:r>
          </a:p>
        </p:txBody>
      </p:sp>
      <p:sp>
        <p:nvSpPr>
          <p:cNvPr id="2308" name="Rectangle 2307">
            <a:extLst>
              <a:ext uri="{FF2B5EF4-FFF2-40B4-BE49-F238E27FC236}">
                <a16:creationId xmlns="" xmlns:a16="http://schemas.microsoft.com/office/drawing/2014/main" id="{8EC6AF20-E3B0-43B1-BBC8-9C63AC8DCD5C}"/>
              </a:ext>
            </a:extLst>
          </p:cNvPr>
          <p:cNvSpPr/>
          <p:nvPr/>
        </p:nvSpPr>
        <p:spPr>
          <a:xfrm>
            <a:off x="4183899" y="5722448"/>
            <a:ext cx="955536" cy="110923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/>
              <a:t>Kota Metropolitan</a:t>
            </a:r>
          </a:p>
          <a:p>
            <a:pPr algn="ctr"/>
            <a:r>
              <a:rPr lang="en-US" sz="1000" b="1" dirty="0"/>
              <a:t>(1.000.000-5.000.000 </a:t>
            </a:r>
            <a:r>
              <a:rPr lang="en-US" sz="1000" b="1" dirty="0" err="1"/>
              <a:t>jiwa</a:t>
            </a:r>
            <a:endParaRPr lang="en-US" sz="1000" b="1" dirty="0"/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16</a:t>
            </a:r>
          </a:p>
        </p:txBody>
      </p:sp>
      <p:sp>
        <p:nvSpPr>
          <p:cNvPr id="2313" name="Rectangle 2312">
            <a:extLst>
              <a:ext uri="{FF2B5EF4-FFF2-40B4-BE49-F238E27FC236}">
                <a16:creationId xmlns="" xmlns:a16="http://schemas.microsoft.com/office/drawing/2014/main" id="{8C646A6F-4014-4CFF-BF8F-F2BEE4D96C32}"/>
              </a:ext>
            </a:extLst>
          </p:cNvPr>
          <p:cNvSpPr/>
          <p:nvPr/>
        </p:nvSpPr>
        <p:spPr>
          <a:xfrm>
            <a:off x="6433244" y="5719077"/>
            <a:ext cx="962130" cy="1044112"/>
          </a:xfrm>
          <a:prstGeom prst="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000" b="1" dirty="0"/>
              <a:t>Kota Sedang                                       (100.000 - 500.000 jiwa</a:t>
            </a:r>
            <a:endParaRPr lang="en-US" sz="1000" b="1" dirty="0"/>
          </a:p>
          <a:p>
            <a:pPr algn="ctr"/>
            <a:endParaRPr lang="es-ES" sz="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50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314" name="Rectangle 2313">
            <a:extLst>
              <a:ext uri="{FF2B5EF4-FFF2-40B4-BE49-F238E27FC236}">
                <a16:creationId xmlns="" xmlns:a16="http://schemas.microsoft.com/office/drawing/2014/main" id="{C4FF85CC-19A8-4847-9471-C84EB169A480}"/>
              </a:ext>
            </a:extLst>
          </p:cNvPr>
          <p:cNvSpPr/>
          <p:nvPr/>
        </p:nvSpPr>
        <p:spPr>
          <a:xfrm>
            <a:off x="7529539" y="5719077"/>
            <a:ext cx="962130" cy="1044112"/>
          </a:xfrm>
          <a:prstGeom prst="rect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sz="1000" b="1" dirty="0"/>
              <a:t>Kota Kecil                                     (50.000 -100.000 jiwa)</a:t>
            </a:r>
            <a:endParaRPr lang="en-US" sz="1000" b="1" dirty="0"/>
          </a:p>
          <a:p>
            <a:pPr algn="ctr"/>
            <a:endParaRPr lang="es-ES" sz="8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10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1918918" y="1602274"/>
            <a:ext cx="4197" cy="323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3754153" y="1572121"/>
            <a:ext cx="0" cy="2170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4403162" y="1581722"/>
            <a:ext cx="0" cy="2275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5" name="TextBox 1164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5011753" y="1677705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4" name="TextBox 1173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6275965" y="1687111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5" name="TextBox 1174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7515384" y="1572810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6" name="TextBox 1175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7522951" y="1715461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7" name="TextBox 1176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8090700" y="1572844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8" name="TextBox 1177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8088834" y="1667843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9" name="TextBox 1178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6946256" y="1610957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88" name="TextBox 1287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9089626" y="4629426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89" name="TextBox 1288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9242026" y="4781826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90" name="TextBox 1289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9254656" y="4562471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97" name="Oval 1296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9665209" y="394217"/>
            <a:ext cx="406538" cy="265814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06" name="Rectangle 1305">
            <a:extLst>
              <a:ext uri="{FF2B5EF4-FFF2-40B4-BE49-F238E27FC236}">
                <a16:creationId xmlns="" xmlns:a16="http://schemas.microsoft.com/office/drawing/2014/main" id="{8EC6AF20-E3B0-43B1-BBC8-9C63AC8DCD5C}"/>
              </a:ext>
            </a:extLst>
          </p:cNvPr>
          <p:cNvSpPr/>
          <p:nvPr/>
        </p:nvSpPr>
        <p:spPr>
          <a:xfrm>
            <a:off x="5249280" y="5719077"/>
            <a:ext cx="995455" cy="1044112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sz="1000" b="1" dirty="0"/>
              <a:t>Kota Besar                               </a:t>
            </a:r>
          </a:p>
          <a:p>
            <a:pPr algn="ctr"/>
            <a:r>
              <a:rPr lang="sv-SE" sz="1000" b="1" dirty="0"/>
              <a:t>  (500.000 - 1.000.000 jiwa)</a:t>
            </a:r>
            <a:endParaRPr lang="en-US" sz="1000" b="1" dirty="0"/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20</a:t>
            </a:r>
          </a:p>
        </p:txBody>
      </p:sp>
      <p:sp>
        <p:nvSpPr>
          <p:cNvPr id="1309" name="Oval 1308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7263002" y="399281"/>
            <a:ext cx="406538" cy="26581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0" name="Oval 1309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4139778" y="394217"/>
            <a:ext cx="406538" cy="26581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1" name="Oval 1310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1180021" y="402618"/>
            <a:ext cx="406538" cy="26581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6" name="Rectangle 1315">
            <a:extLst>
              <a:ext uri="{FF2B5EF4-FFF2-40B4-BE49-F238E27FC236}">
                <a16:creationId xmlns="" xmlns:a16="http://schemas.microsoft.com/office/drawing/2014/main" id="{BCAFFFE9-6466-44B5-984F-5C896B90698D}"/>
              </a:ext>
            </a:extLst>
          </p:cNvPr>
          <p:cNvSpPr/>
          <p:nvPr/>
        </p:nvSpPr>
        <p:spPr>
          <a:xfrm>
            <a:off x="8652790" y="5719077"/>
            <a:ext cx="962130" cy="1044112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600" b="1" dirty="0">
                <a:solidFill>
                  <a:schemeClr val="bg1"/>
                </a:solidFill>
                <a:latin typeface="Cambria" panose="02040503050406030204" pitchFamily="18" charset="0"/>
              </a:rPr>
              <a:t>TOTAL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96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056" y="731238"/>
            <a:ext cx="436079" cy="149706"/>
          </a:xfrm>
          <a:prstGeom prst="rect">
            <a:avLst/>
          </a:prstGeom>
        </p:spPr>
      </p:pic>
      <p:pic>
        <p:nvPicPr>
          <p:cNvPr id="989" name="Picture 98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2614" y="731238"/>
            <a:ext cx="436079" cy="149706"/>
          </a:xfrm>
          <a:prstGeom prst="rect">
            <a:avLst/>
          </a:prstGeom>
        </p:spPr>
      </p:pic>
      <p:pic>
        <p:nvPicPr>
          <p:cNvPr id="990" name="Picture 98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230" y="725045"/>
            <a:ext cx="436079" cy="149706"/>
          </a:xfrm>
          <a:prstGeom prst="rect">
            <a:avLst/>
          </a:prstGeom>
        </p:spPr>
      </p:pic>
      <p:pic>
        <p:nvPicPr>
          <p:cNvPr id="991" name="Picture 99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113" y="724487"/>
            <a:ext cx="436079" cy="149706"/>
          </a:xfrm>
          <a:prstGeom prst="rect">
            <a:avLst/>
          </a:prstGeom>
        </p:spPr>
      </p:pic>
      <p:pic>
        <p:nvPicPr>
          <p:cNvPr id="992" name="Picture 99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656" y="731238"/>
            <a:ext cx="436079" cy="149706"/>
          </a:xfrm>
          <a:prstGeom prst="rect">
            <a:avLst/>
          </a:prstGeom>
        </p:spPr>
      </p:pic>
      <p:pic>
        <p:nvPicPr>
          <p:cNvPr id="993" name="Picture 99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519" y="731238"/>
            <a:ext cx="436079" cy="149706"/>
          </a:xfrm>
          <a:prstGeom prst="rect">
            <a:avLst/>
          </a:prstGeom>
        </p:spPr>
      </p:pic>
      <p:pic>
        <p:nvPicPr>
          <p:cNvPr id="997" name="Picture 99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6253" y="725045"/>
            <a:ext cx="436079" cy="149706"/>
          </a:xfrm>
          <a:prstGeom prst="rect">
            <a:avLst/>
          </a:prstGeom>
        </p:spPr>
      </p:pic>
      <p:pic>
        <p:nvPicPr>
          <p:cNvPr id="999" name="Picture 9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55" y="4757857"/>
            <a:ext cx="436079" cy="149706"/>
          </a:xfrm>
          <a:prstGeom prst="rect">
            <a:avLst/>
          </a:prstGeom>
        </p:spPr>
      </p:pic>
      <p:pic>
        <p:nvPicPr>
          <p:cNvPr id="1001" name="Picture 100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47360" y="722059"/>
            <a:ext cx="436079" cy="149706"/>
          </a:xfrm>
          <a:prstGeom prst="rect">
            <a:avLst/>
          </a:prstGeom>
        </p:spPr>
      </p:pic>
      <p:pic>
        <p:nvPicPr>
          <p:cNvPr id="1003" name="Picture 100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8656" y="740734"/>
            <a:ext cx="436079" cy="149706"/>
          </a:xfrm>
          <a:prstGeom prst="rect">
            <a:avLst/>
          </a:prstGeom>
        </p:spPr>
      </p:pic>
      <p:pic>
        <p:nvPicPr>
          <p:cNvPr id="1005" name="Picture 100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4820" y="722059"/>
            <a:ext cx="436079" cy="149706"/>
          </a:xfrm>
          <a:prstGeom prst="rect">
            <a:avLst/>
          </a:prstGeom>
        </p:spPr>
      </p:pic>
      <p:pic>
        <p:nvPicPr>
          <p:cNvPr id="1011" name="Picture 10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521" y="711286"/>
            <a:ext cx="436079" cy="149706"/>
          </a:xfrm>
          <a:prstGeom prst="rect">
            <a:avLst/>
          </a:prstGeom>
        </p:spPr>
      </p:pic>
      <p:pic>
        <p:nvPicPr>
          <p:cNvPr id="1012" name="Picture 10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145" y="731238"/>
            <a:ext cx="436079" cy="149706"/>
          </a:xfrm>
          <a:prstGeom prst="rect">
            <a:avLst/>
          </a:prstGeom>
        </p:spPr>
      </p:pic>
      <p:pic>
        <p:nvPicPr>
          <p:cNvPr id="1013" name="Picture 10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157" y="731238"/>
            <a:ext cx="436079" cy="149706"/>
          </a:xfrm>
          <a:prstGeom prst="rect">
            <a:avLst/>
          </a:prstGeom>
        </p:spPr>
      </p:pic>
      <p:pic>
        <p:nvPicPr>
          <p:cNvPr id="1019" name="Picture 10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232" y="722059"/>
            <a:ext cx="436079" cy="149706"/>
          </a:xfrm>
          <a:prstGeom prst="rect">
            <a:avLst/>
          </a:prstGeom>
        </p:spPr>
      </p:pic>
      <p:pic>
        <p:nvPicPr>
          <p:cNvPr id="1064" name="Picture 106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9074" y="731238"/>
            <a:ext cx="436079" cy="149706"/>
          </a:xfrm>
          <a:prstGeom prst="rect">
            <a:avLst/>
          </a:prstGeom>
        </p:spPr>
      </p:pic>
      <p:pic>
        <p:nvPicPr>
          <p:cNvPr id="1065" name="Picture 106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845" y="740734"/>
            <a:ext cx="436079" cy="149706"/>
          </a:xfrm>
          <a:prstGeom prst="rect">
            <a:avLst/>
          </a:prstGeom>
        </p:spPr>
      </p:pic>
      <p:pic>
        <p:nvPicPr>
          <p:cNvPr id="1066" name="Picture 106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885" y="731238"/>
            <a:ext cx="436079" cy="149706"/>
          </a:xfrm>
          <a:prstGeom prst="rect">
            <a:avLst/>
          </a:prstGeom>
        </p:spPr>
      </p:pic>
      <p:pic>
        <p:nvPicPr>
          <p:cNvPr id="1067" name="Picture 106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623" y="731238"/>
            <a:ext cx="436079" cy="149706"/>
          </a:xfrm>
          <a:prstGeom prst="rect">
            <a:avLst/>
          </a:prstGeom>
        </p:spPr>
      </p:pic>
      <p:pic>
        <p:nvPicPr>
          <p:cNvPr id="1068" name="Picture 106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342" y="4729206"/>
            <a:ext cx="436079" cy="149706"/>
          </a:xfrm>
          <a:prstGeom prst="rect">
            <a:avLst/>
          </a:prstGeom>
        </p:spPr>
      </p:pic>
      <p:pic>
        <p:nvPicPr>
          <p:cNvPr id="1069" name="Picture 106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145" y="4738663"/>
            <a:ext cx="436079" cy="149706"/>
          </a:xfrm>
          <a:prstGeom prst="rect">
            <a:avLst/>
          </a:prstGeom>
        </p:spPr>
      </p:pic>
      <p:pic>
        <p:nvPicPr>
          <p:cNvPr id="1070" name="Picture 106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4736142"/>
            <a:ext cx="436079" cy="149706"/>
          </a:xfrm>
          <a:prstGeom prst="rect">
            <a:avLst/>
          </a:prstGeom>
        </p:spPr>
      </p:pic>
      <p:pic>
        <p:nvPicPr>
          <p:cNvPr id="1071" name="Picture 107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865" y="4748391"/>
            <a:ext cx="436079" cy="149706"/>
          </a:xfrm>
          <a:prstGeom prst="rect">
            <a:avLst/>
          </a:prstGeom>
        </p:spPr>
      </p:pic>
      <p:pic>
        <p:nvPicPr>
          <p:cNvPr id="1072" name="Picture 107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1174" y="4748391"/>
            <a:ext cx="436079" cy="149706"/>
          </a:xfrm>
          <a:prstGeom prst="rect">
            <a:avLst/>
          </a:prstGeom>
        </p:spPr>
      </p:pic>
      <p:pic>
        <p:nvPicPr>
          <p:cNvPr id="1073" name="Picture 107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555" y="4748332"/>
            <a:ext cx="436079" cy="149706"/>
          </a:xfrm>
          <a:prstGeom prst="rect">
            <a:avLst/>
          </a:prstGeom>
        </p:spPr>
      </p:pic>
      <p:pic>
        <p:nvPicPr>
          <p:cNvPr id="1074" name="Picture 107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240" y="4757857"/>
            <a:ext cx="436079" cy="149706"/>
          </a:xfrm>
          <a:prstGeom prst="rect">
            <a:avLst/>
          </a:prstGeom>
        </p:spPr>
      </p:pic>
      <p:pic>
        <p:nvPicPr>
          <p:cNvPr id="1076" name="Picture 107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018" y="4767441"/>
            <a:ext cx="436079" cy="149706"/>
          </a:xfrm>
          <a:prstGeom prst="rect">
            <a:avLst/>
          </a:prstGeom>
        </p:spPr>
      </p:pic>
      <p:pic>
        <p:nvPicPr>
          <p:cNvPr id="1077" name="Picture 107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8033" y="4738947"/>
            <a:ext cx="436079" cy="149706"/>
          </a:xfrm>
          <a:prstGeom prst="rect">
            <a:avLst/>
          </a:prstGeom>
        </p:spPr>
      </p:pic>
      <p:pic>
        <p:nvPicPr>
          <p:cNvPr id="1078" name="Picture 107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288" y="4757781"/>
            <a:ext cx="436079" cy="149706"/>
          </a:xfrm>
          <a:prstGeom prst="rect">
            <a:avLst/>
          </a:prstGeom>
        </p:spPr>
      </p:pic>
      <p:pic>
        <p:nvPicPr>
          <p:cNvPr id="1079" name="Picture 107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336" y="4786107"/>
            <a:ext cx="436079" cy="149706"/>
          </a:xfrm>
          <a:prstGeom prst="rect">
            <a:avLst/>
          </a:prstGeom>
        </p:spPr>
      </p:pic>
      <p:pic>
        <p:nvPicPr>
          <p:cNvPr id="1080" name="Picture 107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640" y="4757857"/>
            <a:ext cx="436079" cy="149706"/>
          </a:xfrm>
          <a:prstGeom prst="rect">
            <a:avLst/>
          </a:prstGeom>
        </p:spPr>
      </p:pic>
      <p:pic>
        <p:nvPicPr>
          <p:cNvPr id="1081" name="Picture 108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7047" y="4776606"/>
            <a:ext cx="436079" cy="149706"/>
          </a:xfrm>
          <a:prstGeom prst="rect">
            <a:avLst/>
          </a:prstGeom>
        </p:spPr>
      </p:pic>
      <p:pic>
        <p:nvPicPr>
          <p:cNvPr id="1082" name="Picture 108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9935" y="4757857"/>
            <a:ext cx="436079" cy="149706"/>
          </a:xfrm>
          <a:prstGeom prst="rect">
            <a:avLst/>
          </a:prstGeom>
        </p:spPr>
      </p:pic>
      <p:pic>
        <p:nvPicPr>
          <p:cNvPr id="1083" name="Picture 108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4311" y="4757857"/>
            <a:ext cx="436079" cy="149706"/>
          </a:xfrm>
          <a:prstGeom prst="rect">
            <a:avLst/>
          </a:prstGeom>
        </p:spPr>
      </p:pic>
      <p:pic>
        <p:nvPicPr>
          <p:cNvPr id="1084" name="Picture 108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321" y="4776606"/>
            <a:ext cx="436079" cy="14970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10345" y="1448421"/>
            <a:ext cx="428508" cy="14255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5" name="Rectangle 1084"/>
          <p:cNvSpPr/>
          <p:nvPr/>
        </p:nvSpPr>
        <p:spPr>
          <a:xfrm>
            <a:off x="2991074" y="1448421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6" name="Rectangle 1085"/>
          <p:cNvSpPr/>
          <p:nvPr/>
        </p:nvSpPr>
        <p:spPr>
          <a:xfrm>
            <a:off x="3544010" y="1448421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7" name="Rectangle 1086"/>
          <p:cNvSpPr/>
          <p:nvPr/>
        </p:nvSpPr>
        <p:spPr>
          <a:xfrm>
            <a:off x="2190227" y="1439167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8" name="Rectangle 1087"/>
          <p:cNvSpPr/>
          <p:nvPr/>
        </p:nvSpPr>
        <p:spPr>
          <a:xfrm>
            <a:off x="1704664" y="1459719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9" name="Rectangle 1088"/>
          <p:cNvSpPr/>
          <p:nvPr/>
        </p:nvSpPr>
        <p:spPr>
          <a:xfrm>
            <a:off x="1033824" y="1451074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0" name="Rectangle 1089"/>
          <p:cNvSpPr/>
          <p:nvPr/>
        </p:nvSpPr>
        <p:spPr>
          <a:xfrm>
            <a:off x="4205134" y="1442140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1" name="Rectangle 1090"/>
          <p:cNvSpPr/>
          <p:nvPr/>
        </p:nvSpPr>
        <p:spPr>
          <a:xfrm>
            <a:off x="4720814" y="1442140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2" name="Rectangle 1091"/>
          <p:cNvSpPr/>
          <p:nvPr/>
        </p:nvSpPr>
        <p:spPr>
          <a:xfrm>
            <a:off x="5320061" y="1442140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3" name="Rectangle 1092"/>
          <p:cNvSpPr/>
          <p:nvPr/>
        </p:nvSpPr>
        <p:spPr>
          <a:xfrm>
            <a:off x="6026416" y="1471124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4" name="Rectangle 1093"/>
          <p:cNvSpPr/>
          <p:nvPr/>
        </p:nvSpPr>
        <p:spPr>
          <a:xfrm>
            <a:off x="6664361" y="1451873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5" name="Rectangle 1094"/>
          <p:cNvSpPr/>
          <p:nvPr/>
        </p:nvSpPr>
        <p:spPr>
          <a:xfrm>
            <a:off x="7262970" y="1430373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6" name="Rectangle 1095"/>
          <p:cNvSpPr/>
          <p:nvPr/>
        </p:nvSpPr>
        <p:spPr>
          <a:xfrm>
            <a:off x="7850992" y="1448505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7" name="Rectangle 1096"/>
          <p:cNvSpPr/>
          <p:nvPr/>
        </p:nvSpPr>
        <p:spPr>
          <a:xfrm>
            <a:off x="8491156" y="1448505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8" name="Rectangle 1097"/>
          <p:cNvSpPr/>
          <p:nvPr/>
        </p:nvSpPr>
        <p:spPr>
          <a:xfrm>
            <a:off x="9168725" y="1438957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9" name="Rectangle 1098"/>
          <p:cNvSpPr/>
          <p:nvPr/>
        </p:nvSpPr>
        <p:spPr>
          <a:xfrm>
            <a:off x="9797825" y="1429566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0" name="Rectangle 1099"/>
          <p:cNvSpPr/>
          <p:nvPr/>
        </p:nvSpPr>
        <p:spPr>
          <a:xfrm>
            <a:off x="10366710" y="1450193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1" name="Rectangle 1100"/>
          <p:cNvSpPr/>
          <p:nvPr/>
        </p:nvSpPr>
        <p:spPr>
          <a:xfrm>
            <a:off x="11154931" y="1430675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1" name="Rectangle 1240"/>
          <p:cNvSpPr/>
          <p:nvPr/>
        </p:nvSpPr>
        <p:spPr>
          <a:xfrm>
            <a:off x="452030" y="5478772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2" name="Rectangle 1241"/>
          <p:cNvSpPr/>
          <p:nvPr/>
        </p:nvSpPr>
        <p:spPr>
          <a:xfrm>
            <a:off x="1726284" y="5478770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3" name="Rectangle 1242"/>
          <p:cNvSpPr/>
          <p:nvPr/>
        </p:nvSpPr>
        <p:spPr>
          <a:xfrm>
            <a:off x="1126936" y="5478771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4" name="Rectangle 1243"/>
          <p:cNvSpPr/>
          <p:nvPr/>
        </p:nvSpPr>
        <p:spPr>
          <a:xfrm>
            <a:off x="2366167" y="5469244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5" name="Rectangle 1244"/>
          <p:cNvSpPr/>
          <p:nvPr/>
        </p:nvSpPr>
        <p:spPr>
          <a:xfrm>
            <a:off x="2850017" y="5478768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6" name="Rectangle 1245"/>
          <p:cNvSpPr/>
          <p:nvPr/>
        </p:nvSpPr>
        <p:spPr>
          <a:xfrm>
            <a:off x="3354913" y="5459718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7" name="Rectangle 1246"/>
          <p:cNvSpPr/>
          <p:nvPr/>
        </p:nvSpPr>
        <p:spPr>
          <a:xfrm>
            <a:off x="3954657" y="5451766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8" name="Rectangle 1247"/>
          <p:cNvSpPr/>
          <p:nvPr/>
        </p:nvSpPr>
        <p:spPr>
          <a:xfrm>
            <a:off x="4516364" y="5478772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9" name="Rectangle 1248"/>
          <p:cNvSpPr/>
          <p:nvPr/>
        </p:nvSpPr>
        <p:spPr>
          <a:xfrm>
            <a:off x="5021278" y="5470610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0" name="Rectangle 1249"/>
          <p:cNvSpPr/>
          <p:nvPr/>
        </p:nvSpPr>
        <p:spPr>
          <a:xfrm>
            <a:off x="5698640" y="5478772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1" name="Rectangle 1250"/>
          <p:cNvSpPr/>
          <p:nvPr/>
        </p:nvSpPr>
        <p:spPr>
          <a:xfrm>
            <a:off x="6250195" y="5510282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2" name="Rectangle 1251"/>
          <p:cNvSpPr/>
          <p:nvPr/>
        </p:nvSpPr>
        <p:spPr>
          <a:xfrm>
            <a:off x="7002917" y="5470610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3" name="Rectangle 1252"/>
          <p:cNvSpPr/>
          <p:nvPr/>
        </p:nvSpPr>
        <p:spPr>
          <a:xfrm>
            <a:off x="7688096" y="5473320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4" name="Rectangle 1253"/>
          <p:cNvSpPr/>
          <p:nvPr/>
        </p:nvSpPr>
        <p:spPr>
          <a:xfrm>
            <a:off x="8215767" y="5478151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5" name="Rectangle 1254"/>
          <p:cNvSpPr/>
          <p:nvPr/>
        </p:nvSpPr>
        <p:spPr>
          <a:xfrm>
            <a:off x="8837047" y="5487996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6" name="Rectangle 1255"/>
          <p:cNvSpPr/>
          <p:nvPr/>
        </p:nvSpPr>
        <p:spPr>
          <a:xfrm>
            <a:off x="9457178" y="5478767"/>
            <a:ext cx="428508" cy="142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3967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10ED3BDE-FA17-41A0-A739-D6ABD24C1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03694" y="131975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750B21A-D484-46AE-B162-DE38F7007780}"/>
              </a:ext>
            </a:extLst>
          </p:cNvPr>
          <p:cNvSpPr/>
          <p:nvPr/>
        </p:nvSpPr>
        <p:spPr>
          <a:xfrm>
            <a:off x="10416619" y="127942"/>
            <a:ext cx="173620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just"/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Ditjen</a:t>
            </a:r>
            <a:r>
              <a:rPr lang="en-US" sz="9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Bina </a:t>
            </a:r>
          </a:p>
          <a:p>
            <a:pPr algn="just"/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Administrasi</a:t>
            </a:r>
            <a:r>
              <a:rPr lang="en-US" sz="9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Kewilayahan</a:t>
            </a:r>
            <a:endParaRPr lang="en-US" sz="9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203CFFB0-89EA-4F66-BF8F-93CFFB8EBDCB}"/>
              </a:ext>
            </a:extLst>
          </p:cNvPr>
          <p:cNvCxnSpPr>
            <a:cxnSpLocks/>
          </p:cNvCxnSpPr>
          <p:nvPr/>
        </p:nvCxnSpPr>
        <p:spPr>
          <a:xfrm>
            <a:off x="12011489" y="109088"/>
            <a:ext cx="0" cy="32211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201838A9-0C3A-4A1B-BA68-DABDF6669358}"/>
              </a:ext>
            </a:extLst>
          </p:cNvPr>
          <p:cNvCxnSpPr>
            <a:cxnSpLocks/>
          </p:cNvCxnSpPr>
          <p:nvPr/>
        </p:nvCxnSpPr>
        <p:spPr>
          <a:xfrm>
            <a:off x="0" y="746301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28">
            <a:extLst>
              <a:ext uri="{FF2B5EF4-FFF2-40B4-BE49-F238E27FC236}">
                <a16:creationId xmlns="" xmlns:a16="http://schemas.microsoft.com/office/drawing/2014/main" id="{3448FFA1-C0C1-4F55-A25B-8EE4BBE00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4152" y="2392802"/>
            <a:ext cx="6331905" cy="2768194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601" b="1" dirty="0">
                <a:solidFill>
                  <a:srgbClr val="FFC000"/>
                </a:solidFill>
                <a:latin typeface="Gotham"/>
              </a:rPr>
              <a:t>03</a:t>
            </a:r>
          </a:p>
          <a:p>
            <a:pPr>
              <a:buNone/>
            </a:pPr>
            <a:r>
              <a:rPr lang="en-US" b="1" i="1" dirty="0">
                <a:latin typeface="Century Gothic" panose="020B0502020202020204" pitchFamily="34" charset="0"/>
              </a:rPr>
              <a:t>DATA POKOK         </a:t>
            </a:r>
          </a:p>
          <a:p>
            <a:pPr>
              <a:buNone/>
            </a:pPr>
            <a:r>
              <a:rPr lang="en-US" sz="2000" b="1" i="1" dirty="0">
                <a:latin typeface="Century Gothic" panose="020B0502020202020204" pitchFamily="34" charset="0"/>
              </a:rPr>
              <a:t>DIT. POL. PP DAN LINMAS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id-ID" b="1" dirty="0">
              <a:solidFill>
                <a:srgbClr val="F53F46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1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2824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i-FI" b="1" dirty="0">
                <a:solidFill>
                  <a:schemeClr val="bg1"/>
                </a:solidFill>
                <a:latin typeface="Cambria" panose="02040503050406030204" pitchFamily="18" charset="0"/>
              </a:rPr>
              <a:t>DATA JUMLAH APARATUR SATPOL PP</a:t>
            </a:r>
            <a:endParaRPr lang="en-US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cxnSp>
        <p:nvCxnSpPr>
          <p:cNvPr id="624" name="Straight Connector 623">
            <a:extLst>
              <a:ext uri="{FF2B5EF4-FFF2-40B4-BE49-F238E27FC236}">
                <a16:creationId xmlns="" xmlns:a16="http://schemas.microsoft.com/office/drawing/2014/main" id="{EB7194F8-D251-45C4-B64C-8E4BDB81F4F7}"/>
              </a:ext>
            </a:extLst>
          </p:cNvPr>
          <p:cNvCxnSpPr/>
          <p:nvPr/>
        </p:nvCxnSpPr>
        <p:spPr>
          <a:xfrm>
            <a:off x="0" y="5610447"/>
            <a:ext cx="121920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5" name="Group 544">
            <a:extLst>
              <a:ext uri="{FF2B5EF4-FFF2-40B4-BE49-F238E27FC236}">
                <a16:creationId xmlns="" xmlns:a16="http://schemas.microsoft.com/office/drawing/2014/main" id="{7AB0DC95-F982-4D13-BB7A-1DEBFD6B109C}"/>
              </a:ext>
            </a:extLst>
          </p:cNvPr>
          <p:cNvGrpSpPr/>
          <p:nvPr/>
        </p:nvGrpSpPr>
        <p:grpSpPr>
          <a:xfrm>
            <a:off x="-10636" y="376483"/>
            <a:ext cx="12192000" cy="313232"/>
            <a:chOff x="0" y="606056"/>
            <a:chExt cx="12192000" cy="338554"/>
          </a:xfrm>
        </p:grpSpPr>
        <p:sp>
          <p:nvSpPr>
            <p:cNvPr id="546" name="TextBox 545">
              <a:extLst>
                <a:ext uri="{FF2B5EF4-FFF2-40B4-BE49-F238E27FC236}">
                  <a16:creationId xmlns="" xmlns:a16="http://schemas.microsoft.com/office/drawing/2014/main" id="{58C2025E-224E-4AD4-81F6-0A4A448BB36A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557" name="TextBox 556">
              <a:extLst>
                <a:ext uri="{FF2B5EF4-FFF2-40B4-BE49-F238E27FC236}">
                  <a16:creationId xmlns="" xmlns:a16="http://schemas.microsoft.com/office/drawing/2014/main" id="{B87AC9DB-14F5-4F5F-B309-F80C5FC3D527}"/>
                </a:ext>
              </a:extLst>
            </p:cNvPr>
            <p:cNvSpPr txBox="1"/>
            <p:nvPr/>
          </p:nvSpPr>
          <p:spPr>
            <a:xfrm>
              <a:off x="344131" y="625726"/>
              <a:ext cx="2861187" cy="266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000" b="1" dirty="0"/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="" xmlns:a16="http://schemas.microsoft.com/office/drawing/2014/main" id="{C1A4091C-F5CE-4777-97AD-6087FD01AB73}"/>
              </a:ext>
            </a:extLst>
          </p:cNvPr>
          <p:cNvGrpSpPr/>
          <p:nvPr/>
        </p:nvGrpSpPr>
        <p:grpSpPr>
          <a:xfrm>
            <a:off x="15016" y="1595364"/>
            <a:ext cx="12192000" cy="3202619"/>
            <a:chOff x="15016" y="1690069"/>
            <a:chExt cx="12192000" cy="3202619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9DFFA80E-FA27-45B5-AE13-C07E99C28E3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016" y="1754854"/>
              <a:ext cx="12192000" cy="3137834"/>
            </a:xfrm>
            <a:prstGeom prst="rect">
              <a:avLst/>
            </a:prstGeom>
            <a:ln w="19050">
              <a:noFill/>
              <a:prstDash val="solid"/>
            </a:ln>
          </p:spPr>
        </p:pic>
        <p:cxnSp>
          <p:nvCxnSpPr>
            <p:cNvPr id="203" name="Straight Connector 202">
              <a:extLst>
                <a:ext uri="{FF2B5EF4-FFF2-40B4-BE49-F238E27FC236}">
                  <a16:creationId xmlns="" xmlns:a16="http://schemas.microsoft.com/office/drawing/2014/main" id="{60C0B87F-9997-416A-89EF-3E146FC9E32A}"/>
                </a:ext>
              </a:extLst>
            </p:cNvPr>
            <p:cNvCxnSpPr>
              <a:cxnSpLocks/>
            </p:cNvCxnSpPr>
            <p:nvPr/>
          </p:nvCxnSpPr>
          <p:spPr>
            <a:xfrm>
              <a:off x="614763" y="1695450"/>
              <a:ext cx="0" cy="41529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3" name="Straight Connector 222">
              <a:extLst>
                <a:ext uri="{FF2B5EF4-FFF2-40B4-BE49-F238E27FC236}">
                  <a16:creationId xmlns="" xmlns:a16="http://schemas.microsoft.com/office/drawing/2014/main" id="{23C2CE25-9598-49CE-9BE7-56420293D005}"/>
                </a:ext>
              </a:extLst>
            </p:cNvPr>
            <p:cNvCxnSpPr>
              <a:cxnSpLocks/>
            </p:cNvCxnSpPr>
            <p:nvPr/>
          </p:nvCxnSpPr>
          <p:spPr>
            <a:xfrm>
              <a:off x="1152143" y="1701582"/>
              <a:ext cx="0" cy="656808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3" name="Straight Connector 232">
              <a:extLst>
                <a:ext uri="{FF2B5EF4-FFF2-40B4-BE49-F238E27FC236}">
                  <a16:creationId xmlns="" xmlns:a16="http://schemas.microsoft.com/office/drawing/2014/main" id="{06C7E176-E483-4E77-80FA-39191B2B2632}"/>
                </a:ext>
              </a:extLst>
            </p:cNvPr>
            <p:cNvCxnSpPr>
              <a:cxnSpLocks/>
            </p:cNvCxnSpPr>
            <p:nvPr/>
          </p:nvCxnSpPr>
          <p:spPr>
            <a:xfrm>
              <a:off x="1837736" y="1707197"/>
              <a:ext cx="0" cy="887413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="" xmlns:a16="http://schemas.microsoft.com/office/drawing/2014/main" id="{17283F86-B227-40ED-A341-22AC4C8028EC}"/>
                </a:ext>
              </a:extLst>
            </p:cNvPr>
            <p:cNvCxnSpPr>
              <a:cxnSpLocks/>
            </p:cNvCxnSpPr>
            <p:nvPr/>
          </p:nvCxnSpPr>
          <p:spPr>
            <a:xfrm>
              <a:off x="2336380" y="1695450"/>
              <a:ext cx="0" cy="1421137"/>
            </a:xfrm>
            <a:prstGeom prst="line">
              <a:avLst/>
            </a:prstGeom>
            <a:ln w="19050">
              <a:solidFill>
                <a:schemeClr val="accent5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4" name="Straight Connector 293">
              <a:extLst>
                <a:ext uri="{FF2B5EF4-FFF2-40B4-BE49-F238E27FC236}">
                  <a16:creationId xmlns="" xmlns:a16="http://schemas.microsoft.com/office/drawing/2014/main" id="{D4EFCB39-DF42-49CD-9649-094C458C7F0C}"/>
                </a:ext>
              </a:extLst>
            </p:cNvPr>
            <p:cNvCxnSpPr>
              <a:cxnSpLocks/>
            </p:cNvCxnSpPr>
            <p:nvPr/>
          </p:nvCxnSpPr>
          <p:spPr>
            <a:xfrm>
              <a:off x="3049254" y="1690069"/>
              <a:ext cx="0" cy="113157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08" name="Straight Connector 307">
              <a:extLst>
                <a:ext uri="{FF2B5EF4-FFF2-40B4-BE49-F238E27FC236}">
                  <a16:creationId xmlns="" xmlns:a16="http://schemas.microsoft.com/office/drawing/2014/main" id="{FCFB33F2-0E5F-4732-9987-22BE6AEAABDD}"/>
                </a:ext>
              </a:extLst>
            </p:cNvPr>
            <p:cNvCxnSpPr>
              <a:cxnSpLocks/>
            </p:cNvCxnSpPr>
            <p:nvPr/>
          </p:nvCxnSpPr>
          <p:spPr>
            <a:xfrm>
              <a:off x="3364888" y="2226860"/>
              <a:ext cx="0" cy="776991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1" name="Straight Connector 310">
              <a:extLst>
                <a:ext uri="{FF2B5EF4-FFF2-40B4-BE49-F238E27FC236}">
                  <a16:creationId xmlns="" xmlns:a16="http://schemas.microsoft.com/office/drawing/2014/main" id="{42A8312A-28B1-4DF4-B028-0044ED14A46C}"/>
                </a:ext>
              </a:extLst>
            </p:cNvPr>
            <p:cNvCxnSpPr>
              <a:cxnSpLocks/>
            </p:cNvCxnSpPr>
            <p:nvPr/>
          </p:nvCxnSpPr>
          <p:spPr>
            <a:xfrm>
              <a:off x="4577155" y="1691802"/>
              <a:ext cx="0" cy="715594"/>
            </a:xfrm>
            <a:prstGeom prst="line">
              <a:avLst/>
            </a:prstGeom>
            <a:ln w="19050">
              <a:solidFill>
                <a:srgbClr val="00B05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="" xmlns:a16="http://schemas.microsoft.com/office/drawing/2014/main" id="{41AFF141-587E-4AA0-AFC2-89A4EA38A7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38550" y="2400016"/>
              <a:ext cx="937784" cy="0"/>
            </a:xfrm>
            <a:prstGeom prst="line">
              <a:avLst/>
            </a:prstGeom>
            <a:ln w="19050">
              <a:solidFill>
                <a:srgbClr val="00B05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7" name="Straight Connector 316">
              <a:extLst>
                <a:ext uri="{FF2B5EF4-FFF2-40B4-BE49-F238E27FC236}">
                  <a16:creationId xmlns="" xmlns:a16="http://schemas.microsoft.com/office/drawing/2014/main" id="{D6FFC034-0500-462C-9446-EA8B00FAC6EE}"/>
                </a:ext>
              </a:extLst>
            </p:cNvPr>
            <p:cNvCxnSpPr>
              <a:cxnSpLocks/>
            </p:cNvCxnSpPr>
            <p:nvPr/>
          </p:nvCxnSpPr>
          <p:spPr>
            <a:xfrm>
              <a:off x="3646405" y="2410210"/>
              <a:ext cx="0" cy="771056"/>
            </a:xfrm>
            <a:prstGeom prst="line">
              <a:avLst/>
            </a:prstGeom>
            <a:ln w="19050">
              <a:solidFill>
                <a:srgbClr val="00B05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1" name="Straight Connector 320">
              <a:extLst>
                <a:ext uri="{FF2B5EF4-FFF2-40B4-BE49-F238E27FC236}">
                  <a16:creationId xmlns="" xmlns:a16="http://schemas.microsoft.com/office/drawing/2014/main" id="{10420AC7-6AF3-4999-B380-F5BAE70F42B0}"/>
                </a:ext>
              </a:extLst>
            </p:cNvPr>
            <p:cNvCxnSpPr>
              <a:cxnSpLocks/>
            </p:cNvCxnSpPr>
            <p:nvPr/>
          </p:nvCxnSpPr>
          <p:spPr>
            <a:xfrm>
              <a:off x="4795468" y="1945173"/>
              <a:ext cx="0" cy="809017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7" name="Straight Connector 326">
              <a:extLst>
                <a:ext uri="{FF2B5EF4-FFF2-40B4-BE49-F238E27FC236}">
                  <a16:creationId xmlns="" xmlns:a16="http://schemas.microsoft.com/office/drawing/2014/main" id="{0807292D-B271-4388-8E18-D1F31EEEE89B}"/>
                </a:ext>
              </a:extLst>
            </p:cNvPr>
            <p:cNvCxnSpPr>
              <a:cxnSpLocks/>
            </p:cNvCxnSpPr>
            <p:nvPr/>
          </p:nvCxnSpPr>
          <p:spPr>
            <a:xfrm>
              <a:off x="5278257" y="1819497"/>
              <a:ext cx="0" cy="1052051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3" name="Straight Connector 332">
              <a:extLst>
                <a:ext uri="{FF2B5EF4-FFF2-40B4-BE49-F238E27FC236}">
                  <a16:creationId xmlns="" xmlns:a16="http://schemas.microsoft.com/office/drawing/2014/main" id="{B353A987-4CEA-4961-A266-65661EF57966}"/>
                </a:ext>
              </a:extLst>
            </p:cNvPr>
            <p:cNvCxnSpPr>
              <a:cxnSpLocks/>
            </p:cNvCxnSpPr>
            <p:nvPr/>
          </p:nvCxnSpPr>
          <p:spPr>
            <a:xfrm>
              <a:off x="5527543" y="1942555"/>
              <a:ext cx="0" cy="1241518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1" name="Straight Connector 340">
              <a:extLst>
                <a:ext uri="{FF2B5EF4-FFF2-40B4-BE49-F238E27FC236}">
                  <a16:creationId xmlns="" xmlns:a16="http://schemas.microsoft.com/office/drawing/2014/main" id="{52FBC28E-5A22-42DE-8895-3FC7F635A6D4}"/>
                </a:ext>
              </a:extLst>
            </p:cNvPr>
            <p:cNvCxnSpPr>
              <a:cxnSpLocks/>
            </p:cNvCxnSpPr>
            <p:nvPr/>
          </p:nvCxnSpPr>
          <p:spPr>
            <a:xfrm>
              <a:off x="5895510" y="2045485"/>
              <a:ext cx="0" cy="187692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2" name="Straight Connector 341">
              <a:extLst>
                <a:ext uri="{FF2B5EF4-FFF2-40B4-BE49-F238E27FC236}">
                  <a16:creationId xmlns="" xmlns:a16="http://schemas.microsoft.com/office/drawing/2014/main" id="{EF47E0CD-D576-4086-803C-64D01FB552A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890498" y="2050899"/>
              <a:ext cx="1352312" cy="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51" name="Straight Connector 350">
              <a:extLst>
                <a:ext uri="{FF2B5EF4-FFF2-40B4-BE49-F238E27FC236}">
                  <a16:creationId xmlns="" xmlns:a16="http://schemas.microsoft.com/office/drawing/2014/main" id="{7C1C0F92-F171-425A-A73C-F447629B317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69166" y="2620594"/>
              <a:ext cx="259244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52" name="Straight Connector 351">
              <a:extLst>
                <a:ext uri="{FF2B5EF4-FFF2-40B4-BE49-F238E27FC236}">
                  <a16:creationId xmlns="" xmlns:a16="http://schemas.microsoft.com/office/drawing/2014/main" id="{CE7DD6D8-B1BC-4C21-803A-B3519A6A8BD5}"/>
                </a:ext>
              </a:extLst>
            </p:cNvPr>
            <p:cNvCxnSpPr>
              <a:cxnSpLocks/>
            </p:cNvCxnSpPr>
            <p:nvPr/>
          </p:nvCxnSpPr>
          <p:spPr>
            <a:xfrm>
              <a:off x="6325438" y="2205445"/>
              <a:ext cx="0" cy="420564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64" name="Straight Connector 363">
              <a:extLst>
                <a:ext uri="{FF2B5EF4-FFF2-40B4-BE49-F238E27FC236}">
                  <a16:creationId xmlns="" xmlns:a16="http://schemas.microsoft.com/office/drawing/2014/main" id="{CC51ECE4-CE6F-41E4-93A1-FF54A8D1A380}"/>
                </a:ext>
              </a:extLst>
            </p:cNvPr>
            <p:cNvCxnSpPr>
              <a:cxnSpLocks/>
            </p:cNvCxnSpPr>
            <p:nvPr/>
          </p:nvCxnSpPr>
          <p:spPr>
            <a:xfrm>
              <a:off x="6778025" y="2293075"/>
              <a:ext cx="0" cy="494558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4" name="Straight Connector 373">
              <a:extLst>
                <a:ext uri="{FF2B5EF4-FFF2-40B4-BE49-F238E27FC236}">
                  <a16:creationId xmlns="" xmlns:a16="http://schemas.microsoft.com/office/drawing/2014/main" id="{312057FA-F085-464C-9FD1-111C5119D5D9}"/>
                </a:ext>
              </a:extLst>
            </p:cNvPr>
            <p:cNvCxnSpPr>
              <a:cxnSpLocks/>
            </p:cNvCxnSpPr>
            <p:nvPr/>
          </p:nvCxnSpPr>
          <p:spPr>
            <a:xfrm>
              <a:off x="7268712" y="2422615"/>
              <a:ext cx="0" cy="335139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90" name="Straight Connector 389">
              <a:extLst>
                <a:ext uri="{FF2B5EF4-FFF2-40B4-BE49-F238E27FC236}">
                  <a16:creationId xmlns="" xmlns:a16="http://schemas.microsoft.com/office/drawing/2014/main" id="{A6228A43-0E33-4209-8575-B1D61E2ED231}"/>
                </a:ext>
              </a:extLst>
            </p:cNvPr>
            <p:cNvCxnSpPr>
              <a:cxnSpLocks/>
            </p:cNvCxnSpPr>
            <p:nvPr/>
          </p:nvCxnSpPr>
          <p:spPr>
            <a:xfrm>
              <a:off x="7642493" y="2483575"/>
              <a:ext cx="0" cy="29343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07" name="Straight Connector 406">
              <a:extLst>
                <a:ext uri="{FF2B5EF4-FFF2-40B4-BE49-F238E27FC236}">
                  <a16:creationId xmlns="" xmlns:a16="http://schemas.microsoft.com/office/drawing/2014/main" id="{21C83FB6-0274-40C1-AC25-26266B576C1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922774" y="2602537"/>
              <a:ext cx="1741416" cy="0"/>
            </a:xfrm>
            <a:prstGeom prst="line">
              <a:avLst/>
            </a:prstGeom>
            <a:ln w="19050">
              <a:solidFill>
                <a:srgbClr val="00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0" name="Straight Connector 409">
              <a:extLst>
                <a:ext uri="{FF2B5EF4-FFF2-40B4-BE49-F238E27FC236}">
                  <a16:creationId xmlns="" xmlns:a16="http://schemas.microsoft.com/office/drawing/2014/main" id="{233E4F6C-0C74-4BA4-B429-0037882E4B43}"/>
                </a:ext>
              </a:extLst>
            </p:cNvPr>
            <p:cNvCxnSpPr>
              <a:cxnSpLocks/>
            </p:cNvCxnSpPr>
            <p:nvPr/>
          </p:nvCxnSpPr>
          <p:spPr>
            <a:xfrm>
              <a:off x="9931891" y="2757895"/>
              <a:ext cx="0" cy="209698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23" name="Straight Connector 422">
              <a:extLst>
                <a:ext uri="{FF2B5EF4-FFF2-40B4-BE49-F238E27FC236}">
                  <a16:creationId xmlns="" xmlns:a16="http://schemas.microsoft.com/office/drawing/2014/main" id="{2F722B50-F68C-4E7C-90B1-F82B8B81018F}"/>
                </a:ext>
              </a:extLst>
            </p:cNvPr>
            <p:cNvCxnSpPr>
              <a:cxnSpLocks/>
            </p:cNvCxnSpPr>
            <p:nvPr/>
          </p:nvCxnSpPr>
          <p:spPr>
            <a:xfrm>
              <a:off x="11146556" y="3672295"/>
              <a:ext cx="0" cy="765810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31" name="Straight Connector 430">
              <a:extLst>
                <a:ext uri="{FF2B5EF4-FFF2-40B4-BE49-F238E27FC236}">
                  <a16:creationId xmlns="" xmlns:a16="http://schemas.microsoft.com/office/drawing/2014/main" id="{EF6EA538-7492-477A-9451-6EF10426F49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5950" y="3014831"/>
              <a:ext cx="851809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34" name="Straight Connector 433">
              <a:extLst>
                <a:ext uri="{FF2B5EF4-FFF2-40B4-BE49-F238E27FC236}">
                  <a16:creationId xmlns="" xmlns:a16="http://schemas.microsoft.com/office/drawing/2014/main" id="{035176CD-5676-461B-9AF9-1D6A4553B55A}"/>
                </a:ext>
              </a:extLst>
            </p:cNvPr>
            <p:cNvCxnSpPr>
              <a:cxnSpLocks/>
            </p:cNvCxnSpPr>
            <p:nvPr/>
          </p:nvCxnSpPr>
          <p:spPr>
            <a:xfrm>
              <a:off x="622848" y="3013165"/>
              <a:ext cx="0" cy="1732041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5" name="Straight Connector 444">
              <a:extLst>
                <a:ext uri="{FF2B5EF4-FFF2-40B4-BE49-F238E27FC236}">
                  <a16:creationId xmlns="" xmlns:a16="http://schemas.microsoft.com/office/drawing/2014/main" id="{5366DBB5-C114-4348-BE3B-A965078063A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272540" y="3434044"/>
              <a:ext cx="629256" cy="0"/>
            </a:xfrm>
            <a:prstGeom prst="line">
              <a:avLst/>
            </a:prstGeom>
            <a:ln w="19050">
              <a:solidFill>
                <a:srgbClr val="92D05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7" name="Straight Connector 446">
              <a:extLst>
                <a:ext uri="{FF2B5EF4-FFF2-40B4-BE49-F238E27FC236}">
                  <a16:creationId xmlns="" xmlns:a16="http://schemas.microsoft.com/office/drawing/2014/main" id="{EDA1145C-B5C9-43EE-98C7-22B232CFA203}"/>
                </a:ext>
              </a:extLst>
            </p:cNvPr>
            <p:cNvCxnSpPr>
              <a:cxnSpLocks/>
            </p:cNvCxnSpPr>
            <p:nvPr/>
          </p:nvCxnSpPr>
          <p:spPr>
            <a:xfrm>
              <a:off x="1274143" y="3432265"/>
              <a:ext cx="0" cy="1306657"/>
            </a:xfrm>
            <a:prstGeom prst="line">
              <a:avLst/>
            </a:prstGeom>
            <a:ln w="19050">
              <a:solidFill>
                <a:srgbClr val="92D05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52" name="Straight Connector 451">
              <a:extLst>
                <a:ext uri="{FF2B5EF4-FFF2-40B4-BE49-F238E27FC236}">
                  <a16:creationId xmlns="" xmlns:a16="http://schemas.microsoft.com/office/drawing/2014/main" id="{4872A057-BB2B-4701-AC09-93CB3AE2D2B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97280" y="2991166"/>
              <a:ext cx="661298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53" name="Straight Connector 452">
              <a:extLst>
                <a:ext uri="{FF2B5EF4-FFF2-40B4-BE49-F238E27FC236}">
                  <a16:creationId xmlns="" xmlns:a16="http://schemas.microsoft.com/office/drawing/2014/main" id="{08A442D5-3444-4BD5-B306-457D8D363987}"/>
                </a:ext>
              </a:extLst>
            </p:cNvPr>
            <p:cNvCxnSpPr>
              <a:cxnSpLocks/>
            </p:cNvCxnSpPr>
            <p:nvPr/>
          </p:nvCxnSpPr>
          <p:spPr>
            <a:xfrm>
              <a:off x="2704578" y="2988761"/>
              <a:ext cx="0" cy="249739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54" name="Straight Connector 453">
              <a:extLst>
                <a:ext uri="{FF2B5EF4-FFF2-40B4-BE49-F238E27FC236}">
                  <a16:creationId xmlns="" xmlns:a16="http://schemas.microsoft.com/office/drawing/2014/main" id="{78BF5691-9ADD-4F28-B8FA-99061028759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89790" y="2828469"/>
              <a:ext cx="469766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55" name="Straight Connector 454">
              <a:extLst>
                <a:ext uri="{FF2B5EF4-FFF2-40B4-BE49-F238E27FC236}">
                  <a16:creationId xmlns="" xmlns:a16="http://schemas.microsoft.com/office/drawing/2014/main" id="{4D9C943E-1F48-4129-99BA-F883CDC83C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22334" y="3178058"/>
              <a:ext cx="627646" cy="0"/>
            </a:xfrm>
            <a:prstGeom prst="line">
              <a:avLst/>
            </a:prstGeom>
            <a:ln w="19050">
              <a:solidFill>
                <a:srgbClr val="00B05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58" name="Straight Connector 457">
              <a:extLst>
                <a:ext uri="{FF2B5EF4-FFF2-40B4-BE49-F238E27FC236}">
                  <a16:creationId xmlns="" xmlns:a16="http://schemas.microsoft.com/office/drawing/2014/main" id="{721F9E42-8CEF-4E8A-950A-796266C0213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46910" y="3780529"/>
              <a:ext cx="625714" cy="0"/>
            </a:xfrm>
            <a:prstGeom prst="line">
              <a:avLst/>
            </a:prstGeom>
            <a:ln w="19050">
              <a:solidFill>
                <a:srgbClr val="FF0066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64" name="Straight Connector 463">
              <a:extLst>
                <a:ext uri="{FF2B5EF4-FFF2-40B4-BE49-F238E27FC236}">
                  <a16:creationId xmlns="" xmlns:a16="http://schemas.microsoft.com/office/drawing/2014/main" id="{253D1DA9-FE9E-41B9-BEEA-8C30FB955CE0}"/>
                </a:ext>
              </a:extLst>
            </p:cNvPr>
            <p:cNvCxnSpPr>
              <a:cxnSpLocks/>
            </p:cNvCxnSpPr>
            <p:nvPr/>
          </p:nvCxnSpPr>
          <p:spPr>
            <a:xfrm>
              <a:off x="1954533" y="3782785"/>
              <a:ext cx="0" cy="944944"/>
            </a:xfrm>
            <a:prstGeom prst="line">
              <a:avLst/>
            </a:prstGeom>
            <a:ln w="19050">
              <a:solidFill>
                <a:srgbClr val="FF0066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1" name="Straight Connector 470">
              <a:extLst>
                <a:ext uri="{FF2B5EF4-FFF2-40B4-BE49-F238E27FC236}">
                  <a16:creationId xmlns="" xmlns:a16="http://schemas.microsoft.com/office/drawing/2014/main" id="{8BF89A22-B7FD-4393-9B93-FEFAC61D312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36520" y="3969892"/>
              <a:ext cx="296392" cy="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8" name="Straight Connector 477">
              <a:extLst>
                <a:ext uri="{FF2B5EF4-FFF2-40B4-BE49-F238E27FC236}">
                  <a16:creationId xmlns="" xmlns:a16="http://schemas.microsoft.com/office/drawing/2014/main" id="{E96FA3E4-28B5-49E2-90CA-C6ED1577ADB5}"/>
                </a:ext>
              </a:extLst>
            </p:cNvPr>
            <p:cNvCxnSpPr>
              <a:cxnSpLocks/>
            </p:cNvCxnSpPr>
            <p:nvPr/>
          </p:nvCxnSpPr>
          <p:spPr>
            <a:xfrm>
              <a:off x="2641722" y="3969475"/>
              <a:ext cx="0" cy="767926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80" name="Straight Connector 479">
              <a:extLst>
                <a:ext uri="{FF2B5EF4-FFF2-40B4-BE49-F238E27FC236}">
                  <a16:creationId xmlns="" xmlns:a16="http://schemas.microsoft.com/office/drawing/2014/main" id="{8161116D-B968-4DCA-99D6-4D0BDF3907C8}"/>
                </a:ext>
              </a:extLst>
            </p:cNvPr>
            <p:cNvCxnSpPr>
              <a:cxnSpLocks/>
            </p:cNvCxnSpPr>
            <p:nvPr/>
          </p:nvCxnSpPr>
          <p:spPr>
            <a:xfrm>
              <a:off x="3216573" y="3877269"/>
              <a:ext cx="0" cy="459307"/>
            </a:xfrm>
            <a:prstGeom prst="line">
              <a:avLst/>
            </a:prstGeom>
            <a:ln w="19050">
              <a:solidFill>
                <a:srgbClr val="00FF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89" name="Straight Connector 488">
              <a:extLst>
                <a:ext uri="{FF2B5EF4-FFF2-40B4-BE49-F238E27FC236}">
                  <a16:creationId xmlns="" xmlns:a16="http://schemas.microsoft.com/office/drawing/2014/main" id="{B5FCA28F-A887-4867-BA2D-B62774AF906A}"/>
                </a:ext>
              </a:extLst>
            </p:cNvPr>
            <p:cNvCxnSpPr>
              <a:cxnSpLocks/>
            </p:cNvCxnSpPr>
            <p:nvPr/>
          </p:nvCxnSpPr>
          <p:spPr>
            <a:xfrm>
              <a:off x="3900656" y="4100977"/>
              <a:ext cx="0" cy="489528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0" name="Straight Connector 499">
              <a:extLst>
                <a:ext uri="{FF2B5EF4-FFF2-40B4-BE49-F238E27FC236}">
                  <a16:creationId xmlns="" xmlns:a16="http://schemas.microsoft.com/office/drawing/2014/main" id="{7F741020-8C6C-490F-B482-27ACCD3C94E5}"/>
                </a:ext>
              </a:extLst>
            </p:cNvPr>
            <p:cNvCxnSpPr>
              <a:cxnSpLocks/>
            </p:cNvCxnSpPr>
            <p:nvPr/>
          </p:nvCxnSpPr>
          <p:spPr>
            <a:xfrm>
              <a:off x="4110260" y="4153039"/>
              <a:ext cx="0" cy="361266"/>
            </a:xfrm>
            <a:prstGeom prst="line">
              <a:avLst/>
            </a:prstGeom>
            <a:ln w="19050">
              <a:solidFill>
                <a:srgbClr val="FFFF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9" name="Straight Connector 508">
              <a:extLst>
                <a:ext uri="{FF2B5EF4-FFF2-40B4-BE49-F238E27FC236}">
                  <a16:creationId xmlns="" xmlns:a16="http://schemas.microsoft.com/office/drawing/2014/main" id="{FE18BD84-0857-4F8D-B36A-60B483F5D1B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103468" y="4515414"/>
              <a:ext cx="1352452" cy="0"/>
            </a:xfrm>
            <a:prstGeom prst="line">
              <a:avLst/>
            </a:prstGeom>
            <a:ln w="19050">
              <a:solidFill>
                <a:srgbClr val="FFFF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8" name="Straight Connector 517">
              <a:extLst>
                <a:ext uri="{FF2B5EF4-FFF2-40B4-BE49-F238E27FC236}">
                  <a16:creationId xmlns="" xmlns:a16="http://schemas.microsoft.com/office/drawing/2014/main" id="{2D600C21-5801-471E-9CBC-42CC33AC7708}"/>
                </a:ext>
              </a:extLst>
            </p:cNvPr>
            <p:cNvCxnSpPr>
              <a:cxnSpLocks/>
            </p:cNvCxnSpPr>
            <p:nvPr/>
          </p:nvCxnSpPr>
          <p:spPr>
            <a:xfrm>
              <a:off x="5032378" y="4221958"/>
              <a:ext cx="0" cy="219957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24" name="Straight Connector 523">
              <a:extLst>
                <a:ext uri="{FF2B5EF4-FFF2-40B4-BE49-F238E27FC236}">
                  <a16:creationId xmlns="" xmlns:a16="http://schemas.microsoft.com/office/drawing/2014/main" id="{6074B85F-DFB5-4BFC-98D2-05A2E66F3C36}"/>
                </a:ext>
              </a:extLst>
            </p:cNvPr>
            <p:cNvCxnSpPr>
              <a:cxnSpLocks/>
            </p:cNvCxnSpPr>
            <p:nvPr/>
          </p:nvCxnSpPr>
          <p:spPr>
            <a:xfrm>
              <a:off x="5503155" y="4209452"/>
              <a:ext cx="0" cy="148643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8" name="Straight Connector 537">
              <a:extLst>
                <a:ext uri="{FF2B5EF4-FFF2-40B4-BE49-F238E27FC236}">
                  <a16:creationId xmlns="" xmlns:a16="http://schemas.microsoft.com/office/drawing/2014/main" id="{F4D9BBFC-B2AD-42AB-B55E-B87C798D104C}"/>
                </a:ext>
              </a:extLst>
            </p:cNvPr>
            <p:cNvCxnSpPr>
              <a:cxnSpLocks/>
            </p:cNvCxnSpPr>
            <p:nvPr/>
          </p:nvCxnSpPr>
          <p:spPr>
            <a:xfrm>
              <a:off x="6095990" y="4186645"/>
              <a:ext cx="0" cy="9906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49" name="Straight Connector 548">
              <a:extLst>
                <a:ext uri="{FF2B5EF4-FFF2-40B4-BE49-F238E27FC236}">
                  <a16:creationId xmlns="" xmlns:a16="http://schemas.microsoft.com/office/drawing/2014/main" id="{86574B45-B25F-4943-A6EF-92A972154C26}"/>
                </a:ext>
              </a:extLst>
            </p:cNvPr>
            <p:cNvCxnSpPr>
              <a:cxnSpLocks/>
            </p:cNvCxnSpPr>
            <p:nvPr/>
          </p:nvCxnSpPr>
          <p:spPr>
            <a:xfrm>
              <a:off x="7443413" y="4228418"/>
              <a:ext cx="0" cy="312557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1" name="Straight Connector 560">
              <a:extLst>
                <a:ext uri="{FF2B5EF4-FFF2-40B4-BE49-F238E27FC236}">
                  <a16:creationId xmlns="" xmlns:a16="http://schemas.microsoft.com/office/drawing/2014/main" id="{1B783248-D46F-4622-B576-C69E78935BE4}"/>
                </a:ext>
              </a:extLst>
            </p:cNvPr>
            <p:cNvCxnSpPr>
              <a:cxnSpLocks/>
            </p:cNvCxnSpPr>
            <p:nvPr/>
          </p:nvCxnSpPr>
          <p:spPr>
            <a:xfrm>
              <a:off x="6351012" y="3436962"/>
              <a:ext cx="0" cy="555008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6" name="Straight Connector 595">
              <a:extLst>
                <a:ext uri="{FF2B5EF4-FFF2-40B4-BE49-F238E27FC236}">
                  <a16:creationId xmlns="" xmlns:a16="http://schemas.microsoft.com/office/drawing/2014/main" id="{5A5CEE9D-2DEE-4447-9300-138381E7DEF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398880" y="3744596"/>
              <a:ext cx="2411870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4" name="Straight Connector 613">
              <a:extLst>
                <a:ext uri="{FF2B5EF4-FFF2-40B4-BE49-F238E27FC236}">
                  <a16:creationId xmlns="" xmlns:a16="http://schemas.microsoft.com/office/drawing/2014/main" id="{BA529D03-6572-47B8-BCCA-2B5FAC758123}"/>
                </a:ext>
              </a:extLst>
            </p:cNvPr>
            <p:cNvCxnSpPr>
              <a:cxnSpLocks/>
            </p:cNvCxnSpPr>
            <p:nvPr/>
          </p:nvCxnSpPr>
          <p:spPr>
            <a:xfrm>
              <a:off x="9321862" y="3462802"/>
              <a:ext cx="0" cy="137103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17" name="Straight Connector 1216">
              <a:extLst>
                <a:ext uri="{FF2B5EF4-FFF2-40B4-BE49-F238E27FC236}">
                  <a16:creationId xmlns="" xmlns:a16="http://schemas.microsoft.com/office/drawing/2014/main" id="{FDB7722D-9558-4BD3-834B-3405C338C5BC}"/>
                </a:ext>
              </a:extLst>
            </p:cNvPr>
            <p:cNvCxnSpPr>
              <a:cxnSpLocks/>
            </p:cNvCxnSpPr>
            <p:nvPr/>
          </p:nvCxnSpPr>
          <p:spPr>
            <a:xfrm>
              <a:off x="3641128" y="4090916"/>
              <a:ext cx="0" cy="579599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62" name="Straight Connector 1261">
              <a:extLst>
                <a:ext uri="{FF2B5EF4-FFF2-40B4-BE49-F238E27FC236}">
                  <a16:creationId xmlns="" xmlns:a16="http://schemas.microsoft.com/office/drawing/2014/main" id="{A3E1E2DD-11BF-4729-BDFB-1020EDDB42F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90708" y="4594519"/>
              <a:ext cx="894652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63" name="Straight Connector 1262">
              <a:extLst>
                <a:ext uri="{FF2B5EF4-FFF2-40B4-BE49-F238E27FC236}">
                  <a16:creationId xmlns="" xmlns:a16="http://schemas.microsoft.com/office/drawing/2014/main" id="{A0A5DB85-CBB3-4A76-8319-15BF3FCFD483}"/>
                </a:ext>
              </a:extLst>
            </p:cNvPr>
            <p:cNvCxnSpPr>
              <a:cxnSpLocks/>
            </p:cNvCxnSpPr>
            <p:nvPr/>
          </p:nvCxnSpPr>
          <p:spPr>
            <a:xfrm>
              <a:off x="4777307" y="4594315"/>
              <a:ext cx="0" cy="14528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27" name="Straight Connector 1326">
              <a:extLst>
                <a:ext uri="{FF2B5EF4-FFF2-40B4-BE49-F238E27FC236}">
                  <a16:creationId xmlns="" xmlns:a16="http://schemas.microsoft.com/office/drawing/2014/main" id="{011BD3B4-AEDC-4E17-B42C-35B9841C631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210863" y="4335836"/>
              <a:ext cx="119077" cy="0"/>
            </a:xfrm>
            <a:prstGeom prst="line">
              <a:avLst/>
            </a:prstGeom>
            <a:ln w="19050">
              <a:solidFill>
                <a:srgbClr val="00FF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28" name="Straight Connector 1327">
              <a:extLst>
                <a:ext uri="{FF2B5EF4-FFF2-40B4-BE49-F238E27FC236}">
                  <a16:creationId xmlns="" xmlns:a16="http://schemas.microsoft.com/office/drawing/2014/main" id="{72BA81DD-FBC0-47B9-A827-215E639B8AA0}"/>
                </a:ext>
              </a:extLst>
            </p:cNvPr>
            <p:cNvCxnSpPr>
              <a:cxnSpLocks/>
            </p:cNvCxnSpPr>
            <p:nvPr/>
          </p:nvCxnSpPr>
          <p:spPr>
            <a:xfrm>
              <a:off x="3334109" y="4327615"/>
              <a:ext cx="0" cy="413231"/>
            </a:xfrm>
            <a:prstGeom prst="line">
              <a:avLst/>
            </a:prstGeom>
            <a:ln w="19050">
              <a:solidFill>
                <a:srgbClr val="00FF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81" name="Straight Connector 1480">
              <a:extLst>
                <a:ext uri="{FF2B5EF4-FFF2-40B4-BE49-F238E27FC236}">
                  <a16:creationId xmlns="" xmlns:a16="http://schemas.microsoft.com/office/drawing/2014/main" id="{B34F22F5-46C5-4F45-A132-3369615D9D79}"/>
                </a:ext>
              </a:extLst>
            </p:cNvPr>
            <p:cNvCxnSpPr>
              <a:cxnSpLocks/>
            </p:cNvCxnSpPr>
            <p:nvPr/>
          </p:nvCxnSpPr>
          <p:spPr>
            <a:xfrm>
              <a:off x="6610376" y="3722427"/>
              <a:ext cx="0" cy="186088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552" name="TextBox 1551">
            <a:extLst>
              <a:ext uri="{FF2B5EF4-FFF2-40B4-BE49-F238E27FC236}">
                <a16:creationId xmlns="" xmlns:a16="http://schemas.microsoft.com/office/drawing/2014/main" id="{F24EAD4F-FB34-42C7-9B4F-04119A70C1F6}"/>
              </a:ext>
            </a:extLst>
          </p:cNvPr>
          <p:cNvSpPr txBox="1"/>
          <p:nvPr/>
        </p:nvSpPr>
        <p:spPr>
          <a:xfrm>
            <a:off x="891590" y="5662143"/>
            <a:ext cx="4628333" cy="113620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rtlCol="0">
            <a:spAutoFit/>
          </a:bodyPr>
          <a:lstStyle/>
          <a:p>
            <a:pPr algn="just">
              <a:lnSpc>
                <a:spcPts val="1700"/>
              </a:lnSpc>
            </a:pPr>
            <a:r>
              <a:rPr lang="en-US" sz="110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Aparatur</a:t>
            </a:r>
            <a:r>
              <a:rPr lang="en-US" sz="11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110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Satpol</a:t>
            </a:r>
            <a:r>
              <a:rPr lang="en-US" sz="11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PP, </a:t>
            </a:r>
            <a:r>
              <a:rPr lang="en-US" sz="1100" b="1" i="1" dirty="0" err="1">
                <a:latin typeface="Century Gothic" panose="020B0502020202020204" pitchFamily="34" charset="0"/>
              </a:rPr>
              <a:t>Jumlah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 err="1">
                <a:latin typeface="Century Gothic" panose="020B0502020202020204" pitchFamily="34" charset="0"/>
              </a:rPr>
              <a:t>aparatur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 err="1">
                <a:latin typeface="Century Gothic" panose="020B0502020202020204" pitchFamily="34" charset="0"/>
              </a:rPr>
              <a:t>Satpol</a:t>
            </a:r>
            <a:r>
              <a:rPr lang="en-US" sz="1100" b="1" i="1" dirty="0">
                <a:latin typeface="Century Gothic" panose="020B0502020202020204" pitchFamily="34" charset="0"/>
              </a:rPr>
              <a:t> PP </a:t>
            </a:r>
            <a:r>
              <a:rPr lang="en-US" sz="11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108.083 </a:t>
            </a:r>
            <a:r>
              <a:rPr lang="en-US" sz="1100" b="1" i="1" dirty="0">
                <a:latin typeface="Century Gothic" panose="020B0502020202020204" pitchFamily="34" charset="0"/>
              </a:rPr>
              <a:t>orang, yang </a:t>
            </a:r>
            <a:r>
              <a:rPr lang="en-US" sz="1100" b="1" i="1" dirty="0" err="1">
                <a:latin typeface="Century Gothic" panose="020B0502020202020204" pitchFamily="34" charset="0"/>
              </a:rPr>
              <a:t>terdiri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 err="1">
                <a:latin typeface="Century Gothic" panose="020B0502020202020204" pitchFamily="34" charset="0"/>
              </a:rPr>
              <a:t>dari</a:t>
            </a:r>
            <a:r>
              <a:rPr lang="en-US" sz="1100" b="1" i="1" dirty="0">
                <a:latin typeface="Century Gothic" panose="020B0502020202020204" pitchFamily="34" charset="0"/>
              </a:rPr>
              <a:t> PNS </a:t>
            </a:r>
            <a:r>
              <a:rPr lang="en-US" sz="11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35.607</a:t>
            </a:r>
            <a:r>
              <a:rPr lang="en-US" sz="1100" b="1" i="1" dirty="0">
                <a:latin typeface="Century Gothic" panose="020B0502020202020204" pitchFamily="34" charset="0"/>
              </a:rPr>
              <a:t> orang dan Non PNS </a:t>
            </a:r>
            <a:r>
              <a:rPr lang="en-US" sz="11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72.476</a:t>
            </a:r>
            <a:r>
              <a:rPr lang="en-US" sz="11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US" sz="1100" b="1" i="1" dirty="0">
                <a:latin typeface="Century Gothic" panose="020B0502020202020204" pitchFamily="34" charset="0"/>
              </a:rPr>
              <a:t>orang.</a:t>
            </a:r>
          </a:p>
          <a:p>
            <a:pPr marL="285750" indent="-285750" algn="just">
              <a:lnSpc>
                <a:spcPts val="1700"/>
              </a:lnSpc>
              <a:buFont typeface="Wingdings" panose="05000000000000000000" pitchFamily="2" charset="2"/>
              <a:buChar char="Ø"/>
            </a:pPr>
            <a:r>
              <a:rPr lang="en-US" sz="1100" b="1" i="1" dirty="0">
                <a:latin typeface="Century Gothic" panose="020B0502020202020204" pitchFamily="34" charset="0"/>
              </a:rPr>
              <a:t>Yang </a:t>
            </a:r>
            <a:r>
              <a:rPr lang="en-US" sz="1100" b="1" i="1" dirty="0" err="1">
                <a:latin typeface="Century Gothic" panose="020B0502020202020204" pitchFamily="34" charset="0"/>
              </a:rPr>
              <a:t>telah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 err="1">
                <a:latin typeface="Century Gothic" panose="020B0502020202020204" pitchFamily="34" charset="0"/>
              </a:rPr>
              <a:t>mengikuti</a:t>
            </a:r>
            <a:r>
              <a:rPr lang="en-US" sz="1100" b="1" i="1" dirty="0">
                <a:latin typeface="Century Gothic" panose="020B0502020202020204" pitchFamily="34" charset="0"/>
              </a:rPr>
              <a:t> uji </a:t>
            </a:r>
            <a:r>
              <a:rPr lang="en-US" sz="1100" b="1" i="1" dirty="0" err="1">
                <a:latin typeface="Century Gothic" panose="020B0502020202020204" pitchFamily="34" charset="0"/>
              </a:rPr>
              <a:t>kompetensi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10.014</a:t>
            </a:r>
            <a:r>
              <a:rPr lang="en-US" sz="1100" b="1" i="1" dirty="0">
                <a:latin typeface="Century Gothic" panose="020B0502020202020204" pitchFamily="34" charset="0"/>
              </a:rPr>
              <a:t> orang</a:t>
            </a:r>
          </a:p>
          <a:p>
            <a:pPr marL="285750" indent="-285750" algn="just">
              <a:lnSpc>
                <a:spcPts val="1700"/>
              </a:lnSpc>
              <a:buFont typeface="Wingdings" panose="05000000000000000000" pitchFamily="2" charset="2"/>
              <a:buChar char="Ø"/>
            </a:pPr>
            <a:r>
              <a:rPr lang="en-US" sz="1100" b="1" i="1" dirty="0">
                <a:latin typeface="Century Gothic" panose="020B0502020202020204" pitchFamily="34" charset="0"/>
              </a:rPr>
              <a:t>Yang </a:t>
            </a:r>
            <a:r>
              <a:rPr lang="en-US" sz="1100" b="1" i="1" dirty="0" err="1">
                <a:latin typeface="Century Gothic" panose="020B0502020202020204" pitchFamily="34" charset="0"/>
              </a:rPr>
              <a:t>telah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 err="1">
                <a:latin typeface="Century Gothic" panose="020B0502020202020204" pitchFamily="34" charset="0"/>
              </a:rPr>
              <a:t>Inpassing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100" b="1" i="1" dirty="0">
                <a:latin typeface="Century Gothic" panose="020B0502020202020204" pitchFamily="34" charset="0"/>
              </a:rPr>
              <a:t> </a:t>
            </a:r>
            <a:r>
              <a:rPr lang="en-US" sz="1100" b="1" i="1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1.063</a:t>
            </a:r>
            <a:r>
              <a:rPr lang="en-US" sz="1100" b="1" i="1" dirty="0" smtClean="0">
                <a:latin typeface="Century Gothic" panose="020B0502020202020204" pitchFamily="34" charset="0"/>
              </a:rPr>
              <a:t> </a:t>
            </a:r>
            <a:r>
              <a:rPr lang="en-US" sz="1100" b="1" i="1" dirty="0">
                <a:latin typeface="Century Gothic" panose="020B0502020202020204" pitchFamily="34" charset="0"/>
              </a:rPr>
              <a:t>orang</a:t>
            </a:r>
            <a:endParaRPr lang="id-ID" sz="1000" b="1" i="1" dirty="0">
              <a:latin typeface="Century Gothic" panose="020B0502020202020204" pitchFamily="34" charset="0"/>
            </a:endParaRPr>
          </a:p>
        </p:txBody>
      </p:sp>
      <p:sp>
        <p:nvSpPr>
          <p:cNvPr id="1553" name="Rectangle 1552">
            <a:extLst>
              <a:ext uri="{FF2B5EF4-FFF2-40B4-BE49-F238E27FC236}">
                <a16:creationId xmlns="" xmlns:a16="http://schemas.microsoft.com/office/drawing/2014/main" id="{49E1C419-DD2A-4404-BF07-88E68FCA36AF}"/>
              </a:ext>
            </a:extLst>
          </p:cNvPr>
          <p:cNvSpPr/>
          <p:nvPr/>
        </p:nvSpPr>
        <p:spPr>
          <a:xfrm>
            <a:off x="5574154" y="5688944"/>
            <a:ext cx="1484671" cy="1071154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err="1"/>
              <a:t>Jumlah</a:t>
            </a:r>
            <a:r>
              <a:rPr lang="en-US" sz="1200" b="1" dirty="0"/>
              <a:t> </a:t>
            </a:r>
            <a:r>
              <a:rPr lang="en-US" sz="1200" b="1" dirty="0" err="1"/>
              <a:t>Aparatur</a:t>
            </a:r>
            <a:r>
              <a:rPr lang="en-US" sz="1200" b="1" dirty="0"/>
              <a:t> </a:t>
            </a:r>
            <a:r>
              <a:rPr lang="en-US" sz="1200" b="1" dirty="0" err="1"/>
              <a:t>Satpol</a:t>
            </a:r>
            <a:r>
              <a:rPr lang="en-US" sz="1200" b="1" dirty="0"/>
              <a:t> PP </a:t>
            </a:r>
            <a:r>
              <a:rPr lang="en-US" sz="1200" b="1" dirty="0" err="1"/>
              <a:t>Berstatus</a:t>
            </a:r>
            <a:r>
              <a:rPr lang="en-US" sz="1200" b="1" dirty="0"/>
              <a:t> PNS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35.607</a:t>
            </a:r>
          </a:p>
        </p:txBody>
      </p:sp>
      <p:grpSp>
        <p:nvGrpSpPr>
          <p:cNvPr id="1397" name="Group 1396">
            <a:extLst>
              <a:ext uri="{FF2B5EF4-FFF2-40B4-BE49-F238E27FC236}">
                <a16:creationId xmlns="" xmlns:a16="http://schemas.microsoft.com/office/drawing/2014/main" id="{53B2ADEB-4F2A-4F4A-A1E8-2FC7C7EF4AC7}"/>
              </a:ext>
            </a:extLst>
          </p:cNvPr>
          <p:cNvGrpSpPr/>
          <p:nvPr/>
        </p:nvGrpSpPr>
        <p:grpSpPr>
          <a:xfrm>
            <a:off x="341124" y="646639"/>
            <a:ext cx="567891" cy="390500"/>
            <a:chOff x="342975" y="669984"/>
            <a:chExt cx="567891" cy="390500"/>
          </a:xfrm>
        </p:grpSpPr>
        <p:pic>
          <p:nvPicPr>
            <p:cNvPr id="1398" name="Picture 1397">
              <a:extLst>
                <a:ext uri="{FF2B5EF4-FFF2-40B4-BE49-F238E27FC236}">
                  <a16:creationId xmlns="" xmlns:a16="http://schemas.microsoft.com/office/drawing/2014/main" id="{473E007B-0932-49B2-B2E5-42B6D6478A4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1399" name="TextBox 1398">
              <a:extLst>
                <a:ext uri="{FF2B5EF4-FFF2-40B4-BE49-F238E27FC236}">
                  <a16:creationId xmlns="" xmlns:a16="http://schemas.microsoft.com/office/drawing/2014/main" id="{12EB1FBC-64C2-4DEC-85CA-38EF292A3A58}"/>
                </a:ext>
              </a:extLst>
            </p:cNvPr>
            <p:cNvSpPr txBox="1"/>
            <p:nvPr/>
          </p:nvSpPr>
          <p:spPr>
            <a:xfrm>
              <a:off x="342975" y="814263"/>
              <a:ext cx="5678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>
                  <a:latin typeface="Cambria" panose="02040503050406030204" pitchFamily="18" charset="0"/>
                </a:rPr>
                <a:t>Aceh</a:t>
              </a:r>
            </a:p>
          </p:txBody>
        </p:sp>
      </p:grpSp>
      <p:sp>
        <p:nvSpPr>
          <p:cNvPr id="1567" name="TextBox 1566">
            <a:extLst>
              <a:ext uri="{FF2B5EF4-FFF2-40B4-BE49-F238E27FC236}">
                <a16:creationId xmlns="" xmlns:a16="http://schemas.microsoft.com/office/drawing/2014/main" id="{2CE75E73-F433-43A1-80CB-5EB8DA23411F}"/>
              </a:ext>
            </a:extLst>
          </p:cNvPr>
          <p:cNvSpPr txBox="1"/>
          <p:nvPr/>
        </p:nvSpPr>
        <p:spPr>
          <a:xfrm>
            <a:off x="233762" y="984983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568" name="TextBox 1567">
            <a:extLst>
              <a:ext uri="{FF2B5EF4-FFF2-40B4-BE49-F238E27FC236}">
                <a16:creationId xmlns="" xmlns:a16="http://schemas.microsoft.com/office/drawing/2014/main" id="{E60EF58E-4841-46EB-BD1A-30D23182DA0D}"/>
              </a:ext>
            </a:extLst>
          </p:cNvPr>
          <p:cNvSpPr txBox="1"/>
          <p:nvPr/>
        </p:nvSpPr>
        <p:spPr>
          <a:xfrm>
            <a:off x="234883" y="1137312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569" name="Group 1568">
            <a:extLst>
              <a:ext uri="{FF2B5EF4-FFF2-40B4-BE49-F238E27FC236}">
                <a16:creationId xmlns="" xmlns:a16="http://schemas.microsoft.com/office/drawing/2014/main" id="{C1E7E983-A9C3-4AC8-A444-84397099C990}"/>
              </a:ext>
            </a:extLst>
          </p:cNvPr>
          <p:cNvGrpSpPr/>
          <p:nvPr/>
        </p:nvGrpSpPr>
        <p:grpSpPr>
          <a:xfrm>
            <a:off x="234287" y="981637"/>
            <a:ext cx="534243" cy="611936"/>
            <a:chOff x="574805" y="753605"/>
            <a:chExt cx="534243" cy="611936"/>
          </a:xfrm>
        </p:grpSpPr>
        <p:cxnSp>
          <p:nvCxnSpPr>
            <p:cNvPr id="1585" name="Straight Connector 1584">
              <a:extLst>
                <a:ext uri="{FF2B5EF4-FFF2-40B4-BE49-F238E27FC236}">
                  <a16:creationId xmlns="" xmlns:a16="http://schemas.microsoft.com/office/drawing/2014/main" id="{08F53907-B3E4-4C6E-8ECF-A0C0B8EF123D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6" name="Straight Connector 1585">
              <a:extLst>
                <a:ext uri="{FF2B5EF4-FFF2-40B4-BE49-F238E27FC236}">
                  <a16:creationId xmlns="" xmlns:a16="http://schemas.microsoft.com/office/drawing/2014/main" id="{347268D5-9239-41CB-9866-BD072AA28890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7" name="Straight Connector 1586">
              <a:extLst>
                <a:ext uri="{FF2B5EF4-FFF2-40B4-BE49-F238E27FC236}">
                  <a16:creationId xmlns="" xmlns:a16="http://schemas.microsoft.com/office/drawing/2014/main" id="{9B69F627-C4E6-4F31-A87A-42B071371848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8" name="Straight Connector 1587">
              <a:extLst>
                <a:ext uri="{FF2B5EF4-FFF2-40B4-BE49-F238E27FC236}">
                  <a16:creationId xmlns="" xmlns:a16="http://schemas.microsoft.com/office/drawing/2014/main" id="{6B6161DF-81FE-4BA8-AD4A-118D5C61941F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70" name="Straight Connector 1569">
            <a:extLst>
              <a:ext uri="{FF2B5EF4-FFF2-40B4-BE49-F238E27FC236}">
                <a16:creationId xmlns="" xmlns:a16="http://schemas.microsoft.com/office/drawing/2014/main" id="{638936DF-328F-443C-BCB3-B495F8B029A9}"/>
              </a:ext>
            </a:extLst>
          </p:cNvPr>
          <p:cNvCxnSpPr>
            <a:cxnSpLocks/>
          </p:cNvCxnSpPr>
          <p:nvPr/>
        </p:nvCxnSpPr>
        <p:spPr>
          <a:xfrm>
            <a:off x="233296" y="1440558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1" name="TextBox 1570">
            <a:extLst>
              <a:ext uri="{FF2B5EF4-FFF2-40B4-BE49-F238E27FC236}">
                <a16:creationId xmlns="" xmlns:a16="http://schemas.microsoft.com/office/drawing/2014/main" id="{2821A0ED-5D6A-4C7E-B380-DD9760C87A2E}"/>
              </a:ext>
            </a:extLst>
          </p:cNvPr>
          <p:cNvSpPr txBox="1"/>
          <p:nvPr/>
        </p:nvSpPr>
        <p:spPr>
          <a:xfrm>
            <a:off x="236644" y="1291989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572" name="Straight Connector 1571">
            <a:extLst>
              <a:ext uri="{FF2B5EF4-FFF2-40B4-BE49-F238E27FC236}">
                <a16:creationId xmlns="" xmlns:a16="http://schemas.microsoft.com/office/drawing/2014/main" id="{BA5BD401-8146-4DB4-8E47-524591F69762}"/>
              </a:ext>
            </a:extLst>
          </p:cNvPr>
          <p:cNvCxnSpPr>
            <a:cxnSpLocks/>
          </p:cNvCxnSpPr>
          <p:nvPr/>
        </p:nvCxnSpPr>
        <p:spPr>
          <a:xfrm>
            <a:off x="468562" y="981778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3" name="Straight Connector 1572">
            <a:extLst>
              <a:ext uri="{FF2B5EF4-FFF2-40B4-BE49-F238E27FC236}">
                <a16:creationId xmlns="" xmlns:a16="http://schemas.microsoft.com/office/drawing/2014/main" id="{283CFA9A-83AB-49CF-86EA-CC7156DFB283}"/>
              </a:ext>
            </a:extLst>
          </p:cNvPr>
          <p:cNvCxnSpPr>
            <a:cxnSpLocks/>
          </p:cNvCxnSpPr>
          <p:nvPr/>
        </p:nvCxnSpPr>
        <p:spPr>
          <a:xfrm>
            <a:off x="765343" y="983955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4" name="Straight Connector 1573">
            <a:extLst>
              <a:ext uri="{FF2B5EF4-FFF2-40B4-BE49-F238E27FC236}">
                <a16:creationId xmlns="" xmlns:a16="http://schemas.microsoft.com/office/drawing/2014/main" id="{0B79FF35-E73C-4786-B410-9360CA4494C3}"/>
              </a:ext>
            </a:extLst>
          </p:cNvPr>
          <p:cNvCxnSpPr>
            <a:cxnSpLocks/>
          </p:cNvCxnSpPr>
          <p:nvPr/>
        </p:nvCxnSpPr>
        <p:spPr>
          <a:xfrm>
            <a:off x="232207" y="1596224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75" name="TextBox 1574">
            <a:extLst>
              <a:ext uri="{FF2B5EF4-FFF2-40B4-BE49-F238E27FC236}">
                <a16:creationId xmlns="" xmlns:a16="http://schemas.microsoft.com/office/drawing/2014/main" id="{41A43D54-6A33-4ECE-982F-07AC0E43005E}"/>
              </a:ext>
            </a:extLst>
          </p:cNvPr>
          <p:cNvSpPr txBox="1"/>
          <p:nvPr/>
        </p:nvSpPr>
        <p:spPr>
          <a:xfrm>
            <a:off x="238536" y="1444389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576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BC8CC96B-2148-422C-89FA-5EC730864F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214682" y="695739"/>
            <a:ext cx="246489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7" name="TextBox 1576">
            <a:extLst>
              <a:ext uri="{FF2B5EF4-FFF2-40B4-BE49-F238E27FC236}">
                <a16:creationId xmlns="" xmlns:a16="http://schemas.microsoft.com/office/drawing/2014/main" id="{8ECE64EA-6108-4BC4-99CF-61F9C596DBE2}"/>
              </a:ext>
            </a:extLst>
          </p:cNvPr>
          <p:cNvSpPr txBox="1"/>
          <p:nvPr/>
        </p:nvSpPr>
        <p:spPr>
          <a:xfrm>
            <a:off x="170654" y="956852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578" name="TextBox 1577">
            <a:extLst>
              <a:ext uri="{FF2B5EF4-FFF2-40B4-BE49-F238E27FC236}">
                <a16:creationId xmlns="" xmlns:a16="http://schemas.microsoft.com/office/drawing/2014/main" id="{1B56316F-DA58-4853-BD26-37EA7484D9A7}"/>
              </a:ext>
            </a:extLst>
          </p:cNvPr>
          <p:cNvSpPr txBox="1"/>
          <p:nvPr/>
        </p:nvSpPr>
        <p:spPr>
          <a:xfrm>
            <a:off x="174677" y="1132112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579" name="TextBox 1578">
            <a:extLst>
              <a:ext uri="{FF2B5EF4-FFF2-40B4-BE49-F238E27FC236}">
                <a16:creationId xmlns="" xmlns:a16="http://schemas.microsoft.com/office/drawing/2014/main" id="{79154879-9332-40E6-9CA9-5377F1BE7019}"/>
              </a:ext>
            </a:extLst>
          </p:cNvPr>
          <p:cNvSpPr txBox="1"/>
          <p:nvPr/>
        </p:nvSpPr>
        <p:spPr>
          <a:xfrm>
            <a:off x="172831" y="1251522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580" name="TextBox 1579">
            <a:extLst>
              <a:ext uri="{FF2B5EF4-FFF2-40B4-BE49-F238E27FC236}">
                <a16:creationId xmlns="" xmlns:a16="http://schemas.microsoft.com/office/drawing/2014/main" id="{706E7C6A-F16D-4F63-AC9E-251421306FFC}"/>
              </a:ext>
            </a:extLst>
          </p:cNvPr>
          <p:cNvSpPr txBox="1"/>
          <p:nvPr/>
        </p:nvSpPr>
        <p:spPr>
          <a:xfrm>
            <a:off x="178760" y="1402058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581" name="TextBox 1580">
            <a:extLst>
              <a:ext uri="{FF2B5EF4-FFF2-40B4-BE49-F238E27FC236}">
                <a16:creationId xmlns="" xmlns:a16="http://schemas.microsoft.com/office/drawing/2014/main" id="{CB58A43E-EAC6-42BD-B123-D3DCB84CC2C5}"/>
              </a:ext>
            </a:extLst>
          </p:cNvPr>
          <p:cNvSpPr txBox="1"/>
          <p:nvPr/>
        </p:nvSpPr>
        <p:spPr>
          <a:xfrm>
            <a:off x="395910" y="941669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1.086</a:t>
            </a:r>
          </a:p>
        </p:txBody>
      </p:sp>
      <p:sp>
        <p:nvSpPr>
          <p:cNvPr id="1582" name="TextBox 1581">
            <a:extLst>
              <a:ext uri="{FF2B5EF4-FFF2-40B4-BE49-F238E27FC236}">
                <a16:creationId xmlns="" xmlns:a16="http://schemas.microsoft.com/office/drawing/2014/main" id="{7B1AD07B-3B48-4C79-817E-5B4D188EE285}"/>
              </a:ext>
            </a:extLst>
          </p:cNvPr>
          <p:cNvSpPr txBox="1"/>
          <p:nvPr/>
        </p:nvSpPr>
        <p:spPr>
          <a:xfrm>
            <a:off x="393763" y="1091493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5.024</a:t>
            </a:r>
          </a:p>
        </p:txBody>
      </p:sp>
      <p:sp>
        <p:nvSpPr>
          <p:cNvPr id="1583" name="TextBox 1582">
            <a:extLst>
              <a:ext uri="{FF2B5EF4-FFF2-40B4-BE49-F238E27FC236}">
                <a16:creationId xmlns="" xmlns:a16="http://schemas.microsoft.com/office/drawing/2014/main" id="{A0F839F8-1844-4E60-BC7B-0F374F5428B3}"/>
              </a:ext>
            </a:extLst>
          </p:cNvPr>
          <p:cNvSpPr txBox="1"/>
          <p:nvPr/>
        </p:nvSpPr>
        <p:spPr>
          <a:xfrm>
            <a:off x="380115" y="1243464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270</a:t>
            </a:r>
          </a:p>
        </p:txBody>
      </p:sp>
      <p:sp>
        <p:nvSpPr>
          <p:cNvPr id="1584" name="TextBox 1583">
            <a:extLst>
              <a:ext uri="{FF2B5EF4-FFF2-40B4-BE49-F238E27FC236}">
                <a16:creationId xmlns="" xmlns:a16="http://schemas.microsoft.com/office/drawing/2014/main" id="{A3CACC45-433E-417B-8558-39BE78D60B51}"/>
              </a:ext>
            </a:extLst>
          </p:cNvPr>
          <p:cNvSpPr txBox="1"/>
          <p:nvPr/>
        </p:nvSpPr>
        <p:spPr>
          <a:xfrm>
            <a:off x="389516" y="1383527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19</a:t>
            </a:r>
          </a:p>
        </p:txBody>
      </p:sp>
      <p:grpSp>
        <p:nvGrpSpPr>
          <p:cNvPr id="1613" name="Group 1612">
            <a:extLst>
              <a:ext uri="{FF2B5EF4-FFF2-40B4-BE49-F238E27FC236}">
                <a16:creationId xmlns="" xmlns:a16="http://schemas.microsoft.com/office/drawing/2014/main" id="{B04F7A05-1028-435A-8016-707E34D3B1F3}"/>
              </a:ext>
            </a:extLst>
          </p:cNvPr>
          <p:cNvGrpSpPr/>
          <p:nvPr/>
        </p:nvGrpSpPr>
        <p:grpSpPr>
          <a:xfrm>
            <a:off x="1010363" y="651940"/>
            <a:ext cx="567891" cy="371135"/>
            <a:chOff x="331048" y="673960"/>
            <a:chExt cx="567891" cy="371135"/>
          </a:xfrm>
        </p:grpSpPr>
        <p:pic>
          <p:nvPicPr>
            <p:cNvPr id="1636" name="Picture 1635">
              <a:extLst>
                <a:ext uri="{FF2B5EF4-FFF2-40B4-BE49-F238E27FC236}">
                  <a16:creationId xmlns="" xmlns:a16="http://schemas.microsoft.com/office/drawing/2014/main" id="{939A246A-F983-41A5-930F-7670F53A65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637" name="TextBox 1636">
              <a:extLst>
                <a:ext uri="{FF2B5EF4-FFF2-40B4-BE49-F238E27FC236}">
                  <a16:creationId xmlns="" xmlns:a16="http://schemas.microsoft.com/office/drawing/2014/main" id="{B2F16C9B-930A-4A09-83C9-736BAA7C3F1C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Sumut</a:t>
              </a:r>
              <a:r>
                <a:rPr lang="en-US" sz="900" b="1" dirty="0">
                  <a:latin typeface="Cambria" panose="02040503050406030204" pitchFamily="18" charset="0"/>
                </a:rPr>
                <a:t> </a:t>
              </a:r>
            </a:p>
          </p:txBody>
        </p:sp>
      </p:grpSp>
      <p:sp>
        <p:nvSpPr>
          <p:cNvPr id="1614" name="TextBox 1613">
            <a:extLst>
              <a:ext uri="{FF2B5EF4-FFF2-40B4-BE49-F238E27FC236}">
                <a16:creationId xmlns="" xmlns:a16="http://schemas.microsoft.com/office/drawing/2014/main" id="{3B88B583-E7B1-4AD4-9019-AE9760277E4E}"/>
              </a:ext>
            </a:extLst>
          </p:cNvPr>
          <p:cNvSpPr txBox="1"/>
          <p:nvPr/>
        </p:nvSpPr>
        <p:spPr>
          <a:xfrm>
            <a:off x="914928" y="986308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615" name="TextBox 1614">
            <a:extLst>
              <a:ext uri="{FF2B5EF4-FFF2-40B4-BE49-F238E27FC236}">
                <a16:creationId xmlns="" xmlns:a16="http://schemas.microsoft.com/office/drawing/2014/main" id="{509A3978-EBF9-4CFC-9FF5-E8291BFCA2B2}"/>
              </a:ext>
            </a:extLst>
          </p:cNvPr>
          <p:cNvSpPr txBox="1"/>
          <p:nvPr/>
        </p:nvSpPr>
        <p:spPr>
          <a:xfrm>
            <a:off x="916049" y="1138637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616" name="Group 1615">
            <a:extLst>
              <a:ext uri="{FF2B5EF4-FFF2-40B4-BE49-F238E27FC236}">
                <a16:creationId xmlns="" xmlns:a16="http://schemas.microsoft.com/office/drawing/2014/main" id="{3085B532-C38E-474F-B9AF-916FB48DC92E}"/>
              </a:ext>
            </a:extLst>
          </p:cNvPr>
          <p:cNvGrpSpPr/>
          <p:nvPr/>
        </p:nvGrpSpPr>
        <p:grpSpPr>
          <a:xfrm>
            <a:off x="915453" y="982962"/>
            <a:ext cx="534243" cy="611936"/>
            <a:chOff x="574805" y="753605"/>
            <a:chExt cx="534243" cy="611936"/>
          </a:xfrm>
        </p:grpSpPr>
        <p:cxnSp>
          <p:nvCxnSpPr>
            <p:cNvPr id="1632" name="Straight Connector 1631">
              <a:extLst>
                <a:ext uri="{FF2B5EF4-FFF2-40B4-BE49-F238E27FC236}">
                  <a16:creationId xmlns="" xmlns:a16="http://schemas.microsoft.com/office/drawing/2014/main" id="{EC240365-6D47-4592-BC75-B1FAA32827D7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3" name="Straight Connector 1632">
              <a:extLst>
                <a:ext uri="{FF2B5EF4-FFF2-40B4-BE49-F238E27FC236}">
                  <a16:creationId xmlns="" xmlns:a16="http://schemas.microsoft.com/office/drawing/2014/main" id="{693D748A-E40B-4AF5-A7E4-9BC493C021EC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4" name="Straight Connector 1633">
              <a:extLst>
                <a:ext uri="{FF2B5EF4-FFF2-40B4-BE49-F238E27FC236}">
                  <a16:creationId xmlns="" xmlns:a16="http://schemas.microsoft.com/office/drawing/2014/main" id="{44D2F9C1-F401-4AA4-8C0E-F082EC695BA2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5" name="Straight Connector 1634">
              <a:extLst>
                <a:ext uri="{FF2B5EF4-FFF2-40B4-BE49-F238E27FC236}">
                  <a16:creationId xmlns="" xmlns:a16="http://schemas.microsoft.com/office/drawing/2014/main" id="{6AAE45F5-D8FF-4350-A96A-3C39E789C6F3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17" name="Straight Connector 1616">
            <a:extLst>
              <a:ext uri="{FF2B5EF4-FFF2-40B4-BE49-F238E27FC236}">
                <a16:creationId xmlns="" xmlns:a16="http://schemas.microsoft.com/office/drawing/2014/main" id="{C9FF1E54-A27F-4043-8EFF-AA6F93473BE5}"/>
              </a:ext>
            </a:extLst>
          </p:cNvPr>
          <p:cNvCxnSpPr>
            <a:cxnSpLocks/>
          </p:cNvCxnSpPr>
          <p:nvPr/>
        </p:nvCxnSpPr>
        <p:spPr>
          <a:xfrm>
            <a:off x="914462" y="1441883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18" name="TextBox 1617">
            <a:extLst>
              <a:ext uri="{FF2B5EF4-FFF2-40B4-BE49-F238E27FC236}">
                <a16:creationId xmlns="" xmlns:a16="http://schemas.microsoft.com/office/drawing/2014/main" id="{64F219E0-1406-4E9C-BE00-D9412F81BABE}"/>
              </a:ext>
            </a:extLst>
          </p:cNvPr>
          <p:cNvSpPr txBox="1"/>
          <p:nvPr/>
        </p:nvSpPr>
        <p:spPr>
          <a:xfrm>
            <a:off x="917810" y="1293314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619" name="Straight Connector 1618">
            <a:extLst>
              <a:ext uri="{FF2B5EF4-FFF2-40B4-BE49-F238E27FC236}">
                <a16:creationId xmlns="" xmlns:a16="http://schemas.microsoft.com/office/drawing/2014/main" id="{2A183036-55D1-47B0-ADBB-B361633B4888}"/>
              </a:ext>
            </a:extLst>
          </p:cNvPr>
          <p:cNvCxnSpPr>
            <a:cxnSpLocks/>
          </p:cNvCxnSpPr>
          <p:nvPr/>
        </p:nvCxnSpPr>
        <p:spPr>
          <a:xfrm>
            <a:off x="1149728" y="983103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0" name="Straight Connector 1619">
            <a:extLst>
              <a:ext uri="{FF2B5EF4-FFF2-40B4-BE49-F238E27FC236}">
                <a16:creationId xmlns="" xmlns:a16="http://schemas.microsoft.com/office/drawing/2014/main" id="{621B4241-3E58-4440-B16A-D5543153206D}"/>
              </a:ext>
            </a:extLst>
          </p:cNvPr>
          <p:cNvCxnSpPr>
            <a:cxnSpLocks/>
          </p:cNvCxnSpPr>
          <p:nvPr/>
        </p:nvCxnSpPr>
        <p:spPr>
          <a:xfrm>
            <a:off x="1446509" y="985280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21" name="Straight Connector 1620">
            <a:extLst>
              <a:ext uri="{FF2B5EF4-FFF2-40B4-BE49-F238E27FC236}">
                <a16:creationId xmlns="" xmlns:a16="http://schemas.microsoft.com/office/drawing/2014/main" id="{E2BC2171-F893-4B29-9E0C-5F692CE6E0B5}"/>
              </a:ext>
            </a:extLst>
          </p:cNvPr>
          <p:cNvCxnSpPr>
            <a:cxnSpLocks/>
          </p:cNvCxnSpPr>
          <p:nvPr/>
        </p:nvCxnSpPr>
        <p:spPr>
          <a:xfrm>
            <a:off x="913373" y="1597549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2" name="TextBox 1621">
            <a:extLst>
              <a:ext uri="{FF2B5EF4-FFF2-40B4-BE49-F238E27FC236}">
                <a16:creationId xmlns="" xmlns:a16="http://schemas.microsoft.com/office/drawing/2014/main" id="{1A73EA41-6248-43E3-8300-60FFB60D7C57}"/>
              </a:ext>
            </a:extLst>
          </p:cNvPr>
          <p:cNvSpPr txBox="1"/>
          <p:nvPr/>
        </p:nvSpPr>
        <p:spPr>
          <a:xfrm>
            <a:off x="919702" y="1445714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623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8AEE4542-2A3E-4E45-939A-34DDC67E5D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895848" y="697064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24" name="TextBox 1623">
            <a:extLst>
              <a:ext uri="{FF2B5EF4-FFF2-40B4-BE49-F238E27FC236}">
                <a16:creationId xmlns="" xmlns:a16="http://schemas.microsoft.com/office/drawing/2014/main" id="{FAA9AB52-8A41-48F5-A9E1-8622CFB5A099}"/>
              </a:ext>
            </a:extLst>
          </p:cNvPr>
          <p:cNvSpPr txBox="1"/>
          <p:nvPr/>
        </p:nvSpPr>
        <p:spPr>
          <a:xfrm>
            <a:off x="851820" y="958177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625" name="TextBox 1624">
            <a:extLst>
              <a:ext uri="{FF2B5EF4-FFF2-40B4-BE49-F238E27FC236}">
                <a16:creationId xmlns="" xmlns:a16="http://schemas.microsoft.com/office/drawing/2014/main" id="{4BA260C0-8451-4AF7-8DE3-8BAEE8FBF6F7}"/>
              </a:ext>
            </a:extLst>
          </p:cNvPr>
          <p:cNvSpPr txBox="1"/>
          <p:nvPr/>
        </p:nvSpPr>
        <p:spPr>
          <a:xfrm>
            <a:off x="855843" y="1133437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626" name="TextBox 1625">
            <a:extLst>
              <a:ext uri="{FF2B5EF4-FFF2-40B4-BE49-F238E27FC236}">
                <a16:creationId xmlns="" xmlns:a16="http://schemas.microsoft.com/office/drawing/2014/main" id="{5E3DF37F-18C0-4281-9AF1-05885C361363}"/>
              </a:ext>
            </a:extLst>
          </p:cNvPr>
          <p:cNvSpPr txBox="1"/>
          <p:nvPr/>
        </p:nvSpPr>
        <p:spPr>
          <a:xfrm>
            <a:off x="853997" y="1252847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627" name="TextBox 1626">
            <a:extLst>
              <a:ext uri="{FF2B5EF4-FFF2-40B4-BE49-F238E27FC236}">
                <a16:creationId xmlns="" xmlns:a16="http://schemas.microsoft.com/office/drawing/2014/main" id="{583540F5-FF67-4DF9-BFC4-2C7BF0AF8152}"/>
              </a:ext>
            </a:extLst>
          </p:cNvPr>
          <p:cNvSpPr txBox="1"/>
          <p:nvPr/>
        </p:nvSpPr>
        <p:spPr>
          <a:xfrm>
            <a:off x="859926" y="1403383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628" name="TextBox 1627">
            <a:extLst>
              <a:ext uri="{FF2B5EF4-FFF2-40B4-BE49-F238E27FC236}">
                <a16:creationId xmlns="" xmlns:a16="http://schemas.microsoft.com/office/drawing/2014/main" id="{A7A10CB7-B978-4D23-822C-1FB56D7CF513}"/>
              </a:ext>
            </a:extLst>
          </p:cNvPr>
          <p:cNvSpPr txBox="1"/>
          <p:nvPr/>
        </p:nvSpPr>
        <p:spPr>
          <a:xfrm>
            <a:off x="1077076" y="942994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1.547</a:t>
            </a:r>
          </a:p>
        </p:txBody>
      </p:sp>
      <p:sp>
        <p:nvSpPr>
          <p:cNvPr id="1629" name="TextBox 1628">
            <a:extLst>
              <a:ext uri="{FF2B5EF4-FFF2-40B4-BE49-F238E27FC236}">
                <a16:creationId xmlns="" xmlns:a16="http://schemas.microsoft.com/office/drawing/2014/main" id="{766D5242-2A9E-4CC1-BC76-5FCB72C95275}"/>
              </a:ext>
            </a:extLst>
          </p:cNvPr>
          <p:cNvSpPr txBox="1"/>
          <p:nvPr/>
        </p:nvSpPr>
        <p:spPr>
          <a:xfrm>
            <a:off x="1074929" y="1092818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5.788</a:t>
            </a:r>
          </a:p>
        </p:txBody>
      </p:sp>
      <p:sp>
        <p:nvSpPr>
          <p:cNvPr id="1630" name="TextBox 1629">
            <a:extLst>
              <a:ext uri="{FF2B5EF4-FFF2-40B4-BE49-F238E27FC236}">
                <a16:creationId xmlns="" xmlns:a16="http://schemas.microsoft.com/office/drawing/2014/main" id="{E704932A-2555-4B38-93A8-5572794DE9F1}"/>
              </a:ext>
            </a:extLst>
          </p:cNvPr>
          <p:cNvSpPr txBox="1"/>
          <p:nvPr/>
        </p:nvSpPr>
        <p:spPr>
          <a:xfrm>
            <a:off x="1074929" y="1244789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125</a:t>
            </a:r>
          </a:p>
        </p:txBody>
      </p:sp>
      <p:sp>
        <p:nvSpPr>
          <p:cNvPr id="1631" name="TextBox 1630">
            <a:extLst>
              <a:ext uri="{FF2B5EF4-FFF2-40B4-BE49-F238E27FC236}">
                <a16:creationId xmlns="" xmlns:a16="http://schemas.microsoft.com/office/drawing/2014/main" id="{17372FDE-D750-4C6A-A557-7C96CE4F8E2C}"/>
              </a:ext>
            </a:extLst>
          </p:cNvPr>
          <p:cNvSpPr txBox="1"/>
          <p:nvPr/>
        </p:nvSpPr>
        <p:spPr>
          <a:xfrm>
            <a:off x="1077506" y="1388264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-</a:t>
            </a:r>
          </a:p>
        </p:txBody>
      </p:sp>
      <p:grpSp>
        <p:nvGrpSpPr>
          <p:cNvPr id="1639" name="Group 1638">
            <a:extLst>
              <a:ext uri="{FF2B5EF4-FFF2-40B4-BE49-F238E27FC236}">
                <a16:creationId xmlns="" xmlns:a16="http://schemas.microsoft.com/office/drawing/2014/main" id="{5C7A92A3-D3F8-493E-B4F7-5C55BAD9E983}"/>
              </a:ext>
            </a:extLst>
          </p:cNvPr>
          <p:cNvGrpSpPr/>
          <p:nvPr/>
        </p:nvGrpSpPr>
        <p:grpSpPr>
          <a:xfrm>
            <a:off x="1695501" y="645314"/>
            <a:ext cx="567891" cy="371135"/>
            <a:chOff x="331048" y="673960"/>
            <a:chExt cx="567891" cy="371135"/>
          </a:xfrm>
        </p:grpSpPr>
        <p:pic>
          <p:nvPicPr>
            <p:cNvPr id="1662" name="Picture 1661">
              <a:extLst>
                <a:ext uri="{FF2B5EF4-FFF2-40B4-BE49-F238E27FC236}">
                  <a16:creationId xmlns="" xmlns:a16="http://schemas.microsoft.com/office/drawing/2014/main" id="{37FC973E-5358-4CC9-9B72-4A719E2C7BD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663" name="TextBox 1662">
              <a:extLst>
                <a:ext uri="{FF2B5EF4-FFF2-40B4-BE49-F238E27FC236}">
                  <a16:creationId xmlns="" xmlns:a16="http://schemas.microsoft.com/office/drawing/2014/main" id="{6BE967A2-D8D2-4C74-8906-0FEF5C3087E9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Riau</a:t>
              </a:r>
            </a:p>
          </p:txBody>
        </p:sp>
      </p:grpSp>
      <p:sp>
        <p:nvSpPr>
          <p:cNvPr id="1640" name="TextBox 1639">
            <a:extLst>
              <a:ext uri="{FF2B5EF4-FFF2-40B4-BE49-F238E27FC236}">
                <a16:creationId xmlns="" xmlns:a16="http://schemas.microsoft.com/office/drawing/2014/main" id="{ADA2D4F8-DA69-43DE-97E5-9B4E9B218B6D}"/>
              </a:ext>
            </a:extLst>
          </p:cNvPr>
          <p:cNvSpPr txBox="1"/>
          <p:nvPr/>
        </p:nvSpPr>
        <p:spPr>
          <a:xfrm>
            <a:off x="1600066" y="979682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641" name="TextBox 1640">
            <a:extLst>
              <a:ext uri="{FF2B5EF4-FFF2-40B4-BE49-F238E27FC236}">
                <a16:creationId xmlns="" xmlns:a16="http://schemas.microsoft.com/office/drawing/2014/main" id="{30844FE4-A1BF-49BF-9C5B-FBCF2A697852}"/>
              </a:ext>
            </a:extLst>
          </p:cNvPr>
          <p:cNvSpPr txBox="1"/>
          <p:nvPr/>
        </p:nvSpPr>
        <p:spPr>
          <a:xfrm>
            <a:off x="1601187" y="1132011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642" name="Group 1641">
            <a:extLst>
              <a:ext uri="{FF2B5EF4-FFF2-40B4-BE49-F238E27FC236}">
                <a16:creationId xmlns="" xmlns:a16="http://schemas.microsoft.com/office/drawing/2014/main" id="{4A4DD129-D702-4A9A-B648-F447BB03F76F}"/>
              </a:ext>
            </a:extLst>
          </p:cNvPr>
          <p:cNvGrpSpPr/>
          <p:nvPr/>
        </p:nvGrpSpPr>
        <p:grpSpPr>
          <a:xfrm>
            <a:off x="1600591" y="976336"/>
            <a:ext cx="534243" cy="611936"/>
            <a:chOff x="574805" y="753605"/>
            <a:chExt cx="534243" cy="611936"/>
          </a:xfrm>
        </p:grpSpPr>
        <p:cxnSp>
          <p:nvCxnSpPr>
            <p:cNvPr id="1658" name="Straight Connector 1657">
              <a:extLst>
                <a:ext uri="{FF2B5EF4-FFF2-40B4-BE49-F238E27FC236}">
                  <a16:creationId xmlns="" xmlns:a16="http://schemas.microsoft.com/office/drawing/2014/main" id="{52E06D6F-9DC8-47C5-B151-C2B80FD04314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9" name="Straight Connector 1658">
              <a:extLst>
                <a:ext uri="{FF2B5EF4-FFF2-40B4-BE49-F238E27FC236}">
                  <a16:creationId xmlns="" xmlns:a16="http://schemas.microsoft.com/office/drawing/2014/main" id="{56BE9BE5-69A6-4407-9579-C9BC55C6682E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0" name="Straight Connector 1659">
              <a:extLst>
                <a:ext uri="{FF2B5EF4-FFF2-40B4-BE49-F238E27FC236}">
                  <a16:creationId xmlns="" xmlns:a16="http://schemas.microsoft.com/office/drawing/2014/main" id="{3E2186B3-9C32-429B-845D-FE312FA23AC3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1" name="Straight Connector 1660">
              <a:extLst>
                <a:ext uri="{FF2B5EF4-FFF2-40B4-BE49-F238E27FC236}">
                  <a16:creationId xmlns="" xmlns:a16="http://schemas.microsoft.com/office/drawing/2014/main" id="{6228ECBC-3967-4938-ACBC-631CCA344F7F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43" name="Straight Connector 1642">
            <a:extLst>
              <a:ext uri="{FF2B5EF4-FFF2-40B4-BE49-F238E27FC236}">
                <a16:creationId xmlns="" xmlns:a16="http://schemas.microsoft.com/office/drawing/2014/main" id="{D62DFC94-62D7-4D7A-AFE2-4EB5B4153538}"/>
              </a:ext>
            </a:extLst>
          </p:cNvPr>
          <p:cNvCxnSpPr>
            <a:cxnSpLocks/>
          </p:cNvCxnSpPr>
          <p:nvPr/>
        </p:nvCxnSpPr>
        <p:spPr>
          <a:xfrm>
            <a:off x="1599600" y="1435257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4" name="TextBox 1643">
            <a:extLst>
              <a:ext uri="{FF2B5EF4-FFF2-40B4-BE49-F238E27FC236}">
                <a16:creationId xmlns="" xmlns:a16="http://schemas.microsoft.com/office/drawing/2014/main" id="{6AA90672-D40D-47CD-A822-A8A409C72CF0}"/>
              </a:ext>
            </a:extLst>
          </p:cNvPr>
          <p:cNvSpPr txBox="1"/>
          <p:nvPr/>
        </p:nvSpPr>
        <p:spPr>
          <a:xfrm>
            <a:off x="1602948" y="1286688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645" name="Straight Connector 1644">
            <a:extLst>
              <a:ext uri="{FF2B5EF4-FFF2-40B4-BE49-F238E27FC236}">
                <a16:creationId xmlns="" xmlns:a16="http://schemas.microsoft.com/office/drawing/2014/main" id="{FF7AC8AD-B3B4-41D5-8170-E02A43E7B90E}"/>
              </a:ext>
            </a:extLst>
          </p:cNvPr>
          <p:cNvCxnSpPr>
            <a:cxnSpLocks/>
          </p:cNvCxnSpPr>
          <p:nvPr/>
        </p:nvCxnSpPr>
        <p:spPr>
          <a:xfrm>
            <a:off x="1834866" y="976477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6" name="Straight Connector 1645">
            <a:extLst>
              <a:ext uri="{FF2B5EF4-FFF2-40B4-BE49-F238E27FC236}">
                <a16:creationId xmlns="" xmlns:a16="http://schemas.microsoft.com/office/drawing/2014/main" id="{8A2E88D5-1A97-482E-BA0A-626AA6E8A706}"/>
              </a:ext>
            </a:extLst>
          </p:cNvPr>
          <p:cNvCxnSpPr>
            <a:cxnSpLocks/>
          </p:cNvCxnSpPr>
          <p:nvPr/>
        </p:nvCxnSpPr>
        <p:spPr>
          <a:xfrm>
            <a:off x="2131647" y="978654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47" name="Straight Connector 1646">
            <a:extLst>
              <a:ext uri="{FF2B5EF4-FFF2-40B4-BE49-F238E27FC236}">
                <a16:creationId xmlns="" xmlns:a16="http://schemas.microsoft.com/office/drawing/2014/main" id="{A2FF1E4F-B1FD-4E43-B700-52283C540826}"/>
              </a:ext>
            </a:extLst>
          </p:cNvPr>
          <p:cNvCxnSpPr>
            <a:cxnSpLocks/>
          </p:cNvCxnSpPr>
          <p:nvPr/>
        </p:nvCxnSpPr>
        <p:spPr>
          <a:xfrm>
            <a:off x="1598511" y="1590923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48" name="TextBox 1647">
            <a:extLst>
              <a:ext uri="{FF2B5EF4-FFF2-40B4-BE49-F238E27FC236}">
                <a16:creationId xmlns="" xmlns:a16="http://schemas.microsoft.com/office/drawing/2014/main" id="{CADCB7F9-7A34-474C-91CB-1579D5F1D1F2}"/>
              </a:ext>
            </a:extLst>
          </p:cNvPr>
          <p:cNvSpPr txBox="1"/>
          <p:nvPr/>
        </p:nvSpPr>
        <p:spPr>
          <a:xfrm>
            <a:off x="1604840" y="1439088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649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3BEDA8A7-1D8D-435E-BB46-065C52A1B1A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1580986" y="690438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50" name="TextBox 1649">
            <a:extLst>
              <a:ext uri="{FF2B5EF4-FFF2-40B4-BE49-F238E27FC236}">
                <a16:creationId xmlns="" xmlns:a16="http://schemas.microsoft.com/office/drawing/2014/main" id="{6D192A8F-9BD5-4574-9A28-B7483548CA94}"/>
              </a:ext>
            </a:extLst>
          </p:cNvPr>
          <p:cNvSpPr txBox="1"/>
          <p:nvPr/>
        </p:nvSpPr>
        <p:spPr>
          <a:xfrm>
            <a:off x="1536958" y="95155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651" name="TextBox 1650">
            <a:extLst>
              <a:ext uri="{FF2B5EF4-FFF2-40B4-BE49-F238E27FC236}">
                <a16:creationId xmlns="" xmlns:a16="http://schemas.microsoft.com/office/drawing/2014/main" id="{3F0CEDE2-7D03-4631-BC7E-227ECCF7FADB}"/>
              </a:ext>
            </a:extLst>
          </p:cNvPr>
          <p:cNvSpPr txBox="1"/>
          <p:nvPr/>
        </p:nvSpPr>
        <p:spPr>
          <a:xfrm>
            <a:off x="1540981" y="1126811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652" name="TextBox 1651">
            <a:extLst>
              <a:ext uri="{FF2B5EF4-FFF2-40B4-BE49-F238E27FC236}">
                <a16:creationId xmlns="" xmlns:a16="http://schemas.microsoft.com/office/drawing/2014/main" id="{38E3BD8C-B7CA-4A91-BECF-05900C36D8C1}"/>
              </a:ext>
            </a:extLst>
          </p:cNvPr>
          <p:cNvSpPr txBox="1"/>
          <p:nvPr/>
        </p:nvSpPr>
        <p:spPr>
          <a:xfrm>
            <a:off x="1539135" y="124622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653" name="TextBox 1652">
            <a:extLst>
              <a:ext uri="{FF2B5EF4-FFF2-40B4-BE49-F238E27FC236}">
                <a16:creationId xmlns="" xmlns:a16="http://schemas.microsoft.com/office/drawing/2014/main" id="{8B9DA682-9A47-4134-9C96-AC90687FCB18}"/>
              </a:ext>
            </a:extLst>
          </p:cNvPr>
          <p:cNvSpPr txBox="1"/>
          <p:nvPr/>
        </p:nvSpPr>
        <p:spPr>
          <a:xfrm>
            <a:off x="1545064" y="1396757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654" name="TextBox 1653">
            <a:extLst>
              <a:ext uri="{FF2B5EF4-FFF2-40B4-BE49-F238E27FC236}">
                <a16:creationId xmlns="" xmlns:a16="http://schemas.microsoft.com/office/drawing/2014/main" id="{0D6B003D-5507-4050-9C66-B95296D2DB25}"/>
              </a:ext>
            </a:extLst>
          </p:cNvPr>
          <p:cNvSpPr txBox="1"/>
          <p:nvPr/>
        </p:nvSpPr>
        <p:spPr>
          <a:xfrm>
            <a:off x="1762214" y="936368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1.351</a:t>
            </a:r>
          </a:p>
        </p:txBody>
      </p:sp>
      <p:sp>
        <p:nvSpPr>
          <p:cNvPr id="1655" name="TextBox 1654">
            <a:extLst>
              <a:ext uri="{FF2B5EF4-FFF2-40B4-BE49-F238E27FC236}">
                <a16:creationId xmlns="" xmlns:a16="http://schemas.microsoft.com/office/drawing/2014/main" id="{BB9EBC62-D391-4372-B7DA-3B7A6B61CDD2}"/>
              </a:ext>
            </a:extLst>
          </p:cNvPr>
          <p:cNvSpPr txBox="1"/>
          <p:nvPr/>
        </p:nvSpPr>
        <p:spPr>
          <a:xfrm>
            <a:off x="1760067" y="1086192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3.281</a:t>
            </a:r>
          </a:p>
        </p:txBody>
      </p:sp>
      <p:sp>
        <p:nvSpPr>
          <p:cNvPr id="1656" name="TextBox 1655">
            <a:extLst>
              <a:ext uri="{FF2B5EF4-FFF2-40B4-BE49-F238E27FC236}">
                <a16:creationId xmlns="" xmlns:a16="http://schemas.microsoft.com/office/drawing/2014/main" id="{3957C3BD-1B5C-4AE8-8A2A-91BB9785A146}"/>
              </a:ext>
            </a:extLst>
          </p:cNvPr>
          <p:cNvSpPr txBox="1"/>
          <p:nvPr/>
        </p:nvSpPr>
        <p:spPr>
          <a:xfrm>
            <a:off x="1760067" y="1238163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168</a:t>
            </a:r>
          </a:p>
        </p:txBody>
      </p:sp>
      <p:sp>
        <p:nvSpPr>
          <p:cNvPr id="1657" name="TextBox 1656">
            <a:extLst>
              <a:ext uri="{FF2B5EF4-FFF2-40B4-BE49-F238E27FC236}">
                <a16:creationId xmlns="" xmlns:a16="http://schemas.microsoft.com/office/drawing/2014/main" id="{E3CEC4FE-5EFC-475D-AEA5-AEF9094FCA57}"/>
              </a:ext>
            </a:extLst>
          </p:cNvPr>
          <p:cNvSpPr txBox="1"/>
          <p:nvPr/>
        </p:nvSpPr>
        <p:spPr>
          <a:xfrm>
            <a:off x="1762644" y="1395285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-</a:t>
            </a:r>
          </a:p>
        </p:txBody>
      </p:sp>
      <p:grpSp>
        <p:nvGrpSpPr>
          <p:cNvPr id="1665" name="Group 1664">
            <a:extLst>
              <a:ext uri="{FF2B5EF4-FFF2-40B4-BE49-F238E27FC236}">
                <a16:creationId xmlns="" xmlns:a16="http://schemas.microsoft.com/office/drawing/2014/main" id="{65B7FADF-CCAB-4D18-A1E9-D273B007074D}"/>
              </a:ext>
            </a:extLst>
          </p:cNvPr>
          <p:cNvGrpSpPr/>
          <p:nvPr/>
        </p:nvGrpSpPr>
        <p:grpSpPr>
          <a:xfrm>
            <a:off x="2376662" y="650615"/>
            <a:ext cx="567891" cy="371135"/>
            <a:chOff x="331048" y="673960"/>
            <a:chExt cx="567891" cy="371135"/>
          </a:xfrm>
        </p:grpSpPr>
        <p:pic>
          <p:nvPicPr>
            <p:cNvPr id="1688" name="Picture 1687">
              <a:extLst>
                <a:ext uri="{FF2B5EF4-FFF2-40B4-BE49-F238E27FC236}">
                  <a16:creationId xmlns="" xmlns:a16="http://schemas.microsoft.com/office/drawing/2014/main" id="{646FEB95-4D57-4C21-9D0A-031091073F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689" name="TextBox 1688">
              <a:extLst>
                <a:ext uri="{FF2B5EF4-FFF2-40B4-BE49-F238E27FC236}">
                  <a16:creationId xmlns="" xmlns:a16="http://schemas.microsoft.com/office/drawing/2014/main" id="{380C29A0-09ED-48D0-989B-48A4872FECD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Jambi</a:t>
              </a:r>
            </a:p>
          </p:txBody>
        </p:sp>
      </p:grpSp>
      <p:sp>
        <p:nvSpPr>
          <p:cNvPr id="1666" name="TextBox 1665">
            <a:extLst>
              <a:ext uri="{FF2B5EF4-FFF2-40B4-BE49-F238E27FC236}">
                <a16:creationId xmlns="" xmlns:a16="http://schemas.microsoft.com/office/drawing/2014/main" id="{8BCEDE1E-B0EC-4DDF-AD39-78249AFFED47}"/>
              </a:ext>
            </a:extLst>
          </p:cNvPr>
          <p:cNvSpPr txBox="1"/>
          <p:nvPr/>
        </p:nvSpPr>
        <p:spPr>
          <a:xfrm>
            <a:off x="2281227" y="984983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667" name="TextBox 1666">
            <a:extLst>
              <a:ext uri="{FF2B5EF4-FFF2-40B4-BE49-F238E27FC236}">
                <a16:creationId xmlns="" xmlns:a16="http://schemas.microsoft.com/office/drawing/2014/main" id="{88977B46-A127-48EF-8096-F358127B8C01}"/>
              </a:ext>
            </a:extLst>
          </p:cNvPr>
          <p:cNvSpPr txBox="1"/>
          <p:nvPr/>
        </p:nvSpPr>
        <p:spPr>
          <a:xfrm>
            <a:off x="2282348" y="1137312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668" name="Group 1667">
            <a:extLst>
              <a:ext uri="{FF2B5EF4-FFF2-40B4-BE49-F238E27FC236}">
                <a16:creationId xmlns="" xmlns:a16="http://schemas.microsoft.com/office/drawing/2014/main" id="{3A40EA5E-4CAC-44CC-A213-EE69545FAEB1}"/>
              </a:ext>
            </a:extLst>
          </p:cNvPr>
          <p:cNvGrpSpPr/>
          <p:nvPr/>
        </p:nvGrpSpPr>
        <p:grpSpPr>
          <a:xfrm>
            <a:off x="2281752" y="981637"/>
            <a:ext cx="534243" cy="611936"/>
            <a:chOff x="574805" y="753605"/>
            <a:chExt cx="534243" cy="611936"/>
          </a:xfrm>
        </p:grpSpPr>
        <p:cxnSp>
          <p:nvCxnSpPr>
            <p:cNvPr id="1684" name="Straight Connector 1683">
              <a:extLst>
                <a:ext uri="{FF2B5EF4-FFF2-40B4-BE49-F238E27FC236}">
                  <a16:creationId xmlns="" xmlns:a16="http://schemas.microsoft.com/office/drawing/2014/main" id="{0E72CA79-8CF6-427B-913B-65BF74DC4485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5" name="Straight Connector 1684">
              <a:extLst>
                <a:ext uri="{FF2B5EF4-FFF2-40B4-BE49-F238E27FC236}">
                  <a16:creationId xmlns="" xmlns:a16="http://schemas.microsoft.com/office/drawing/2014/main" id="{A10CD8FD-1402-4584-904A-28EC959064EC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6" name="Straight Connector 1685">
              <a:extLst>
                <a:ext uri="{FF2B5EF4-FFF2-40B4-BE49-F238E27FC236}">
                  <a16:creationId xmlns="" xmlns:a16="http://schemas.microsoft.com/office/drawing/2014/main" id="{146336C2-D9CA-4A93-A8F7-2CF321AF89F3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7" name="Straight Connector 1686">
              <a:extLst>
                <a:ext uri="{FF2B5EF4-FFF2-40B4-BE49-F238E27FC236}">
                  <a16:creationId xmlns="" xmlns:a16="http://schemas.microsoft.com/office/drawing/2014/main" id="{BA38509E-55CA-4FAD-94B7-9CDB35A2835E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69" name="Straight Connector 1668">
            <a:extLst>
              <a:ext uri="{FF2B5EF4-FFF2-40B4-BE49-F238E27FC236}">
                <a16:creationId xmlns="" xmlns:a16="http://schemas.microsoft.com/office/drawing/2014/main" id="{80627465-8488-4763-A851-B9DA511CD247}"/>
              </a:ext>
            </a:extLst>
          </p:cNvPr>
          <p:cNvCxnSpPr>
            <a:cxnSpLocks/>
          </p:cNvCxnSpPr>
          <p:nvPr/>
        </p:nvCxnSpPr>
        <p:spPr>
          <a:xfrm>
            <a:off x="2280761" y="1440558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0" name="TextBox 1669">
            <a:extLst>
              <a:ext uri="{FF2B5EF4-FFF2-40B4-BE49-F238E27FC236}">
                <a16:creationId xmlns="" xmlns:a16="http://schemas.microsoft.com/office/drawing/2014/main" id="{746B7411-3014-4DE3-AB12-FB9EBAFF5E8F}"/>
              </a:ext>
            </a:extLst>
          </p:cNvPr>
          <p:cNvSpPr txBox="1"/>
          <p:nvPr/>
        </p:nvSpPr>
        <p:spPr>
          <a:xfrm>
            <a:off x="2284109" y="1291989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671" name="Straight Connector 1670">
            <a:extLst>
              <a:ext uri="{FF2B5EF4-FFF2-40B4-BE49-F238E27FC236}">
                <a16:creationId xmlns="" xmlns:a16="http://schemas.microsoft.com/office/drawing/2014/main" id="{55225783-2CBA-4BCD-81D8-00C1A7B14095}"/>
              </a:ext>
            </a:extLst>
          </p:cNvPr>
          <p:cNvCxnSpPr>
            <a:cxnSpLocks/>
          </p:cNvCxnSpPr>
          <p:nvPr/>
        </p:nvCxnSpPr>
        <p:spPr>
          <a:xfrm>
            <a:off x="2516027" y="981778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2" name="Straight Connector 1671">
            <a:extLst>
              <a:ext uri="{FF2B5EF4-FFF2-40B4-BE49-F238E27FC236}">
                <a16:creationId xmlns="" xmlns:a16="http://schemas.microsoft.com/office/drawing/2014/main" id="{B80C1EEB-5251-464D-83B3-F681B0243388}"/>
              </a:ext>
            </a:extLst>
          </p:cNvPr>
          <p:cNvCxnSpPr>
            <a:cxnSpLocks/>
          </p:cNvCxnSpPr>
          <p:nvPr/>
        </p:nvCxnSpPr>
        <p:spPr>
          <a:xfrm>
            <a:off x="2812808" y="983955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3" name="Straight Connector 1672">
            <a:extLst>
              <a:ext uri="{FF2B5EF4-FFF2-40B4-BE49-F238E27FC236}">
                <a16:creationId xmlns="" xmlns:a16="http://schemas.microsoft.com/office/drawing/2014/main" id="{ADCD932B-20B7-472C-A491-3EA68727F917}"/>
              </a:ext>
            </a:extLst>
          </p:cNvPr>
          <p:cNvCxnSpPr>
            <a:cxnSpLocks/>
          </p:cNvCxnSpPr>
          <p:nvPr/>
        </p:nvCxnSpPr>
        <p:spPr>
          <a:xfrm>
            <a:off x="2279672" y="1596224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74" name="TextBox 1673">
            <a:extLst>
              <a:ext uri="{FF2B5EF4-FFF2-40B4-BE49-F238E27FC236}">
                <a16:creationId xmlns="" xmlns:a16="http://schemas.microsoft.com/office/drawing/2014/main" id="{4FFE1E30-38EC-406F-A4D4-CDC6B60FAC12}"/>
              </a:ext>
            </a:extLst>
          </p:cNvPr>
          <p:cNvSpPr txBox="1"/>
          <p:nvPr/>
        </p:nvSpPr>
        <p:spPr>
          <a:xfrm>
            <a:off x="2286001" y="1444389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675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3F71FAC8-93D1-458D-BF37-9DED3C073B2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2262147" y="695739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76" name="TextBox 1675">
            <a:extLst>
              <a:ext uri="{FF2B5EF4-FFF2-40B4-BE49-F238E27FC236}">
                <a16:creationId xmlns="" xmlns:a16="http://schemas.microsoft.com/office/drawing/2014/main" id="{CC0524FB-975C-4D1A-9561-8E0D4B7FE2E6}"/>
              </a:ext>
            </a:extLst>
          </p:cNvPr>
          <p:cNvSpPr txBox="1"/>
          <p:nvPr/>
        </p:nvSpPr>
        <p:spPr>
          <a:xfrm>
            <a:off x="2218119" y="956852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677" name="TextBox 1676">
            <a:extLst>
              <a:ext uri="{FF2B5EF4-FFF2-40B4-BE49-F238E27FC236}">
                <a16:creationId xmlns="" xmlns:a16="http://schemas.microsoft.com/office/drawing/2014/main" id="{121D1960-D573-4500-9E8C-E60ACC59DFEF}"/>
              </a:ext>
            </a:extLst>
          </p:cNvPr>
          <p:cNvSpPr txBox="1"/>
          <p:nvPr/>
        </p:nvSpPr>
        <p:spPr>
          <a:xfrm>
            <a:off x="2222142" y="1132112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678" name="TextBox 1677">
            <a:extLst>
              <a:ext uri="{FF2B5EF4-FFF2-40B4-BE49-F238E27FC236}">
                <a16:creationId xmlns="" xmlns:a16="http://schemas.microsoft.com/office/drawing/2014/main" id="{1AC408B5-9205-41B7-99CF-AA87C35F3556}"/>
              </a:ext>
            </a:extLst>
          </p:cNvPr>
          <p:cNvSpPr txBox="1"/>
          <p:nvPr/>
        </p:nvSpPr>
        <p:spPr>
          <a:xfrm>
            <a:off x="2220296" y="1251522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679" name="TextBox 1678">
            <a:extLst>
              <a:ext uri="{FF2B5EF4-FFF2-40B4-BE49-F238E27FC236}">
                <a16:creationId xmlns="" xmlns:a16="http://schemas.microsoft.com/office/drawing/2014/main" id="{44081D70-AA7A-454D-98F1-5D1F7CB97F0F}"/>
              </a:ext>
            </a:extLst>
          </p:cNvPr>
          <p:cNvSpPr txBox="1"/>
          <p:nvPr/>
        </p:nvSpPr>
        <p:spPr>
          <a:xfrm>
            <a:off x="2226225" y="1402058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680" name="TextBox 1679">
            <a:extLst>
              <a:ext uri="{FF2B5EF4-FFF2-40B4-BE49-F238E27FC236}">
                <a16:creationId xmlns="" xmlns:a16="http://schemas.microsoft.com/office/drawing/2014/main" id="{852D354A-A4CB-4EE3-B5D4-039FFE009B5D}"/>
              </a:ext>
            </a:extLst>
          </p:cNvPr>
          <p:cNvSpPr txBox="1"/>
          <p:nvPr/>
        </p:nvSpPr>
        <p:spPr>
          <a:xfrm>
            <a:off x="2443375" y="941669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731</a:t>
            </a:r>
          </a:p>
        </p:txBody>
      </p:sp>
      <p:sp>
        <p:nvSpPr>
          <p:cNvPr id="1681" name="TextBox 1680">
            <a:extLst>
              <a:ext uri="{FF2B5EF4-FFF2-40B4-BE49-F238E27FC236}">
                <a16:creationId xmlns="" xmlns:a16="http://schemas.microsoft.com/office/drawing/2014/main" id="{7D42D818-3253-41A9-9968-596EFFE02006}"/>
              </a:ext>
            </a:extLst>
          </p:cNvPr>
          <p:cNvSpPr txBox="1"/>
          <p:nvPr/>
        </p:nvSpPr>
        <p:spPr>
          <a:xfrm>
            <a:off x="2441228" y="1091493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2.230</a:t>
            </a:r>
          </a:p>
        </p:txBody>
      </p:sp>
      <p:sp>
        <p:nvSpPr>
          <p:cNvPr id="1682" name="TextBox 1681">
            <a:extLst>
              <a:ext uri="{FF2B5EF4-FFF2-40B4-BE49-F238E27FC236}">
                <a16:creationId xmlns="" xmlns:a16="http://schemas.microsoft.com/office/drawing/2014/main" id="{62B77EF8-D666-4CF5-BE16-1F1F60D4D733}"/>
              </a:ext>
            </a:extLst>
          </p:cNvPr>
          <p:cNvSpPr txBox="1"/>
          <p:nvPr/>
        </p:nvSpPr>
        <p:spPr>
          <a:xfrm>
            <a:off x="2441228" y="1243464"/>
            <a:ext cx="455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245</a:t>
            </a:r>
          </a:p>
          <a:p>
            <a:pPr algn="ctr"/>
            <a:endParaRPr lang="en-US" sz="900" b="1" dirty="0"/>
          </a:p>
        </p:txBody>
      </p:sp>
      <p:sp>
        <p:nvSpPr>
          <p:cNvPr id="1683" name="TextBox 1682">
            <a:extLst>
              <a:ext uri="{FF2B5EF4-FFF2-40B4-BE49-F238E27FC236}">
                <a16:creationId xmlns="" xmlns:a16="http://schemas.microsoft.com/office/drawing/2014/main" id="{D0D381C3-D1A5-4342-B830-7C6C236BDFFC}"/>
              </a:ext>
            </a:extLst>
          </p:cNvPr>
          <p:cNvSpPr txBox="1"/>
          <p:nvPr/>
        </p:nvSpPr>
        <p:spPr>
          <a:xfrm>
            <a:off x="2443805" y="1400586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24</a:t>
            </a:r>
          </a:p>
        </p:txBody>
      </p:sp>
      <p:grpSp>
        <p:nvGrpSpPr>
          <p:cNvPr id="1691" name="Group 1690">
            <a:extLst>
              <a:ext uri="{FF2B5EF4-FFF2-40B4-BE49-F238E27FC236}">
                <a16:creationId xmlns="" xmlns:a16="http://schemas.microsoft.com/office/drawing/2014/main" id="{9B6CF055-A4AC-4A61-BA47-BC9216BAF47E}"/>
              </a:ext>
            </a:extLst>
          </p:cNvPr>
          <p:cNvGrpSpPr/>
          <p:nvPr/>
        </p:nvGrpSpPr>
        <p:grpSpPr>
          <a:xfrm>
            <a:off x="3068425" y="650614"/>
            <a:ext cx="567891" cy="371135"/>
            <a:chOff x="331048" y="673960"/>
            <a:chExt cx="567891" cy="371135"/>
          </a:xfrm>
        </p:grpSpPr>
        <p:pic>
          <p:nvPicPr>
            <p:cNvPr id="1714" name="Picture 1713">
              <a:extLst>
                <a:ext uri="{FF2B5EF4-FFF2-40B4-BE49-F238E27FC236}">
                  <a16:creationId xmlns="" xmlns:a16="http://schemas.microsoft.com/office/drawing/2014/main" id="{1977B092-B708-432F-9492-C53AC2C11AB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715" name="TextBox 1714">
              <a:extLst>
                <a:ext uri="{FF2B5EF4-FFF2-40B4-BE49-F238E27FC236}">
                  <a16:creationId xmlns="" xmlns:a16="http://schemas.microsoft.com/office/drawing/2014/main" id="{8324DF85-8B79-41BB-8470-950B4CBB8E34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Kepri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692" name="TextBox 1691">
            <a:extLst>
              <a:ext uri="{FF2B5EF4-FFF2-40B4-BE49-F238E27FC236}">
                <a16:creationId xmlns="" xmlns:a16="http://schemas.microsoft.com/office/drawing/2014/main" id="{4EBDB321-9E4B-4C54-84B1-963B1A027951}"/>
              </a:ext>
            </a:extLst>
          </p:cNvPr>
          <p:cNvSpPr txBox="1"/>
          <p:nvPr/>
        </p:nvSpPr>
        <p:spPr>
          <a:xfrm>
            <a:off x="2972990" y="984982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693" name="TextBox 1692">
            <a:extLst>
              <a:ext uri="{FF2B5EF4-FFF2-40B4-BE49-F238E27FC236}">
                <a16:creationId xmlns="" xmlns:a16="http://schemas.microsoft.com/office/drawing/2014/main" id="{B9E70BB5-02A8-4C9C-958F-11088B656D7D}"/>
              </a:ext>
            </a:extLst>
          </p:cNvPr>
          <p:cNvSpPr txBox="1"/>
          <p:nvPr/>
        </p:nvSpPr>
        <p:spPr>
          <a:xfrm>
            <a:off x="2974111" y="1137311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694" name="Group 1693">
            <a:extLst>
              <a:ext uri="{FF2B5EF4-FFF2-40B4-BE49-F238E27FC236}">
                <a16:creationId xmlns="" xmlns:a16="http://schemas.microsoft.com/office/drawing/2014/main" id="{3B7DD1EB-E638-47A2-9884-BA6B550EA980}"/>
              </a:ext>
            </a:extLst>
          </p:cNvPr>
          <p:cNvGrpSpPr/>
          <p:nvPr/>
        </p:nvGrpSpPr>
        <p:grpSpPr>
          <a:xfrm>
            <a:off x="2973515" y="981636"/>
            <a:ext cx="534243" cy="611936"/>
            <a:chOff x="574805" y="753605"/>
            <a:chExt cx="534243" cy="611936"/>
          </a:xfrm>
        </p:grpSpPr>
        <p:cxnSp>
          <p:nvCxnSpPr>
            <p:cNvPr id="1710" name="Straight Connector 1709">
              <a:extLst>
                <a:ext uri="{FF2B5EF4-FFF2-40B4-BE49-F238E27FC236}">
                  <a16:creationId xmlns="" xmlns:a16="http://schemas.microsoft.com/office/drawing/2014/main" id="{8280A34B-192A-4B44-99D8-A4D999D6E832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1" name="Straight Connector 1710">
              <a:extLst>
                <a:ext uri="{FF2B5EF4-FFF2-40B4-BE49-F238E27FC236}">
                  <a16:creationId xmlns="" xmlns:a16="http://schemas.microsoft.com/office/drawing/2014/main" id="{6E1F88C5-BEB1-4E87-B95F-F70434423C06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2" name="Straight Connector 1711">
              <a:extLst>
                <a:ext uri="{FF2B5EF4-FFF2-40B4-BE49-F238E27FC236}">
                  <a16:creationId xmlns="" xmlns:a16="http://schemas.microsoft.com/office/drawing/2014/main" id="{7C267122-8FF8-4D6F-8C12-5DAE4FEA9846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3" name="Straight Connector 1712">
              <a:extLst>
                <a:ext uri="{FF2B5EF4-FFF2-40B4-BE49-F238E27FC236}">
                  <a16:creationId xmlns="" xmlns:a16="http://schemas.microsoft.com/office/drawing/2014/main" id="{3E5E211B-E8B0-4CDE-8457-909F67ED1CF5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95" name="Straight Connector 1694">
            <a:extLst>
              <a:ext uri="{FF2B5EF4-FFF2-40B4-BE49-F238E27FC236}">
                <a16:creationId xmlns="" xmlns:a16="http://schemas.microsoft.com/office/drawing/2014/main" id="{0DF00B6D-01EB-44AD-9269-9D97182A72B4}"/>
              </a:ext>
            </a:extLst>
          </p:cNvPr>
          <p:cNvCxnSpPr>
            <a:cxnSpLocks/>
          </p:cNvCxnSpPr>
          <p:nvPr/>
        </p:nvCxnSpPr>
        <p:spPr>
          <a:xfrm>
            <a:off x="2972524" y="1440557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96" name="TextBox 1695">
            <a:extLst>
              <a:ext uri="{FF2B5EF4-FFF2-40B4-BE49-F238E27FC236}">
                <a16:creationId xmlns="" xmlns:a16="http://schemas.microsoft.com/office/drawing/2014/main" id="{8D0FDC64-C204-4993-945E-28FDD075CE67}"/>
              </a:ext>
            </a:extLst>
          </p:cNvPr>
          <p:cNvSpPr txBox="1"/>
          <p:nvPr/>
        </p:nvSpPr>
        <p:spPr>
          <a:xfrm>
            <a:off x="2975872" y="1291988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697" name="Straight Connector 1696">
            <a:extLst>
              <a:ext uri="{FF2B5EF4-FFF2-40B4-BE49-F238E27FC236}">
                <a16:creationId xmlns="" xmlns:a16="http://schemas.microsoft.com/office/drawing/2014/main" id="{70068198-29CE-4078-AF47-3584F2AA0058}"/>
              </a:ext>
            </a:extLst>
          </p:cNvPr>
          <p:cNvCxnSpPr>
            <a:cxnSpLocks/>
          </p:cNvCxnSpPr>
          <p:nvPr/>
        </p:nvCxnSpPr>
        <p:spPr>
          <a:xfrm>
            <a:off x="3207790" y="981777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8" name="Straight Connector 1697">
            <a:extLst>
              <a:ext uri="{FF2B5EF4-FFF2-40B4-BE49-F238E27FC236}">
                <a16:creationId xmlns="" xmlns:a16="http://schemas.microsoft.com/office/drawing/2014/main" id="{5473702D-223B-42AD-B82C-70C85F921AA7}"/>
              </a:ext>
            </a:extLst>
          </p:cNvPr>
          <p:cNvCxnSpPr>
            <a:cxnSpLocks/>
          </p:cNvCxnSpPr>
          <p:nvPr/>
        </p:nvCxnSpPr>
        <p:spPr>
          <a:xfrm>
            <a:off x="3504571" y="983954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9" name="Straight Connector 1698">
            <a:extLst>
              <a:ext uri="{FF2B5EF4-FFF2-40B4-BE49-F238E27FC236}">
                <a16:creationId xmlns="" xmlns:a16="http://schemas.microsoft.com/office/drawing/2014/main" id="{B60C4A07-8C65-4589-B67E-B39B7E23B2FF}"/>
              </a:ext>
            </a:extLst>
          </p:cNvPr>
          <p:cNvCxnSpPr>
            <a:cxnSpLocks/>
          </p:cNvCxnSpPr>
          <p:nvPr/>
        </p:nvCxnSpPr>
        <p:spPr>
          <a:xfrm>
            <a:off x="2971435" y="1596223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00" name="TextBox 1699">
            <a:extLst>
              <a:ext uri="{FF2B5EF4-FFF2-40B4-BE49-F238E27FC236}">
                <a16:creationId xmlns="" xmlns:a16="http://schemas.microsoft.com/office/drawing/2014/main" id="{C3AAF13F-97E9-4535-BC18-5BC1E4FFECD8}"/>
              </a:ext>
            </a:extLst>
          </p:cNvPr>
          <p:cNvSpPr txBox="1"/>
          <p:nvPr/>
        </p:nvSpPr>
        <p:spPr>
          <a:xfrm>
            <a:off x="2977764" y="1444388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701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9F054F87-DEF4-4876-9704-83A74B5C13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2953910" y="695738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02" name="TextBox 1701">
            <a:extLst>
              <a:ext uri="{FF2B5EF4-FFF2-40B4-BE49-F238E27FC236}">
                <a16:creationId xmlns="" xmlns:a16="http://schemas.microsoft.com/office/drawing/2014/main" id="{7C97F070-72B4-4470-A067-26AC05C6E760}"/>
              </a:ext>
            </a:extLst>
          </p:cNvPr>
          <p:cNvSpPr txBox="1"/>
          <p:nvPr/>
        </p:nvSpPr>
        <p:spPr>
          <a:xfrm>
            <a:off x="2909882" y="95685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703" name="TextBox 1702">
            <a:extLst>
              <a:ext uri="{FF2B5EF4-FFF2-40B4-BE49-F238E27FC236}">
                <a16:creationId xmlns="" xmlns:a16="http://schemas.microsoft.com/office/drawing/2014/main" id="{58845267-F5B8-431D-8DCC-46B6068D261F}"/>
              </a:ext>
            </a:extLst>
          </p:cNvPr>
          <p:cNvSpPr txBox="1"/>
          <p:nvPr/>
        </p:nvSpPr>
        <p:spPr>
          <a:xfrm>
            <a:off x="2913905" y="1132111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704" name="TextBox 1703">
            <a:extLst>
              <a:ext uri="{FF2B5EF4-FFF2-40B4-BE49-F238E27FC236}">
                <a16:creationId xmlns="" xmlns:a16="http://schemas.microsoft.com/office/drawing/2014/main" id="{E87B8729-4F95-4174-A3A7-1929F1076B4F}"/>
              </a:ext>
            </a:extLst>
          </p:cNvPr>
          <p:cNvSpPr txBox="1"/>
          <p:nvPr/>
        </p:nvSpPr>
        <p:spPr>
          <a:xfrm>
            <a:off x="2912059" y="125152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705" name="TextBox 1704">
            <a:extLst>
              <a:ext uri="{FF2B5EF4-FFF2-40B4-BE49-F238E27FC236}">
                <a16:creationId xmlns="" xmlns:a16="http://schemas.microsoft.com/office/drawing/2014/main" id="{ABD215E3-078A-4D8E-989E-BAF2490C8C63}"/>
              </a:ext>
            </a:extLst>
          </p:cNvPr>
          <p:cNvSpPr txBox="1"/>
          <p:nvPr/>
        </p:nvSpPr>
        <p:spPr>
          <a:xfrm>
            <a:off x="2917988" y="1402057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706" name="TextBox 1705">
            <a:extLst>
              <a:ext uri="{FF2B5EF4-FFF2-40B4-BE49-F238E27FC236}">
                <a16:creationId xmlns="" xmlns:a16="http://schemas.microsoft.com/office/drawing/2014/main" id="{BF184034-07E2-405C-9381-3BE1CC6D43A1}"/>
              </a:ext>
            </a:extLst>
          </p:cNvPr>
          <p:cNvSpPr txBox="1"/>
          <p:nvPr/>
        </p:nvSpPr>
        <p:spPr>
          <a:xfrm>
            <a:off x="3135138" y="941668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842</a:t>
            </a:r>
          </a:p>
        </p:txBody>
      </p:sp>
      <p:sp>
        <p:nvSpPr>
          <p:cNvPr id="1707" name="TextBox 1706">
            <a:extLst>
              <a:ext uri="{FF2B5EF4-FFF2-40B4-BE49-F238E27FC236}">
                <a16:creationId xmlns="" xmlns:a16="http://schemas.microsoft.com/office/drawing/2014/main" id="{A0DECB26-2B58-4F4F-90AD-375782E7CF46}"/>
              </a:ext>
            </a:extLst>
          </p:cNvPr>
          <p:cNvSpPr txBox="1"/>
          <p:nvPr/>
        </p:nvSpPr>
        <p:spPr>
          <a:xfrm>
            <a:off x="3132991" y="1091492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1.307</a:t>
            </a:r>
          </a:p>
        </p:txBody>
      </p:sp>
      <p:sp>
        <p:nvSpPr>
          <p:cNvPr id="1708" name="TextBox 1707">
            <a:extLst>
              <a:ext uri="{FF2B5EF4-FFF2-40B4-BE49-F238E27FC236}">
                <a16:creationId xmlns="" xmlns:a16="http://schemas.microsoft.com/office/drawing/2014/main" id="{0C9FBEA5-5357-4D6A-AFCD-3A4ED95427FA}"/>
              </a:ext>
            </a:extLst>
          </p:cNvPr>
          <p:cNvSpPr txBox="1"/>
          <p:nvPr/>
        </p:nvSpPr>
        <p:spPr>
          <a:xfrm>
            <a:off x="3132991" y="1243463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548</a:t>
            </a:r>
          </a:p>
        </p:txBody>
      </p:sp>
      <p:sp>
        <p:nvSpPr>
          <p:cNvPr id="1709" name="TextBox 1708">
            <a:extLst>
              <a:ext uri="{FF2B5EF4-FFF2-40B4-BE49-F238E27FC236}">
                <a16:creationId xmlns="" xmlns:a16="http://schemas.microsoft.com/office/drawing/2014/main" id="{E80DE660-428E-4A6B-96B2-080B7C41F081}"/>
              </a:ext>
            </a:extLst>
          </p:cNvPr>
          <p:cNvSpPr txBox="1"/>
          <p:nvPr/>
        </p:nvSpPr>
        <p:spPr>
          <a:xfrm>
            <a:off x="3135568" y="1400585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-</a:t>
            </a:r>
          </a:p>
        </p:txBody>
      </p:sp>
      <p:grpSp>
        <p:nvGrpSpPr>
          <p:cNvPr id="1717" name="Group 1716">
            <a:extLst>
              <a:ext uri="{FF2B5EF4-FFF2-40B4-BE49-F238E27FC236}">
                <a16:creationId xmlns="" xmlns:a16="http://schemas.microsoft.com/office/drawing/2014/main" id="{893C892F-2014-497C-AD85-A1932BBBE644}"/>
              </a:ext>
            </a:extLst>
          </p:cNvPr>
          <p:cNvGrpSpPr/>
          <p:nvPr/>
        </p:nvGrpSpPr>
        <p:grpSpPr>
          <a:xfrm>
            <a:off x="3846269" y="643987"/>
            <a:ext cx="567891" cy="371135"/>
            <a:chOff x="356169" y="673960"/>
            <a:chExt cx="567891" cy="371135"/>
          </a:xfrm>
        </p:grpSpPr>
        <p:pic>
          <p:nvPicPr>
            <p:cNvPr id="1740" name="Picture 1739">
              <a:extLst>
                <a:ext uri="{FF2B5EF4-FFF2-40B4-BE49-F238E27FC236}">
                  <a16:creationId xmlns="" xmlns:a16="http://schemas.microsoft.com/office/drawing/2014/main" id="{DBAD2D77-8A88-4751-AFC8-9FA53A248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741" name="TextBox 1740">
              <a:extLst>
                <a:ext uri="{FF2B5EF4-FFF2-40B4-BE49-F238E27FC236}">
                  <a16:creationId xmlns="" xmlns:a16="http://schemas.microsoft.com/office/drawing/2014/main" id="{2013AE04-E148-4871-B737-67CD905A79B2}"/>
                </a:ext>
              </a:extLst>
            </p:cNvPr>
            <p:cNvSpPr txBox="1"/>
            <p:nvPr/>
          </p:nvSpPr>
          <p:spPr>
            <a:xfrm>
              <a:off x="356169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718" name="TextBox 1717">
            <a:extLst>
              <a:ext uri="{FF2B5EF4-FFF2-40B4-BE49-F238E27FC236}">
                <a16:creationId xmlns="" xmlns:a16="http://schemas.microsoft.com/office/drawing/2014/main" id="{BD4B7F3A-896C-43E4-AD55-713F9EE4275D}"/>
              </a:ext>
            </a:extLst>
          </p:cNvPr>
          <p:cNvSpPr txBox="1"/>
          <p:nvPr/>
        </p:nvSpPr>
        <p:spPr>
          <a:xfrm>
            <a:off x="3725713" y="978355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719" name="TextBox 1718">
            <a:extLst>
              <a:ext uri="{FF2B5EF4-FFF2-40B4-BE49-F238E27FC236}">
                <a16:creationId xmlns="" xmlns:a16="http://schemas.microsoft.com/office/drawing/2014/main" id="{4CE29320-C875-4C84-9BFA-A26AF501EEF8}"/>
              </a:ext>
            </a:extLst>
          </p:cNvPr>
          <p:cNvSpPr txBox="1"/>
          <p:nvPr/>
        </p:nvSpPr>
        <p:spPr>
          <a:xfrm>
            <a:off x="3726834" y="1130684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720" name="Group 1719">
            <a:extLst>
              <a:ext uri="{FF2B5EF4-FFF2-40B4-BE49-F238E27FC236}">
                <a16:creationId xmlns="" xmlns:a16="http://schemas.microsoft.com/office/drawing/2014/main" id="{86D07FA5-CD1C-4A16-9B91-062D4831401C}"/>
              </a:ext>
            </a:extLst>
          </p:cNvPr>
          <p:cNvGrpSpPr/>
          <p:nvPr/>
        </p:nvGrpSpPr>
        <p:grpSpPr>
          <a:xfrm>
            <a:off x="3726238" y="975009"/>
            <a:ext cx="534243" cy="611936"/>
            <a:chOff x="574805" y="753605"/>
            <a:chExt cx="534243" cy="611936"/>
          </a:xfrm>
        </p:grpSpPr>
        <p:cxnSp>
          <p:nvCxnSpPr>
            <p:cNvPr id="1736" name="Straight Connector 1735">
              <a:extLst>
                <a:ext uri="{FF2B5EF4-FFF2-40B4-BE49-F238E27FC236}">
                  <a16:creationId xmlns="" xmlns:a16="http://schemas.microsoft.com/office/drawing/2014/main" id="{2D0B79EF-A282-4E0B-9A30-909806077DD9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7" name="Straight Connector 1736">
              <a:extLst>
                <a:ext uri="{FF2B5EF4-FFF2-40B4-BE49-F238E27FC236}">
                  <a16:creationId xmlns="" xmlns:a16="http://schemas.microsoft.com/office/drawing/2014/main" id="{C58F358F-C22F-4004-84E0-5AE3F069EC1A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8" name="Straight Connector 1737">
              <a:extLst>
                <a:ext uri="{FF2B5EF4-FFF2-40B4-BE49-F238E27FC236}">
                  <a16:creationId xmlns="" xmlns:a16="http://schemas.microsoft.com/office/drawing/2014/main" id="{D9C22870-43B4-4FE2-AB4B-77D689E476E7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9" name="Straight Connector 1738">
              <a:extLst>
                <a:ext uri="{FF2B5EF4-FFF2-40B4-BE49-F238E27FC236}">
                  <a16:creationId xmlns="" xmlns:a16="http://schemas.microsoft.com/office/drawing/2014/main" id="{552F9F05-91A8-4E37-9094-0D28768FCF9F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21" name="Straight Connector 1720">
            <a:extLst>
              <a:ext uri="{FF2B5EF4-FFF2-40B4-BE49-F238E27FC236}">
                <a16:creationId xmlns="" xmlns:a16="http://schemas.microsoft.com/office/drawing/2014/main" id="{AC0283EE-6DDD-40D5-BCEF-15080BD268AF}"/>
              </a:ext>
            </a:extLst>
          </p:cNvPr>
          <p:cNvCxnSpPr>
            <a:cxnSpLocks/>
          </p:cNvCxnSpPr>
          <p:nvPr/>
        </p:nvCxnSpPr>
        <p:spPr>
          <a:xfrm>
            <a:off x="3725247" y="1433930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2" name="TextBox 1721">
            <a:extLst>
              <a:ext uri="{FF2B5EF4-FFF2-40B4-BE49-F238E27FC236}">
                <a16:creationId xmlns="" xmlns:a16="http://schemas.microsoft.com/office/drawing/2014/main" id="{953F497C-C3E5-4486-8796-1C14D48329E2}"/>
              </a:ext>
            </a:extLst>
          </p:cNvPr>
          <p:cNvSpPr txBox="1"/>
          <p:nvPr/>
        </p:nvSpPr>
        <p:spPr>
          <a:xfrm>
            <a:off x="3728595" y="1285361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723" name="Straight Connector 1722">
            <a:extLst>
              <a:ext uri="{FF2B5EF4-FFF2-40B4-BE49-F238E27FC236}">
                <a16:creationId xmlns="" xmlns:a16="http://schemas.microsoft.com/office/drawing/2014/main" id="{7C687BAD-7542-45E1-9D34-9FEFC6AF3C32}"/>
              </a:ext>
            </a:extLst>
          </p:cNvPr>
          <p:cNvCxnSpPr>
            <a:cxnSpLocks/>
          </p:cNvCxnSpPr>
          <p:nvPr/>
        </p:nvCxnSpPr>
        <p:spPr>
          <a:xfrm>
            <a:off x="3960513" y="975150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4" name="Straight Connector 1723">
            <a:extLst>
              <a:ext uri="{FF2B5EF4-FFF2-40B4-BE49-F238E27FC236}">
                <a16:creationId xmlns="" xmlns:a16="http://schemas.microsoft.com/office/drawing/2014/main" id="{F04EEF4F-7675-48C5-AE02-41B83E879DD3}"/>
              </a:ext>
            </a:extLst>
          </p:cNvPr>
          <p:cNvCxnSpPr>
            <a:cxnSpLocks/>
          </p:cNvCxnSpPr>
          <p:nvPr/>
        </p:nvCxnSpPr>
        <p:spPr>
          <a:xfrm>
            <a:off x="4257294" y="977327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5" name="Straight Connector 1724">
            <a:extLst>
              <a:ext uri="{FF2B5EF4-FFF2-40B4-BE49-F238E27FC236}">
                <a16:creationId xmlns="" xmlns:a16="http://schemas.microsoft.com/office/drawing/2014/main" id="{1F1C5836-E81B-4C41-BCE1-2E7BCFD08556}"/>
              </a:ext>
            </a:extLst>
          </p:cNvPr>
          <p:cNvCxnSpPr>
            <a:cxnSpLocks/>
          </p:cNvCxnSpPr>
          <p:nvPr/>
        </p:nvCxnSpPr>
        <p:spPr>
          <a:xfrm>
            <a:off x="3724158" y="1589596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26" name="TextBox 1725">
            <a:extLst>
              <a:ext uri="{FF2B5EF4-FFF2-40B4-BE49-F238E27FC236}">
                <a16:creationId xmlns="" xmlns:a16="http://schemas.microsoft.com/office/drawing/2014/main" id="{65BBB4C3-6F70-4DF9-B6AA-289E894A13F4}"/>
              </a:ext>
            </a:extLst>
          </p:cNvPr>
          <p:cNvSpPr txBox="1"/>
          <p:nvPr/>
        </p:nvSpPr>
        <p:spPr>
          <a:xfrm>
            <a:off x="3730487" y="1437761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727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A131C6F5-0C82-4B88-828B-CE36EB388A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3706633" y="689111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28" name="TextBox 1727">
            <a:extLst>
              <a:ext uri="{FF2B5EF4-FFF2-40B4-BE49-F238E27FC236}">
                <a16:creationId xmlns="" xmlns:a16="http://schemas.microsoft.com/office/drawing/2014/main" id="{8824AA1C-B99B-4659-A984-9DF52ED0C3D7}"/>
              </a:ext>
            </a:extLst>
          </p:cNvPr>
          <p:cNvSpPr txBox="1"/>
          <p:nvPr/>
        </p:nvSpPr>
        <p:spPr>
          <a:xfrm>
            <a:off x="3662605" y="950224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729" name="TextBox 1728">
            <a:extLst>
              <a:ext uri="{FF2B5EF4-FFF2-40B4-BE49-F238E27FC236}">
                <a16:creationId xmlns="" xmlns:a16="http://schemas.microsoft.com/office/drawing/2014/main" id="{B67A02C1-D2E1-4D74-B720-4A11A4D71799}"/>
              </a:ext>
            </a:extLst>
          </p:cNvPr>
          <p:cNvSpPr txBox="1"/>
          <p:nvPr/>
        </p:nvSpPr>
        <p:spPr>
          <a:xfrm>
            <a:off x="3666628" y="1125484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730" name="TextBox 1729">
            <a:extLst>
              <a:ext uri="{FF2B5EF4-FFF2-40B4-BE49-F238E27FC236}">
                <a16:creationId xmlns="" xmlns:a16="http://schemas.microsoft.com/office/drawing/2014/main" id="{26AA3949-9D4B-43CF-8938-A65D658E98F6}"/>
              </a:ext>
            </a:extLst>
          </p:cNvPr>
          <p:cNvSpPr txBox="1"/>
          <p:nvPr/>
        </p:nvSpPr>
        <p:spPr>
          <a:xfrm>
            <a:off x="3664782" y="1244894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731" name="TextBox 1730">
            <a:extLst>
              <a:ext uri="{FF2B5EF4-FFF2-40B4-BE49-F238E27FC236}">
                <a16:creationId xmlns="" xmlns:a16="http://schemas.microsoft.com/office/drawing/2014/main" id="{F392D4B9-EC4C-4632-A9BF-BCA220E0A852}"/>
              </a:ext>
            </a:extLst>
          </p:cNvPr>
          <p:cNvSpPr txBox="1"/>
          <p:nvPr/>
        </p:nvSpPr>
        <p:spPr>
          <a:xfrm>
            <a:off x="3670711" y="139543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732" name="TextBox 1731">
            <a:extLst>
              <a:ext uri="{FF2B5EF4-FFF2-40B4-BE49-F238E27FC236}">
                <a16:creationId xmlns="" xmlns:a16="http://schemas.microsoft.com/office/drawing/2014/main" id="{E7BD0E10-5E09-42AC-B566-1B462F34FF3C}"/>
              </a:ext>
            </a:extLst>
          </p:cNvPr>
          <p:cNvSpPr txBox="1"/>
          <p:nvPr/>
        </p:nvSpPr>
        <p:spPr>
          <a:xfrm>
            <a:off x="3887861" y="935041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1.053</a:t>
            </a:r>
          </a:p>
        </p:txBody>
      </p:sp>
      <p:sp>
        <p:nvSpPr>
          <p:cNvPr id="1733" name="TextBox 1732">
            <a:extLst>
              <a:ext uri="{FF2B5EF4-FFF2-40B4-BE49-F238E27FC236}">
                <a16:creationId xmlns="" xmlns:a16="http://schemas.microsoft.com/office/drawing/2014/main" id="{9356CB3D-2258-4FBE-82B3-ECC8649C8AA0}"/>
              </a:ext>
            </a:extLst>
          </p:cNvPr>
          <p:cNvSpPr txBox="1"/>
          <p:nvPr/>
        </p:nvSpPr>
        <p:spPr>
          <a:xfrm>
            <a:off x="3885714" y="1084865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3.274</a:t>
            </a:r>
          </a:p>
        </p:txBody>
      </p:sp>
      <p:sp>
        <p:nvSpPr>
          <p:cNvPr id="1734" name="TextBox 1733">
            <a:extLst>
              <a:ext uri="{FF2B5EF4-FFF2-40B4-BE49-F238E27FC236}">
                <a16:creationId xmlns="" xmlns:a16="http://schemas.microsoft.com/office/drawing/2014/main" id="{4AD5864D-CF4F-4B54-AD96-D4C12F2E3242}"/>
              </a:ext>
            </a:extLst>
          </p:cNvPr>
          <p:cNvSpPr txBox="1"/>
          <p:nvPr/>
        </p:nvSpPr>
        <p:spPr>
          <a:xfrm>
            <a:off x="3885714" y="1236836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427</a:t>
            </a:r>
          </a:p>
        </p:txBody>
      </p:sp>
      <p:sp>
        <p:nvSpPr>
          <p:cNvPr id="1735" name="TextBox 1734">
            <a:extLst>
              <a:ext uri="{FF2B5EF4-FFF2-40B4-BE49-F238E27FC236}">
                <a16:creationId xmlns="" xmlns:a16="http://schemas.microsoft.com/office/drawing/2014/main" id="{E7F2C025-2CE2-452C-B497-9E796087AF35}"/>
              </a:ext>
            </a:extLst>
          </p:cNvPr>
          <p:cNvSpPr txBox="1"/>
          <p:nvPr/>
        </p:nvSpPr>
        <p:spPr>
          <a:xfrm>
            <a:off x="3888291" y="1393958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106</a:t>
            </a:r>
          </a:p>
        </p:txBody>
      </p:sp>
      <p:grpSp>
        <p:nvGrpSpPr>
          <p:cNvPr id="1743" name="Group 1742">
            <a:extLst>
              <a:ext uri="{FF2B5EF4-FFF2-40B4-BE49-F238E27FC236}">
                <a16:creationId xmlns="" xmlns:a16="http://schemas.microsoft.com/office/drawing/2014/main" id="{7A366016-090A-4267-8452-40C58B76E198}"/>
              </a:ext>
            </a:extLst>
          </p:cNvPr>
          <p:cNvGrpSpPr/>
          <p:nvPr/>
        </p:nvGrpSpPr>
        <p:grpSpPr>
          <a:xfrm>
            <a:off x="4516888" y="651939"/>
            <a:ext cx="567891" cy="371135"/>
            <a:chOff x="331048" y="673960"/>
            <a:chExt cx="567891" cy="371135"/>
          </a:xfrm>
        </p:grpSpPr>
        <p:pic>
          <p:nvPicPr>
            <p:cNvPr id="1766" name="Picture 1765">
              <a:extLst>
                <a:ext uri="{FF2B5EF4-FFF2-40B4-BE49-F238E27FC236}">
                  <a16:creationId xmlns="" xmlns:a16="http://schemas.microsoft.com/office/drawing/2014/main" id="{8107C09F-1C6D-45A4-A0AF-63CE9694518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767" name="TextBox 1766">
              <a:extLst>
                <a:ext uri="{FF2B5EF4-FFF2-40B4-BE49-F238E27FC236}">
                  <a16:creationId xmlns="" xmlns:a16="http://schemas.microsoft.com/office/drawing/2014/main" id="{1456BBFB-E4F0-4F0E-B70D-7A52C6B80512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Babel</a:t>
              </a:r>
            </a:p>
          </p:txBody>
        </p:sp>
      </p:grpSp>
      <p:sp>
        <p:nvSpPr>
          <p:cNvPr id="1744" name="TextBox 1743">
            <a:extLst>
              <a:ext uri="{FF2B5EF4-FFF2-40B4-BE49-F238E27FC236}">
                <a16:creationId xmlns="" xmlns:a16="http://schemas.microsoft.com/office/drawing/2014/main" id="{DC4F5E11-79E1-4A84-A2AE-7EDCF9E0937B}"/>
              </a:ext>
            </a:extLst>
          </p:cNvPr>
          <p:cNvSpPr txBox="1"/>
          <p:nvPr/>
        </p:nvSpPr>
        <p:spPr>
          <a:xfrm>
            <a:off x="4421453" y="986307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745" name="TextBox 1744">
            <a:extLst>
              <a:ext uri="{FF2B5EF4-FFF2-40B4-BE49-F238E27FC236}">
                <a16:creationId xmlns="" xmlns:a16="http://schemas.microsoft.com/office/drawing/2014/main" id="{9075F4A2-A44C-4907-8E30-924F43789A25}"/>
              </a:ext>
            </a:extLst>
          </p:cNvPr>
          <p:cNvSpPr txBox="1"/>
          <p:nvPr/>
        </p:nvSpPr>
        <p:spPr>
          <a:xfrm>
            <a:off x="4422574" y="1138636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746" name="Group 1745">
            <a:extLst>
              <a:ext uri="{FF2B5EF4-FFF2-40B4-BE49-F238E27FC236}">
                <a16:creationId xmlns="" xmlns:a16="http://schemas.microsoft.com/office/drawing/2014/main" id="{521000F1-AE6C-4287-87B0-A04705BFD945}"/>
              </a:ext>
            </a:extLst>
          </p:cNvPr>
          <p:cNvGrpSpPr/>
          <p:nvPr/>
        </p:nvGrpSpPr>
        <p:grpSpPr>
          <a:xfrm>
            <a:off x="4421978" y="982961"/>
            <a:ext cx="534243" cy="611936"/>
            <a:chOff x="574805" y="753605"/>
            <a:chExt cx="534243" cy="611936"/>
          </a:xfrm>
        </p:grpSpPr>
        <p:cxnSp>
          <p:nvCxnSpPr>
            <p:cNvPr id="1762" name="Straight Connector 1761">
              <a:extLst>
                <a:ext uri="{FF2B5EF4-FFF2-40B4-BE49-F238E27FC236}">
                  <a16:creationId xmlns="" xmlns:a16="http://schemas.microsoft.com/office/drawing/2014/main" id="{5659E513-2EE6-42E2-A30C-7D7653D4C9F2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3" name="Straight Connector 1762">
              <a:extLst>
                <a:ext uri="{FF2B5EF4-FFF2-40B4-BE49-F238E27FC236}">
                  <a16:creationId xmlns="" xmlns:a16="http://schemas.microsoft.com/office/drawing/2014/main" id="{B4F872B0-138E-4DDB-A021-048538649DF5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4" name="Straight Connector 1763">
              <a:extLst>
                <a:ext uri="{FF2B5EF4-FFF2-40B4-BE49-F238E27FC236}">
                  <a16:creationId xmlns="" xmlns:a16="http://schemas.microsoft.com/office/drawing/2014/main" id="{D5D3C779-ABC2-4B18-935E-3055423F0D8F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5" name="Straight Connector 1764">
              <a:extLst>
                <a:ext uri="{FF2B5EF4-FFF2-40B4-BE49-F238E27FC236}">
                  <a16:creationId xmlns="" xmlns:a16="http://schemas.microsoft.com/office/drawing/2014/main" id="{905EA646-2CCE-4497-A1CA-14343BB917F1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47" name="Straight Connector 1746">
            <a:extLst>
              <a:ext uri="{FF2B5EF4-FFF2-40B4-BE49-F238E27FC236}">
                <a16:creationId xmlns="" xmlns:a16="http://schemas.microsoft.com/office/drawing/2014/main" id="{76C10E39-E202-411D-A169-8B2861639240}"/>
              </a:ext>
            </a:extLst>
          </p:cNvPr>
          <p:cNvCxnSpPr>
            <a:cxnSpLocks/>
          </p:cNvCxnSpPr>
          <p:nvPr/>
        </p:nvCxnSpPr>
        <p:spPr>
          <a:xfrm>
            <a:off x="4420987" y="1441882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8" name="TextBox 1747">
            <a:extLst>
              <a:ext uri="{FF2B5EF4-FFF2-40B4-BE49-F238E27FC236}">
                <a16:creationId xmlns="" xmlns:a16="http://schemas.microsoft.com/office/drawing/2014/main" id="{4938B8CE-01D8-4DFE-A3A6-F86070532690}"/>
              </a:ext>
            </a:extLst>
          </p:cNvPr>
          <p:cNvSpPr txBox="1"/>
          <p:nvPr/>
        </p:nvSpPr>
        <p:spPr>
          <a:xfrm>
            <a:off x="4424335" y="1293313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749" name="Straight Connector 1748">
            <a:extLst>
              <a:ext uri="{FF2B5EF4-FFF2-40B4-BE49-F238E27FC236}">
                <a16:creationId xmlns="" xmlns:a16="http://schemas.microsoft.com/office/drawing/2014/main" id="{7340F24F-4DF0-4884-8370-D3F8145292B4}"/>
              </a:ext>
            </a:extLst>
          </p:cNvPr>
          <p:cNvCxnSpPr>
            <a:cxnSpLocks/>
          </p:cNvCxnSpPr>
          <p:nvPr/>
        </p:nvCxnSpPr>
        <p:spPr>
          <a:xfrm>
            <a:off x="4656253" y="983102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0" name="Straight Connector 1749">
            <a:extLst>
              <a:ext uri="{FF2B5EF4-FFF2-40B4-BE49-F238E27FC236}">
                <a16:creationId xmlns="" xmlns:a16="http://schemas.microsoft.com/office/drawing/2014/main" id="{1A17F7CF-5B87-4017-BFAD-B1A570F5C727}"/>
              </a:ext>
            </a:extLst>
          </p:cNvPr>
          <p:cNvCxnSpPr>
            <a:cxnSpLocks/>
          </p:cNvCxnSpPr>
          <p:nvPr/>
        </p:nvCxnSpPr>
        <p:spPr>
          <a:xfrm>
            <a:off x="4953034" y="985279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51" name="Straight Connector 1750">
            <a:extLst>
              <a:ext uri="{FF2B5EF4-FFF2-40B4-BE49-F238E27FC236}">
                <a16:creationId xmlns="" xmlns:a16="http://schemas.microsoft.com/office/drawing/2014/main" id="{68636D9B-947A-4CD3-B5FB-849272256110}"/>
              </a:ext>
            </a:extLst>
          </p:cNvPr>
          <p:cNvCxnSpPr>
            <a:cxnSpLocks/>
          </p:cNvCxnSpPr>
          <p:nvPr/>
        </p:nvCxnSpPr>
        <p:spPr>
          <a:xfrm>
            <a:off x="4419898" y="1597548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52" name="TextBox 1751">
            <a:extLst>
              <a:ext uri="{FF2B5EF4-FFF2-40B4-BE49-F238E27FC236}">
                <a16:creationId xmlns="" xmlns:a16="http://schemas.microsoft.com/office/drawing/2014/main" id="{204F324E-6C59-4411-893C-20C34E0E4C0D}"/>
              </a:ext>
            </a:extLst>
          </p:cNvPr>
          <p:cNvSpPr txBox="1"/>
          <p:nvPr/>
        </p:nvSpPr>
        <p:spPr>
          <a:xfrm>
            <a:off x="4426227" y="1445713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753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32121FE6-1C19-44E3-8A0E-50ABD434FB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4402373" y="697063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54" name="TextBox 1753">
            <a:extLst>
              <a:ext uri="{FF2B5EF4-FFF2-40B4-BE49-F238E27FC236}">
                <a16:creationId xmlns="" xmlns:a16="http://schemas.microsoft.com/office/drawing/2014/main" id="{07E72662-5F0C-4E4C-B419-2652EF80DBF5}"/>
              </a:ext>
            </a:extLst>
          </p:cNvPr>
          <p:cNvSpPr txBox="1"/>
          <p:nvPr/>
        </p:nvSpPr>
        <p:spPr>
          <a:xfrm>
            <a:off x="4358345" y="95817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755" name="TextBox 1754">
            <a:extLst>
              <a:ext uri="{FF2B5EF4-FFF2-40B4-BE49-F238E27FC236}">
                <a16:creationId xmlns="" xmlns:a16="http://schemas.microsoft.com/office/drawing/2014/main" id="{17CE0310-1220-4582-9967-502FC7F7D169}"/>
              </a:ext>
            </a:extLst>
          </p:cNvPr>
          <p:cNvSpPr txBox="1"/>
          <p:nvPr/>
        </p:nvSpPr>
        <p:spPr>
          <a:xfrm>
            <a:off x="4362368" y="1133436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756" name="TextBox 1755">
            <a:extLst>
              <a:ext uri="{FF2B5EF4-FFF2-40B4-BE49-F238E27FC236}">
                <a16:creationId xmlns="" xmlns:a16="http://schemas.microsoft.com/office/drawing/2014/main" id="{5BA8FC01-390F-4F03-A4E0-C9D61CEB8BB2}"/>
              </a:ext>
            </a:extLst>
          </p:cNvPr>
          <p:cNvSpPr txBox="1"/>
          <p:nvPr/>
        </p:nvSpPr>
        <p:spPr>
          <a:xfrm>
            <a:off x="4360522" y="125284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757" name="TextBox 1756">
            <a:extLst>
              <a:ext uri="{FF2B5EF4-FFF2-40B4-BE49-F238E27FC236}">
                <a16:creationId xmlns="" xmlns:a16="http://schemas.microsoft.com/office/drawing/2014/main" id="{6D0894FE-40AE-42D5-96F2-F7B7BB0D8B40}"/>
              </a:ext>
            </a:extLst>
          </p:cNvPr>
          <p:cNvSpPr txBox="1"/>
          <p:nvPr/>
        </p:nvSpPr>
        <p:spPr>
          <a:xfrm>
            <a:off x="4366451" y="1403382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758" name="TextBox 1757">
            <a:extLst>
              <a:ext uri="{FF2B5EF4-FFF2-40B4-BE49-F238E27FC236}">
                <a16:creationId xmlns="" xmlns:a16="http://schemas.microsoft.com/office/drawing/2014/main" id="{664DFCD7-E81F-48EE-8085-261C9CDB6039}"/>
              </a:ext>
            </a:extLst>
          </p:cNvPr>
          <p:cNvSpPr txBox="1"/>
          <p:nvPr/>
        </p:nvSpPr>
        <p:spPr>
          <a:xfrm>
            <a:off x="4583601" y="942993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361</a:t>
            </a:r>
          </a:p>
        </p:txBody>
      </p:sp>
      <p:sp>
        <p:nvSpPr>
          <p:cNvPr id="1759" name="TextBox 1758">
            <a:extLst>
              <a:ext uri="{FF2B5EF4-FFF2-40B4-BE49-F238E27FC236}">
                <a16:creationId xmlns="" xmlns:a16="http://schemas.microsoft.com/office/drawing/2014/main" id="{EA295E45-1A5F-4A3B-84A1-16FF4FA2B14D}"/>
              </a:ext>
            </a:extLst>
          </p:cNvPr>
          <p:cNvSpPr txBox="1"/>
          <p:nvPr/>
        </p:nvSpPr>
        <p:spPr>
          <a:xfrm>
            <a:off x="4581454" y="1092817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1.179</a:t>
            </a:r>
          </a:p>
        </p:txBody>
      </p:sp>
      <p:sp>
        <p:nvSpPr>
          <p:cNvPr id="1760" name="TextBox 1759">
            <a:extLst>
              <a:ext uri="{FF2B5EF4-FFF2-40B4-BE49-F238E27FC236}">
                <a16:creationId xmlns="" xmlns:a16="http://schemas.microsoft.com/office/drawing/2014/main" id="{FD27F61A-719C-4462-A9C6-A585E7B48133}"/>
              </a:ext>
            </a:extLst>
          </p:cNvPr>
          <p:cNvSpPr txBox="1"/>
          <p:nvPr/>
        </p:nvSpPr>
        <p:spPr>
          <a:xfrm>
            <a:off x="4581454" y="1244788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134</a:t>
            </a:r>
          </a:p>
        </p:txBody>
      </p:sp>
      <p:sp>
        <p:nvSpPr>
          <p:cNvPr id="1761" name="TextBox 1760">
            <a:extLst>
              <a:ext uri="{FF2B5EF4-FFF2-40B4-BE49-F238E27FC236}">
                <a16:creationId xmlns="" xmlns:a16="http://schemas.microsoft.com/office/drawing/2014/main" id="{D75466D9-EB08-47A3-AEBD-0790D5821DE4}"/>
              </a:ext>
            </a:extLst>
          </p:cNvPr>
          <p:cNvSpPr txBox="1"/>
          <p:nvPr/>
        </p:nvSpPr>
        <p:spPr>
          <a:xfrm>
            <a:off x="4584031" y="1401910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20</a:t>
            </a:r>
          </a:p>
        </p:txBody>
      </p:sp>
      <p:grpSp>
        <p:nvGrpSpPr>
          <p:cNvPr id="1769" name="Group 1768">
            <a:extLst>
              <a:ext uri="{FF2B5EF4-FFF2-40B4-BE49-F238E27FC236}">
                <a16:creationId xmlns="" xmlns:a16="http://schemas.microsoft.com/office/drawing/2014/main" id="{E2BBFBE4-D076-42C4-98A5-274750AD552C}"/>
              </a:ext>
            </a:extLst>
          </p:cNvPr>
          <p:cNvGrpSpPr/>
          <p:nvPr/>
        </p:nvGrpSpPr>
        <p:grpSpPr>
          <a:xfrm>
            <a:off x="5192749" y="647963"/>
            <a:ext cx="567891" cy="371135"/>
            <a:chOff x="331048" y="673960"/>
            <a:chExt cx="567891" cy="371135"/>
          </a:xfrm>
        </p:grpSpPr>
        <p:pic>
          <p:nvPicPr>
            <p:cNvPr id="1792" name="Picture 1791">
              <a:extLst>
                <a:ext uri="{FF2B5EF4-FFF2-40B4-BE49-F238E27FC236}">
                  <a16:creationId xmlns="" xmlns:a16="http://schemas.microsoft.com/office/drawing/2014/main" id="{44907928-E364-4087-B609-21370F197D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793" name="TextBox 1792">
              <a:extLst>
                <a:ext uri="{FF2B5EF4-FFF2-40B4-BE49-F238E27FC236}">
                  <a16:creationId xmlns="" xmlns:a16="http://schemas.microsoft.com/office/drawing/2014/main" id="{20D08E68-2592-4A35-A4ED-DC773FCB7A10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770" name="TextBox 1769">
            <a:extLst>
              <a:ext uri="{FF2B5EF4-FFF2-40B4-BE49-F238E27FC236}">
                <a16:creationId xmlns="" xmlns:a16="http://schemas.microsoft.com/office/drawing/2014/main" id="{4EDCF008-E0A5-4080-91FA-E9C1DA858A1E}"/>
              </a:ext>
            </a:extLst>
          </p:cNvPr>
          <p:cNvSpPr txBox="1"/>
          <p:nvPr/>
        </p:nvSpPr>
        <p:spPr>
          <a:xfrm>
            <a:off x="5097314" y="982331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771" name="TextBox 1770">
            <a:extLst>
              <a:ext uri="{FF2B5EF4-FFF2-40B4-BE49-F238E27FC236}">
                <a16:creationId xmlns="" xmlns:a16="http://schemas.microsoft.com/office/drawing/2014/main" id="{9D4E17C4-AA0D-4C87-82D9-1CCF3B0559F7}"/>
              </a:ext>
            </a:extLst>
          </p:cNvPr>
          <p:cNvSpPr txBox="1"/>
          <p:nvPr/>
        </p:nvSpPr>
        <p:spPr>
          <a:xfrm>
            <a:off x="5098435" y="1134660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772" name="Group 1771">
            <a:extLst>
              <a:ext uri="{FF2B5EF4-FFF2-40B4-BE49-F238E27FC236}">
                <a16:creationId xmlns="" xmlns:a16="http://schemas.microsoft.com/office/drawing/2014/main" id="{289F2807-7E24-4D1B-B913-7055A1ACDCA3}"/>
              </a:ext>
            </a:extLst>
          </p:cNvPr>
          <p:cNvGrpSpPr/>
          <p:nvPr/>
        </p:nvGrpSpPr>
        <p:grpSpPr>
          <a:xfrm>
            <a:off x="5097839" y="978985"/>
            <a:ext cx="534243" cy="611936"/>
            <a:chOff x="574805" y="753605"/>
            <a:chExt cx="534243" cy="611936"/>
          </a:xfrm>
        </p:grpSpPr>
        <p:cxnSp>
          <p:nvCxnSpPr>
            <p:cNvPr id="1788" name="Straight Connector 1787">
              <a:extLst>
                <a:ext uri="{FF2B5EF4-FFF2-40B4-BE49-F238E27FC236}">
                  <a16:creationId xmlns="" xmlns:a16="http://schemas.microsoft.com/office/drawing/2014/main" id="{4FE8FE17-B216-48C0-AC59-9A436BF90FE5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9" name="Straight Connector 1788">
              <a:extLst>
                <a:ext uri="{FF2B5EF4-FFF2-40B4-BE49-F238E27FC236}">
                  <a16:creationId xmlns="" xmlns:a16="http://schemas.microsoft.com/office/drawing/2014/main" id="{DAA72888-A425-45C1-9BBF-B7F032B4113B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0" name="Straight Connector 1789">
              <a:extLst>
                <a:ext uri="{FF2B5EF4-FFF2-40B4-BE49-F238E27FC236}">
                  <a16:creationId xmlns="" xmlns:a16="http://schemas.microsoft.com/office/drawing/2014/main" id="{713C3626-A63A-413B-9943-350DD0C75054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1" name="Straight Connector 1790">
              <a:extLst>
                <a:ext uri="{FF2B5EF4-FFF2-40B4-BE49-F238E27FC236}">
                  <a16:creationId xmlns="" xmlns:a16="http://schemas.microsoft.com/office/drawing/2014/main" id="{A6EB3FD4-7EA7-43E4-BE19-8ADDABE8E9FF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73" name="Straight Connector 1772">
            <a:extLst>
              <a:ext uri="{FF2B5EF4-FFF2-40B4-BE49-F238E27FC236}">
                <a16:creationId xmlns="" xmlns:a16="http://schemas.microsoft.com/office/drawing/2014/main" id="{87964B83-3725-424D-8CBD-7D380F1E8F10}"/>
              </a:ext>
            </a:extLst>
          </p:cNvPr>
          <p:cNvCxnSpPr>
            <a:cxnSpLocks/>
          </p:cNvCxnSpPr>
          <p:nvPr/>
        </p:nvCxnSpPr>
        <p:spPr>
          <a:xfrm>
            <a:off x="5096848" y="1437906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4" name="TextBox 1773">
            <a:extLst>
              <a:ext uri="{FF2B5EF4-FFF2-40B4-BE49-F238E27FC236}">
                <a16:creationId xmlns="" xmlns:a16="http://schemas.microsoft.com/office/drawing/2014/main" id="{555DF727-3E82-4B1A-9FD4-2DF9B4F2857F}"/>
              </a:ext>
            </a:extLst>
          </p:cNvPr>
          <p:cNvSpPr txBox="1"/>
          <p:nvPr/>
        </p:nvSpPr>
        <p:spPr>
          <a:xfrm>
            <a:off x="5100196" y="1289337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775" name="Straight Connector 1774">
            <a:extLst>
              <a:ext uri="{FF2B5EF4-FFF2-40B4-BE49-F238E27FC236}">
                <a16:creationId xmlns="" xmlns:a16="http://schemas.microsoft.com/office/drawing/2014/main" id="{F658C884-90C2-486A-8E5B-7BA442F79AE4}"/>
              </a:ext>
            </a:extLst>
          </p:cNvPr>
          <p:cNvCxnSpPr>
            <a:cxnSpLocks/>
          </p:cNvCxnSpPr>
          <p:nvPr/>
        </p:nvCxnSpPr>
        <p:spPr>
          <a:xfrm>
            <a:off x="5332114" y="979126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6" name="Straight Connector 1775">
            <a:extLst>
              <a:ext uri="{FF2B5EF4-FFF2-40B4-BE49-F238E27FC236}">
                <a16:creationId xmlns="" xmlns:a16="http://schemas.microsoft.com/office/drawing/2014/main" id="{F4CF9A8A-9373-4A74-8C9C-7AC6000CE004}"/>
              </a:ext>
            </a:extLst>
          </p:cNvPr>
          <p:cNvCxnSpPr>
            <a:cxnSpLocks/>
          </p:cNvCxnSpPr>
          <p:nvPr/>
        </p:nvCxnSpPr>
        <p:spPr>
          <a:xfrm>
            <a:off x="5628895" y="981303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7" name="Straight Connector 1776">
            <a:extLst>
              <a:ext uri="{FF2B5EF4-FFF2-40B4-BE49-F238E27FC236}">
                <a16:creationId xmlns="" xmlns:a16="http://schemas.microsoft.com/office/drawing/2014/main" id="{D3562163-D8C8-4B06-B57A-613D5A51529E}"/>
              </a:ext>
            </a:extLst>
          </p:cNvPr>
          <p:cNvCxnSpPr>
            <a:cxnSpLocks/>
          </p:cNvCxnSpPr>
          <p:nvPr/>
        </p:nvCxnSpPr>
        <p:spPr>
          <a:xfrm>
            <a:off x="5095759" y="1593572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78" name="TextBox 1777">
            <a:extLst>
              <a:ext uri="{FF2B5EF4-FFF2-40B4-BE49-F238E27FC236}">
                <a16:creationId xmlns="" xmlns:a16="http://schemas.microsoft.com/office/drawing/2014/main" id="{AAD10FE2-2EEC-48B6-81FF-54479E3AD826}"/>
              </a:ext>
            </a:extLst>
          </p:cNvPr>
          <p:cNvSpPr txBox="1"/>
          <p:nvPr/>
        </p:nvSpPr>
        <p:spPr>
          <a:xfrm>
            <a:off x="5102088" y="1441737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779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46710825-2FA3-415D-8838-4BFEF3AF4C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5078234" y="693087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80" name="TextBox 1779">
            <a:extLst>
              <a:ext uri="{FF2B5EF4-FFF2-40B4-BE49-F238E27FC236}">
                <a16:creationId xmlns="" xmlns:a16="http://schemas.microsoft.com/office/drawing/2014/main" id="{C38EF46B-C68C-44FD-87C7-9AFFBE45E958}"/>
              </a:ext>
            </a:extLst>
          </p:cNvPr>
          <p:cNvSpPr txBox="1"/>
          <p:nvPr/>
        </p:nvSpPr>
        <p:spPr>
          <a:xfrm>
            <a:off x="5034206" y="95420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781" name="TextBox 1780">
            <a:extLst>
              <a:ext uri="{FF2B5EF4-FFF2-40B4-BE49-F238E27FC236}">
                <a16:creationId xmlns="" xmlns:a16="http://schemas.microsoft.com/office/drawing/2014/main" id="{485E2A37-8DE9-4474-BA95-21A8EC954DEF}"/>
              </a:ext>
            </a:extLst>
          </p:cNvPr>
          <p:cNvSpPr txBox="1"/>
          <p:nvPr/>
        </p:nvSpPr>
        <p:spPr>
          <a:xfrm>
            <a:off x="5038229" y="1129460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782" name="TextBox 1781">
            <a:extLst>
              <a:ext uri="{FF2B5EF4-FFF2-40B4-BE49-F238E27FC236}">
                <a16:creationId xmlns="" xmlns:a16="http://schemas.microsoft.com/office/drawing/2014/main" id="{A666C997-8F81-4694-B96C-F2CE34DEA93E}"/>
              </a:ext>
            </a:extLst>
          </p:cNvPr>
          <p:cNvSpPr txBox="1"/>
          <p:nvPr/>
        </p:nvSpPr>
        <p:spPr>
          <a:xfrm>
            <a:off x="5036383" y="124887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783" name="TextBox 1782">
            <a:extLst>
              <a:ext uri="{FF2B5EF4-FFF2-40B4-BE49-F238E27FC236}">
                <a16:creationId xmlns="" xmlns:a16="http://schemas.microsoft.com/office/drawing/2014/main" id="{45984199-F394-43E0-AD3B-E11495AA65F5}"/>
              </a:ext>
            </a:extLst>
          </p:cNvPr>
          <p:cNvSpPr txBox="1"/>
          <p:nvPr/>
        </p:nvSpPr>
        <p:spPr>
          <a:xfrm>
            <a:off x="5042312" y="139940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784" name="TextBox 1783">
            <a:extLst>
              <a:ext uri="{FF2B5EF4-FFF2-40B4-BE49-F238E27FC236}">
                <a16:creationId xmlns="" xmlns:a16="http://schemas.microsoft.com/office/drawing/2014/main" id="{DC3C0731-BC18-4D3F-9B76-0FD4864AECF3}"/>
              </a:ext>
            </a:extLst>
          </p:cNvPr>
          <p:cNvSpPr txBox="1"/>
          <p:nvPr/>
        </p:nvSpPr>
        <p:spPr>
          <a:xfrm>
            <a:off x="5259462" y="939017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932</a:t>
            </a:r>
          </a:p>
        </p:txBody>
      </p:sp>
      <p:sp>
        <p:nvSpPr>
          <p:cNvPr id="1785" name="TextBox 1784">
            <a:extLst>
              <a:ext uri="{FF2B5EF4-FFF2-40B4-BE49-F238E27FC236}">
                <a16:creationId xmlns="" xmlns:a16="http://schemas.microsoft.com/office/drawing/2014/main" id="{5E85BB3A-C670-42C9-9AEF-F3D2DC4C06CE}"/>
              </a:ext>
            </a:extLst>
          </p:cNvPr>
          <p:cNvSpPr txBox="1"/>
          <p:nvPr/>
        </p:nvSpPr>
        <p:spPr>
          <a:xfrm>
            <a:off x="5257315" y="1088841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1.154</a:t>
            </a:r>
          </a:p>
        </p:txBody>
      </p:sp>
      <p:sp>
        <p:nvSpPr>
          <p:cNvPr id="1786" name="TextBox 1785">
            <a:extLst>
              <a:ext uri="{FF2B5EF4-FFF2-40B4-BE49-F238E27FC236}">
                <a16:creationId xmlns="" xmlns:a16="http://schemas.microsoft.com/office/drawing/2014/main" id="{7AC899A8-733A-420F-A281-096B0E87B92B}"/>
              </a:ext>
            </a:extLst>
          </p:cNvPr>
          <p:cNvSpPr txBox="1"/>
          <p:nvPr/>
        </p:nvSpPr>
        <p:spPr>
          <a:xfrm>
            <a:off x="5257315" y="1240812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414</a:t>
            </a:r>
          </a:p>
        </p:txBody>
      </p:sp>
      <p:sp>
        <p:nvSpPr>
          <p:cNvPr id="1787" name="TextBox 1786">
            <a:extLst>
              <a:ext uri="{FF2B5EF4-FFF2-40B4-BE49-F238E27FC236}">
                <a16:creationId xmlns="" xmlns:a16="http://schemas.microsoft.com/office/drawing/2014/main" id="{15BB7469-80CD-4ECE-B902-73A3E21FE1DD}"/>
              </a:ext>
            </a:extLst>
          </p:cNvPr>
          <p:cNvSpPr txBox="1"/>
          <p:nvPr/>
        </p:nvSpPr>
        <p:spPr>
          <a:xfrm>
            <a:off x="5259892" y="1397934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32</a:t>
            </a:r>
          </a:p>
        </p:txBody>
      </p:sp>
      <p:grpSp>
        <p:nvGrpSpPr>
          <p:cNvPr id="1795" name="Group 1794">
            <a:extLst>
              <a:ext uri="{FF2B5EF4-FFF2-40B4-BE49-F238E27FC236}">
                <a16:creationId xmlns="" xmlns:a16="http://schemas.microsoft.com/office/drawing/2014/main" id="{6AF7F1AE-715C-4C95-9482-E22A2D1170AB}"/>
              </a:ext>
            </a:extLst>
          </p:cNvPr>
          <p:cNvGrpSpPr/>
          <p:nvPr/>
        </p:nvGrpSpPr>
        <p:grpSpPr>
          <a:xfrm>
            <a:off x="5894560" y="647963"/>
            <a:ext cx="596675" cy="360771"/>
            <a:chOff x="341096" y="673960"/>
            <a:chExt cx="596675" cy="360771"/>
          </a:xfrm>
        </p:grpSpPr>
        <p:pic>
          <p:nvPicPr>
            <p:cNvPr id="1818" name="Picture 1817">
              <a:extLst>
                <a:ext uri="{FF2B5EF4-FFF2-40B4-BE49-F238E27FC236}">
                  <a16:creationId xmlns="" xmlns:a16="http://schemas.microsoft.com/office/drawing/2014/main" id="{01578DE9-AD81-496E-AD61-AAFC1DD67C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819" name="TextBox 1818">
              <a:extLst>
                <a:ext uri="{FF2B5EF4-FFF2-40B4-BE49-F238E27FC236}">
                  <a16:creationId xmlns="" xmlns:a16="http://schemas.microsoft.com/office/drawing/2014/main" id="{13BFEAB7-199B-457C-B3A9-4AC0C7924224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 err="1">
                  <a:latin typeface="Cambria" panose="02040503050406030204" pitchFamily="18" charset="0"/>
                </a:rPr>
                <a:t>Kalteng</a:t>
              </a:r>
              <a:endParaRPr lang="en-US" sz="8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796" name="TextBox 1795">
            <a:extLst>
              <a:ext uri="{FF2B5EF4-FFF2-40B4-BE49-F238E27FC236}">
                <a16:creationId xmlns="" xmlns:a16="http://schemas.microsoft.com/office/drawing/2014/main" id="{C0698B64-6BDB-438A-BDD9-6CD96573A8DA}"/>
              </a:ext>
            </a:extLst>
          </p:cNvPr>
          <p:cNvSpPr txBox="1"/>
          <p:nvPr/>
        </p:nvSpPr>
        <p:spPr>
          <a:xfrm>
            <a:off x="5789077" y="982331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797" name="TextBox 1796">
            <a:extLst>
              <a:ext uri="{FF2B5EF4-FFF2-40B4-BE49-F238E27FC236}">
                <a16:creationId xmlns="" xmlns:a16="http://schemas.microsoft.com/office/drawing/2014/main" id="{E0DF8FC8-2B5E-43D9-B267-B5CA732D8FCE}"/>
              </a:ext>
            </a:extLst>
          </p:cNvPr>
          <p:cNvSpPr txBox="1"/>
          <p:nvPr/>
        </p:nvSpPr>
        <p:spPr>
          <a:xfrm>
            <a:off x="5790198" y="1134660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798" name="Group 1797">
            <a:extLst>
              <a:ext uri="{FF2B5EF4-FFF2-40B4-BE49-F238E27FC236}">
                <a16:creationId xmlns="" xmlns:a16="http://schemas.microsoft.com/office/drawing/2014/main" id="{4FC7714D-F3EF-42DD-82F5-00EF3C59629B}"/>
              </a:ext>
            </a:extLst>
          </p:cNvPr>
          <p:cNvGrpSpPr/>
          <p:nvPr/>
        </p:nvGrpSpPr>
        <p:grpSpPr>
          <a:xfrm>
            <a:off x="5789602" y="978985"/>
            <a:ext cx="534243" cy="611936"/>
            <a:chOff x="574805" y="753605"/>
            <a:chExt cx="534243" cy="611936"/>
          </a:xfrm>
        </p:grpSpPr>
        <p:cxnSp>
          <p:nvCxnSpPr>
            <p:cNvPr id="1814" name="Straight Connector 1813">
              <a:extLst>
                <a:ext uri="{FF2B5EF4-FFF2-40B4-BE49-F238E27FC236}">
                  <a16:creationId xmlns="" xmlns:a16="http://schemas.microsoft.com/office/drawing/2014/main" id="{3B447F6F-84A6-4711-977F-7902ED1C70CA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5" name="Straight Connector 1814">
              <a:extLst>
                <a:ext uri="{FF2B5EF4-FFF2-40B4-BE49-F238E27FC236}">
                  <a16:creationId xmlns="" xmlns:a16="http://schemas.microsoft.com/office/drawing/2014/main" id="{8E8B1389-D2B7-4E47-B7BC-0D87797FBF99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6" name="Straight Connector 1815">
              <a:extLst>
                <a:ext uri="{FF2B5EF4-FFF2-40B4-BE49-F238E27FC236}">
                  <a16:creationId xmlns="" xmlns:a16="http://schemas.microsoft.com/office/drawing/2014/main" id="{C26AF129-CF38-4F4F-B18D-F02C8E465AD0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7" name="Straight Connector 1816">
              <a:extLst>
                <a:ext uri="{FF2B5EF4-FFF2-40B4-BE49-F238E27FC236}">
                  <a16:creationId xmlns="" xmlns:a16="http://schemas.microsoft.com/office/drawing/2014/main" id="{DBB15A01-D360-4559-B5B8-8BC072622851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799" name="Straight Connector 1798">
            <a:extLst>
              <a:ext uri="{FF2B5EF4-FFF2-40B4-BE49-F238E27FC236}">
                <a16:creationId xmlns="" xmlns:a16="http://schemas.microsoft.com/office/drawing/2014/main" id="{CB49901C-0FDB-4DFB-8284-2AD75964978D}"/>
              </a:ext>
            </a:extLst>
          </p:cNvPr>
          <p:cNvCxnSpPr>
            <a:cxnSpLocks/>
          </p:cNvCxnSpPr>
          <p:nvPr/>
        </p:nvCxnSpPr>
        <p:spPr>
          <a:xfrm>
            <a:off x="5788611" y="1437906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0" name="TextBox 1799">
            <a:extLst>
              <a:ext uri="{FF2B5EF4-FFF2-40B4-BE49-F238E27FC236}">
                <a16:creationId xmlns="" xmlns:a16="http://schemas.microsoft.com/office/drawing/2014/main" id="{A77A60A3-A237-4003-A90C-C31E1B50F678}"/>
              </a:ext>
            </a:extLst>
          </p:cNvPr>
          <p:cNvSpPr txBox="1"/>
          <p:nvPr/>
        </p:nvSpPr>
        <p:spPr>
          <a:xfrm>
            <a:off x="5791959" y="1289337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801" name="Straight Connector 1800">
            <a:extLst>
              <a:ext uri="{FF2B5EF4-FFF2-40B4-BE49-F238E27FC236}">
                <a16:creationId xmlns="" xmlns:a16="http://schemas.microsoft.com/office/drawing/2014/main" id="{C9B861C0-271C-43A3-9EE7-C75CB440D417}"/>
              </a:ext>
            </a:extLst>
          </p:cNvPr>
          <p:cNvCxnSpPr>
            <a:cxnSpLocks/>
          </p:cNvCxnSpPr>
          <p:nvPr/>
        </p:nvCxnSpPr>
        <p:spPr>
          <a:xfrm>
            <a:off x="6023877" y="979126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2" name="Straight Connector 1801">
            <a:extLst>
              <a:ext uri="{FF2B5EF4-FFF2-40B4-BE49-F238E27FC236}">
                <a16:creationId xmlns="" xmlns:a16="http://schemas.microsoft.com/office/drawing/2014/main" id="{10C6C0BA-E958-4EA8-B58E-9ACA7C6DA52A}"/>
              </a:ext>
            </a:extLst>
          </p:cNvPr>
          <p:cNvCxnSpPr>
            <a:cxnSpLocks/>
          </p:cNvCxnSpPr>
          <p:nvPr/>
        </p:nvCxnSpPr>
        <p:spPr>
          <a:xfrm>
            <a:off x="6320658" y="981303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3" name="Straight Connector 1802">
            <a:extLst>
              <a:ext uri="{FF2B5EF4-FFF2-40B4-BE49-F238E27FC236}">
                <a16:creationId xmlns="" xmlns:a16="http://schemas.microsoft.com/office/drawing/2014/main" id="{FACD306F-8C95-427C-8900-9A284774D259}"/>
              </a:ext>
            </a:extLst>
          </p:cNvPr>
          <p:cNvCxnSpPr>
            <a:cxnSpLocks/>
          </p:cNvCxnSpPr>
          <p:nvPr/>
        </p:nvCxnSpPr>
        <p:spPr>
          <a:xfrm>
            <a:off x="5787522" y="1593572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04" name="TextBox 1803">
            <a:extLst>
              <a:ext uri="{FF2B5EF4-FFF2-40B4-BE49-F238E27FC236}">
                <a16:creationId xmlns="" xmlns:a16="http://schemas.microsoft.com/office/drawing/2014/main" id="{3ECE612E-4BF8-419D-8FB5-7D41917F7C24}"/>
              </a:ext>
            </a:extLst>
          </p:cNvPr>
          <p:cNvSpPr txBox="1"/>
          <p:nvPr/>
        </p:nvSpPr>
        <p:spPr>
          <a:xfrm>
            <a:off x="5793851" y="1441737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805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EBC598CB-9ECE-4D71-8779-96F5AF0A430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5769997" y="693087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06" name="TextBox 1805">
            <a:extLst>
              <a:ext uri="{FF2B5EF4-FFF2-40B4-BE49-F238E27FC236}">
                <a16:creationId xmlns="" xmlns:a16="http://schemas.microsoft.com/office/drawing/2014/main" id="{E34F8BEC-E740-4962-9185-7C2087F0FE75}"/>
              </a:ext>
            </a:extLst>
          </p:cNvPr>
          <p:cNvSpPr txBox="1"/>
          <p:nvPr/>
        </p:nvSpPr>
        <p:spPr>
          <a:xfrm>
            <a:off x="5725969" y="95420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807" name="TextBox 1806">
            <a:extLst>
              <a:ext uri="{FF2B5EF4-FFF2-40B4-BE49-F238E27FC236}">
                <a16:creationId xmlns="" xmlns:a16="http://schemas.microsoft.com/office/drawing/2014/main" id="{812D2000-36D4-47FA-97E2-655AC9EC8045}"/>
              </a:ext>
            </a:extLst>
          </p:cNvPr>
          <p:cNvSpPr txBox="1"/>
          <p:nvPr/>
        </p:nvSpPr>
        <p:spPr>
          <a:xfrm>
            <a:off x="5729992" y="1129460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808" name="TextBox 1807">
            <a:extLst>
              <a:ext uri="{FF2B5EF4-FFF2-40B4-BE49-F238E27FC236}">
                <a16:creationId xmlns="" xmlns:a16="http://schemas.microsoft.com/office/drawing/2014/main" id="{C3EF56BF-EC6D-49A8-A8FB-F58BC7527FEA}"/>
              </a:ext>
            </a:extLst>
          </p:cNvPr>
          <p:cNvSpPr txBox="1"/>
          <p:nvPr/>
        </p:nvSpPr>
        <p:spPr>
          <a:xfrm>
            <a:off x="5728146" y="124887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809" name="TextBox 1808">
            <a:extLst>
              <a:ext uri="{FF2B5EF4-FFF2-40B4-BE49-F238E27FC236}">
                <a16:creationId xmlns="" xmlns:a16="http://schemas.microsoft.com/office/drawing/2014/main" id="{005DFCB1-4A94-485A-AFBC-E05ECBDF72B6}"/>
              </a:ext>
            </a:extLst>
          </p:cNvPr>
          <p:cNvSpPr txBox="1"/>
          <p:nvPr/>
        </p:nvSpPr>
        <p:spPr>
          <a:xfrm>
            <a:off x="5734075" y="139940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810" name="TextBox 1809">
            <a:extLst>
              <a:ext uri="{FF2B5EF4-FFF2-40B4-BE49-F238E27FC236}">
                <a16:creationId xmlns="" xmlns:a16="http://schemas.microsoft.com/office/drawing/2014/main" id="{D0531F2A-DE30-4A11-B0A7-E88AF5826138}"/>
              </a:ext>
            </a:extLst>
          </p:cNvPr>
          <p:cNvSpPr txBox="1"/>
          <p:nvPr/>
        </p:nvSpPr>
        <p:spPr>
          <a:xfrm>
            <a:off x="5951225" y="939017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671</a:t>
            </a:r>
          </a:p>
        </p:txBody>
      </p:sp>
      <p:sp>
        <p:nvSpPr>
          <p:cNvPr id="1811" name="TextBox 1810">
            <a:extLst>
              <a:ext uri="{FF2B5EF4-FFF2-40B4-BE49-F238E27FC236}">
                <a16:creationId xmlns="" xmlns:a16="http://schemas.microsoft.com/office/drawing/2014/main" id="{2A16B7C0-48EE-4CBD-99B9-CA9F50FCF88F}"/>
              </a:ext>
            </a:extLst>
          </p:cNvPr>
          <p:cNvSpPr txBox="1"/>
          <p:nvPr/>
        </p:nvSpPr>
        <p:spPr>
          <a:xfrm>
            <a:off x="5949078" y="1088841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1.135</a:t>
            </a:r>
          </a:p>
        </p:txBody>
      </p:sp>
      <p:sp>
        <p:nvSpPr>
          <p:cNvPr id="1812" name="TextBox 1811">
            <a:extLst>
              <a:ext uri="{FF2B5EF4-FFF2-40B4-BE49-F238E27FC236}">
                <a16:creationId xmlns="" xmlns:a16="http://schemas.microsoft.com/office/drawing/2014/main" id="{264CD86E-D040-481E-BEA3-71B9FD720B1F}"/>
              </a:ext>
            </a:extLst>
          </p:cNvPr>
          <p:cNvSpPr txBox="1"/>
          <p:nvPr/>
        </p:nvSpPr>
        <p:spPr>
          <a:xfrm>
            <a:off x="5949078" y="1240812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117</a:t>
            </a:r>
          </a:p>
        </p:txBody>
      </p:sp>
      <p:sp>
        <p:nvSpPr>
          <p:cNvPr id="1813" name="TextBox 1812">
            <a:extLst>
              <a:ext uri="{FF2B5EF4-FFF2-40B4-BE49-F238E27FC236}">
                <a16:creationId xmlns="" xmlns:a16="http://schemas.microsoft.com/office/drawing/2014/main" id="{BFF17666-0B22-4E2D-9D35-B3D4C91014E0}"/>
              </a:ext>
            </a:extLst>
          </p:cNvPr>
          <p:cNvSpPr txBox="1"/>
          <p:nvPr/>
        </p:nvSpPr>
        <p:spPr>
          <a:xfrm>
            <a:off x="5951655" y="1397934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57</a:t>
            </a:r>
          </a:p>
        </p:txBody>
      </p:sp>
      <p:grpSp>
        <p:nvGrpSpPr>
          <p:cNvPr id="1821" name="Group 1820">
            <a:extLst>
              <a:ext uri="{FF2B5EF4-FFF2-40B4-BE49-F238E27FC236}">
                <a16:creationId xmlns="" xmlns:a16="http://schemas.microsoft.com/office/drawing/2014/main" id="{0362E7D5-6CC5-4390-89C4-E2CE03AC85AF}"/>
              </a:ext>
            </a:extLst>
          </p:cNvPr>
          <p:cNvGrpSpPr/>
          <p:nvPr/>
        </p:nvGrpSpPr>
        <p:grpSpPr>
          <a:xfrm>
            <a:off x="6573625" y="645313"/>
            <a:ext cx="567891" cy="371135"/>
            <a:chOff x="331048" y="673960"/>
            <a:chExt cx="567891" cy="371135"/>
          </a:xfrm>
        </p:grpSpPr>
        <p:pic>
          <p:nvPicPr>
            <p:cNvPr id="1844" name="Picture 1843">
              <a:extLst>
                <a:ext uri="{FF2B5EF4-FFF2-40B4-BE49-F238E27FC236}">
                  <a16:creationId xmlns="" xmlns:a16="http://schemas.microsoft.com/office/drawing/2014/main" id="{9F07BDFC-0ECF-4A7C-B7D0-8348D6CF6BC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845" name="TextBox 1844">
              <a:extLst>
                <a:ext uri="{FF2B5EF4-FFF2-40B4-BE49-F238E27FC236}">
                  <a16:creationId xmlns="" xmlns:a16="http://schemas.microsoft.com/office/drawing/2014/main" id="{790409F1-AA6A-431C-84B8-FF77335048EF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822" name="TextBox 1821">
            <a:extLst>
              <a:ext uri="{FF2B5EF4-FFF2-40B4-BE49-F238E27FC236}">
                <a16:creationId xmlns="" xmlns:a16="http://schemas.microsoft.com/office/drawing/2014/main" id="{F214D16A-6BB2-4BEC-91B5-156ABC2013BD}"/>
              </a:ext>
            </a:extLst>
          </p:cNvPr>
          <p:cNvSpPr txBox="1"/>
          <p:nvPr/>
        </p:nvSpPr>
        <p:spPr>
          <a:xfrm>
            <a:off x="6478190" y="979681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823" name="TextBox 1822">
            <a:extLst>
              <a:ext uri="{FF2B5EF4-FFF2-40B4-BE49-F238E27FC236}">
                <a16:creationId xmlns="" xmlns:a16="http://schemas.microsoft.com/office/drawing/2014/main" id="{5A3E0472-B4FC-4E47-99B7-80F1207352CC}"/>
              </a:ext>
            </a:extLst>
          </p:cNvPr>
          <p:cNvSpPr txBox="1"/>
          <p:nvPr/>
        </p:nvSpPr>
        <p:spPr>
          <a:xfrm>
            <a:off x="6479311" y="1132010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824" name="Group 1823">
            <a:extLst>
              <a:ext uri="{FF2B5EF4-FFF2-40B4-BE49-F238E27FC236}">
                <a16:creationId xmlns="" xmlns:a16="http://schemas.microsoft.com/office/drawing/2014/main" id="{95176387-06A0-4FFD-A347-D86DB3FA5952}"/>
              </a:ext>
            </a:extLst>
          </p:cNvPr>
          <p:cNvGrpSpPr/>
          <p:nvPr/>
        </p:nvGrpSpPr>
        <p:grpSpPr>
          <a:xfrm>
            <a:off x="6478715" y="976335"/>
            <a:ext cx="534243" cy="611936"/>
            <a:chOff x="574805" y="753605"/>
            <a:chExt cx="534243" cy="611936"/>
          </a:xfrm>
        </p:grpSpPr>
        <p:cxnSp>
          <p:nvCxnSpPr>
            <p:cNvPr id="1840" name="Straight Connector 1839">
              <a:extLst>
                <a:ext uri="{FF2B5EF4-FFF2-40B4-BE49-F238E27FC236}">
                  <a16:creationId xmlns="" xmlns:a16="http://schemas.microsoft.com/office/drawing/2014/main" id="{866BF602-176E-474B-B382-BFB84130CEA4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1" name="Straight Connector 1840">
              <a:extLst>
                <a:ext uri="{FF2B5EF4-FFF2-40B4-BE49-F238E27FC236}">
                  <a16:creationId xmlns="" xmlns:a16="http://schemas.microsoft.com/office/drawing/2014/main" id="{A54D7215-86E8-4541-9AA1-97CD5A9FDAE5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2" name="Straight Connector 1841">
              <a:extLst>
                <a:ext uri="{FF2B5EF4-FFF2-40B4-BE49-F238E27FC236}">
                  <a16:creationId xmlns="" xmlns:a16="http://schemas.microsoft.com/office/drawing/2014/main" id="{B1F598F5-7C73-4ACF-830C-93BE3661135E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3" name="Straight Connector 1842">
              <a:extLst>
                <a:ext uri="{FF2B5EF4-FFF2-40B4-BE49-F238E27FC236}">
                  <a16:creationId xmlns="" xmlns:a16="http://schemas.microsoft.com/office/drawing/2014/main" id="{39CC4C30-75F8-46C4-958F-BAC76DE0F15E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25" name="Straight Connector 1824">
            <a:extLst>
              <a:ext uri="{FF2B5EF4-FFF2-40B4-BE49-F238E27FC236}">
                <a16:creationId xmlns="" xmlns:a16="http://schemas.microsoft.com/office/drawing/2014/main" id="{644A3EA1-649D-4F50-A773-3E64EDD6C74D}"/>
              </a:ext>
            </a:extLst>
          </p:cNvPr>
          <p:cNvCxnSpPr>
            <a:cxnSpLocks/>
          </p:cNvCxnSpPr>
          <p:nvPr/>
        </p:nvCxnSpPr>
        <p:spPr>
          <a:xfrm>
            <a:off x="6477724" y="1435256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26" name="TextBox 1825">
            <a:extLst>
              <a:ext uri="{FF2B5EF4-FFF2-40B4-BE49-F238E27FC236}">
                <a16:creationId xmlns="" xmlns:a16="http://schemas.microsoft.com/office/drawing/2014/main" id="{1B4C713C-F82B-4885-975F-9DFF3AA91A41}"/>
              </a:ext>
            </a:extLst>
          </p:cNvPr>
          <p:cNvSpPr txBox="1"/>
          <p:nvPr/>
        </p:nvSpPr>
        <p:spPr>
          <a:xfrm>
            <a:off x="6481072" y="1286687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827" name="Straight Connector 1826">
            <a:extLst>
              <a:ext uri="{FF2B5EF4-FFF2-40B4-BE49-F238E27FC236}">
                <a16:creationId xmlns="" xmlns:a16="http://schemas.microsoft.com/office/drawing/2014/main" id="{0A408C8D-836B-41E7-B9DD-F206FDCF8F25}"/>
              </a:ext>
            </a:extLst>
          </p:cNvPr>
          <p:cNvCxnSpPr>
            <a:cxnSpLocks/>
          </p:cNvCxnSpPr>
          <p:nvPr/>
        </p:nvCxnSpPr>
        <p:spPr>
          <a:xfrm>
            <a:off x="6712990" y="976476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8" name="Straight Connector 1827">
            <a:extLst>
              <a:ext uri="{FF2B5EF4-FFF2-40B4-BE49-F238E27FC236}">
                <a16:creationId xmlns="" xmlns:a16="http://schemas.microsoft.com/office/drawing/2014/main" id="{5734F94A-1AA6-4D75-9A3B-B4E58EF82395}"/>
              </a:ext>
            </a:extLst>
          </p:cNvPr>
          <p:cNvCxnSpPr>
            <a:cxnSpLocks/>
          </p:cNvCxnSpPr>
          <p:nvPr/>
        </p:nvCxnSpPr>
        <p:spPr>
          <a:xfrm>
            <a:off x="7009771" y="978653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29" name="Straight Connector 1828">
            <a:extLst>
              <a:ext uri="{FF2B5EF4-FFF2-40B4-BE49-F238E27FC236}">
                <a16:creationId xmlns="" xmlns:a16="http://schemas.microsoft.com/office/drawing/2014/main" id="{1C8607AB-2BED-4FE0-B1E5-7F397BF4520A}"/>
              </a:ext>
            </a:extLst>
          </p:cNvPr>
          <p:cNvCxnSpPr>
            <a:cxnSpLocks/>
          </p:cNvCxnSpPr>
          <p:nvPr/>
        </p:nvCxnSpPr>
        <p:spPr>
          <a:xfrm>
            <a:off x="6476635" y="1590922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30" name="TextBox 1829">
            <a:extLst>
              <a:ext uri="{FF2B5EF4-FFF2-40B4-BE49-F238E27FC236}">
                <a16:creationId xmlns="" xmlns:a16="http://schemas.microsoft.com/office/drawing/2014/main" id="{4E2BF1D1-9611-4BC7-88A7-E637217C847A}"/>
              </a:ext>
            </a:extLst>
          </p:cNvPr>
          <p:cNvSpPr txBox="1"/>
          <p:nvPr/>
        </p:nvSpPr>
        <p:spPr>
          <a:xfrm>
            <a:off x="6482964" y="1439087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831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8DB05E98-8E0B-44F5-9F60-34311D442EA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6459110" y="690437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32" name="TextBox 1831">
            <a:extLst>
              <a:ext uri="{FF2B5EF4-FFF2-40B4-BE49-F238E27FC236}">
                <a16:creationId xmlns="" xmlns:a16="http://schemas.microsoft.com/office/drawing/2014/main" id="{48019790-94B0-4C01-AF73-D87A0F0566A4}"/>
              </a:ext>
            </a:extLst>
          </p:cNvPr>
          <p:cNvSpPr txBox="1"/>
          <p:nvPr/>
        </p:nvSpPr>
        <p:spPr>
          <a:xfrm>
            <a:off x="6415082" y="95155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833" name="TextBox 1832">
            <a:extLst>
              <a:ext uri="{FF2B5EF4-FFF2-40B4-BE49-F238E27FC236}">
                <a16:creationId xmlns="" xmlns:a16="http://schemas.microsoft.com/office/drawing/2014/main" id="{46D0AC03-8AAB-4A55-82AE-241092194D89}"/>
              </a:ext>
            </a:extLst>
          </p:cNvPr>
          <p:cNvSpPr txBox="1"/>
          <p:nvPr/>
        </p:nvSpPr>
        <p:spPr>
          <a:xfrm>
            <a:off x="6419105" y="1126810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834" name="TextBox 1833">
            <a:extLst>
              <a:ext uri="{FF2B5EF4-FFF2-40B4-BE49-F238E27FC236}">
                <a16:creationId xmlns="" xmlns:a16="http://schemas.microsoft.com/office/drawing/2014/main" id="{2FEEE101-614A-464C-A5CE-3AF76D85951C}"/>
              </a:ext>
            </a:extLst>
          </p:cNvPr>
          <p:cNvSpPr txBox="1"/>
          <p:nvPr/>
        </p:nvSpPr>
        <p:spPr>
          <a:xfrm>
            <a:off x="6417259" y="124622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835" name="TextBox 1834">
            <a:extLst>
              <a:ext uri="{FF2B5EF4-FFF2-40B4-BE49-F238E27FC236}">
                <a16:creationId xmlns="" xmlns:a16="http://schemas.microsoft.com/office/drawing/2014/main" id="{2976B9E8-4C14-4616-BF11-9AE0A20D95FB}"/>
              </a:ext>
            </a:extLst>
          </p:cNvPr>
          <p:cNvSpPr txBox="1"/>
          <p:nvPr/>
        </p:nvSpPr>
        <p:spPr>
          <a:xfrm>
            <a:off x="6423188" y="139675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836" name="TextBox 1835">
            <a:extLst>
              <a:ext uri="{FF2B5EF4-FFF2-40B4-BE49-F238E27FC236}">
                <a16:creationId xmlns="" xmlns:a16="http://schemas.microsoft.com/office/drawing/2014/main" id="{FC3597F2-E705-4F33-9669-8F507C77D3F1}"/>
              </a:ext>
            </a:extLst>
          </p:cNvPr>
          <p:cNvSpPr txBox="1"/>
          <p:nvPr/>
        </p:nvSpPr>
        <p:spPr>
          <a:xfrm>
            <a:off x="6640338" y="936367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812</a:t>
            </a:r>
          </a:p>
        </p:txBody>
      </p:sp>
      <p:sp>
        <p:nvSpPr>
          <p:cNvPr id="1837" name="TextBox 1836">
            <a:extLst>
              <a:ext uri="{FF2B5EF4-FFF2-40B4-BE49-F238E27FC236}">
                <a16:creationId xmlns="" xmlns:a16="http://schemas.microsoft.com/office/drawing/2014/main" id="{701C644D-AD6C-446C-AB88-CA9F60B1E392}"/>
              </a:ext>
            </a:extLst>
          </p:cNvPr>
          <p:cNvSpPr txBox="1"/>
          <p:nvPr/>
        </p:nvSpPr>
        <p:spPr>
          <a:xfrm>
            <a:off x="6638191" y="1086191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1.210</a:t>
            </a:r>
          </a:p>
        </p:txBody>
      </p:sp>
      <p:sp>
        <p:nvSpPr>
          <p:cNvPr id="1838" name="TextBox 1837">
            <a:extLst>
              <a:ext uri="{FF2B5EF4-FFF2-40B4-BE49-F238E27FC236}">
                <a16:creationId xmlns="" xmlns:a16="http://schemas.microsoft.com/office/drawing/2014/main" id="{4F86982D-1660-4521-B2EC-D116DFE6A10B}"/>
              </a:ext>
            </a:extLst>
          </p:cNvPr>
          <p:cNvSpPr txBox="1"/>
          <p:nvPr/>
        </p:nvSpPr>
        <p:spPr>
          <a:xfrm>
            <a:off x="6638191" y="1238162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197</a:t>
            </a:r>
          </a:p>
        </p:txBody>
      </p:sp>
      <p:sp>
        <p:nvSpPr>
          <p:cNvPr id="1839" name="TextBox 1838">
            <a:extLst>
              <a:ext uri="{FF2B5EF4-FFF2-40B4-BE49-F238E27FC236}">
                <a16:creationId xmlns="" xmlns:a16="http://schemas.microsoft.com/office/drawing/2014/main" id="{C585FFDA-A9D1-44AB-A7AC-F0254077DB34}"/>
              </a:ext>
            </a:extLst>
          </p:cNvPr>
          <p:cNvSpPr txBox="1"/>
          <p:nvPr/>
        </p:nvSpPr>
        <p:spPr>
          <a:xfrm>
            <a:off x="6640768" y="1395284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37</a:t>
            </a:r>
          </a:p>
        </p:txBody>
      </p:sp>
      <p:grpSp>
        <p:nvGrpSpPr>
          <p:cNvPr id="1847" name="Group 1846">
            <a:extLst>
              <a:ext uri="{FF2B5EF4-FFF2-40B4-BE49-F238E27FC236}">
                <a16:creationId xmlns="" xmlns:a16="http://schemas.microsoft.com/office/drawing/2014/main" id="{7042D893-693D-42B9-9B8B-455EFB138F19}"/>
              </a:ext>
            </a:extLst>
          </p:cNvPr>
          <p:cNvGrpSpPr/>
          <p:nvPr/>
        </p:nvGrpSpPr>
        <p:grpSpPr>
          <a:xfrm>
            <a:off x="7232594" y="650613"/>
            <a:ext cx="660387" cy="355747"/>
            <a:chOff x="300904" y="673960"/>
            <a:chExt cx="660387" cy="355747"/>
          </a:xfrm>
        </p:grpSpPr>
        <p:pic>
          <p:nvPicPr>
            <p:cNvPr id="1870" name="Picture 1869">
              <a:extLst>
                <a:ext uri="{FF2B5EF4-FFF2-40B4-BE49-F238E27FC236}">
                  <a16:creationId xmlns="" xmlns:a16="http://schemas.microsoft.com/office/drawing/2014/main" id="{36F74753-BFBC-48CE-A4D1-8E4323FD9E2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871" name="TextBox 1870">
              <a:extLst>
                <a:ext uri="{FF2B5EF4-FFF2-40B4-BE49-F238E27FC236}">
                  <a16:creationId xmlns="" xmlns:a16="http://schemas.microsoft.com/office/drawing/2014/main" id="{1515CFD2-0965-4ABD-A8C2-9B43BFCEFD6C}"/>
                </a:ext>
              </a:extLst>
            </p:cNvPr>
            <p:cNvSpPr txBox="1"/>
            <p:nvPr/>
          </p:nvSpPr>
          <p:spPr>
            <a:xfrm>
              <a:off x="300904" y="814263"/>
              <a:ext cx="66038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 err="1">
                  <a:latin typeface="Cambria" panose="02040503050406030204" pitchFamily="18" charset="0"/>
                </a:rPr>
                <a:t>Kaltara</a:t>
              </a:r>
              <a:endParaRPr lang="en-US" sz="8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848" name="TextBox 1847">
            <a:extLst>
              <a:ext uri="{FF2B5EF4-FFF2-40B4-BE49-F238E27FC236}">
                <a16:creationId xmlns="" xmlns:a16="http://schemas.microsoft.com/office/drawing/2014/main" id="{788E317D-145D-4920-862B-6E825BD3DEE2}"/>
              </a:ext>
            </a:extLst>
          </p:cNvPr>
          <p:cNvSpPr txBox="1"/>
          <p:nvPr/>
        </p:nvSpPr>
        <p:spPr>
          <a:xfrm>
            <a:off x="7167303" y="984981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849" name="TextBox 1848">
            <a:extLst>
              <a:ext uri="{FF2B5EF4-FFF2-40B4-BE49-F238E27FC236}">
                <a16:creationId xmlns="" xmlns:a16="http://schemas.microsoft.com/office/drawing/2014/main" id="{E9E764AF-163F-4EFA-8CD5-F93966F4C1F7}"/>
              </a:ext>
            </a:extLst>
          </p:cNvPr>
          <p:cNvSpPr txBox="1"/>
          <p:nvPr/>
        </p:nvSpPr>
        <p:spPr>
          <a:xfrm>
            <a:off x="7168424" y="1137310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850" name="Group 1849">
            <a:extLst>
              <a:ext uri="{FF2B5EF4-FFF2-40B4-BE49-F238E27FC236}">
                <a16:creationId xmlns="" xmlns:a16="http://schemas.microsoft.com/office/drawing/2014/main" id="{9CB1C80D-D459-4ECD-BE73-CF1D8C4C8DD3}"/>
              </a:ext>
            </a:extLst>
          </p:cNvPr>
          <p:cNvGrpSpPr/>
          <p:nvPr/>
        </p:nvGrpSpPr>
        <p:grpSpPr>
          <a:xfrm>
            <a:off x="7167828" y="981635"/>
            <a:ext cx="534243" cy="611936"/>
            <a:chOff x="574805" y="753605"/>
            <a:chExt cx="534243" cy="611936"/>
          </a:xfrm>
        </p:grpSpPr>
        <p:cxnSp>
          <p:nvCxnSpPr>
            <p:cNvPr id="1866" name="Straight Connector 1865">
              <a:extLst>
                <a:ext uri="{FF2B5EF4-FFF2-40B4-BE49-F238E27FC236}">
                  <a16:creationId xmlns="" xmlns:a16="http://schemas.microsoft.com/office/drawing/2014/main" id="{17C11588-566C-4517-B90E-38EC567D3A50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7" name="Straight Connector 1866">
              <a:extLst>
                <a:ext uri="{FF2B5EF4-FFF2-40B4-BE49-F238E27FC236}">
                  <a16:creationId xmlns="" xmlns:a16="http://schemas.microsoft.com/office/drawing/2014/main" id="{BCED915C-0086-4049-8D58-8BEC627B057C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8" name="Straight Connector 1867">
              <a:extLst>
                <a:ext uri="{FF2B5EF4-FFF2-40B4-BE49-F238E27FC236}">
                  <a16:creationId xmlns="" xmlns:a16="http://schemas.microsoft.com/office/drawing/2014/main" id="{5B423114-8562-4485-824B-0BA6A226C56D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9" name="Straight Connector 1868">
              <a:extLst>
                <a:ext uri="{FF2B5EF4-FFF2-40B4-BE49-F238E27FC236}">
                  <a16:creationId xmlns="" xmlns:a16="http://schemas.microsoft.com/office/drawing/2014/main" id="{AA24FD74-DB80-4A86-A9EA-35A9D2334C44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51" name="Straight Connector 1850">
            <a:extLst>
              <a:ext uri="{FF2B5EF4-FFF2-40B4-BE49-F238E27FC236}">
                <a16:creationId xmlns="" xmlns:a16="http://schemas.microsoft.com/office/drawing/2014/main" id="{1D919B1A-B292-4BE5-B0DB-A22DA484D67A}"/>
              </a:ext>
            </a:extLst>
          </p:cNvPr>
          <p:cNvCxnSpPr>
            <a:cxnSpLocks/>
          </p:cNvCxnSpPr>
          <p:nvPr/>
        </p:nvCxnSpPr>
        <p:spPr>
          <a:xfrm>
            <a:off x="7166837" y="1440556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2" name="TextBox 1851">
            <a:extLst>
              <a:ext uri="{FF2B5EF4-FFF2-40B4-BE49-F238E27FC236}">
                <a16:creationId xmlns="" xmlns:a16="http://schemas.microsoft.com/office/drawing/2014/main" id="{620F5AD9-7DFE-44BE-B1E7-DC8CC50A3B8A}"/>
              </a:ext>
            </a:extLst>
          </p:cNvPr>
          <p:cNvSpPr txBox="1"/>
          <p:nvPr/>
        </p:nvSpPr>
        <p:spPr>
          <a:xfrm>
            <a:off x="7170185" y="1291987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853" name="Straight Connector 1852">
            <a:extLst>
              <a:ext uri="{FF2B5EF4-FFF2-40B4-BE49-F238E27FC236}">
                <a16:creationId xmlns="" xmlns:a16="http://schemas.microsoft.com/office/drawing/2014/main" id="{C18E44B2-91C0-4667-8D21-4CEF9D3BE8BC}"/>
              </a:ext>
            </a:extLst>
          </p:cNvPr>
          <p:cNvCxnSpPr>
            <a:cxnSpLocks/>
          </p:cNvCxnSpPr>
          <p:nvPr/>
        </p:nvCxnSpPr>
        <p:spPr>
          <a:xfrm>
            <a:off x="7402103" y="981776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4" name="Straight Connector 1853">
            <a:extLst>
              <a:ext uri="{FF2B5EF4-FFF2-40B4-BE49-F238E27FC236}">
                <a16:creationId xmlns="" xmlns:a16="http://schemas.microsoft.com/office/drawing/2014/main" id="{ACBEA545-C596-46E4-BDDC-32C75040CCE2}"/>
              </a:ext>
            </a:extLst>
          </p:cNvPr>
          <p:cNvCxnSpPr>
            <a:cxnSpLocks/>
          </p:cNvCxnSpPr>
          <p:nvPr/>
        </p:nvCxnSpPr>
        <p:spPr>
          <a:xfrm>
            <a:off x="7698884" y="983953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55" name="Straight Connector 1854">
            <a:extLst>
              <a:ext uri="{FF2B5EF4-FFF2-40B4-BE49-F238E27FC236}">
                <a16:creationId xmlns="" xmlns:a16="http://schemas.microsoft.com/office/drawing/2014/main" id="{E5860F19-4654-417E-AF41-7944FA2C5A0E}"/>
              </a:ext>
            </a:extLst>
          </p:cNvPr>
          <p:cNvCxnSpPr>
            <a:cxnSpLocks/>
          </p:cNvCxnSpPr>
          <p:nvPr/>
        </p:nvCxnSpPr>
        <p:spPr>
          <a:xfrm>
            <a:off x="7165748" y="1596222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56" name="TextBox 1855">
            <a:extLst>
              <a:ext uri="{FF2B5EF4-FFF2-40B4-BE49-F238E27FC236}">
                <a16:creationId xmlns="" xmlns:a16="http://schemas.microsoft.com/office/drawing/2014/main" id="{E868F05F-EEAB-41D1-80F7-8C696FB04D61}"/>
              </a:ext>
            </a:extLst>
          </p:cNvPr>
          <p:cNvSpPr txBox="1"/>
          <p:nvPr/>
        </p:nvSpPr>
        <p:spPr>
          <a:xfrm>
            <a:off x="7172077" y="1444387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857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711C36C9-EFA3-4E06-B63F-EA6511A7580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7148223" y="695737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58" name="TextBox 1857">
            <a:extLst>
              <a:ext uri="{FF2B5EF4-FFF2-40B4-BE49-F238E27FC236}">
                <a16:creationId xmlns="" xmlns:a16="http://schemas.microsoft.com/office/drawing/2014/main" id="{8B8DAF00-EBAA-4FE3-BCE1-536E99CE7056}"/>
              </a:ext>
            </a:extLst>
          </p:cNvPr>
          <p:cNvSpPr txBox="1"/>
          <p:nvPr/>
        </p:nvSpPr>
        <p:spPr>
          <a:xfrm>
            <a:off x="7104195" y="95685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859" name="TextBox 1858">
            <a:extLst>
              <a:ext uri="{FF2B5EF4-FFF2-40B4-BE49-F238E27FC236}">
                <a16:creationId xmlns="" xmlns:a16="http://schemas.microsoft.com/office/drawing/2014/main" id="{2193E409-BB3F-41EA-80B7-EDBC6A54C1AB}"/>
              </a:ext>
            </a:extLst>
          </p:cNvPr>
          <p:cNvSpPr txBox="1"/>
          <p:nvPr/>
        </p:nvSpPr>
        <p:spPr>
          <a:xfrm>
            <a:off x="7108218" y="1132110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860" name="TextBox 1859">
            <a:extLst>
              <a:ext uri="{FF2B5EF4-FFF2-40B4-BE49-F238E27FC236}">
                <a16:creationId xmlns="" xmlns:a16="http://schemas.microsoft.com/office/drawing/2014/main" id="{524E783F-DECB-4B23-BAC2-A7E09630E4F2}"/>
              </a:ext>
            </a:extLst>
          </p:cNvPr>
          <p:cNvSpPr txBox="1"/>
          <p:nvPr/>
        </p:nvSpPr>
        <p:spPr>
          <a:xfrm>
            <a:off x="7106372" y="125152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861" name="TextBox 1860">
            <a:extLst>
              <a:ext uri="{FF2B5EF4-FFF2-40B4-BE49-F238E27FC236}">
                <a16:creationId xmlns="" xmlns:a16="http://schemas.microsoft.com/office/drawing/2014/main" id="{B47315B7-EA20-4CFD-A93E-523B43995E74}"/>
              </a:ext>
            </a:extLst>
          </p:cNvPr>
          <p:cNvSpPr txBox="1"/>
          <p:nvPr/>
        </p:nvSpPr>
        <p:spPr>
          <a:xfrm>
            <a:off x="7112301" y="140205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862" name="TextBox 1861">
            <a:extLst>
              <a:ext uri="{FF2B5EF4-FFF2-40B4-BE49-F238E27FC236}">
                <a16:creationId xmlns="" xmlns:a16="http://schemas.microsoft.com/office/drawing/2014/main" id="{2480A04F-86C9-4594-8D05-2B15D6C19636}"/>
              </a:ext>
            </a:extLst>
          </p:cNvPr>
          <p:cNvSpPr txBox="1"/>
          <p:nvPr/>
        </p:nvSpPr>
        <p:spPr>
          <a:xfrm>
            <a:off x="7329451" y="941667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485</a:t>
            </a:r>
          </a:p>
        </p:txBody>
      </p:sp>
      <p:sp>
        <p:nvSpPr>
          <p:cNvPr id="1863" name="TextBox 1862">
            <a:extLst>
              <a:ext uri="{FF2B5EF4-FFF2-40B4-BE49-F238E27FC236}">
                <a16:creationId xmlns="" xmlns:a16="http://schemas.microsoft.com/office/drawing/2014/main" id="{854EB8B3-6406-47A0-B190-2A84E60BBDE5}"/>
              </a:ext>
            </a:extLst>
          </p:cNvPr>
          <p:cNvSpPr txBox="1"/>
          <p:nvPr/>
        </p:nvSpPr>
        <p:spPr>
          <a:xfrm>
            <a:off x="7327304" y="1091491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792</a:t>
            </a:r>
          </a:p>
        </p:txBody>
      </p:sp>
      <p:sp>
        <p:nvSpPr>
          <p:cNvPr id="1864" name="TextBox 1863">
            <a:extLst>
              <a:ext uri="{FF2B5EF4-FFF2-40B4-BE49-F238E27FC236}">
                <a16:creationId xmlns="" xmlns:a16="http://schemas.microsoft.com/office/drawing/2014/main" id="{F6A380E8-61B3-48B4-8778-4EFA4DFBBA1F}"/>
              </a:ext>
            </a:extLst>
          </p:cNvPr>
          <p:cNvSpPr txBox="1"/>
          <p:nvPr/>
        </p:nvSpPr>
        <p:spPr>
          <a:xfrm>
            <a:off x="7327304" y="1243462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120</a:t>
            </a:r>
          </a:p>
        </p:txBody>
      </p:sp>
      <p:sp>
        <p:nvSpPr>
          <p:cNvPr id="1865" name="TextBox 1864">
            <a:extLst>
              <a:ext uri="{FF2B5EF4-FFF2-40B4-BE49-F238E27FC236}">
                <a16:creationId xmlns="" xmlns:a16="http://schemas.microsoft.com/office/drawing/2014/main" id="{D9DD9F6E-CC7F-4D57-8183-C9CC11BC69B6}"/>
              </a:ext>
            </a:extLst>
          </p:cNvPr>
          <p:cNvSpPr txBox="1"/>
          <p:nvPr/>
        </p:nvSpPr>
        <p:spPr>
          <a:xfrm>
            <a:off x="7329881" y="1400584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-</a:t>
            </a:r>
          </a:p>
        </p:txBody>
      </p:sp>
      <p:grpSp>
        <p:nvGrpSpPr>
          <p:cNvPr id="1873" name="Group 1872">
            <a:extLst>
              <a:ext uri="{FF2B5EF4-FFF2-40B4-BE49-F238E27FC236}">
                <a16:creationId xmlns="" xmlns:a16="http://schemas.microsoft.com/office/drawing/2014/main" id="{41854535-08A5-458E-B84A-2FB537463571}"/>
              </a:ext>
            </a:extLst>
          </p:cNvPr>
          <p:cNvGrpSpPr/>
          <p:nvPr/>
        </p:nvGrpSpPr>
        <p:grpSpPr>
          <a:xfrm>
            <a:off x="7943900" y="651938"/>
            <a:ext cx="567891" cy="371135"/>
            <a:chOff x="331048" y="673960"/>
            <a:chExt cx="567891" cy="371135"/>
          </a:xfrm>
        </p:grpSpPr>
        <p:pic>
          <p:nvPicPr>
            <p:cNvPr id="1896" name="Picture 1895">
              <a:extLst>
                <a:ext uri="{FF2B5EF4-FFF2-40B4-BE49-F238E27FC236}">
                  <a16:creationId xmlns="" xmlns:a16="http://schemas.microsoft.com/office/drawing/2014/main" id="{C51262C1-7B06-4F89-9CD3-586F7D0297B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897" name="TextBox 1896">
              <a:extLst>
                <a:ext uri="{FF2B5EF4-FFF2-40B4-BE49-F238E27FC236}">
                  <a16:creationId xmlns="" xmlns:a16="http://schemas.microsoft.com/office/drawing/2014/main" id="{19BC784B-44F4-4A41-87D6-CD90D09D2FB7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874" name="TextBox 1873">
            <a:extLst>
              <a:ext uri="{FF2B5EF4-FFF2-40B4-BE49-F238E27FC236}">
                <a16:creationId xmlns="" xmlns:a16="http://schemas.microsoft.com/office/drawing/2014/main" id="{BA084CF0-1C4B-4783-B0DB-D512C6BB0E03}"/>
              </a:ext>
            </a:extLst>
          </p:cNvPr>
          <p:cNvSpPr txBox="1"/>
          <p:nvPr/>
        </p:nvSpPr>
        <p:spPr>
          <a:xfrm>
            <a:off x="7848465" y="986306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875" name="TextBox 1874">
            <a:extLst>
              <a:ext uri="{FF2B5EF4-FFF2-40B4-BE49-F238E27FC236}">
                <a16:creationId xmlns="" xmlns:a16="http://schemas.microsoft.com/office/drawing/2014/main" id="{A75857B7-54CB-4919-B5AB-E85F326E6699}"/>
              </a:ext>
            </a:extLst>
          </p:cNvPr>
          <p:cNvSpPr txBox="1"/>
          <p:nvPr/>
        </p:nvSpPr>
        <p:spPr>
          <a:xfrm>
            <a:off x="7849586" y="1138635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876" name="Group 1875">
            <a:extLst>
              <a:ext uri="{FF2B5EF4-FFF2-40B4-BE49-F238E27FC236}">
                <a16:creationId xmlns="" xmlns:a16="http://schemas.microsoft.com/office/drawing/2014/main" id="{84423342-4741-4740-8CED-4C6BB3B9C27F}"/>
              </a:ext>
            </a:extLst>
          </p:cNvPr>
          <p:cNvGrpSpPr/>
          <p:nvPr/>
        </p:nvGrpSpPr>
        <p:grpSpPr>
          <a:xfrm>
            <a:off x="7848990" y="982960"/>
            <a:ext cx="534243" cy="611936"/>
            <a:chOff x="574805" y="753605"/>
            <a:chExt cx="534243" cy="611936"/>
          </a:xfrm>
        </p:grpSpPr>
        <p:cxnSp>
          <p:nvCxnSpPr>
            <p:cNvPr id="1892" name="Straight Connector 1891">
              <a:extLst>
                <a:ext uri="{FF2B5EF4-FFF2-40B4-BE49-F238E27FC236}">
                  <a16:creationId xmlns="" xmlns:a16="http://schemas.microsoft.com/office/drawing/2014/main" id="{F0618F87-927B-4EB0-82D4-9D01804BA553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3" name="Straight Connector 1892">
              <a:extLst>
                <a:ext uri="{FF2B5EF4-FFF2-40B4-BE49-F238E27FC236}">
                  <a16:creationId xmlns="" xmlns:a16="http://schemas.microsoft.com/office/drawing/2014/main" id="{20DFF5F6-8F18-4E18-AF4A-2FAB3F509239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4" name="Straight Connector 1893">
              <a:extLst>
                <a:ext uri="{FF2B5EF4-FFF2-40B4-BE49-F238E27FC236}">
                  <a16:creationId xmlns="" xmlns:a16="http://schemas.microsoft.com/office/drawing/2014/main" id="{E6EFC175-3CEA-47C3-BBC9-9BC1434F4F62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5" name="Straight Connector 1894">
              <a:extLst>
                <a:ext uri="{FF2B5EF4-FFF2-40B4-BE49-F238E27FC236}">
                  <a16:creationId xmlns="" xmlns:a16="http://schemas.microsoft.com/office/drawing/2014/main" id="{DEDE81EC-EC98-475C-B99A-D43419C9CA8D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77" name="Straight Connector 1876">
            <a:extLst>
              <a:ext uri="{FF2B5EF4-FFF2-40B4-BE49-F238E27FC236}">
                <a16:creationId xmlns="" xmlns:a16="http://schemas.microsoft.com/office/drawing/2014/main" id="{57E53454-52B0-41DA-8E94-2F927844FF75}"/>
              </a:ext>
            </a:extLst>
          </p:cNvPr>
          <p:cNvCxnSpPr>
            <a:cxnSpLocks/>
          </p:cNvCxnSpPr>
          <p:nvPr/>
        </p:nvCxnSpPr>
        <p:spPr>
          <a:xfrm>
            <a:off x="7847999" y="1441881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78" name="TextBox 1877">
            <a:extLst>
              <a:ext uri="{FF2B5EF4-FFF2-40B4-BE49-F238E27FC236}">
                <a16:creationId xmlns="" xmlns:a16="http://schemas.microsoft.com/office/drawing/2014/main" id="{78670F62-E145-4CA0-90FD-1F835C201748}"/>
              </a:ext>
            </a:extLst>
          </p:cNvPr>
          <p:cNvSpPr txBox="1"/>
          <p:nvPr/>
        </p:nvSpPr>
        <p:spPr>
          <a:xfrm>
            <a:off x="7851347" y="1293312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879" name="Straight Connector 1878">
            <a:extLst>
              <a:ext uri="{FF2B5EF4-FFF2-40B4-BE49-F238E27FC236}">
                <a16:creationId xmlns="" xmlns:a16="http://schemas.microsoft.com/office/drawing/2014/main" id="{5148FC20-399E-4224-8621-12FEE4674CA6}"/>
              </a:ext>
            </a:extLst>
          </p:cNvPr>
          <p:cNvCxnSpPr>
            <a:cxnSpLocks/>
          </p:cNvCxnSpPr>
          <p:nvPr/>
        </p:nvCxnSpPr>
        <p:spPr>
          <a:xfrm>
            <a:off x="8083265" y="983101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0" name="Straight Connector 1879">
            <a:extLst>
              <a:ext uri="{FF2B5EF4-FFF2-40B4-BE49-F238E27FC236}">
                <a16:creationId xmlns="" xmlns:a16="http://schemas.microsoft.com/office/drawing/2014/main" id="{07CD8EAB-1E11-4BD5-9273-F77BE988416B}"/>
              </a:ext>
            </a:extLst>
          </p:cNvPr>
          <p:cNvCxnSpPr>
            <a:cxnSpLocks/>
          </p:cNvCxnSpPr>
          <p:nvPr/>
        </p:nvCxnSpPr>
        <p:spPr>
          <a:xfrm>
            <a:off x="8380046" y="985278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1" name="Straight Connector 1880">
            <a:extLst>
              <a:ext uri="{FF2B5EF4-FFF2-40B4-BE49-F238E27FC236}">
                <a16:creationId xmlns="" xmlns:a16="http://schemas.microsoft.com/office/drawing/2014/main" id="{229C1809-59C9-45FA-BE9D-1FA21FC04F47}"/>
              </a:ext>
            </a:extLst>
          </p:cNvPr>
          <p:cNvCxnSpPr>
            <a:cxnSpLocks/>
          </p:cNvCxnSpPr>
          <p:nvPr/>
        </p:nvCxnSpPr>
        <p:spPr>
          <a:xfrm>
            <a:off x="7846910" y="1597547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82" name="TextBox 1881">
            <a:extLst>
              <a:ext uri="{FF2B5EF4-FFF2-40B4-BE49-F238E27FC236}">
                <a16:creationId xmlns="" xmlns:a16="http://schemas.microsoft.com/office/drawing/2014/main" id="{1A0056EA-C6B8-4522-8F12-35AB91FBF9C9}"/>
              </a:ext>
            </a:extLst>
          </p:cNvPr>
          <p:cNvSpPr txBox="1"/>
          <p:nvPr/>
        </p:nvSpPr>
        <p:spPr>
          <a:xfrm>
            <a:off x="7853239" y="1445712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883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6F10E284-8B6D-4521-8F23-A13AD48C8D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7829385" y="697062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84" name="TextBox 1883">
            <a:extLst>
              <a:ext uri="{FF2B5EF4-FFF2-40B4-BE49-F238E27FC236}">
                <a16:creationId xmlns="" xmlns:a16="http://schemas.microsoft.com/office/drawing/2014/main" id="{EF9B0D03-8333-4FB8-8FD2-0EFE6C3110FA}"/>
              </a:ext>
            </a:extLst>
          </p:cNvPr>
          <p:cNvSpPr txBox="1"/>
          <p:nvPr/>
        </p:nvSpPr>
        <p:spPr>
          <a:xfrm>
            <a:off x="7785357" y="95817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885" name="TextBox 1884">
            <a:extLst>
              <a:ext uri="{FF2B5EF4-FFF2-40B4-BE49-F238E27FC236}">
                <a16:creationId xmlns="" xmlns:a16="http://schemas.microsoft.com/office/drawing/2014/main" id="{864F533D-E1D9-48F0-B2C5-CFD96A1F05EE}"/>
              </a:ext>
            </a:extLst>
          </p:cNvPr>
          <p:cNvSpPr txBox="1"/>
          <p:nvPr/>
        </p:nvSpPr>
        <p:spPr>
          <a:xfrm>
            <a:off x="7789380" y="1133435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886" name="TextBox 1885">
            <a:extLst>
              <a:ext uri="{FF2B5EF4-FFF2-40B4-BE49-F238E27FC236}">
                <a16:creationId xmlns="" xmlns:a16="http://schemas.microsoft.com/office/drawing/2014/main" id="{2E7C0DCE-2032-4D6F-AF71-A54F68080633}"/>
              </a:ext>
            </a:extLst>
          </p:cNvPr>
          <p:cNvSpPr txBox="1"/>
          <p:nvPr/>
        </p:nvSpPr>
        <p:spPr>
          <a:xfrm>
            <a:off x="7787534" y="125284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887" name="TextBox 1886">
            <a:extLst>
              <a:ext uri="{FF2B5EF4-FFF2-40B4-BE49-F238E27FC236}">
                <a16:creationId xmlns="" xmlns:a16="http://schemas.microsoft.com/office/drawing/2014/main" id="{89B5E449-7C70-4150-949D-8305937CE79D}"/>
              </a:ext>
            </a:extLst>
          </p:cNvPr>
          <p:cNvSpPr txBox="1"/>
          <p:nvPr/>
        </p:nvSpPr>
        <p:spPr>
          <a:xfrm>
            <a:off x="7793463" y="140338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888" name="TextBox 1887">
            <a:extLst>
              <a:ext uri="{FF2B5EF4-FFF2-40B4-BE49-F238E27FC236}">
                <a16:creationId xmlns="" xmlns:a16="http://schemas.microsoft.com/office/drawing/2014/main" id="{5C38F1C1-1F6D-444A-84AD-099AE3C95D7D}"/>
              </a:ext>
            </a:extLst>
          </p:cNvPr>
          <p:cNvSpPr txBox="1"/>
          <p:nvPr/>
        </p:nvSpPr>
        <p:spPr>
          <a:xfrm>
            <a:off x="8007201" y="942993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878</a:t>
            </a:r>
          </a:p>
        </p:txBody>
      </p:sp>
      <p:sp>
        <p:nvSpPr>
          <p:cNvPr id="1889" name="TextBox 1888">
            <a:extLst>
              <a:ext uri="{FF2B5EF4-FFF2-40B4-BE49-F238E27FC236}">
                <a16:creationId xmlns="" xmlns:a16="http://schemas.microsoft.com/office/drawing/2014/main" id="{43C598F0-EDD7-4C3F-854B-64D9F959E78A}"/>
              </a:ext>
            </a:extLst>
          </p:cNvPr>
          <p:cNvSpPr txBox="1"/>
          <p:nvPr/>
        </p:nvSpPr>
        <p:spPr>
          <a:xfrm>
            <a:off x="8008466" y="1092816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1.623</a:t>
            </a:r>
          </a:p>
        </p:txBody>
      </p:sp>
      <p:sp>
        <p:nvSpPr>
          <p:cNvPr id="1890" name="TextBox 1889">
            <a:extLst>
              <a:ext uri="{FF2B5EF4-FFF2-40B4-BE49-F238E27FC236}">
                <a16:creationId xmlns="" xmlns:a16="http://schemas.microsoft.com/office/drawing/2014/main" id="{C09DCCBB-F9F7-47BF-85F3-DDD1977FF59E}"/>
              </a:ext>
            </a:extLst>
          </p:cNvPr>
          <p:cNvSpPr txBox="1"/>
          <p:nvPr/>
        </p:nvSpPr>
        <p:spPr>
          <a:xfrm>
            <a:off x="8008466" y="1244787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142</a:t>
            </a:r>
          </a:p>
        </p:txBody>
      </p:sp>
      <p:sp>
        <p:nvSpPr>
          <p:cNvPr id="1891" name="TextBox 1890">
            <a:extLst>
              <a:ext uri="{FF2B5EF4-FFF2-40B4-BE49-F238E27FC236}">
                <a16:creationId xmlns="" xmlns:a16="http://schemas.microsoft.com/office/drawing/2014/main" id="{CA678153-BF6C-4E4F-B4DE-59EB4C65D414}"/>
              </a:ext>
            </a:extLst>
          </p:cNvPr>
          <p:cNvSpPr txBox="1"/>
          <p:nvPr/>
        </p:nvSpPr>
        <p:spPr>
          <a:xfrm>
            <a:off x="8011043" y="1401909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-</a:t>
            </a:r>
          </a:p>
        </p:txBody>
      </p:sp>
      <p:grpSp>
        <p:nvGrpSpPr>
          <p:cNvPr id="1899" name="Group 1898">
            <a:extLst>
              <a:ext uri="{FF2B5EF4-FFF2-40B4-BE49-F238E27FC236}">
                <a16:creationId xmlns="" xmlns:a16="http://schemas.microsoft.com/office/drawing/2014/main" id="{63B491A4-32D9-4633-A91B-D51D51E8B9B9}"/>
              </a:ext>
            </a:extLst>
          </p:cNvPr>
          <p:cNvGrpSpPr/>
          <p:nvPr/>
        </p:nvGrpSpPr>
        <p:grpSpPr>
          <a:xfrm>
            <a:off x="8629037" y="653263"/>
            <a:ext cx="567891" cy="355747"/>
            <a:chOff x="331048" y="673960"/>
            <a:chExt cx="567891" cy="355747"/>
          </a:xfrm>
        </p:grpSpPr>
        <p:pic>
          <p:nvPicPr>
            <p:cNvPr id="1922" name="Picture 1921">
              <a:extLst>
                <a:ext uri="{FF2B5EF4-FFF2-40B4-BE49-F238E27FC236}">
                  <a16:creationId xmlns="" xmlns:a16="http://schemas.microsoft.com/office/drawing/2014/main" id="{0661A4B8-1ED5-4C60-BDBB-B545DEC0B1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923" name="TextBox 1922">
              <a:extLst>
                <a:ext uri="{FF2B5EF4-FFF2-40B4-BE49-F238E27FC236}">
                  <a16:creationId xmlns="" xmlns:a16="http://schemas.microsoft.com/office/drawing/2014/main" id="{AE7CCF03-BA17-4F6C-82A2-087A34BABD83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 err="1">
                  <a:latin typeface="Cambria" panose="02040503050406030204" pitchFamily="18" charset="0"/>
                </a:rPr>
                <a:t>Sulteng</a:t>
              </a:r>
              <a:endParaRPr lang="en-US" sz="8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900" name="TextBox 1899">
            <a:extLst>
              <a:ext uri="{FF2B5EF4-FFF2-40B4-BE49-F238E27FC236}">
                <a16:creationId xmlns="" xmlns:a16="http://schemas.microsoft.com/office/drawing/2014/main" id="{17A164F0-ADEE-40D2-98DA-71C6BE47D8BB}"/>
              </a:ext>
            </a:extLst>
          </p:cNvPr>
          <p:cNvSpPr txBox="1"/>
          <p:nvPr/>
        </p:nvSpPr>
        <p:spPr>
          <a:xfrm>
            <a:off x="8533602" y="987631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901" name="TextBox 1900">
            <a:extLst>
              <a:ext uri="{FF2B5EF4-FFF2-40B4-BE49-F238E27FC236}">
                <a16:creationId xmlns="" xmlns:a16="http://schemas.microsoft.com/office/drawing/2014/main" id="{C17D88A0-928A-4B3A-82F8-56B8C03429F9}"/>
              </a:ext>
            </a:extLst>
          </p:cNvPr>
          <p:cNvSpPr txBox="1"/>
          <p:nvPr/>
        </p:nvSpPr>
        <p:spPr>
          <a:xfrm>
            <a:off x="8534723" y="1139960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902" name="Group 1901">
            <a:extLst>
              <a:ext uri="{FF2B5EF4-FFF2-40B4-BE49-F238E27FC236}">
                <a16:creationId xmlns="" xmlns:a16="http://schemas.microsoft.com/office/drawing/2014/main" id="{A6809029-B060-4C7F-9870-C4DB89EF4920}"/>
              </a:ext>
            </a:extLst>
          </p:cNvPr>
          <p:cNvGrpSpPr/>
          <p:nvPr/>
        </p:nvGrpSpPr>
        <p:grpSpPr>
          <a:xfrm>
            <a:off x="8534127" y="984285"/>
            <a:ext cx="534243" cy="611936"/>
            <a:chOff x="574805" y="753605"/>
            <a:chExt cx="534243" cy="611936"/>
          </a:xfrm>
        </p:grpSpPr>
        <p:cxnSp>
          <p:nvCxnSpPr>
            <p:cNvPr id="1918" name="Straight Connector 1917">
              <a:extLst>
                <a:ext uri="{FF2B5EF4-FFF2-40B4-BE49-F238E27FC236}">
                  <a16:creationId xmlns="" xmlns:a16="http://schemas.microsoft.com/office/drawing/2014/main" id="{FC76F0A8-15F3-415C-B2BA-8F1611F0F09B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9" name="Straight Connector 1918">
              <a:extLst>
                <a:ext uri="{FF2B5EF4-FFF2-40B4-BE49-F238E27FC236}">
                  <a16:creationId xmlns="" xmlns:a16="http://schemas.microsoft.com/office/drawing/2014/main" id="{635EA6ED-5324-4F52-A455-F89F1528055B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0" name="Straight Connector 1919">
              <a:extLst>
                <a:ext uri="{FF2B5EF4-FFF2-40B4-BE49-F238E27FC236}">
                  <a16:creationId xmlns="" xmlns:a16="http://schemas.microsoft.com/office/drawing/2014/main" id="{1A671B67-743D-467C-B60C-4291AF44D150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21" name="Straight Connector 1920">
              <a:extLst>
                <a:ext uri="{FF2B5EF4-FFF2-40B4-BE49-F238E27FC236}">
                  <a16:creationId xmlns="" xmlns:a16="http://schemas.microsoft.com/office/drawing/2014/main" id="{75DD21AC-0CBD-4314-B4ED-A00FF20E08F8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03" name="Straight Connector 1902">
            <a:extLst>
              <a:ext uri="{FF2B5EF4-FFF2-40B4-BE49-F238E27FC236}">
                <a16:creationId xmlns="" xmlns:a16="http://schemas.microsoft.com/office/drawing/2014/main" id="{3A5ED07B-1E5A-403E-A686-60616DDD84C1}"/>
              </a:ext>
            </a:extLst>
          </p:cNvPr>
          <p:cNvCxnSpPr>
            <a:cxnSpLocks/>
          </p:cNvCxnSpPr>
          <p:nvPr/>
        </p:nvCxnSpPr>
        <p:spPr>
          <a:xfrm>
            <a:off x="8533136" y="1443206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4" name="TextBox 1903">
            <a:extLst>
              <a:ext uri="{FF2B5EF4-FFF2-40B4-BE49-F238E27FC236}">
                <a16:creationId xmlns="" xmlns:a16="http://schemas.microsoft.com/office/drawing/2014/main" id="{243D8BD3-4165-43DA-98E0-B2C8DFAB9B9F}"/>
              </a:ext>
            </a:extLst>
          </p:cNvPr>
          <p:cNvSpPr txBox="1"/>
          <p:nvPr/>
        </p:nvSpPr>
        <p:spPr>
          <a:xfrm>
            <a:off x="8536484" y="1294637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905" name="Straight Connector 1904">
            <a:extLst>
              <a:ext uri="{FF2B5EF4-FFF2-40B4-BE49-F238E27FC236}">
                <a16:creationId xmlns="" xmlns:a16="http://schemas.microsoft.com/office/drawing/2014/main" id="{B1576638-3D53-4FA7-90C3-3C89B4F04329}"/>
              </a:ext>
            </a:extLst>
          </p:cNvPr>
          <p:cNvCxnSpPr>
            <a:cxnSpLocks/>
          </p:cNvCxnSpPr>
          <p:nvPr/>
        </p:nvCxnSpPr>
        <p:spPr>
          <a:xfrm>
            <a:off x="8768402" y="984426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6" name="Straight Connector 1905">
            <a:extLst>
              <a:ext uri="{FF2B5EF4-FFF2-40B4-BE49-F238E27FC236}">
                <a16:creationId xmlns="" xmlns:a16="http://schemas.microsoft.com/office/drawing/2014/main" id="{FECABDCB-D332-4817-972A-2FBAA105F141}"/>
              </a:ext>
            </a:extLst>
          </p:cNvPr>
          <p:cNvCxnSpPr>
            <a:cxnSpLocks/>
          </p:cNvCxnSpPr>
          <p:nvPr/>
        </p:nvCxnSpPr>
        <p:spPr>
          <a:xfrm>
            <a:off x="9065183" y="986603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07" name="Straight Connector 1906">
            <a:extLst>
              <a:ext uri="{FF2B5EF4-FFF2-40B4-BE49-F238E27FC236}">
                <a16:creationId xmlns="" xmlns:a16="http://schemas.microsoft.com/office/drawing/2014/main" id="{475DC0ED-B604-48A2-8A45-FDAF5A86E0B3}"/>
              </a:ext>
            </a:extLst>
          </p:cNvPr>
          <p:cNvCxnSpPr>
            <a:cxnSpLocks/>
          </p:cNvCxnSpPr>
          <p:nvPr/>
        </p:nvCxnSpPr>
        <p:spPr>
          <a:xfrm>
            <a:off x="8532047" y="1598872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8" name="TextBox 1907">
            <a:extLst>
              <a:ext uri="{FF2B5EF4-FFF2-40B4-BE49-F238E27FC236}">
                <a16:creationId xmlns="" xmlns:a16="http://schemas.microsoft.com/office/drawing/2014/main" id="{09A0BB2A-9C20-4853-85D1-2E0029E2AB2D}"/>
              </a:ext>
            </a:extLst>
          </p:cNvPr>
          <p:cNvSpPr txBox="1"/>
          <p:nvPr/>
        </p:nvSpPr>
        <p:spPr>
          <a:xfrm>
            <a:off x="8538376" y="1447037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909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BC296AD2-41F7-4214-B415-55D36BDFEF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8514522" y="698387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10" name="TextBox 1909">
            <a:extLst>
              <a:ext uri="{FF2B5EF4-FFF2-40B4-BE49-F238E27FC236}">
                <a16:creationId xmlns="" xmlns:a16="http://schemas.microsoft.com/office/drawing/2014/main" id="{3F1D924A-713C-428E-BE8F-27B9129D8852}"/>
              </a:ext>
            </a:extLst>
          </p:cNvPr>
          <p:cNvSpPr txBox="1"/>
          <p:nvPr/>
        </p:nvSpPr>
        <p:spPr>
          <a:xfrm>
            <a:off x="8470494" y="95950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911" name="TextBox 1910">
            <a:extLst>
              <a:ext uri="{FF2B5EF4-FFF2-40B4-BE49-F238E27FC236}">
                <a16:creationId xmlns="" xmlns:a16="http://schemas.microsoft.com/office/drawing/2014/main" id="{CD762F71-081B-487A-8A72-0D20FFC47E4C}"/>
              </a:ext>
            </a:extLst>
          </p:cNvPr>
          <p:cNvSpPr txBox="1"/>
          <p:nvPr/>
        </p:nvSpPr>
        <p:spPr>
          <a:xfrm>
            <a:off x="8474517" y="1134760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912" name="TextBox 1911">
            <a:extLst>
              <a:ext uri="{FF2B5EF4-FFF2-40B4-BE49-F238E27FC236}">
                <a16:creationId xmlns="" xmlns:a16="http://schemas.microsoft.com/office/drawing/2014/main" id="{9218F07E-965B-4A97-BCF8-32037E0A7EA4}"/>
              </a:ext>
            </a:extLst>
          </p:cNvPr>
          <p:cNvSpPr txBox="1"/>
          <p:nvPr/>
        </p:nvSpPr>
        <p:spPr>
          <a:xfrm>
            <a:off x="8472671" y="125417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913" name="TextBox 1912">
            <a:extLst>
              <a:ext uri="{FF2B5EF4-FFF2-40B4-BE49-F238E27FC236}">
                <a16:creationId xmlns="" xmlns:a16="http://schemas.microsoft.com/office/drawing/2014/main" id="{118EBC92-0320-4DE1-A065-7ED0E77C8F7C}"/>
              </a:ext>
            </a:extLst>
          </p:cNvPr>
          <p:cNvSpPr txBox="1"/>
          <p:nvPr/>
        </p:nvSpPr>
        <p:spPr>
          <a:xfrm>
            <a:off x="8478600" y="140470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914" name="TextBox 1913">
            <a:extLst>
              <a:ext uri="{FF2B5EF4-FFF2-40B4-BE49-F238E27FC236}">
                <a16:creationId xmlns="" xmlns:a16="http://schemas.microsoft.com/office/drawing/2014/main" id="{47044F3F-4C8C-4A87-A378-150B9D9224D1}"/>
              </a:ext>
            </a:extLst>
          </p:cNvPr>
          <p:cNvSpPr txBox="1"/>
          <p:nvPr/>
        </p:nvSpPr>
        <p:spPr>
          <a:xfrm>
            <a:off x="8695750" y="944317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458</a:t>
            </a:r>
          </a:p>
        </p:txBody>
      </p:sp>
      <p:sp>
        <p:nvSpPr>
          <p:cNvPr id="1915" name="TextBox 1914">
            <a:extLst>
              <a:ext uri="{FF2B5EF4-FFF2-40B4-BE49-F238E27FC236}">
                <a16:creationId xmlns="" xmlns:a16="http://schemas.microsoft.com/office/drawing/2014/main" id="{DAD4100A-DFED-41AF-8778-A8B52739A3A5}"/>
              </a:ext>
            </a:extLst>
          </p:cNvPr>
          <p:cNvSpPr txBox="1"/>
          <p:nvPr/>
        </p:nvSpPr>
        <p:spPr>
          <a:xfrm>
            <a:off x="8693603" y="1094141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1.965</a:t>
            </a:r>
          </a:p>
        </p:txBody>
      </p:sp>
      <p:sp>
        <p:nvSpPr>
          <p:cNvPr id="1916" name="TextBox 1915">
            <a:extLst>
              <a:ext uri="{FF2B5EF4-FFF2-40B4-BE49-F238E27FC236}">
                <a16:creationId xmlns="" xmlns:a16="http://schemas.microsoft.com/office/drawing/2014/main" id="{75C0CFA4-2835-4CC2-ABF2-4AA38BF52E0D}"/>
              </a:ext>
            </a:extLst>
          </p:cNvPr>
          <p:cNvSpPr txBox="1"/>
          <p:nvPr/>
        </p:nvSpPr>
        <p:spPr>
          <a:xfrm>
            <a:off x="8693603" y="1246112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73</a:t>
            </a:r>
          </a:p>
        </p:txBody>
      </p:sp>
      <p:sp>
        <p:nvSpPr>
          <p:cNvPr id="1917" name="TextBox 1916">
            <a:extLst>
              <a:ext uri="{FF2B5EF4-FFF2-40B4-BE49-F238E27FC236}">
                <a16:creationId xmlns="" xmlns:a16="http://schemas.microsoft.com/office/drawing/2014/main" id="{7AEAB282-1B4D-4C51-8471-4C102577936C}"/>
              </a:ext>
            </a:extLst>
          </p:cNvPr>
          <p:cNvSpPr txBox="1"/>
          <p:nvPr/>
        </p:nvSpPr>
        <p:spPr>
          <a:xfrm>
            <a:off x="8696180" y="1403234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-</a:t>
            </a:r>
          </a:p>
        </p:txBody>
      </p:sp>
      <p:grpSp>
        <p:nvGrpSpPr>
          <p:cNvPr id="1925" name="Group 1924">
            <a:extLst>
              <a:ext uri="{FF2B5EF4-FFF2-40B4-BE49-F238E27FC236}">
                <a16:creationId xmlns="" xmlns:a16="http://schemas.microsoft.com/office/drawing/2014/main" id="{986CD698-84C5-423F-A06C-074231A4D5AE}"/>
              </a:ext>
            </a:extLst>
          </p:cNvPr>
          <p:cNvGrpSpPr/>
          <p:nvPr/>
        </p:nvGrpSpPr>
        <p:grpSpPr>
          <a:xfrm>
            <a:off x="9306777" y="657239"/>
            <a:ext cx="595874" cy="350091"/>
            <a:chOff x="321000" y="673960"/>
            <a:chExt cx="595874" cy="350091"/>
          </a:xfrm>
        </p:grpSpPr>
        <p:pic>
          <p:nvPicPr>
            <p:cNvPr id="1948" name="Picture 1947">
              <a:extLst>
                <a:ext uri="{FF2B5EF4-FFF2-40B4-BE49-F238E27FC236}">
                  <a16:creationId xmlns="" xmlns:a16="http://schemas.microsoft.com/office/drawing/2014/main" id="{9EF87E4D-A6CC-4337-A50B-EFDF1B70291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949" name="TextBox 1948">
              <a:extLst>
                <a:ext uri="{FF2B5EF4-FFF2-40B4-BE49-F238E27FC236}">
                  <a16:creationId xmlns="" xmlns:a16="http://schemas.microsoft.com/office/drawing/2014/main" id="{2AC9C958-30A0-4F90-95D5-A09B00772D09}"/>
                </a:ext>
              </a:extLst>
            </p:cNvPr>
            <p:cNvSpPr txBox="1"/>
            <p:nvPr/>
          </p:nvSpPr>
          <p:spPr>
            <a:xfrm>
              <a:off x="321000" y="839385"/>
              <a:ext cx="595874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" b="1" dirty="0">
                  <a:latin typeface="Cambria" panose="02040503050406030204" pitchFamily="18" charset="0"/>
                </a:rPr>
                <a:t>Gorontalo</a:t>
              </a:r>
            </a:p>
          </p:txBody>
        </p:sp>
      </p:grpSp>
      <p:sp>
        <p:nvSpPr>
          <p:cNvPr id="1926" name="TextBox 1925">
            <a:extLst>
              <a:ext uri="{FF2B5EF4-FFF2-40B4-BE49-F238E27FC236}">
                <a16:creationId xmlns="" xmlns:a16="http://schemas.microsoft.com/office/drawing/2014/main" id="{6911504A-BBCC-4CF5-85B8-3CA800E806A5}"/>
              </a:ext>
            </a:extLst>
          </p:cNvPr>
          <p:cNvSpPr txBox="1"/>
          <p:nvPr/>
        </p:nvSpPr>
        <p:spPr>
          <a:xfrm>
            <a:off x="9221390" y="991607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927" name="TextBox 1926">
            <a:extLst>
              <a:ext uri="{FF2B5EF4-FFF2-40B4-BE49-F238E27FC236}">
                <a16:creationId xmlns="" xmlns:a16="http://schemas.microsoft.com/office/drawing/2014/main" id="{EC998D8D-7EF2-4D2D-A7DA-1625616E9848}"/>
              </a:ext>
            </a:extLst>
          </p:cNvPr>
          <p:cNvSpPr txBox="1"/>
          <p:nvPr/>
        </p:nvSpPr>
        <p:spPr>
          <a:xfrm>
            <a:off x="9222511" y="1143936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928" name="Group 1927">
            <a:extLst>
              <a:ext uri="{FF2B5EF4-FFF2-40B4-BE49-F238E27FC236}">
                <a16:creationId xmlns="" xmlns:a16="http://schemas.microsoft.com/office/drawing/2014/main" id="{91369F8D-24F0-45D2-A09C-384337E7346D}"/>
              </a:ext>
            </a:extLst>
          </p:cNvPr>
          <p:cNvGrpSpPr/>
          <p:nvPr/>
        </p:nvGrpSpPr>
        <p:grpSpPr>
          <a:xfrm>
            <a:off x="9221915" y="988261"/>
            <a:ext cx="534243" cy="611936"/>
            <a:chOff x="574805" y="753605"/>
            <a:chExt cx="534243" cy="611936"/>
          </a:xfrm>
        </p:grpSpPr>
        <p:cxnSp>
          <p:nvCxnSpPr>
            <p:cNvPr id="1944" name="Straight Connector 1943">
              <a:extLst>
                <a:ext uri="{FF2B5EF4-FFF2-40B4-BE49-F238E27FC236}">
                  <a16:creationId xmlns="" xmlns:a16="http://schemas.microsoft.com/office/drawing/2014/main" id="{C8365680-9283-45FB-A554-EE339DC0570E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5" name="Straight Connector 1944">
              <a:extLst>
                <a:ext uri="{FF2B5EF4-FFF2-40B4-BE49-F238E27FC236}">
                  <a16:creationId xmlns="" xmlns:a16="http://schemas.microsoft.com/office/drawing/2014/main" id="{299AA5C0-BA1E-4476-B443-8E5DFE137F4A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6" name="Straight Connector 1945">
              <a:extLst>
                <a:ext uri="{FF2B5EF4-FFF2-40B4-BE49-F238E27FC236}">
                  <a16:creationId xmlns="" xmlns:a16="http://schemas.microsoft.com/office/drawing/2014/main" id="{9042792F-271F-45DC-B028-6B24CF68CA2D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7" name="Straight Connector 1946">
              <a:extLst>
                <a:ext uri="{FF2B5EF4-FFF2-40B4-BE49-F238E27FC236}">
                  <a16:creationId xmlns="" xmlns:a16="http://schemas.microsoft.com/office/drawing/2014/main" id="{0E1AC905-FBEC-4B17-B2D7-3A68CF3FE245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29" name="Straight Connector 1928">
            <a:extLst>
              <a:ext uri="{FF2B5EF4-FFF2-40B4-BE49-F238E27FC236}">
                <a16:creationId xmlns="" xmlns:a16="http://schemas.microsoft.com/office/drawing/2014/main" id="{BFA96129-DBEB-4148-B78D-F8FF4501B123}"/>
              </a:ext>
            </a:extLst>
          </p:cNvPr>
          <p:cNvCxnSpPr>
            <a:cxnSpLocks/>
          </p:cNvCxnSpPr>
          <p:nvPr/>
        </p:nvCxnSpPr>
        <p:spPr>
          <a:xfrm>
            <a:off x="9220924" y="1447182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0" name="TextBox 1929">
            <a:extLst>
              <a:ext uri="{FF2B5EF4-FFF2-40B4-BE49-F238E27FC236}">
                <a16:creationId xmlns="" xmlns:a16="http://schemas.microsoft.com/office/drawing/2014/main" id="{115B6CEB-5BD9-40E5-8A4D-F07BF5D6FD30}"/>
              </a:ext>
            </a:extLst>
          </p:cNvPr>
          <p:cNvSpPr txBox="1"/>
          <p:nvPr/>
        </p:nvSpPr>
        <p:spPr>
          <a:xfrm>
            <a:off x="9224272" y="1298613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931" name="Straight Connector 1930">
            <a:extLst>
              <a:ext uri="{FF2B5EF4-FFF2-40B4-BE49-F238E27FC236}">
                <a16:creationId xmlns="" xmlns:a16="http://schemas.microsoft.com/office/drawing/2014/main" id="{36ACAF44-3364-4E86-A441-1CA9FFF5FE6A}"/>
              </a:ext>
            </a:extLst>
          </p:cNvPr>
          <p:cNvCxnSpPr>
            <a:cxnSpLocks/>
          </p:cNvCxnSpPr>
          <p:nvPr/>
        </p:nvCxnSpPr>
        <p:spPr>
          <a:xfrm>
            <a:off x="9456190" y="988402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2" name="Straight Connector 1931">
            <a:extLst>
              <a:ext uri="{FF2B5EF4-FFF2-40B4-BE49-F238E27FC236}">
                <a16:creationId xmlns="" xmlns:a16="http://schemas.microsoft.com/office/drawing/2014/main" id="{2C3889F6-402E-4D96-B170-839C269D6030}"/>
              </a:ext>
            </a:extLst>
          </p:cNvPr>
          <p:cNvCxnSpPr>
            <a:cxnSpLocks/>
          </p:cNvCxnSpPr>
          <p:nvPr/>
        </p:nvCxnSpPr>
        <p:spPr>
          <a:xfrm>
            <a:off x="9752971" y="990579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33" name="Straight Connector 1932">
            <a:extLst>
              <a:ext uri="{FF2B5EF4-FFF2-40B4-BE49-F238E27FC236}">
                <a16:creationId xmlns="" xmlns:a16="http://schemas.microsoft.com/office/drawing/2014/main" id="{3139BC12-78CB-4C9E-A992-10119BA581B6}"/>
              </a:ext>
            </a:extLst>
          </p:cNvPr>
          <p:cNvCxnSpPr>
            <a:cxnSpLocks/>
          </p:cNvCxnSpPr>
          <p:nvPr/>
        </p:nvCxnSpPr>
        <p:spPr>
          <a:xfrm>
            <a:off x="9219835" y="1602848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34" name="TextBox 1933">
            <a:extLst>
              <a:ext uri="{FF2B5EF4-FFF2-40B4-BE49-F238E27FC236}">
                <a16:creationId xmlns="" xmlns:a16="http://schemas.microsoft.com/office/drawing/2014/main" id="{E09C92FC-AE79-4405-9BCD-7FEE0C08D2D7}"/>
              </a:ext>
            </a:extLst>
          </p:cNvPr>
          <p:cNvSpPr txBox="1"/>
          <p:nvPr/>
        </p:nvSpPr>
        <p:spPr>
          <a:xfrm>
            <a:off x="9226164" y="1451013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935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FCA76184-6650-4520-9C0A-56BD1EF100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9202310" y="702363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36" name="TextBox 1935">
            <a:extLst>
              <a:ext uri="{FF2B5EF4-FFF2-40B4-BE49-F238E27FC236}">
                <a16:creationId xmlns="" xmlns:a16="http://schemas.microsoft.com/office/drawing/2014/main" id="{7431C87A-42B0-44DC-90D8-42E6CC008499}"/>
              </a:ext>
            </a:extLst>
          </p:cNvPr>
          <p:cNvSpPr txBox="1"/>
          <p:nvPr/>
        </p:nvSpPr>
        <p:spPr>
          <a:xfrm>
            <a:off x="9158282" y="96347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937" name="TextBox 1936">
            <a:extLst>
              <a:ext uri="{FF2B5EF4-FFF2-40B4-BE49-F238E27FC236}">
                <a16:creationId xmlns="" xmlns:a16="http://schemas.microsoft.com/office/drawing/2014/main" id="{6387E725-09D3-48EA-8363-E2AF2BA39682}"/>
              </a:ext>
            </a:extLst>
          </p:cNvPr>
          <p:cNvSpPr txBox="1"/>
          <p:nvPr/>
        </p:nvSpPr>
        <p:spPr>
          <a:xfrm>
            <a:off x="9162305" y="1138736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938" name="TextBox 1937">
            <a:extLst>
              <a:ext uri="{FF2B5EF4-FFF2-40B4-BE49-F238E27FC236}">
                <a16:creationId xmlns="" xmlns:a16="http://schemas.microsoft.com/office/drawing/2014/main" id="{2BE3B362-962F-400C-B2B4-BF06C38D95A2}"/>
              </a:ext>
            </a:extLst>
          </p:cNvPr>
          <p:cNvSpPr txBox="1"/>
          <p:nvPr/>
        </p:nvSpPr>
        <p:spPr>
          <a:xfrm>
            <a:off x="9160459" y="125814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939" name="TextBox 1938">
            <a:extLst>
              <a:ext uri="{FF2B5EF4-FFF2-40B4-BE49-F238E27FC236}">
                <a16:creationId xmlns="" xmlns:a16="http://schemas.microsoft.com/office/drawing/2014/main" id="{FCB36312-6D50-4DC5-B51D-189ABFD4245A}"/>
              </a:ext>
            </a:extLst>
          </p:cNvPr>
          <p:cNvSpPr txBox="1"/>
          <p:nvPr/>
        </p:nvSpPr>
        <p:spPr>
          <a:xfrm>
            <a:off x="9166388" y="1408682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940" name="TextBox 1939">
            <a:extLst>
              <a:ext uri="{FF2B5EF4-FFF2-40B4-BE49-F238E27FC236}">
                <a16:creationId xmlns="" xmlns:a16="http://schemas.microsoft.com/office/drawing/2014/main" id="{5EF27EEE-C452-4EAD-9485-12A5FF6B939D}"/>
              </a:ext>
            </a:extLst>
          </p:cNvPr>
          <p:cNvSpPr txBox="1"/>
          <p:nvPr/>
        </p:nvSpPr>
        <p:spPr>
          <a:xfrm>
            <a:off x="9383538" y="948293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286</a:t>
            </a:r>
          </a:p>
        </p:txBody>
      </p:sp>
      <p:sp>
        <p:nvSpPr>
          <p:cNvPr id="1941" name="TextBox 1940">
            <a:extLst>
              <a:ext uri="{FF2B5EF4-FFF2-40B4-BE49-F238E27FC236}">
                <a16:creationId xmlns="" xmlns:a16="http://schemas.microsoft.com/office/drawing/2014/main" id="{109B1537-E499-46C7-B15B-2A79B3F3C97D}"/>
              </a:ext>
            </a:extLst>
          </p:cNvPr>
          <p:cNvSpPr txBox="1"/>
          <p:nvPr/>
        </p:nvSpPr>
        <p:spPr>
          <a:xfrm>
            <a:off x="9381391" y="1098117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915</a:t>
            </a:r>
          </a:p>
        </p:txBody>
      </p:sp>
      <p:sp>
        <p:nvSpPr>
          <p:cNvPr id="1942" name="TextBox 1941">
            <a:extLst>
              <a:ext uri="{FF2B5EF4-FFF2-40B4-BE49-F238E27FC236}">
                <a16:creationId xmlns="" xmlns:a16="http://schemas.microsoft.com/office/drawing/2014/main" id="{5404B7F6-BA1E-473E-A94B-8F32AD4A52DA}"/>
              </a:ext>
            </a:extLst>
          </p:cNvPr>
          <p:cNvSpPr txBox="1"/>
          <p:nvPr/>
        </p:nvSpPr>
        <p:spPr>
          <a:xfrm>
            <a:off x="9381391" y="1250088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94</a:t>
            </a:r>
          </a:p>
        </p:txBody>
      </p:sp>
      <p:sp>
        <p:nvSpPr>
          <p:cNvPr id="1943" name="TextBox 1942">
            <a:extLst>
              <a:ext uri="{FF2B5EF4-FFF2-40B4-BE49-F238E27FC236}">
                <a16:creationId xmlns="" xmlns:a16="http://schemas.microsoft.com/office/drawing/2014/main" id="{0FAECDB8-7ED8-4616-B517-791FD4516158}"/>
              </a:ext>
            </a:extLst>
          </p:cNvPr>
          <p:cNvSpPr txBox="1"/>
          <p:nvPr/>
        </p:nvSpPr>
        <p:spPr>
          <a:xfrm>
            <a:off x="9383968" y="1407210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-</a:t>
            </a:r>
          </a:p>
        </p:txBody>
      </p:sp>
      <p:grpSp>
        <p:nvGrpSpPr>
          <p:cNvPr id="1951" name="Group 1950">
            <a:extLst>
              <a:ext uri="{FF2B5EF4-FFF2-40B4-BE49-F238E27FC236}">
                <a16:creationId xmlns="" xmlns:a16="http://schemas.microsoft.com/office/drawing/2014/main" id="{15AC3563-3ED9-4929-8DD6-1A74E7E0A438}"/>
              </a:ext>
            </a:extLst>
          </p:cNvPr>
          <p:cNvGrpSpPr/>
          <p:nvPr/>
        </p:nvGrpSpPr>
        <p:grpSpPr>
          <a:xfrm>
            <a:off x="10009913" y="654589"/>
            <a:ext cx="567891" cy="371135"/>
            <a:chOff x="331048" y="673960"/>
            <a:chExt cx="567891" cy="371135"/>
          </a:xfrm>
        </p:grpSpPr>
        <p:pic>
          <p:nvPicPr>
            <p:cNvPr id="1974" name="Picture 1973">
              <a:extLst>
                <a:ext uri="{FF2B5EF4-FFF2-40B4-BE49-F238E27FC236}">
                  <a16:creationId xmlns="" xmlns:a16="http://schemas.microsoft.com/office/drawing/2014/main" id="{FF74155E-93E6-475B-8BC9-607C6CEA7A1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975" name="TextBox 1974">
              <a:extLst>
                <a:ext uri="{FF2B5EF4-FFF2-40B4-BE49-F238E27FC236}">
                  <a16:creationId xmlns="" xmlns:a16="http://schemas.microsoft.com/office/drawing/2014/main" id="{19E2AB52-014E-44D9-8213-D131B9DDEEB4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Sulut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952" name="TextBox 1951">
            <a:extLst>
              <a:ext uri="{FF2B5EF4-FFF2-40B4-BE49-F238E27FC236}">
                <a16:creationId xmlns="" xmlns:a16="http://schemas.microsoft.com/office/drawing/2014/main" id="{020492D7-1F7E-44EC-BA8B-F77DD40CCED9}"/>
              </a:ext>
            </a:extLst>
          </p:cNvPr>
          <p:cNvSpPr txBox="1"/>
          <p:nvPr/>
        </p:nvSpPr>
        <p:spPr>
          <a:xfrm>
            <a:off x="9914478" y="988957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953" name="TextBox 1952">
            <a:extLst>
              <a:ext uri="{FF2B5EF4-FFF2-40B4-BE49-F238E27FC236}">
                <a16:creationId xmlns="" xmlns:a16="http://schemas.microsoft.com/office/drawing/2014/main" id="{3E9EF401-D6D8-49C0-966D-B21C0E495D2A}"/>
              </a:ext>
            </a:extLst>
          </p:cNvPr>
          <p:cNvSpPr txBox="1"/>
          <p:nvPr/>
        </p:nvSpPr>
        <p:spPr>
          <a:xfrm>
            <a:off x="9915599" y="1141286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954" name="Group 1953">
            <a:extLst>
              <a:ext uri="{FF2B5EF4-FFF2-40B4-BE49-F238E27FC236}">
                <a16:creationId xmlns="" xmlns:a16="http://schemas.microsoft.com/office/drawing/2014/main" id="{AF67ACEF-2C00-4702-AD60-6F432B337462}"/>
              </a:ext>
            </a:extLst>
          </p:cNvPr>
          <p:cNvGrpSpPr/>
          <p:nvPr/>
        </p:nvGrpSpPr>
        <p:grpSpPr>
          <a:xfrm>
            <a:off x="9915003" y="985611"/>
            <a:ext cx="534243" cy="611936"/>
            <a:chOff x="574805" y="753605"/>
            <a:chExt cx="534243" cy="611936"/>
          </a:xfrm>
        </p:grpSpPr>
        <p:cxnSp>
          <p:nvCxnSpPr>
            <p:cNvPr id="1970" name="Straight Connector 1969">
              <a:extLst>
                <a:ext uri="{FF2B5EF4-FFF2-40B4-BE49-F238E27FC236}">
                  <a16:creationId xmlns="" xmlns:a16="http://schemas.microsoft.com/office/drawing/2014/main" id="{9EAB5D04-1A3D-4C2A-81A1-14539C9E30F4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1" name="Straight Connector 1970">
              <a:extLst>
                <a:ext uri="{FF2B5EF4-FFF2-40B4-BE49-F238E27FC236}">
                  <a16:creationId xmlns="" xmlns:a16="http://schemas.microsoft.com/office/drawing/2014/main" id="{A5F6A164-550B-449F-B0BC-A9CD8CA7EF93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2" name="Straight Connector 1971">
              <a:extLst>
                <a:ext uri="{FF2B5EF4-FFF2-40B4-BE49-F238E27FC236}">
                  <a16:creationId xmlns="" xmlns:a16="http://schemas.microsoft.com/office/drawing/2014/main" id="{78C81905-56AD-45C2-81CC-7AF939783F20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73" name="Straight Connector 1972">
              <a:extLst>
                <a:ext uri="{FF2B5EF4-FFF2-40B4-BE49-F238E27FC236}">
                  <a16:creationId xmlns="" xmlns:a16="http://schemas.microsoft.com/office/drawing/2014/main" id="{44FB6B10-5E6D-4C88-A25B-2A485A1424CF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55" name="Straight Connector 1954">
            <a:extLst>
              <a:ext uri="{FF2B5EF4-FFF2-40B4-BE49-F238E27FC236}">
                <a16:creationId xmlns="" xmlns:a16="http://schemas.microsoft.com/office/drawing/2014/main" id="{8251734D-5C84-438B-8A2B-68F8C781EB0E}"/>
              </a:ext>
            </a:extLst>
          </p:cNvPr>
          <p:cNvCxnSpPr>
            <a:cxnSpLocks/>
          </p:cNvCxnSpPr>
          <p:nvPr/>
        </p:nvCxnSpPr>
        <p:spPr>
          <a:xfrm>
            <a:off x="9914012" y="1444532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6" name="TextBox 1955">
            <a:extLst>
              <a:ext uri="{FF2B5EF4-FFF2-40B4-BE49-F238E27FC236}">
                <a16:creationId xmlns="" xmlns:a16="http://schemas.microsoft.com/office/drawing/2014/main" id="{60DB4BC6-787F-42C7-85A6-2F97DD425593}"/>
              </a:ext>
            </a:extLst>
          </p:cNvPr>
          <p:cNvSpPr txBox="1"/>
          <p:nvPr/>
        </p:nvSpPr>
        <p:spPr>
          <a:xfrm>
            <a:off x="9917360" y="1295963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957" name="Straight Connector 1956">
            <a:extLst>
              <a:ext uri="{FF2B5EF4-FFF2-40B4-BE49-F238E27FC236}">
                <a16:creationId xmlns="" xmlns:a16="http://schemas.microsoft.com/office/drawing/2014/main" id="{7FE46EAF-D388-4D49-A111-7B68C27F7F79}"/>
              </a:ext>
            </a:extLst>
          </p:cNvPr>
          <p:cNvCxnSpPr>
            <a:cxnSpLocks/>
          </p:cNvCxnSpPr>
          <p:nvPr/>
        </p:nvCxnSpPr>
        <p:spPr>
          <a:xfrm>
            <a:off x="10149278" y="985752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8" name="Straight Connector 1957">
            <a:extLst>
              <a:ext uri="{FF2B5EF4-FFF2-40B4-BE49-F238E27FC236}">
                <a16:creationId xmlns="" xmlns:a16="http://schemas.microsoft.com/office/drawing/2014/main" id="{54688D8F-6F6B-492A-BB83-E55FA50E097A}"/>
              </a:ext>
            </a:extLst>
          </p:cNvPr>
          <p:cNvCxnSpPr>
            <a:cxnSpLocks/>
          </p:cNvCxnSpPr>
          <p:nvPr/>
        </p:nvCxnSpPr>
        <p:spPr>
          <a:xfrm>
            <a:off x="10446059" y="987929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9" name="Straight Connector 1958">
            <a:extLst>
              <a:ext uri="{FF2B5EF4-FFF2-40B4-BE49-F238E27FC236}">
                <a16:creationId xmlns="" xmlns:a16="http://schemas.microsoft.com/office/drawing/2014/main" id="{3280B5D0-ABEF-46A9-9E25-6D472F10D6E4}"/>
              </a:ext>
            </a:extLst>
          </p:cNvPr>
          <p:cNvCxnSpPr>
            <a:cxnSpLocks/>
          </p:cNvCxnSpPr>
          <p:nvPr/>
        </p:nvCxnSpPr>
        <p:spPr>
          <a:xfrm>
            <a:off x="9912923" y="1600198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60" name="TextBox 1959">
            <a:extLst>
              <a:ext uri="{FF2B5EF4-FFF2-40B4-BE49-F238E27FC236}">
                <a16:creationId xmlns="" xmlns:a16="http://schemas.microsoft.com/office/drawing/2014/main" id="{0EA5107C-5A5A-4611-865A-7C18A770F389}"/>
              </a:ext>
            </a:extLst>
          </p:cNvPr>
          <p:cNvSpPr txBox="1"/>
          <p:nvPr/>
        </p:nvSpPr>
        <p:spPr>
          <a:xfrm>
            <a:off x="9919252" y="1448363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961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180DD9BA-52C4-47EC-ADA0-ECCF7E3051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9895398" y="699713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62" name="TextBox 1961">
            <a:extLst>
              <a:ext uri="{FF2B5EF4-FFF2-40B4-BE49-F238E27FC236}">
                <a16:creationId xmlns="" xmlns:a16="http://schemas.microsoft.com/office/drawing/2014/main" id="{5C90855A-8387-4F5A-ADCD-66BFB76D81A1}"/>
              </a:ext>
            </a:extLst>
          </p:cNvPr>
          <p:cNvSpPr txBox="1"/>
          <p:nvPr/>
        </p:nvSpPr>
        <p:spPr>
          <a:xfrm>
            <a:off x="9851370" y="96082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963" name="TextBox 1962">
            <a:extLst>
              <a:ext uri="{FF2B5EF4-FFF2-40B4-BE49-F238E27FC236}">
                <a16:creationId xmlns="" xmlns:a16="http://schemas.microsoft.com/office/drawing/2014/main" id="{3F588FA8-135F-4481-BF80-57C5411276FD}"/>
              </a:ext>
            </a:extLst>
          </p:cNvPr>
          <p:cNvSpPr txBox="1"/>
          <p:nvPr/>
        </p:nvSpPr>
        <p:spPr>
          <a:xfrm>
            <a:off x="9855393" y="1136086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964" name="TextBox 1963">
            <a:extLst>
              <a:ext uri="{FF2B5EF4-FFF2-40B4-BE49-F238E27FC236}">
                <a16:creationId xmlns="" xmlns:a16="http://schemas.microsoft.com/office/drawing/2014/main" id="{61EA0C9D-E02E-4F84-B5BB-3FFDAC2AA0E0}"/>
              </a:ext>
            </a:extLst>
          </p:cNvPr>
          <p:cNvSpPr txBox="1"/>
          <p:nvPr/>
        </p:nvSpPr>
        <p:spPr>
          <a:xfrm>
            <a:off x="9853547" y="125549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965" name="TextBox 1964">
            <a:extLst>
              <a:ext uri="{FF2B5EF4-FFF2-40B4-BE49-F238E27FC236}">
                <a16:creationId xmlns="" xmlns:a16="http://schemas.microsoft.com/office/drawing/2014/main" id="{D91925FF-FDA3-4F41-83BB-5BD7AE2AC3E2}"/>
              </a:ext>
            </a:extLst>
          </p:cNvPr>
          <p:cNvSpPr txBox="1"/>
          <p:nvPr/>
        </p:nvSpPr>
        <p:spPr>
          <a:xfrm>
            <a:off x="9859476" y="1406032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966" name="TextBox 1965">
            <a:extLst>
              <a:ext uri="{FF2B5EF4-FFF2-40B4-BE49-F238E27FC236}">
                <a16:creationId xmlns="" xmlns:a16="http://schemas.microsoft.com/office/drawing/2014/main" id="{38EF2FC2-9C8A-400C-9FB9-7A9C1D14678D}"/>
              </a:ext>
            </a:extLst>
          </p:cNvPr>
          <p:cNvSpPr txBox="1"/>
          <p:nvPr/>
        </p:nvSpPr>
        <p:spPr>
          <a:xfrm>
            <a:off x="10076626" y="945643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610</a:t>
            </a:r>
          </a:p>
        </p:txBody>
      </p:sp>
      <p:sp>
        <p:nvSpPr>
          <p:cNvPr id="1967" name="TextBox 1966">
            <a:extLst>
              <a:ext uri="{FF2B5EF4-FFF2-40B4-BE49-F238E27FC236}">
                <a16:creationId xmlns="" xmlns:a16="http://schemas.microsoft.com/office/drawing/2014/main" id="{02ACCFCF-294F-4E40-B9C5-E934C6C929AD}"/>
              </a:ext>
            </a:extLst>
          </p:cNvPr>
          <p:cNvSpPr txBox="1"/>
          <p:nvPr/>
        </p:nvSpPr>
        <p:spPr>
          <a:xfrm>
            <a:off x="10074479" y="1095467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2.363</a:t>
            </a:r>
          </a:p>
        </p:txBody>
      </p:sp>
      <p:sp>
        <p:nvSpPr>
          <p:cNvPr id="1968" name="TextBox 1967">
            <a:extLst>
              <a:ext uri="{FF2B5EF4-FFF2-40B4-BE49-F238E27FC236}">
                <a16:creationId xmlns="" xmlns:a16="http://schemas.microsoft.com/office/drawing/2014/main" id="{CED8B4CD-6177-4C63-9FC9-05E4855A4C8A}"/>
              </a:ext>
            </a:extLst>
          </p:cNvPr>
          <p:cNvSpPr txBox="1"/>
          <p:nvPr/>
        </p:nvSpPr>
        <p:spPr>
          <a:xfrm>
            <a:off x="10074479" y="1247438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105</a:t>
            </a:r>
          </a:p>
        </p:txBody>
      </p:sp>
      <p:sp>
        <p:nvSpPr>
          <p:cNvPr id="1969" name="TextBox 1968">
            <a:extLst>
              <a:ext uri="{FF2B5EF4-FFF2-40B4-BE49-F238E27FC236}">
                <a16:creationId xmlns="" xmlns:a16="http://schemas.microsoft.com/office/drawing/2014/main" id="{75CCD2D1-0605-4189-9612-6FDE85659DDE}"/>
              </a:ext>
            </a:extLst>
          </p:cNvPr>
          <p:cNvSpPr txBox="1"/>
          <p:nvPr/>
        </p:nvSpPr>
        <p:spPr>
          <a:xfrm>
            <a:off x="10077056" y="1404560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-</a:t>
            </a:r>
          </a:p>
        </p:txBody>
      </p:sp>
      <p:grpSp>
        <p:nvGrpSpPr>
          <p:cNvPr id="1977" name="Group 1976">
            <a:extLst>
              <a:ext uri="{FF2B5EF4-FFF2-40B4-BE49-F238E27FC236}">
                <a16:creationId xmlns="" xmlns:a16="http://schemas.microsoft.com/office/drawing/2014/main" id="{F27CFFCC-57D8-4ABB-A6EE-926FB1A050D8}"/>
              </a:ext>
            </a:extLst>
          </p:cNvPr>
          <p:cNvGrpSpPr/>
          <p:nvPr/>
        </p:nvGrpSpPr>
        <p:grpSpPr>
          <a:xfrm>
            <a:off x="10699798" y="673637"/>
            <a:ext cx="567891" cy="377742"/>
            <a:chOff x="341096" y="689033"/>
            <a:chExt cx="567891" cy="377742"/>
          </a:xfrm>
        </p:grpSpPr>
        <p:pic>
          <p:nvPicPr>
            <p:cNvPr id="2000" name="Picture 1999">
              <a:extLst>
                <a:ext uri="{FF2B5EF4-FFF2-40B4-BE49-F238E27FC236}">
                  <a16:creationId xmlns="" xmlns:a16="http://schemas.microsoft.com/office/drawing/2014/main" id="{9869F06E-F31A-4445-8540-68734D22BB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617" y="689033"/>
              <a:ext cx="385352" cy="150327"/>
            </a:xfrm>
            <a:prstGeom prst="rect">
              <a:avLst/>
            </a:prstGeom>
          </p:spPr>
        </p:pic>
        <p:sp>
          <p:nvSpPr>
            <p:cNvPr id="2001" name="TextBox 2000">
              <a:extLst>
                <a:ext uri="{FF2B5EF4-FFF2-40B4-BE49-F238E27FC236}">
                  <a16:creationId xmlns="" xmlns:a16="http://schemas.microsoft.com/office/drawing/2014/main" id="{2ADFF745-2680-4D66-9115-6C19CC553DFF}"/>
                </a:ext>
              </a:extLst>
            </p:cNvPr>
            <p:cNvSpPr txBox="1"/>
            <p:nvPr/>
          </p:nvSpPr>
          <p:spPr>
            <a:xfrm>
              <a:off x="341096" y="758998"/>
              <a:ext cx="56789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ambria" panose="02040503050406030204" pitchFamily="18" charset="0"/>
                </a:rPr>
                <a:t>Maluku Utara</a:t>
              </a:r>
            </a:p>
          </p:txBody>
        </p:sp>
      </p:grpSp>
      <p:sp>
        <p:nvSpPr>
          <p:cNvPr id="1978" name="TextBox 1977">
            <a:extLst>
              <a:ext uri="{FF2B5EF4-FFF2-40B4-BE49-F238E27FC236}">
                <a16:creationId xmlns="" xmlns:a16="http://schemas.microsoft.com/office/drawing/2014/main" id="{39FB844F-64DA-4C01-B91F-B0DA34D329A7}"/>
              </a:ext>
            </a:extLst>
          </p:cNvPr>
          <p:cNvSpPr txBox="1"/>
          <p:nvPr/>
        </p:nvSpPr>
        <p:spPr>
          <a:xfrm>
            <a:off x="10594315" y="992932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1979" name="TextBox 1978">
            <a:extLst>
              <a:ext uri="{FF2B5EF4-FFF2-40B4-BE49-F238E27FC236}">
                <a16:creationId xmlns="" xmlns:a16="http://schemas.microsoft.com/office/drawing/2014/main" id="{EF240308-048F-4D21-B6FC-0BC3EA6274EC}"/>
              </a:ext>
            </a:extLst>
          </p:cNvPr>
          <p:cNvSpPr txBox="1"/>
          <p:nvPr/>
        </p:nvSpPr>
        <p:spPr>
          <a:xfrm>
            <a:off x="10595436" y="1145261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1980" name="Group 1979">
            <a:extLst>
              <a:ext uri="{FF2B5EF4-FFF2-40B4-BE49-F238E27FC236}">
                <a16:creationId xmlns="" xmlns:a16="http://schemas.microsoft.com/office/drawing/2014/main" id="{D8EF7689-CEB7-44BA-AA1B-38E7A4E15146}"/>
              </a:ext>
            </a:extLst>
          </p:cNvPr>
          <p:cNvGrpSpPr/>
          <p:nvPr/>
        </p:nvGrpSpPr>
        <p:grpSpPr>
          <a:xfrm>
            <a:off x="10594840" y="989586"/>
            <a:ext cx="534243" cy="611936"/>
            <a:chOff x="574805" y="753605"/>
            <a:chExt cx="534243" cy="611936"/>
          </a:xfrm>
        </p:grpSpPr>
        <p:cxnSp>
          <p:nvCxnSpPr>
            <p:cNvPr id="1996" name="Straight Connector 1995">
              <a:extLst>
                <a:ext uri="{FF2B5EF4-FFF2-40B4-BE49-F238E27FC236}">
                  <a16:creationId xmlns="" xmlns:a16="http://schemas.microsoft.com/office/drawing/2014/main" id="{A3F028A7-1A29-4327-B36E-077951FA9F7D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7" name="Straight Connector 1996">
              <a:extLst>
                <a:ext uri="{FF2B5EF4-FFF2-40B4-BE49-F238E27FC236}">
                  <a16:creationId xmlns="" xmlns:a16="http://schemas.microsoft.com/office/drawing/2014/main" id="{014AAF6B-D9FC-4977-8759-D185BCE64A8B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8" name="Straight Connector 1997">
              <a:extLst>
                <a:ext uri="{FF2B5EF4-FFF2-40B4-BE49-F238E27FC236}">
                  <a16:creationId xmlns="" xmlns:a16="http://schemas.microsoft.com/office/drawing/2014/main" id="{1504DB57-E20E-4759-9854-B9FE9E33B98B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9" name="Straight Connector 1998">
              <a:extLst>
                <a:ext uri="{FF2B5EF4-FFF2-40B4-BE49-F238E27FC236}">
                  <a16:creationId xmlns="" xmlns:a16="http://schemas.microsoft.com/office/drawing/2014/main" id="{FCE8A730-E0A8-4078-B527-4A837EE5123A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81" name="Straight Connector 1980">
            <a:extLst>
              <a:ext uri="{FF2B5EF4-FFF2-40B4-BE49-F238E27FC236}">
                <a16:creationId xmlns="" xmlns:a16="http://schemas.microsoft.com/office/drawing/2014/main" id="{2D4C0005-C563-445B-9533-4EEAA9A78B50}"/>
              </a:ext>
            </a:extLst>
          </p:cNvPr>
          <p:cNvCxnSpPr>
            <a:cxnSpLocks/>
          </p:cNvCxnSpPr>
          <p:nvPr/>
        </p:nvCxnSpPr>
        <p:spPr>
          <a:xfrm>
            <a:off x="10593849" y="1448507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82" name="TextBox 1981">
            <a:extLst>
              <a:ext uri="{FF2B5EF4-FFF2-40B4-BE49-F238E27FC236}">
                <a16:creationId xmlns="" xmlns:a16="http://schemas.microsoft.com/office/drawing/2014/main" id="{49100C32-A3C3-4BD2-9ECA-15B56C7EE3D2}"/>
              </a:ext>
            </a:extLst>
          </p:cNvPr>
          <p:cNvSpPr txBox="1"/>
          <p:nvPr/>
        </p:nvSpPr>
        <p:spPr>
          <a:xfrm>
            <a:off x="10597197" y="1299938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1983" name="Straight Connector 1982">
            <a:extLst>
              <a:ext uri="{FF2B5EF4-FFF2-40B4-BE49-F238E27FC236}">
                <a16:creationId xmlns="" xmlns:a16="http://schemas.microsoft.com/office/drawing/2014/main" id="{62DE3EAB-6989-4030-BA57-45FF319CCCD7}"/>
              </a:ext>
            </a:extLst>
          </p:cNvPr>
          <p:cNvCxnSpPr>
            <a:cxnSpLocks/>
          </p:cNvCxnSpPr>
          <p:nvPr/>
        </p:nvCxnSpPr>
        <p:spPr>
          <a:xfrm>
            <a:off x="10829115" y="989727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4" name="Straight Connector 1983">
            <a:extLst>
              <a:ext uri="{FF2B5EF4-FFF2-40B4-BE49-F238E27FC236}">
                <a16:creationId xmlns="" xmlns:a16="http://schemas.microsoft.com/office/drawing/2014/main" id="{166C42B1-B524-47A6-AF2C-ADD16A783464}"/>
              </a:ext>
            </a:extLst>
          </p:cNvPr>
          <p:cNvCxnSpPr>
            <a:cxnSpLocks/>
          </p:cNvCxnSpPr>
          <p:nvPr/>
        </p:nvCxnSpPr>
        <p:spPr>
          <a:xfrm>
            <a:off x="11125896" y="991904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85" name="Straight Connector 1984">
            <a:extLst>
              <a:ext uri="{FF2B5EF4-FFF2-40B4-BE49-F238E27FC236}">
                <a16:creationId xmlns="" xmlns:a16="http://schemas.microsoft.com/office/drawing/2014/main" id="{0FA3B5FD-F26C-47C3-BFE1-293F20275B11}"/>
              </a:ext>
            </a:extLst>
          </p:cNvPr>
          <p:cNvCxnSpPr>
            <a:cxnSpLocks/>
          </p:cNvCxnSpPr>
          <p:nvPr/>
        </p:nvCxnSpPr>
        <p:spPr>
          <a:xfrm>
            <a:off x="10592760" y="1604173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86" name="TextBox 1985">
            <a:extLst>
              <a:ext uri="{FF2B5EF4-FFF2-40B4-BE49-F238E27FC236}">
                <a16:creationId xmlns="" xmlns:a16="http://schemas.microsoft.com/office/drawing/2014/main" id="{E59CABAF-B1DE-4323-A003-0FABEF624769}"/>
              </a:ext>
            </a:extLst>
          </p:cNvPr>
          <p:cNvSpPr txBox="1"/>
          <p:nvPr/>
        </p:nvSpPr>
        <p:spPr>
          <a:xfrm>
            <a:off x="10599089" y="1452338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1987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FCDDA878-2F91-41F9-B78C-817EE9410B9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10575235" y="703688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88" name="TextBox 1987">
            <a:extLst>
              <a:ext uri="{FF2B5EF4-FFF2-40B4-BE49-F238E27FC236}">
                <a16:creationId xmlns="" xmlns:a16="http://schemas.microsoft.com/office/drawing/2014/main" id="{B8E24241-9283-4CD3-A087-59AE449DC9BF}"/>
              </a:ext>
            </a:extLst>
          </p:cNvPr>
          <p:cNvSpPr txBox="1"/>
          <p:nvPr/>
        </p:nvSpPr>
        <p:spPr>
          <a:xfrm>
            <a:off x="10531207" y="96480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1989" name="TextBox 1988">
            <a:extLst>
              <a:ext uri="{FF2B5EF4-FFF2-40B4-BE49-F238E27FC236}">
                <a16:creationId xmlns="" xmlns:a16="http://schemas.microsoft.com/office/drawing/2014/main" id="{E02F1E99-0FAB-48FA-8C21-E01034223269}"/>
              </a:ext>
            </a:extLst>
          </p:cNvPr>
          <p:cNvSpPr txBox="1"/>
          <p:nvPr/>
        </p:nvSpPr>
        <p:spPr>
          <a:xfrm>
            <a:off x="10535230" y="1140061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1990" name="TextBox 1989">
            <a:extLst>
              <a:ext uri="{FF2B5EF4-FFF2-40B4-BE49-F238E27FC236}">
                <a16:creationId xmlns="" xmlns:a16="http://schemas.microsoft.com/office/drawing/2014/main" id="{2B3DF77B-328F-4752-8371-080A572C4E9C}"/>
              </a:ext>
            </a:extLst>
          </p:cNvPr>
          <p:cNvSpPr txBox="1"/>
          <p:nvPr/>
        </p:nvSpPr>
        <p:spPr>
          <a:xfrm>
            <a:off x="10533384" y="125947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1991" name="TextBox 1990">
            <a:extLst>
              <a:ext uri="{FF2B5EF4-FFF2-40B4-BE49-F238E27FC236}">
                <a16:creationId xmlns="" xmlns:a16="http://schemas.microsoft.com/office/drawing/2014/main" id="{923EEC2E-2DE6-4F19-98E9-A6CA82F41B6F}"/>
              </a:ext>
            </a:extLst>
          </p:cNvPr>
          <p:cNvSpPr txBox="1"/>
          <p:nvPr/>
        </p:nvSpPr>
        <p:spPr>
          <a:xfrm>
            <a:off x="10539313" y="1410007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1992" name="TextBox 1991">
            <a:extLst>
              <a:ext uri="{FF2B5EF4-FFF2-40B4-BE49-F238E27FC236}">
                <a16:creationId xmlns="" xmlns:a16="http://schemas.microsoft.com/office/drawing/2014/main" id="{980156F8-5FE0-4FFF-A406-6271251B7394}"/>
              </a:ext>
            </a:extLst>
          </p:cNvPr>
          <p:cNvSpPr txBox="1"/>
          <p:nvPr/>
        </p:nvSpPr>
        <p:spPr>
          <a:xfrm>
            <a:off x="10756463" y="949618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408</a:t>
            </a:r>
          </a:p>
        </p:txBody>
      </p:sp>
      <p:sp>
        <p:nvSpPr>
          <p:cNvPr id="1993" name="TextBox 1992">
            <a:extLst>
              <a:ext uri="{FF2B5EF4-FFF2-40B4-BE49-F238E27FC236}">
                <a16:creationId xmlns="" xmlns:a16="http://schemas.microsoft.com/office/drawing/2014/main" id="{A349F8AA-60C1-4E51-B283-ABF33BF61B95}"/>
              </a:ext>
            </a:extLst>
          </p:cNvPr>
          <p:cNvSpPr txBox="1"/>
          <p:nvPr/>
        </p:nvSpPr>
        <p:spPr>
          <a:xfrm>
            <a:off x="10754316" y="1099442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2.249</a:t>
            </a:r>
          </a:p>
        </p:txBody>
      </p:sp>
      <p:sp>
        <p:nvSpPr>
          <p:cNvPr id="1994" name="TextBox 1993">
            <a:extLst>
              <a:ext uri="{FF2B5EF4-FFF2-40B4-BE49-F238E27FC236}">
                <a16:creationId xmlns="" xmlns:a16="http://schemas.microsoft.com/office/drawing/2014/main" id="{946954CB-93F8-40C9-B108-AB1EEA3C5E72}"/>
              </a:ext>
            </a:extLst>
          </p:cNvPr>
          <p:cNvSpPr txBox="1"/>
          <p:nvPr/>
        </p:nvSpPr>
        <p:spPr>
          <a:xfrm>
            <a:off x="10754316" y="1251413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216</a:t>
            </a:r>
          </a:p>
        </p:txBody>
      </p:sp>
      <p:sp>
        <p:nvSpPr>
          <p:cNvPr id="1995" name="TextBox 1994">
            <a:extLst>
              <a:ext uri="{FF2B5EF4-FFF2-40B4-BE49-F238E27FC236}">
                <a16:creationId xmlns="" xmlns:a16="http://schemas.microsoft.com/office/drawing/2014/main" id="{7BE79B90-6504-42DA-9410-CCB4EB10D55A}"/>
              </a:ext>
            </a:extLst>
          </p:cNvPr>
          <p:cNvSpPr txBox="1"/>
          <p:nvPr/>
        </p:nvSpPr>
        <p:spPr>
          <a:xfrm>
            <a:off x="10756893" y="1408535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-</a:t>
            </a:r>
          </a:p>
        </p:txBody>
      </p:sp>
      <p:grpSp>
        <p:nvGrpSpPr>
          <p:cNvPr id="2003" name="Group 2002">
            <a:extLst>
              <a:ext uri="{FF2B5EF4-FFF2-40B4-BE49-F238E27FC236}">
                <a16:creationId xmlns="" xmlns:a16="http://schemas.microsoft.com/office/drawing/2014/main" id="{F45CAE26-D7B7-434E-BBEA-D95582F75A54}"/>
              </a:ext>
            </a:extLst>
          </p:cNvPr>
          <p:cNvGrpSpPr/>
          <p:nvPr/>
        </p:nvGrpSpPr>
        <p:grpSpPr>
          <a:xfrm>
            <a:off x="11378863" y="672036"/>
            <a:ext cx="567891" cy="372716"/>
            <a:chOff x="331048" y="694058"/>
            <a:chExt cx="567891" cy="372716"/>
          </a:xfrm>
        </p:grpSpPr>
        <p:pic>
          <p:nvPicPr>
            <p:cNvPr id="2026" name="Picture 2025">
              <a:extLst>
                <a:ext uri="{FF2B5EF4-FFF2-40B4-BE49-F238E27FC236}">
                  <a16:creationId xmlns="" xmlns:a16="http://schemas.microsoft.com/office/drawing/2014/main" id="{C5950016-FC98-4939-A51E-B804E6CAA37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592" y="694058"/>
              <a:ext cx="389575" cy="161978"/>
            </a:xfrm>
            <a:prstGeom prst="rect">
              <a:avLst/>
            </a:prstGeom>
          </p:spPr>
        </p:pic>
        <p:sp>
          <p:nvSpPr>
            <p:cNvPr id="2027" name="TextBox 2026">
              <a:extLst>
                <a:ext uri="{FF2B5EF4-FFF2-40B4-BE49-F238E27FC236}">
                  <a16:creationId xmlns="" xmlns:a16="http://schemas.microsoft.com/office/drawing/2014/main" id="{28B92096-0B62-40C5-8F42-61C0A03177C8}"/>
                </a:ext>
              </a:extLst>
            </p:cNvPr>
            <p:cNvSpPr txBox="1"/>
            <p:nvPr/>
          </p:nvSpPr>
          <p:spPr>
            <a:xfrm>
              <a:off x="331048" y="758997"/>
              <a:ext cx="56789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ambria" panose="02040503050406030204" pitchFamily="18" charset="0"/>
                </a:rPr>
                <a:t>Papua Barat</a:t>
              </a:r>
            </a:p>
          </p:txBody>
        </p:sp>
      </p:grpSp>
      <p:sp>
        <p:nvSpPr>
          <p:cNvPr id="2004" name="TextBox 2003">
            <a:extLst>
              <a:ext uri="{FF2B5EF4-FFF2-40B4-BE49-F238E27FC236}">
                <a16:creationId xmlns="" xmlns:a16="http://schemas.microsoft.com/office/drawing/2014/main" id="{626F38D3-A917-408D-9865-69EF4FBECF69}"/>
              </a:ext>
            </a:extLst>
          </p:cNvPr>
          <p:cNvSpPr txBox="1"/>
          <p:nvPr/>
        </p:nvSpPr>
        <p:spPr>
          <a:xfrm>
            <a:off x="11283428" y="986306"/>
            <a:ext cx="234368" cy="1538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400" dirty="0"/>
          </a:p>
        </p:txBody>
      </p:sp>
      <p:sp>
        <p:nvSpPr>
          <p:cNvPr id="2005" name="TextBox 2004">
            <a:extLst>
              <a:ext uri="{FF2B5EF4-FFF2-40B4-BE49-F238E27FC236}">
                <a16:creationId xmlns="" xmlns:a16="http://schemas.microsoft.com/office/drawing/2014/main" id="{DF561A07-91B7-4E23-8B65-5690C2FB4C13}"/>
              </a:ext>
            </a:extLst>
          </p:cNvPr>
          <p:cNvSpPr txBox="1"/>
          <p:nvPr/>
        </p:nvSpPr>
        <p:spPr>
          <a:xfrm>
            <a:off x="11284549" y="1138635"/>
            <a:ext cx="229982" cy="146194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grpSp>
        <p:nvGrpSpPr>
          <p:cNvPr id="2006" name="Group 2005">
            <a:extLst>
              <a:ext uri="{FF2B5EF4-FFF2-40B4-BE49-F238E27FC236}">
                <a16:creationId xmlns="" xmlns:a16="http://schemas.microsoft.com/office/drawing/2014/main" id="{24BE1CA2-7F68-4AE8-8572-C5EDFD7BE61F}"/>
              </a:ext>
            </a:extLst>
          </p:cNvPr>
          <p:cNvGrpSpPr/>
          <p:nvPr/>
        </p:nvGrpSpPr>
        <p:grpSpPr>
          <a:xfrm>
            <a:off x="11283953" y="982960"/>
            <a:ext cx="534243" cy="611936"/>
            <a:chOff x="574805" y="753605"/>
            <a:chExt cx="534243" cy="611936"/>
          </a:xfrm>
        </p:grpSpPr>
        <p:cxnSp>
          <p:nvCxnSpPr>
            <p:cNvPr id="2022" name="Straight Connector 2021">
              <a:extLst>
                <a:ext uri="{FF2B5EF4-FFF2-40B4-BE49-F238E27FC236}">
                  <a16:creationId xmlns="" xmlns:a16="http://schemas.microsoft.com/office/drawing/2014/main" id="{DE11F419-FD39-49F8-A617-E309235C671D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754517"/>
              <a:ext cx="52947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3" name="Straight Connector 2022">
              <a:extLst>
                <a:ext uri="{FF2B5EF4-FFF2-40B4-BE49-F238E27FC236}">
                  <a16:creationId xmlns="" xmlns:a16="http://schemas.microsoft.com/office/drawing/2014/main" id="{3A037C12-104F-4D7F-B600-000B9AFDC7AA}"/>
                </a:ext>
              </a:extLst>
            </p:cNvPr>
            <p:cNvCxnSpPr>
              <a:cxnSpLocks/>
            </p:cNvCxnSpPr>
            <p:nvPr/>
          </p:nvCxnSpPr>
          <p:spPr>
            <a:xfrm>
              <a:off x="576073" y="753605"/>
              <a:ext cx="0" cy="611936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4" name="Straight Connector 2023">
              <a:extLst>
                <a:ext uri="{FF2B5EF4-FFF2-40B4-BE49-F238E27FC236}">
                  <a16:creationId xmlns="" xmlns:a16="http://schemas.microsoft.com/office/drawing/2014/main" id="{1CB11C0F-B00D-470C-9502-88B90BEEC7D2}"/>
                </a:ext>
              </a:extLst>
            </p:cNvPr>
            <p:cNvCxnSpPr>
              <a:cxnSpLocks/>
            </p:cNvCxnSpPr>
            <p:nvPr/>
          </p:nvCxnSpPr>
          <p:spPr>
            <a:xfrm>
              <a:off x="576998" y="907188"/>
              <a:ext cx="532050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25" name="Straight Connector 2024">
              <a:extLst>
                <a:ext uri="{FF2B5EF4-FFF2-40B4-BE49-F238E27FC236}">
                  <a16:creationId xmlns="" xmlns:a16="http://schemas.microsoft.com/office/drawing/2014/main" id="{2B1BB29A-74FC-4FED-8921-1814A4850F23}"/>
                </a:ext>
              </a:extLst>
            </p:cNvPr>
            <p:cNvCxnSpPr>
              <a:cxnSpLocks/>
            </p:cNvCxnSpPr>
            <p:nvPr/>
          </p:nvCxnSpPr>
          <p:spPr>
            <a:xfrm>
              <a:off x="574805" y="1059540"/>
              <a:ext cx="531667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007" name="Straight Connector 2006">
            <a:extLst>
              <a:ext uri="{FF2B5EF4-FFF2-40B4-BE49-F238E27FC236}">
                <a16:creationId xmlns="" xmlns:a16="http://schemas.microsoft.com/office/drawing/2014/main" id="{2E5F3733-4E40-4152-AFAD-E46342C0E483}"/>
              </a:ext>
            </a:extLst>
          </p:cNvPr>
          <p:cNvCxnSpPr>
            <a:cxnSpLocks/>
          </p:cNvCxnSpPr>
          <p:nvPr/>
        </p:nvCxnSpPr>
        <p:spPr>
          <a:xfrm>
            <a:off x="11282962" y="1441881"/>
            <a:ext cx="53265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08" name="TextBox 2007">
            <a:extLst>
              <a:ext uri="{FF2B5EF4-FFF2-40B4-BE49-F238E27FC236}">
                <a16:creationId xmlns="" xmlns:a16="http://schemas.microsoft.com/office/drawing/2014/main" id="{34E0C81E-6F98-44D3-9D11-FFB1F3630C60}"/>
              </a:ext>
            </a:extLst>
          </p:cNvPr>
          <p:cNvSpPr txBox="1"/>
          <p:nvPr/>
        </p:nvSpPr>
        <p:spPr>
          <a:xfrm>
            <a:off x="11286310" y="1293312"/>
            <a:ext cx="232170" cy="146194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endParaRPr lang="en-US" sz="350" dirty="0"/>
          </a:p>
        </p:txBody>
      </p:sp>
      <p:cxnSp>
        <p:nvCxnSpPr>
          <p:cNvPr id="2009" name="Straight Connector 2008">
            <a:extLst>
              <a:ext uri="{FF2B5EF4-FFF2-40B4-BE49-F238E27FC236}">
                <a16:creationId xmlns="" xmlns:a16="http://schemas.microsoft.com/office/drawing/2014/main" id="{3F2287E5-0B47-4B10-8851-BEE11ACF0D1F}"/>
              </a:ext>
            </a:extLst>
          </p:cNvPr>
          <p:cNvCxnSpPr>
            <a:cxnSpLocks/>
          </p:cNvCxnSpPr>
          <p:nvPr/>
        </p:nvCxnSpPr>
        <p:spPr>
          <a:xfrm>
            <a:off x="11518228" y="983101"/>
            <a:ext cx="0" cy="611795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0" name="Straight Connector 2009">
            <a:extLst>
              <a:ext uri="{FF2B5EF4-FFF2-40B4-BE49-F238E27FC236}">
                <a16:creationId xmlns="" xmlns:a16="http://schemas.microsoft.com/office/drawing/2014/main" id="{ADF9CE2C-CCC3-4127-A9ED-818177E76CC5}"/>
              </a:ext>
            </a:extLst>
          </p:cNvPr>
          <p:cNvCxnSpPr>
            <a:cxnSpLocks/>
          </p:cNvCxnSpPr>
          <p:nvPr/>
        </p:nvCxnSpPr>
        <p:spPr>
          <a:xfrm>
            <a:off x="11815009" y="985278"/>
            <a:ext cx="0" cy="61288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1" name="Straight Connector 2010">
            <a:extLst>
              <a:ext uri="{FF2B5EF4-FFF2-40B4-BE49-F238E27FC236}">
                <a16:creationId xmlns="" xmlns:a16="http://schemas.microsoft.com/office/drawing/2014/main" id="{635E51E3-8DAB-4F35-AE83-29CE8EE9628B}"/>
              </a:ext>
            </a:extLst>
          </p:cNvPr>
          <p:cNvCxnSpPr>
            <a:cxnSpLocks/>
          </p:cNvCxnSpPr>
          <p:nvPr/>
        </p:nvCxnSpPr>
        <p:spPr>
          <a:xfrm>
            <a:off x="11281873" y="1597547"/>
            <a:ext cx="536323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12" name="TextBox 2011">
            <a:extLst>
              <a:ext uri="{FF2B5EF4-FFF2-40B4-BE49-F238E27FC236}">
                <a16:creationId xmlns="" xmlns:a16="http://schemas.microsoft.com/office/drawing/2014/main" id="{7BE4CE8D-F36B-4372-AAD8-29E0F59B9E2C}"/>
              </a:ext>
            </a:extLst>
          </p:cNvPr>
          <p:cNvSpPr txBox="1"/>
          <p:nvPr/>
        </p:nvSpPr>
        <p:spPr>
          <a:xfrm>
            <a:off x="11288202" y="1445712"/>
            <a:ext cx="226612" cy="150811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endParaRPr lang="en-US" sz="380" dirty="0"/>
          </a:p>
        </p:txBody>
      </p:sp>
      <p:pic>
        <p:nvPicPr>
          <p:cNvPr id="2013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72F061E3-CA99-4B7A-BE12-2915FC6E449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11264348" y="697062"/>
            <a:ext cx="217335" cy="282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14" name="TextBox 2013">
            <a:extLst>
              <a:ext uri="{FF2B5EF4-FFF2-40B4-BE49-F238E27FC236}">
                <a16:creationId xmlns="" xmlns:a16="http://schemas.microsoft.com/office/drawing/2014/main" id="{4EB24D5D-17B8-4B6E-B683-E41048C55E60}"/>
              </a:ext>
            </a:extLst>
          </p:cNvPr>
          <p:cNvSpPr txBox="1"/>
          <p:nvPr/>
        </p:nvSpPr>
        <p:spPr>
          <a:xfrm>
            <a:off x="11220320" y="95817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2015" name="TextBox 2014">
            <a:extLst>
              <a:ext uri="{FF2B5EF4-FFF2-40B4-BE49-F238E27FC236}">
                <a16:creationId xmlns="" xmlns:a16="http://schemas.microsoft.com/office/drawing/2014/main" id="{03240FE9-977D-4C84-9EF6-BD29DD6AD3DF}"/>
              </a:ext>
            </a:extLst>
          </p:cNvPr>
          <p:cNvSpPr txBox="1"/>
          <p:nvPr/>
        </p:nvSpPr>
        <p:spPr>
          <a:xfrm>
            <a:off x="11224343" y="1133435"/>
            <a:ext cx="376941" cy="16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00" b="1" dirty="0">
                <a:solidFill>
                  <a:schemeClr val="bg1"/>
                </a:solidFill>
                <a:latin typeface="Cambria" panose="02040503050406030204" pitchFamily="18" charset="0"/>
              </a:rPr>
              <a:t>N.PNS</a:t>
            </a:r>
          </a:p>
        </p:txBody>
      </p:sp>
      <p:sp>
        <p:nvSpPr>
          <p:cNvPr id="2016" name="TextBox 2015">
            <a:extLst>
              <a:ext uri="{FF2B5EF4-FFF2-40B4-BE49-F238E27FC236}">
                <a16:creationId xmlns="" xmlns:a16="http://schemas.microsoft.com/office/drawing/2014/main" id="{FC785BA4-553C-431D-8E33-8046FCB5B9FA}"/>
              </a:ext>
            </a:extLst>
          </p:cNvPr>
          <p:cNvSpPr txBox="1"/>
          <p:nvPr/>
        </p:nvSpPr>
        <p:spPr>
          <a:xfrm>
            <a:off x="11222497" y="125284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UJK</a:t>
            </a:r>
          </a:p>
        </p:txBody>
      </p:sp>
      <p:sp>
        <p:nvSpPr>
          <p:cNvPr id="2017" name="TextBox 2016">
            <a:extLst>
              <a:ext uri="{FF2B5EF4-FFF2-40B4-BE49-F238E27FC236}">
                <a16:creationId xmlns="" xmlns:a16="http://schemas.microsoft.com/office/drawing/2014/main" id="{3FC6BE10-27B2-49BD-B085-DBB215528E25}"/>
              </a:ext>
            </a:extLst>
          </p:cNvPr>
          <p:cNvSpPr txBox="1"/>
          <p:nvPr/>
        </p:nvSpPr>
        <p:spPr>
          <a:xfrm>
            <a:off x="11228426" y="140338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INP</a:t>
            </a:r>
          </a:p>
        </p:txBody>
      </p:sp>
      <p:sp>
        <p:nvSpPr>
          <p:cNvPr id="2018" name="TextBox 2017">
            <a:extLst>
              <a:ext uri="{FF2B5EF4-FFF2-40B4-BE49-F238E27FC236}">
                <a16:creationId xmlns="" xmlns:a16="http://schemas.microsoft.com/office/drawing/2014/main" id="{057CEC3C-C459-47DC-AFA5-621DBAA34997}"/>
              </a:ext>
            </a:extLst>
          </p:cNvPr>
          <p:cNvSpPr txBox="1"/>
          <p:nvPr/>
        </p:nvSpPr>
        <p:spPr>
          <a:xfrm>
            <a:off x="11445576" y="942992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330</a:t>
            </a:r>
          </a:p>
        </p:txBody>
      </p:sp>
      <p:sp>
        <p:nvSpPr>
          <p:cNvPr id="2019" name="TextBox 2018">
            <a:extLst>
              <a:ext uri="{FF2B5EF4-FFF2-40B4-BE49-F238E27FC236}">
                <a16:creationId xmlns="" xmlns:a16="http://schemas.microsoft.com/office/drawing/2014/main" id="{E13DEDD2-A0F1-4B3D-92EB-67183410735F}"/>
              </a:ext>
            </a:extLst>
          </p:cNvPr>
          <p:cNvSpPr txBox="1"/>
          <p:nvPr/>
        </p:nvSpPr>
        <p:spPr>
          <a:xfrm>
            <a:off x="11443429" y="1092816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/>
              <a:t>1.651</a:t>
            </a:r>
          </a:p>
        </p:txBody>
      </p:sp>
      <p:sp>
        <p:nvSpPr>
          <p:cNvPr id="2020" name="TextBox 2019">
            <a:extLst>
              <a:ext uri="{FF2B5EF4-FFF2-40B4-BE49-F238E27FC236}">
                <a16:creationId xmlns="" xmlns:a16="http://schemas.microsoft.com/office/drawing/2014/main" id="{1CC8B015-C2D9-46B1-8BF0-A551F8A6D7EF}"/>
              </a:ext>
            </a:extLst>
          </p:cNvPr>
          <p:cNvSpPr txBox="1"/>
          <p:nvPr/>
        </p:nvSpPr>
        <p:spPr>
          <a:xfrm>
            <a:off x="11443429" y="1244787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1</a:t>
            </a:r>
          </a:p>
        </p:txBody>
      </p:sp>
      <p:sp>
        <p:nvSpPr>
          <p:cNvPr id="2021" name="TextBox 2020">
            <a:extLst>
              <a:ext uri="{FF2B5EF4-FFF2-40B4-BE49-F238E27FC236}">
                <a16:creationId xmlns="" xmlns:a16="http://schemas.microsoft.com/office/drawing/2014/main" id="{B4AED428-5939-4F89-A84E-0338BF663E5F}"/>
              </a:ext>
            </a:extLst>
          </p:cNvPr>
          <p:cNvSpPr txBox="1"/>
          <p:nvPr/>
        </p:nvSpPr>
        <p:spPr>
          <a:xfrm>
            <a:off x="11446006" y="1401909"/>
            <a:ext cx="4550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-</a:t>
            </a:r>
          </a:p>
        </p:txBody>
      </p:sp>
      <p:grpSp>
        <p:nvGrpSpPr>
          <p:cNvPr id="2028" name="Group 2027">
            <a:extLst>
              <a:ext uri="{FF2B5EF4-FFF2-40B4-BE49-F238E27FC236}">
                <a16:creationId xmlns="" xmlns:a16="http://schemas.microsoft.com/office/drawing/2014/main" id="{43E8B82E-FB72-4CFE-A2BD-C4C65140D4E1}"/>
              </a:ext>
            </a:extLst>
          </p:cNvPr>
          <p:cNvGrpSpPr/>
          <p:nvPr/>
        </p:nvGrpSpPr>
        <p:grpSpPr>
          <a:xfrm>
            <a:off x="172447" y="4585731"/>
            <a:ext cx="738361" cy="984779"/>
            <a:chOff x="222342" y="646639"/>
            <a:chExt cx="738361" cy="984779"/>
          </a:xfrm>
        </p:grpSpPr>
        <p:grpSp>
          <p:nvGrpSpPr>
            <p:cNvPr id="2029" name="Group 2028">
              <a:extLst>
                <a:ext uri="{FF2B5EF4-FFF2-40B4-BE49-F238E27FC236}">
                  <a16:creationId xmlns="" xmlns:a16="http://schemas.microsoft.com/office/drawing/2014/main" id="{EB3F7848-5A8F-46FF-8842-07CEADA1B24F}"/>
                </a:ext>
              </a:extLst>
            </p:cNvPr>
            <p:cNvGrpSpPr/>
            <p:nvPr/>
          </p:nvGrpSpPr>
          <p:grpSpPr>
            <a:xfrm>
              <a:off x="392812" y="646639"/>
              <a:ext cx="567891" cy="367674"/>
              <a:chOff x="342975" y="669984"/>
              <a:chExt cx="567891" cy="367674"/>
            </a:xfrm>
          </p:grpSpPr>
          <p:pic>
            <p:nvPicPr>
              <p:cNvPr id="2052" name="Picture 2051">
                <a:extLst>
                  <a:ext uri="{FF2B5EF4-FFF2-40B4-BE49-F238E27FC236}">
                    <a16:creationId xmlns="" xmlns:a16="http://schemas.microsoft.com/office/drawing/2014/main" id="{C7E17CDE-2820-4965-AD41-1EDCFD1E3F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8253" y="669984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053" name="TextBox 2052">
                <a:extLst>
                  <a:ext uri="{FF2B5EF4-FFF2-40B4-BE49-F238E27FC236}">
                    <a16:creationId xmlns="" xmlns:a16="http://schemas.microsoft.com/office/drawing/2014/main" id="{5A27A9E1-8CEA-4ECA-B119-2F10466644B6}"/>
                  </a:ext>
                </a:extLst>
              </p:cNvPr>
              <p:cNvSpPr txBox="1"/>
              <p:nvPr/>
            </p:nvSpPr>
            <p:spPr>
              <a:xfrm>
                <a:off x="342975" y="822214"/>
                <a:ext cx="56789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800" b="1" dirty="0" err="1">
                    <a:latin typeface="Cambria" panose="02040503050406030204" pitchFamily="18" charset="0"/>
                  </a:rPr>
                  <a:t>Sumbar</a:t>
                </a:r>
                <a:endParaRPr lang="en-US" sz="800" b="1" dirty="0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2030" name="TextBox 2029">
              <a:extLst>
                <a:ext uri="{FF2B5EF4-FFF2-40B4-BE49-F238E27FC236}">
                  <a16:creationId xmlns="" xmlns:a16="http://schemas.microsoft.com/office/drawing/2014/main" id="{BB4FDFA8-50FA-4C3F-AD6D-06C920903D84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031" name="TextBox 2030">
              <a:extLst>
                <a:ext uri="{FF2B5EF4-FFF2-40B4-BE49-F238E27FC236}">
                  <a16:creationId xmlns="" xmlns:a16="http://schemas.microsoft.com/office/drawing/2014/main" id="{23AF3A8A-4DEB-4E2D-8990-A4AC5E093002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032" name="Group 2031">
              <a:extLst>
                <a:ext uri="{FF2B5EF4-FFF2-40B4-BE49-F238E27FC236}">
                  <a16:creationId xmlns="" xmlns:a16="http://schemas.microsoft.com/office/drawing/2014/main" id="{93160048-D90B-4352-961C-972B78F6F375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048" name="Straight Connector 2047">
                <a:extLst>
                  <a:ext uri="{FF2B5EF4-FFF2-40B4-BE49-F238E27FC236}">
                    <a16:creationId xmlns="" xmlns:a16="http://schemas.microsoft.com/office/drawing/2014/main" id="{78095F52-0EF3-4BCE-8D0D-383076083D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9" name="Straight Connector 2048">
                <a:extLst>
                  <a:ext uri="{FF2B5EF4-FFF2-40B4-BE49-F238E27FC236}">
                    <a16:creationId xmlns="" xmlns:a16="http://schemas.microsoft.com/office/drawing/2014/main" id="{FBFDA0BA-CE01-4E85-8CB8-99E28E66FA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0" name="Straight Connector 2049">
                <a:extLst>
                  <a:ext uri="{FF2B5EF4-FFF2-40B4-BE49-F238E27FC236}">
                    <a16:creationId xmlns="" xmlns:a16="http://schemas.microsoft.com/office/drawing/2014/main" id="{2A4991E1-E4DD-4330-B70E-A7EC2388AD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1" name="Straight Connector 2050">
                <a:extLst>
                  <a:ext uri="{FF2B5EF4-FFF2-40B4-BE49-F238E27FC236}">
                    <a16:creationId xmlns="" xmlns:a16="http://schemas.microsoft.com/office/drawing/2014/main" id="{5DEEBB4D-6C7D-4234-875D-D57BF90EC6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33" name="Straight Connector 2032">
              <a:extLst>
                <a:ext uri="{FF2B5EF4-FFF2-40B4-BE49-F238E27FC236}">
                  <a16:creationId xmlns="" xmlns:a16="http://schemas.microsoft.com/office/drawing/2014/main" id="{24453C1C-2D35-47CA-96D6-8374AEF0618B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34" name="TextBox 2033">
              <a:extLst>
                <a:ext uri="{FF2B5EF4-FFF2-40B4-BE49-F238E27FC236}">
                  <a16:creationId xmlns="" xmlns:a16="http://schemas.microsoft.com/office/drawing/2014/main" id="{0C28F511-F0E7-4946-9749-D07BA4CA63C8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035" name="Straight Connector 2034">
              <a:extLst>
                <a:ext uri="{FF2B5EF4-FFF2-40B4-BE49-F238E27FC236}">
                  <a16:creationId xmlns="" xmlns:a16="http://schemas.microsoft.com/office/drawing/2014/main" id="{A4581948-1702-4FDF-A011-00E4436FC63B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6" name="Straight Connector 2035">
              <a:extLst>
                <a:ext uri="{FF2B5EF4-FFF2-40B4-BE49-F238E27FC236}">
                  <a16:creationId xmlns="" xmlns:a16="http://schemas.microsoft.com/office/drawing/2014/main" id="{7720A731-D3F4-4860-BDCF-BE3A953E7918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7" name="Straight Connector 2036">
              <a:extLst>
                <a:ext uri="{FF2B5EF4-FFF2-40B4-BE49-F238E27FC236}">
                  <a16:creationId xmlns="" xmlns:a16="http://schemas.microsoft.com/office/drawing/2014/main" id="{BFED0F29-B0CA-41EC-AE2E-DB6678D5C810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38" name="TextBox 2037">
              <a:extLst>
                <a:ext uri="{FF2B5EF4-FFF2-40B4-BE49-F238E27FC236}">
                  <a16:creationId xmlns="" xmlns:a16="http://schemas.microsoft.com/office/drawing/2014/main" id="{39488AF7-EB25-41B1-B926-B27272EB2FB3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039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01536334-9C4D-4FAA-8C5F-7338C49C7A9E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1" y="695739"/>
              <a:ext cx="204944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40" name="TextBox 2039">
              <a:extLst>
                <a:ext uri="{FF2B5EF4-FFF2-40B4-BE49-F238E27FC236}">
                  <a16:creationId xmlns="" xmlns:a16="http://schemas.microsoft.com/office/drawing/2014/main" id="{1CF9D893-7B37-44F5-BDD8-406A8C5287FF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041" name="TextBox 2040">
              <a:extLst>
                <a:ext uri="{FF2B5EF4-FFF2-40B4-BE49-F238E27FC236}">
                  <a16:creationId xmlns="" xmlns:a16="http://schemas.microsoft.com/office/drawing/2014/main" id="{1AFED293-E17D-4C47-B0C2-35A95AFF94BA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042" name="TextBox 2041">
              <a:extLst>
                <a:ext uri="{FF2B5EF4-FFF2-40B4-BE49-F238E27FC236}">
                  <a16:creationId xmlns="" xmlns:a16="http://schemas.microsoft.com/office/drawing/2014/main" id="{A6DDEE7C-72E9-4EB6-8E45-68DC5B9AB5DF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043" name="TextBox 2042">
              <a:extLst>
                <a:ext uri="{FF2B5EF4-FFF2-40B4-BE49-F238E27FC236}">
                  <a16:creationId xmlns="" xmlns:a16="http://schemas.microsoft.com/office/drawing/2014/main" id="{0E1FD1C2-6787-4E45-ABED-F30279E70815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044" name="TextBox 2043">
              <a:extLst>
                <a:ext uri="{FF2B5EF4-FFF2-40B4-BE49-F238E27FC236}">
                  <a16:creationId xmlns="" xmlns:a16="http://schemas.microsoft.com/office/drawing/2014/main" id="{CA6E0B2E-A497-44FD-B1C7-159BF7B61505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1.101</a:t>
              </a:r>
            </a:p>
          </p:txBody>
        </p:sp>
        <p:sp>
          <p:nvSpPr>
            <p:cNvPr id="2045" name="TextBox 2044">
              <a:extLst>
                <a:ext uri="{FF2B5EF4-FFF2-40B4-BE49-F238E27FC236}">
                  <a16:creationId xmlns="" xmlns:a16="http://schemas.microsoft.com/office/drawing/2014/main" id="{58895BF2-32CC-4AC5-A34F-D93151C5F4C0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2.473</a:t>
              </a:r>
            </a:p>
          </p:txBody>
        </p:sp>
        <p:sp>
          <p:nvSpPr>
            <p:cNvPr id="2046" name="TextBox 2045">
              <a:extLst>
                <a:ext uri="{FF2B5EF4-FFF2-40B4-BE49-F238E27FC236}">
                  <a16:creationId xmlns="" xmlns:a16="http://schemas.microsoft.com/office/drawing/2014/main" id="{0C115F96-A62B-411E-B5D5-64DF7C2C3B39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215</a:t>
              </a:r>
            </a:p>
          </p:txBody>
        </p:sp>
        <p:sp>
          <p:nvSpPr>
            <p:cNvPr id="2047" name="TextBox 2046">
              <a:extLst>
                <a:ext uri="{FF2B5EF4-FFF2-40B4-BE49-F238E27FC236}">
                  <a16:creationId xmlns="" xmlns:a16="http://schemas.microsoft.com/office/drawing/2014/main" id="{E6CAB423-91C0-4AEC-A384-84B198373108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-</a:t>
              </a:r>
            </a:p>
          </p:txBody>
        </p:sp>
      </p:grpSp>
      <p:grpSp>
        <p:nvGrpSpPr>
          <p:cNvPr id="2054" name="Group 2053">
            <a:extLst>
              <a:ext uri="{FF2B5EF4-FFF2-40B4-BE49-F238E27FC236}">
                <a16:creationId xmlns="" xmlns:a16="http://schemas.microsoft.com/office/drawing/2014/main" id="{E59F60E4-7631-4274-8A0C-030C0184A751}"/>
              </a:ext>
            </a:extLst>
          </p:cNvPr>
          <p:cNvGrpSpPr/>
          <p:nvPr/>
        </p:nvGrpSpPr>
        <p:grpSpPr>
          <a:xfrm>
            <a:off x="853613" y="4591032"/>
            <a:ext cx="722607" cy="980803"/>
            <a:chOff x="222342" y="650615"/>
            <a:chExt cx="722607" cy="980803"/>
          </a:xfrm>
        </p:grpSpPr>
        <p:grpSp>
          <p:nvGrpSpPr>
            <p:cNvPr id="2055" name="Group 2054">
              <a:extLst>
                <a:ext uri="{FF2B5EF4-FFF2-40B4-BE49-F238E27FC236}">
                  <a16:creationId xmlns="" xmlns:a16="http://schemas.microsoft.com/office/drawing/2014/main" id="{6E3BBC78-539B-4AD6-9049-5A745ECDBFB6}"/>
                </a:ext>
              </a:extLst>
            </p:cNvPr>
            <p:cNvGrpSpPr/>
            <p:nvPr/>
          </p:nvGrpSpPr>
          <p:grpSpPr>
            <a:xfrm>
              <a:off x="361701" y="650615"/>
              <a:ext cx="583248" cy="362738"/>
              <a:chOff x="311864" y="673960"/>
              <a:chExt cx="583248" cy="362738"/>
            </a:xfrm>
          </p:grpSpPr>
          <p:pic>
            <p:nvPicPr>
              <p:cNvPr id="2078" name="Picture 2077">
                <a:extLst>
                  <a:ext uri="{FF2B5EF4-FFF2-40B4-BE49-F238E27FC236}">
                    <a16:creationId xmlns="" xmlns:a16="http://schemas.microsoft.com/office/drawing/2014/main" id="{76C4E3D1-5B56-43DB-90EB-312DC47150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079" name="TextBox 2078">
                <a:extLst>
                  <a:ext uri="{FF2B5EF4-FFF2-40B4-BE49-F238E27FC236}">
                    <a16:creationId xmlns="" xmlns:a16="http://schemas.microsoft.com/office/drawing/2014/main" id="{100EA1E1-4AE9-4C9C-A943-2499D69CB373}"/>
                  </a:ext>
                </a:extLst>
              </p:cNvPr>
              <p:cNvSpPr txBox="1"/>
              <p:nvPr/>
            </p:nvSpPr>
            <p:spPr>
              <a:xfrm>
                <a:off x="311864" y="836643"/>
                <a:ext cx="5832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>
                    <a:latin typeface="Cambria" panose="02040503050406030204" pitchFamily="18" charset="0"/>
                  </a:rPr>
                  <a:t>Bengkulu </a:t>
                </a:r>
              </a:p>
            </p:txBody>
          </p:sp>
        </p:grpSp>
        <p:sp>
          <p:nvSpPr>
            <p:cNvPr id="2056" name="TextBox 2055">
              <a:extLst>
                <a:ext uri="{FF2B5EF4-FFF2-40B4-BE49-F238E27FC236}">
                  <a16:creationId xmlns="" xmlns:a16="http://schemas.microsoft.com/office/drawing/2014/main" id="{833BB8EF-F05F-4016-A778-E964663ED01D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057" name="TextBox 2056">
              <a:extLst>
                <a:ext uri="{FF2B5EF4-FFF2-40B4-BE49-F238E27FC236}">
                  <a16:creationId xmlns="" xmlns:a16="http://schemas.microsoft.com/office/drawing/2014/main" id="{440EF593-EDE0-4ACF-A942-47F37D50C081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058" name="Group 2057">
              <a:extLst>
                <a:ext uri="{FF2B5EF4-FFF2-40B4-BE49-F238E27FC236}">
                  <a16:creationId xmlns="" xmlns:a16="http://schemas.microsoft.com/office/drawing/2014/main" id="{A7429FA6-F266-47F4-B866-94A54263B7F9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074" name="Straight Connector 2073">
                <a:extLst>
                  <a:ext uri="{FF2B5EF4-FFF2-40B4-BE49-F238E27FC236}">
                    <a16:creationId xmlns="" xmlns:a16="http://schemas.microsoft.com/office/drawing/2014/main" id="{2B798F32-FC70-4AF8-8325-038102EAB3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5" name="Straight Connector 2074">
                <a:extLst>
                  <a:ext uri="{FF2B5EF4-FFF2-40B4-BE49-F238E27FC236}">
                    <a16:creationId xmlns="" xmlns:a16="http://schemas.microsoft.com/office/drawing/2014/main" id="{57C72D79-5DC2-4027-B91B-EB0FABD1D3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6" name="Straight Connector 2075">
                <a:extLst>
                  <a:ext uri="{FF2B5EF4-FFF2-40B4-BE49-F238E27FC236}">
                    <a16:creationId xmlns="" xmlns:a16="http://schemas.microsoft.com/office/drawing/2014/main" id="{7012AC3B-52D5-44E0-8AFF-8EC9F5C255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7" name="Straight Connector 2076">
                <a:extLst>
                  <a:ext uri="{FF2B5EF4-FFF2-40B4-BE49-F238E27FC236}">
                    <a16:creationId xmlns="" xmlns:a16="http://schemas.microsoft.com/office/drawing/2014/main" id="{97B9D2F3-FE01-41AA-8CC6-69B182EC15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59" name="Straight Connector 2058">
              <a:extLst>
                <a:ext uri="{FF2B5EF4-FFF2-40B4-BE49-F238E27FC236}">
                  <a16:creationId xmlns="" xmlns:a16="http://schemas.microsoft.com/office/drawing/2014/main" id="{D6FB9707-BFFF-4459-9AAE-F06A9A320837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60" name="TextBox 2059">
              <a:extLst>
                <a:ext uri="{FF2B5EF4-FFF2-40B4-BE49-F238E27FC236}">
                  <a16:creationId xmlns="" xmlns:a16="http://schemas.microsoft.com/office/drawing/2014/main" id="{3D923B27-1BB8-4DAD-AFE2-C305EEA3EFFE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061" name="Straight Connector 2060">
              <a:extLst>
                <a:ext uri="{FF2B5EF4-FFF2-40B4-BE49-F238E27FC236}">
                  <a16:creationId xmlns="" xmlns:a16="http://schemas.microsoft.com/office/drawing/2014/main" id="{E3E56731-8FE8-4617-80C9-1A092D347ABA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2" name="Straight Connector 2061">
              <a:extLst>
                <a:ext uri="{FF2B5EF4-FFF2-40B4-BE49-F238E27FC236}">
                  <a16:creationId xmlns="" xmlns:a16="http://schemas.microsoft.com/office/drawing/2014/main" id="{A7B3B29A-370D-468D-A42F-FA9E0796137A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63" name="Straight Connector 2062">
              <a:extLst>
                <a:ext uri="{FF2B5EF4-FFF2-40B4-BE49-F238E27FC236}">
                  <a16:creationId xmlns="" xmlns:a16="http://schemas.microsoft.com/office/drawing/2014/main" id="{23C7A1FE-55D7-4F27-937A-1F402584533C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64" name="TextBox 2063">
              <a:extLst>
                <a:ext uri="{FF2B5EF4-FFF2-40B4-BE49-F238E27FC236}">
                  <a16:creationId xmlns="" xmlns:a16="http://schemas.microsoft.com/office/drawing/2014/main" id="{6777A3BF-912B-41F1-A825-749A3DF784DF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065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1A7A5F5F-A7D1-46A3-A1FB-B65538260A6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0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1" y="695739"/>
              <a:ext cx="183014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66" name="TextBox 2065">
              <a:extLst>
                <a:ext uri="{FF2B5EF4-FFF2-40B4-BE49-F238E27FC236}">
                  <a16:creationId xmlns="" xmlns:a16="http://schemas.microsoft.com/office/drawing/2014/main" id="{2AD42ADE-B1F4-461B-9BDC-50FF971784F0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067" name="TextBox 2066">
              <a:extLst>
                <a:ext uri="{FF2B5EF4-FFF2-40B4-BE49-F238E27FC236}">
                  <a16:creationId xmlns="" xmlns:a16="http://schemas.microsoft.com/office/drawing/2014/main" id="{6CCA1B1E-7596-40BF-BCF1-43A3EA1F4025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068" name="TextBox 2067">
              <a:extLst>
                <a:ext uri="{FF2B5EF4-FFF2-40B4-BE49-F238E27FC236}">
                  <a16:creationId xmlns="" xmlns:a16="http://schemas.microsoft.com/office/drawing/2014/main" id="{265A14BC-7F6F-429B-B5F6-73DEEC5168B6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069" name="TextBox 2068">
              <a:extLst>
                <a:ext uri="{FF2B5EF4-FFF2-40B4-BE49-F238E27FC236}">
                  <a16:creationId xmlns="" xmlns:a16="http://schemas.microsoft.com/office/drawing/2014/main" id="{651D52B1-F40A-4E31-8C13-012249DE0CE7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070" name="TextBox 2069">
              <a:extLst>
                <a:ext uri="{FF2B5EF4-FFF2-40B4-BE49-F238E27FC236}">
                  <a16:creationId xmlns="" xmlns:a16="http://schemas.microsoft.com/office/drawing/2014/main" id="{57DEAC53-8CE8-4E0A-87F5-EA07C557D11B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466</a:t>
              </a:r>
            </a:p>
          </p:txBody>
        </p:sp>
        <p:sp>
          <p:nvSpPr>
            <p:cNvPr id="2071" name="TextBox 2070">
              <a:extLst>
                <a:ext uri="{FF2B5EF4-FFF2-40B4-BE49-F238E27FC236}">
                  <a16:creationId xmlns="" xmlns:a16="http://schemas.microsoft.com/office/drawing/2014/main" id="{85333F61-5A26-44C0-818F-B880ECDCE902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1.880</a:t>
              </a:r>
            </a:p>
          </p:txBody>
        </p:sp>
        <p:sp>
          <p:nvSpPr>
            <p:cNvPr id="2072" name="TextBox 2071">
              <a:extLst>
                <a:ext uri="{FF2B5EF4-FFF2-40B4-BE49-F238E27FC236}">
                  <a16:creationId xmlns="" xmlns:a16="http://schemas.microsoft.com/office/drawing/2014/main" id="{4E884799-6632-47BB-BFE4-28EC16A49F99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132</a:t>
              </a:r>
            </a:p>
          </p:txBody>
        </p:sp>
        <p:sp>
          <p:nvSpPr>
            <p:cNvPr id="2073" name="TextBox 2072">
              <a:extLst>
                <a:ext uri="{FF2B5EF4-FFF2-40B4-BE49-F238E27FC236}">
                  <a16:creationId xmlns="" xmlns:a16="http://schemas.microsoft.com/office/drawing/2014/main" id="{64B9A912-0121-47DD-AB43-D25A7F9B08EE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27</a:t>
              </a:r>
            </a:p>
          </p:txBody>
        </p:sp>
      </p:grpSp>
      <p:grpSp>
        <p:nvGrpSpPr>
          <p:cNvPr id="2080" name="Group 2079">
            <a:extLst>
              <a:ext uri="{FF2B5EF4-FFF2-40B4-BE49-F238E27FC236}">
                <a16:creationId xmlns="" xmlns:a16="http://schemas.microsoft.com/office/drawing/2014/main" id="{0CD7D67A-71A3-4B06-B432-F0D86DB60320}"/>
              </a:ext>
            </a:extLst>
          </p:cNvPr>
          <p:cNvGrpSpPr/>
          <p:nvPr/>
        </p:nvGrpSpPr>
        <p:grpSpPr>
          <a:xfrm>
            <a:off x="1538751" y="4584406"/>
            <a:ext cx="737657" cy="980803"/>
            <a:chOff x="222342" y="650615"/>
            <a:chExt cx="737657" cy="980803"/>
          </a:xfrm>
        </p:grpSpPr>
        <p:grpSp>
          <p:nvGrpSpPr>
            <p:cNvPr id="2081" name="Group 2080">
              <a:extLst>
                <a:ext uri="{FF2B5EF4-FFF2-40B4-BE49-F238E27FC236}">
                  <a16:creationId xmlns="" xmlns:a16="http://schemas.microsoft.com/office/drawing/2014/main" id="{F429AE7F-BFF9-4ABB-B354-4E1F8CAE2A7B}"/>
                </a:ext>
              </a:extLst>
            </p:cNvPr>
            <p:cNvGrpSpPr/>
            <p:nvPr/>
          </p:nvGrpSpPr>
          <p:grpSpPr>
            <a:xfrm>
              <a:off x="332927" y="650615"/>
              <a:ext cx="627072" cy="365936"/>
              <a:chOff x="283090" y="673960"/>
              <a:chExt cx="627072" cy="365936"/>
            </a:xfrm>
          </p:grpSpPr>
          <p:pic>
            <p:nvPicPr>
              <p:cNvPr id="2104" name="Picture 2103">
                <a:extLst>
                  <a:ext uri="{FF2B5EF4-FFF2-40B4-BE49-F238E27FC236}">
                    <a16:creationId xmlns="" xmlns:a16="http://schemas.microsoft.com/office/drawing/2014/main" id="{A52E02D2-A25C-4600-A4B3-F5F4077ACB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105" name="TextBox 2104">
                <a:extLst>
                  <a:ext uri="{FF2B5EF4-FFF2-40B4-BE49-F238E27FC236}">
                    <a16:creationId xmlns="" xmlns:a16="http://schemas.microsoft.com/office/drawing/2014/main" id="{D1D304F7-E378-410B-82FE-DE59938A7FB2}"/>
                  </a:ext>
                </a:extLst>
              </p:cNvPr>
              <p:cNvSpPr txBox="1"/>
              <p:nvPr/>
            </p:nvSpPr>
            <p:spPr>
              <a:xfrm>
                <a:off x="283090" y="839841"/>
                <a:ext cx="62707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700" b="1" dirty="0">
                    <a:latin typeface="Cambria" panose="02040503050406030204" pitchFamily="18" charset="0"/>
                  </a:rPr>
                  <a:t>Lampung</a:t>
                </a:r>
              </a:p>
            </p:txBody>
          </p:sp>
        </p:grpSp>
        <p:sp>
          <p:nvSpPr>
            <p:cNvPr id="2082" name="TextBox 2081">
              <a:extLst>
                <a:ext uri="{FF2B5EF4-FFF2-40B4-BE49-F238E27FC236}">
                  <a16:creationId xmlns="" xmlns:a16="http://schemas.microsoft.com/office/drawing/2014/main" id="{593A65DB-D398-4B70-B953-0B61845B0FB4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083" name="TextBox 2082">
              <a:extLst>
                <a:ext uri="{FF2B5EF4-FFF2-40B4-BE49-F238E27FC236}">
                  <a16:creationId xmlns="" xmlns:a16="http://schemas.microsoft.com/office/drawing/2014/main" id="{6FA4AC1D-DD68-4CC2-BBC1-1DB54A2CBFCF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084" name="Group 2083">
              <a:extLst>
                <a:ext uri="{FF2B5EF4-FFF2-40B4-BE49-F238E27FC236}">
                  <a16:creationId xmlns="" xmlns:a16="http://schemas.microsoft.com/office/drawing/2014/main" id="{15AEE41A-31CF-4534-8123-16579B939B07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100" name="Straight Connector 2099">
                <a:extLst>
                  <a:ext uri="{FF2B5EF4-FFF2-40B4-BE49-F238E27FC236}">
                    <a16:creationId xmlns="" xmlns:a16="http://schemas.microsoft.com/office/drawing/2014/main" id="{DDF97929-885B-446C-899A-0192D3D2CA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1" name="Straight Connector 2100">
                <a:extLst>
                  <a:ext uri="{FF2B5EF4-FFF2-40B4-BE49-F238E27FC236}">
                    <a16:creationId xmlns="" xmlns:a16="http://schemas.microsoft.com/office/drawing/2014/main" id="{15C48CBC-8C12-4DEB-92FE-D745CF7694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2" name="Straight Connector 2101">
                <a:extLst>
                  <a:ext uri="{FF2B5EF4-FFF2-40B4-BE49-F238E27FC236}">
                    <a16:creationId xmlns="" xmlns:a16="http://schemas.microsoft.com/office/drawing/2014/main" id="{B1B469B5-7EF0-42A4-B3C6-7B18837EE3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3" name="Straight Connector 2102">
                <a:extLst>
                  <a:ext uri="{FF2B5EF4-FFF2-40B4-BE49-F238E27FC236}">
                    <a16:creationId xmlns="" xmlns:a16="http://schemas.microsoft.com/office/drawing/2014/main" id="{48438399-93BE-4EAD-83E2-136ADC6184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085" name="Straight Connector 2084">
              <a:extLst>
                <a:ext uri="{FF2B5EF4-FFF2-40B4-BE49-F238E27FC236}">
                  <a16:creationId xmlns="" xmlns:a16="http://schemas.microsoft.com/office/drawing/2014/main" id="{1348752F-CEEF-45E1-BE9C-4FD9592B44D2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86" name="TextBox 2085">
              <a:extLst>
                <a:ext uri="{FF2B5EF4-FFF2-40B4-BE49-F238E27FC236}">
                  <a16:creationId xmlns="" xmlns:a16="http://schemas.microsoft.com/office/drawing/2014/main" id="{37D67D5E-24CE-4EF6-A4AA-CB0A678D08EA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087" name="Straight Connector 2086">
              <a:extLst>
                <a:ext uri="{FF2B5EF4-FFF2-40B4-BE49-F238E27FC236}">
                  <a16:creationId xmlns="" xmlns:a16="http://schemas.microsoft.com/office/drawing/2014/main" id="{F812B8A5-085D-464C-BBEA-0131C0E8D8C9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8" name="Straight Connector 2087">
              <a:extLst>
                <a:ext uri="{FF2B5EF4-FFF2-40B4-BE49-F238E27FC236}">
                  <a16:creationId xmlns="" xmlns:a16="http://schemas.microsoft.com/office/drawing/2014/main" id="{7B35C5C2-9EEC-4A5B-9942-37E41B35BCAC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9" name="Straight Connector 2088">
              <a:extLst>
                <a:ext uri="{FF2B5EF4-FFF2-40B4-BE49-F238E27FC236}">
                  <a16:creationId xmlns="" xmlns:a16="http://schemas.microsoft.com/office/drawing/2014/main" id="{A7DA6E1A-AB5E-4AE4-95F9-2CD36550D007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90" name="TextBox 2089">
              <a:extLst>
                <a:ext uri="{FF2B5EF4-FFF2-40B4-BE49-F238E27FC236}">
                  <a16:creationId xmlns="" xmlns:a16="http://schemas.microsoft.com/office/drawing/2014/main" id="{F688E962-370B-4040-BDAD-64DFC9482B81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091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9E9506F5-6F47-443A-BEDE-FA04FB64C06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11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182077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92" name="TextBox 2091">
              <a:extLst>
                <a:ext uri="{FF2B5EF4-FFF2-40B4-BE49-F238E27FC236}">
                  <a16:creationId xmlns="" xmlns:a16="http://schemas.microsoft.com/office/drawing/2014/main" id="{3CE6E280-1D88-4E96-B4FF-37B3286755C2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093" name="TextBox 2092">
              <a:extLst>
                <a:ext uri="{FF2B5EF4-FFF2-40B4-BE49-F238E27FC236}">
                  <a16:creationId xmlns="" xmlns:a16="http://schemas.microsoft.com/office/drawing/2014/main" id="{629A7BED-B060-43DA-B695-ECCF55CAB5AB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094" name="TextBox 2093">
              <a:extLst>
                <a:ext uri="{FF2B5EF4-FFF2-40B4-BE49-F238E27FC236}">
                  <a16:creationId xmlns="" xmlns:a16="http://schemas.microsoft.com/office/drawing/2014/main" id="{C3E6C112-0EFD-4C08-8809-62429745F2E6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095" name="TextBox 2094">
              <a:extLst>
                <a:ext uri="{FF2B5EF4-FFF2-40B4-BE49-F238E27FC236}">
                  <a16:creationId xmlns="" xmlns:a16="http://schemas.microsoft.com/office/drawing/2014/main" id="{8995B183-76B4-45CA-B4EB-264C946B7DB8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096" name="TextBox 2095">
              <a:extLst>
                <a:ext uri="{FF2B5EF4-FFF2-40B4-BE49-F238E27FC236}">
                  <a16:creationId xmlns="" xmlns:a16="http://schemas.microsoft.com/office/drawing/2014/main" id="{0FF940F3-1B73-45A1-BD2E-40A2A678571B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1.219</a:t>
              </a:r>
            </a:p>
          </p:txBody>
        </p:sp>
        <p:sp>
          <p:nvSpPr>
            <p:cNvPr id="2097" name="TextBox 2096">
              <a:extLst>
                <a:ext uri="{FF2B5EF4-FFF2-40B4-BE49-F238E27FC236}">
                  <a16:creationId xmlns="" xmlns:a16="http://schemas.microsoft.com/office/drawing/2014/main" id="{EB4D7820-5809-40B7-99D9-102152B8FCCF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5.436</a:t>
              </a:r>
            </a:p>
          </p:txBody>
        </p:sp>
        <p:sp>
          <p:nvSpPr>
            <p:cNvPr id="2098" name="TextBox 2097">
              <a:extLst>
                <a:ext uri="{FF2B5EF4-FFF2-40B4-BE49-F238E27FC236}">
                  <a16:creationId xmlns="" xmlns:a16="http://schemas.microsoft.com/office/drawing/2014/main" id="{1E598596-F44A-4956-B38D-8AF67CAC927B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543</a:t>
              </a:r>
            </a:p>
          </p:txBody>
        </p:sp>
        <p:sp>
          <p:nvSpPr>
            <p:cNvPr id="2099" name="TextBox 2098">
              <a:extLst>
                <a:ext uri="{FF2B5EF4-FFF2-40B4-BE49-F238E27FC236}">
                  <a16:creationId xmlns="" xmlns:a16="http://schemas.microsoft.com/office/drawing/2014/main" id="{3E38BA0F-E05B-41E3-ACCB-AA9CF07A7903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137</a:t>
              </a:r>
            </a:p>
          </p:txBody>
        </p:sp>
      </p:grpSp>
      <p:grpSp>
        <p:nvGrpSpPr>
          <p:cNvPr id="2106" name="Group 2105">
            <a:extLst>
              <a:ext uri="{FF2B5EF4-FFF2-40B4-BE49-F238E27FC236}">
                <a16:creationId xmlns="" xmlns:a16="http://schemas.microsoft.com/office/drawing/2014/main" id="{05774C8F-FB61-4B55-97E1-5C56401DAEE8}"/>
              </a:ext>
            </a:extLst>
          </p:cNvPr>
          <p:cNvGrpSpPr/>
          <p:nvPr/>
        </p:nvGrpSpPr>
        <p:grpSpPr>
          <a:xfrm>
            <a:off x="2219912" y="4589707"/>
            <a:ext cx="732828" cy="980803"/>
            <a:chOff x="222342" y="650615"/>
            <a:chExt cx="732828" cy="980803"/>
          </a:xfrm>
        </p:grpSpPr>
        <p:grpSp>
          <p:nvGrpSpPr>
            <p:cNvPr id="2107" name="Group 2106">
              <a:extLst>
                <a:ext uri="{FF2B5EF4-FFF2-40B4-BE49-F238E27FC236}">
                  <a16:creationId xmlns="" xmlns:a16="http://schemas.microsoft.com/office/drawing/2014/main" id="{AAFDD294-33EA-4FE4-B24D-10326DEAB171}"/>
                </a:ext>
              </a:extLst>
            </p:cNvPr>
            <p:cNvGrpSpPr/>
            <p:nvPr/>
          </p:nvGrpSpPr>
          <p:grpSpPr>
            <a:xfrm>
              <a:off x="387279" y="650615"/>
              <a:ext cx="567891" cy="368536"/>
              <a:chOff x="337442" y="673960"/>
              <a:chExt cx="567891" cy="368536"/>
            </a:xfrm>
          </p:grpSpPr>
          <p:pic>
            <p:nvPicPr>
              <p:cNvPr id="2130" name="Picture 2129">
                <a:extLst>
                  <a:ext uri="{FF2B5EF4-FFF2-40B4-BE49-F238E27FC236}">
                    <a16:creationId xmlns="" xmlns:a16="http://schemas.microsoft.com/office/drawing/2014/main" id="{4C86C0EE-E5ED-4F78-B168-7E42AF1883B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131" name="TextBox 2130">
                <a:extLst>
                  <a:ext uri="{FF2B5EF4-FFF2-40B4-BE49-F238E27FC236}">
                    <a16:creationId xmlns="" xmlns:a16="http://schemas.microsoft.com/office/drawing/2014/main" id="{01A14FD6-B375-46C3-8079-CF48E996151B}"/>
                  </a:ext>
                </a:extLst>
              </p:cNvPr>
              <p:cNvSpPr txBox="1"/>
              <p:nvPr/>
            </p:nvSpPr>
            <p:spPr>
              <a:xfrm>
                <a:off x="337442" y="827052"/>
                <a:ext cx="567891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800" b="1" dirty="0">
                    <a:latin typeface="Cambria" panose="02040503050406030204" pitchFamily="18" charset="0"/>
                  </a:rPr>
                  <a:t>Banten</a:t>
                </a:r>
              </a:p>
            </p:txBody>
          </p:sp>
        </p:grpSp>
        <p:sp>
          <p:nvSpPr>
            <p:cNvPr id="2108" name="TextBox 2107">
              <a:extLst>
                <a:ext uri="{FF2B5EF4-FFF2-40B4-BE49-F238E27FC236}">
                  <a16:creationId xmlns="" xmlns:a16="http://schemas.microsoft.com/office/drawing/2014/main" id="{5AEED691-A7EA-4C23-AD9C-E78399449CE7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109" name="TextBox 2108">
              <a:extLst>
                <a:ext uri="{FF2B5EF4-FFF2-40B4-BE49-F238E27FC236}">
                  <a16:creationId xmlns="" xmlns:a16="http://schemas.microsoft.com/office/drawing/2014/main" id="{773ED61C-0494-4494-8196-CFED5ADFE95D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110" name="Group 2109">
              <a:extLst>
                <a:ext uri="{FF2B5EF4-FFF2-40B4-BE49-F238E27FC236}">
                  <a16:creationId xmlns="" xmlns:a16="http://schemas.microsoft.com/office/drawing/2014/main" id="{69BE7ACF-3967-4116-B200-BA6A218F78B0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126" name="Straight Connector 2125">
                <a:extLst>
                  <a:ext uri="{FF2B5EF4-FFF2-40B4-BE49-F238E27FC236}">
                    <a16:creationId xmlns="" xmlns:a16="http://schemas.microsoft.com/office/drawing/2014/main" id="{791B123D-B6F9-4DA4-89DA-2867779C97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7" name="Straight Connector 2126">
                <a:extLst>
                  <a:ext uri="{FF2B5EF4-FFF2-40B4-BE49-F238E27FC236}">
                    <a16:creationId xmlns="" xmlns:a16="http://schemas.microsoft.com/office/drawing/2014/main" id="{54D39A53-ED33-4715-BA3F-C00E0586E2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8" name="Straight Connector 2127">
                <a:extLst>
                  <a:ext uri="{FF2B5EF4-FFF2-40B4-BE49-F238E27FC236}">
                    <a16:creationId xmlns="" xmlns:a16="http://schemas.microsoft.com/office/drawing/2014/main" id="{EBF8E897-83D0-431C-A597-B82FFBCF95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9" name="Straight Connector 2128">
                <a:extLst>
                  <a:ext uri="{FF2B5EF4-FFF2-40B4-BE49-F238E27FC236}">
                    <a16:creationId xmlns="" xmlns:a16="http://schemas.microsoft.com/office/drawing/2014/main" id="{0E864563-3D95-4310-B786-F5026BCD07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11" name="Straight Connector 2110">
              <a:extLst>
                <a:ext uri="{FF2B5EF4-FFF2-40B4-BE49-F238E27FC236}">
                  <a16:creationId xmlns="" xmlns:a16="http://schemas.microsoft.com/office/drawing/2014/main" id="{411CA9BD-8B49-4081-9B81-722BFFB134B5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12" name="TextBox 2111">
              <a:extLst>
                <a:ext uri="{FF2B5EF4-FFF2-40B4-BE49-F238E27FC236}">
                  <a16:creationId xmlns="" xmlns:a16="http://schemas.microsoft.com/office/drawing/2014/main" id="{F1638A15-45B3-41FC-AEB8-D6C82F0C0D97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113" name="Straight Connector 2112">
              <a:extLst>
                <a:ext uri="{FF2B5EF4-FFF2-40B4-BE49-F238E27FC236}">
                  <a16:creationId xmlns="" xmlns:a16="http://schemas.microsoft.com/office/drawing/2014/main" id="{7DE5DD35-F04C-4F52-A11E-BF79E428FE6B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4" name="Straight Connector 2113">
              <a:extLst>
                <a:ext uri="{FF2B5EF4-FFF2-40B4-BE49-F238E27FC236}">
                  <a16:creationId xmlns="" xmlns:a16="http://schemas.microsoft.com/office/drawing/2014/main" id="{0A9BD3A5-1EEC-4A8E-A1F7-6DA5153B5A1A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5" name="Straight Connector 2114">
              <a:extLst>
                <a:ext uri="{FF2B5EF4-FFF2-40B4-BE49-F238E27FC236}">
                  <a16:creationId xmlns="" xmlns:a16="http://schemas.microsoft.com/office/drawing/2014/main" id="{E66DC22C-B50E-440D-9CA3-7A5FF42815D2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16" name="TextBox 2115">
              <a:extLst>
                <a:ext uri="{FF2B5EF4-FFF2-40B4-BE49-F238E27FC236}">
                  <a16:creationId xmlns="" xmlns:a16="http://schemas.microsoft.com/office/drawing/2014/main" id="{1A4A9497-565D-492B-B5DD-7C18D1E71333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117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9714BFCA-1561-4A93-83A1-3F25A8EED89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18" name="TextBox 2117">
              <a:extLst>
                <a:ext uri="{FF2B5EF4-FFF2-40B4-BE49-F238E27FC236}">
                  <a16:creationId xmlns="" xmlns:a16="http://schemas.microsoft.com/office/drawing/2014/main" id="{55E70A1C-13E3-44E7-A316-1501B37DEC6B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119" name="TextBox 2118">
              <a:extLst>
                <a:ext uri="{FF2B5EF4-FFF2-40B4-BE49-F238E27FC236}">
                  <a16:creationId xmlns="" xmlns:a16="http://schemas.microsoft.com/office/drawing/2014/main" id="{FAF61B44-06CA-4E34-95D7-295FB639138A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120" name="TextBox 2119">
              <a:extLst>
                <a:ext uri="{FF2B5EF4-FFF2-40B4-BE49-F238E27FC236}">
                  <a16:creationId xmlns="" xmlns:a16="http://schemas.microsoft.com/office/drawing/2014/main" id="{D0B86A30-46FD-4C59-822D-6A0B4B863AFB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121" name="TextBox 2120">
              <a:extLst>
                <a:ext uri="{FF2B5EF4-FFF2-40B4-BE49-F238E27FC236}">
                  <a16:creationId xmlns="" xmlns:a16="http://schemas.microsoft.com/office/drawing/2014/main" id="{73A65E2A-15A4-4499-87AD-4BA497A65583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122" name="TextBox 2121">
              <a:extLst>
                <a:ext uri="{FF2B5EF4-FFF2-40B4-BE49-F238E27FC236}">
                  <a16:creationId xmlns="" xmlns:a16="http://schemas.microsoft.com/office/drawing/2014/main" id="{53D25FA0-23F8-40B9-8FAA-8DB8E3938957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600</a:t>
              </a:r>
            </a:p>
          </p:txBody>
        </p:sp>
        <p:sp>
          <p:nvSpPr>
            <p:cNvPr id="2123" name="TextBox 2122">
              <a:extLst>
                <a:ext uri="{FF2B5EF4-FFF2-40B4-BE49-F238E27FC236}">
                  <a16:creationId xmlns="" xmlns:a16="http://schemas.microsoft.com/office/drawing/2014/main" id="{EA7D4D51-6A96-4674-A453-3374EE36E6B1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1.188</a:t>
              </a:r>
            </a:p>
          </p:txBody>
        </p:sp>
        <p:sp>
          <p:nvSpPr>
            <p:cNvPr id="2124" name="TextBox 2123">
              <a:extLst>
                <a:ext uri="{FF2B5EF4-FFF2-40B4-BE49-F238E27FC236}">
                  <a16:creationId xmlns="" xmlns:a16="http://schemas.microsoft.com/office/drawing/2014/main" id="{0F985520-4FC3-475F-BC06-C9708909A23E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195</a:t>
              </a:r>
            </a:p>
          </p:txBody>
        </p:sp>
        <p:sp>
          <p:nvSpPr>
            <p:cNvPr id="2125" name="TextBox 2124">
              <a:extLst>
                <a:ext uri="{FF2B5EF4-FFF2-40B4-BE49-F238E27FC236}">
                  <a16:creationId xmlns="" xmlns:a16="http://schemas.microsoft.com/office/drawing/2014/main" id="{0D1E3393-0767-494C-9DF4-62966DCDFDB0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-</a:t>
              </a:r>
            </a:p>
          </p:txBody>
        </p:sp>
      </p:grpSp>
      <p:grpSp>
        <p:nvGrpSpPr>
          <p:cNvPr id="2132" name="Group 2131">
            <a:extLst>
              <a:ext uri="{FF2B5EF4-FFF2-40B4-BE49-F238E27FC236}">
                <a16:creationId xmlns="" xmlns:a16="http://schemas.microsoft.com/office/drawing/2014/main" id="{3968E2AC-14FF-4017-B8CC-B6301F51E28E}"/>
              </a:ext>
            </a:extLst>
          </p:cNvPr>
          <p:cNvGrpSpPr/>
          <p:nvPr/>
        </p:nvGrpSpPr>
        <p:grpSpPr>
          <a:xfrm>
            <a:off x="2911675" y="4589706"/>
            <a:ext cx="726434" cy="980803"/>
            <a:chOff x="222342" y="650615"/>
            <a:chExt cx="726434" cy="980803"/>
          </a:xfrm>
        </p:grpSpPr>
        <p:grpSp>
          <p:nvGrpSpPr>
            <p:cNvPr id="2133" name="Group 2132">
              <a:extLst>
                <a:ext uri="{FF2B5EF4-FFF2-40B4-BE49-F238E27FC236}">
                  <a16:creationId xmlns="" xmlns:a16="http://schemas.microsoft.com/office/drawing/2014/main" id="{68BA2AC1-298D-47B8-8987-A2615F089FCA}"/>
                </a:ext>
              </a:extLst>
            </p:cNvPr>
            <p:cNvGrpSpPr/>
            <p:nvPr/>
          </p:nvGrpSpPr>
          <p:grpSpPr>
            <a:xfrm>
              <a:off x="380885" y="650615"/>
              <a:ext cx="567891" cy="371135"/>
              <a:chOff x="331048" y="673960"/>
              <a:chExt cx="567891" cy="371135"/>
            </a:xfrm>
          </p:grpSpPr>
          <p:pic>
            <p:nvPicPr>
              <p:cNvPr id="2156" name="Picture 2155">
                <a:extLst>
                  <a:ext uri="{FF2B5EF4-FFF2-40B4-BE49-F238E27FC236}">
                    <a16:creationId xmlns="" xmlns:a16="http://schemas.microsoft.com/office/drawing/2014/main" id="{F98022D0-266D-4A18-9CDD-4C51E05985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157" name="TextBox 2156">
                <a:extLst>
                  <a:ext uri="{FF2B5EF4-FFF2-40B4-BE49-F238E27FC236}">
                    <a16:creationId xmlns="" xmlns:a16="http://schemas.microsoft.com/office/drawing/2014/main" id="{53FCB64E-393B-4237-80CC-DD1F81461EE1}"/>
                  </a:ext>
                </a:extLst>
              </p:cNvPr>
              <p:cNvSpPr txBox="1"/>
              <p:nvPr/>
            </p:nvSpPr>
            <p:spPr>
              <a:xfrm>
                <a:off x="331048" y="814263"/>
                <a:ext cx="567891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>
                    <a:latin typeface="Cambria" panose="02040503050406030204" pitchFamily="18" charset="0"/>
                  </a:rPr>
                  <a:t>DKI</a:t>
                </a:r>
              </a:p>
            </p:txBody>
          </p:sp>
        </p:grpSp>
        <p:sp>
          <p:nvSpPr>
            <p:cNvPr id="2134" name="TextBox 2133">
              <a:extLst>
                <a:ext uri="{FF2B5EF4-FFF2-40B4-BE49-F238E27FC236}">
                  <a16:creationId xmlns="" xmlns:a16="http://schemas.microsoft.com/office/drawing/2014/main" id="{615C5137-4A85-46C9-87C9-D82357BA3840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135" name="TextBox 2134">
              <a:extLst>
                <a:ext uri="{FF2B5EF4-FFF2-40B4-BE49-F238E27FC236}">
                  <a16:creationId xmlns="" xmlns:a16="http://schemas.microsoft.com/office/drawing/2014/main" id="{8A5100D2-31DF-4D71-BCAF-1211A3AB7FBE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136" name="Group 2135">
              <a:extLst>
                <a:ext uri="{FF2B5EF4-FFF2-40B4-BE49-F238E27FC236}">
                  <a16:creationId xmlns="" xmlns:a16="http://schemas.microsoft.com/office/drawing/2014/main" id="{622F633D-625E-4819-9DD4-3E52A21D24C6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152" name="Straight Connector 2151">
                <a:extLst>
                  <a:ext uri="{FF2B5EF4-FFF2-40B4-BE49-F238E27FC236}">
                    <a16:creationId xmlns="" xmlns:a16="http://schemas.microsoft.com/office/drawing/2014/main" id="{3E8B11F2-F9CB-458D-8CA5-129AAF8826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3" name="Straight Connector 2152">
                <a:extLst>
                  <a:ext uri="{FF2B5EF4-FFF2-40B4-BE49-F238E27FC236}">
                    <a16:creationId xmlns="" xmlns:a16="http://schemas.microsoft.com/office/drawing/2014/main" id="{D4DD616D-2C79-451F-99D4-B5003AB4A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4" name="Straight Connector 2153">
                <a:extLst>
                  <a:ext uri="{FF2B5EF4-FFF2-40B4-BE49-F238E27FC236}">
                    <a16:creationId xmlns="" xmlns:a16="http://schemas.microsoft.com/office/drawing/2014/main" id="{29C26D26-083B-4CFD-A3B6-A930CF2CF5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5" name="Straight Connector 2154">
                <a:extLst>
                  <a:ext uri="{FF2B5EF4-FFF2-40B4-BE49-F238E27FC236}">
                    <a16:creationId xmlns="" xmlns:a16="http://schemas.microsoft.com/office/drawing/2014/main" id="{B462EC56-83A9-4F1B-ABC1-07F414C6A6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37" name="Straight Connector 2136">
              <a:extLst>
                <a:ext uri="{FF2B5EF4-FFF2-40B4-BE49-F238E27FC236}">
                  <a16:creationId xmlns="" xmlns:a16="http://schemas.microsoft.com/office/drawing/2014/main" id="{CB78A60D-8A3E-460C-9D5E-351490B4F153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38" name="TextBox 2137">
              <a:extLst>
                <a:ext uri="{FF2B5EF4-FFF2-40B4-BE49-F238E27FC236}">
                  <a16:creationId xmlns="" xmlns:a16="http://schemas.microsoft.com/office/drawing/2014/main" id="{73A996EF-7DBA-4F03-9C48-FA9EA0CCE74F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139" name="Straight Connector 2138">
              <a:extLst>
                <a:ext uri="{FF2B5EF4-FFF2-40B4-BE49-F238E27FC236}">
                  <a16:creationId xmlns="" xmlns:a16="http://schemas.microsoft.com/office/drawing/2014/main" id="{E9398736-9A6A-4F7A-960C-90B6FCDFFFC8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0" name="Straight Connector 2139">
              <a:extLst>
                <a:ext uri="{FF2B5EF4-FFF2-40B4-BE49-F238E27FC236}">
                  <a16:creationId xmlns="" xmlns:a16="http://schemas.microsoft.com/office/drawing/2014/main" id="{D26DB2B6-54DA-44E9-BCAA-048FAC1C1CEB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1" name="Straight Connector 2140">
              <a:extLst>
                <a:ext uri="{FF2B5EF4-FFF2-40B4-BE49-F238E27FC236}">
                  <a16:creationId xmlns="" xmlns:a16="http://schemas.microsoft.com/office/drawing/2014/main" id="{8E43C2BE-010B-4740-A7AA-1A72B18A35E6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42" name="TextBox 2141">
              <a:extLst>
                <a:ext uri="{FF2B5EF4-FFF2-40B4-BE49-F238E27FC236}">
                  <a16:creationId xmlns="" xmlns:a16="http://schemas.microsoft.com/office/drawing/2014/main" id="{956AB662-1360-4A74-8495-EECE637E8938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143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42DD5D5B-4378-4F7F-B85A-89E8EDD9108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44" name="TextBox 2143">
              <a:extLst>
                <a:ext uri="{FF2B5EF4-FFF2-40B4-BE49-F238E27FC236}">
                  <a16:creationId xmlns="" xmlns:a16="http://schemas.microsoft.com/office/drawing/2014/main" id="{64EC6B0A-931D-461E-9084-1947D78742D3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145" name="TextBox 2144">
              <a:extLst>
                <a:ext uri="{FF2B5EF4-FFF2-40B4-BE49-F238E27FC236}">
                  <a16:creationId xmlns="" xmlns:a16="http://schemas.microsoft.com/office/drawing/2014/main" id="{1F25693F-B6C6-4CCF-B269-146A75BBB520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146" name="TextBox 2145">
              <a:extLst>
                <a:ext uri="{FF2B5EF4-FFF2-40B4-BE49-F238E27FC236}">
                  <a16:creationId xmlns="" xmlns:a16="http://schemas.microsoft.com/office/drawing/2014/main" id="{C833AF8A-1219-4746-B55D-F3B797D965B9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147" name="TextBox 2146">
              <a:extLst>
                <a:ext uri="{FF2B5EF4-FFF2-40B4-BE49-F238E27FC236}">
                  <a16:creationId xmlns="" xmlns:a16="http://schemas.microsoft.com/office/drawing/2014/main" id="{8E2DCB5C-29FF-4B2B-BB2A-CAFBB484FE0E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148" name="TextBox 2147">
              <a:extLst>
                <a:ext uri="{FF2B5EF4-FFF2-40B4-BE49-F238E27FC236}">
                  <a16:creationId xmlns="" xmlns:a16="http://schemas.microsoft.com/office/drawing/2014/main" id="{2FC6A759-2D4C-4909-8711-97993238B44C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3.203</a:t>
              </a:r>
            </a:p>
          </p:txBody>
        </p:sp>
        <p:sp>
          <p:nvSpPr>
            <p:cNvPr id="2149" name="TextBox 2148">
              <a:extLst>
                <a:ext uri="{FF2B5EF4-FFF2-40B4-BE49-F238E27FC236}">
                  <a16:creationId xmlns="" xmlns:a16="http://schemas.microsoft.com/office/drawing/2014/main" id="{DB72DCB5-A2AD-42D8-A110-E155E2E5DD1C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1.632</a:t>
              </a:r>
            </a:p>
          </p:txBody>
        </p:sp>
        <p:sp>
          <p:nvSpPr>
            <p:cNvPr id="2150" name="TextBox 2149">
              <a:extLst>
                <a:ext uri="{FF2B5EF4-FFF2-40B4-BE49-F238E27FC236}">
                  <a16:creationId xmlns="" xmlns:a16="http://schemas.microsoft.com/office/drawing/2014/main" id="{2A3AB8E7-8622-409C-9944-5335C6A10EA3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609</a:t>
              </a:r>
            </a:p>
          </p:txBody>
        </p:sp>
        <p:sp>
          <p:nvSpPr>
            <p:cNvPr id="2151" name="TextBox 2150">
              <a:extLst>
                <a:ext uri="{FF2B5EF4-FFF2-40B4-BE49-F238E27FC236}">
                  <a16:creationId xmlns="" xmlns:a16="http://schemas.microsoft.com/office/drawing/2014/main" id="{CD3BEB4B-31CD-4582-9CAE-E23E4B21E055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-</a:t>
              </a:r>
            </a:p>
          </p:txBody>
        </p:sp>
      </p:grpSp>
      <p:grpSp>
        <p:nvGrpSpPr>
          <p:cNvPr id="2158" name="Group 2157">
            <a:extLst>
              <a:ext uri="{FF2B5EF4-FFF2-40B4-BE49-F238E27FC236}">
                <a16:creationId xmlns="" xmlns:a16="http://schemas.microsoft.com/office/drawing/2014/main" id="{6F600DF8-7936-486B-BFA4-19B07CF2DC4C}"/>
              </a:ext>
            </a:extLst>
          </p:cNvPr>
          <p:cNvGrpSpPr/>
          <p:nvPr/>
        </p:nvGrpSpPr>
        <p:grpSpPr>
          <a:xfrm>
            <a:off x="3664398" y="4583079"/>
            <a:ext cx="751555" cy="980803"/>
            <a:chOff x="222342" y="650615"/>
            <a:chExt cx="751555" cy="980803"/>
          </a:xfrm>
        </p:grpSpPr>
        <p:grpSp>
          <p:nvGrpSpPr>
            <p:cNvPr id="2159" name="Group 2158">
              <a:extLst>
                <a:ext uri="{FF2B5EF4-FFF2-40B4-BE49-F238E27FC236}">
                  <a16:creationId xmlns="" xmlns:a16="http://schemas.microsoft.com/office/drawing/2014/main" id="{F35884AF-09B7-4033-86D8-A58A527DE35C}"/>
                </a:ext>
              </a:extLst>
            </p:cNvPr>
            <p:cNvGrpSpPr/>
            <p:nvPr/>
          </p:nvGrpSpPr>
          <p:grpSpPr>
            <a:xfrm>
              <a:off x="406006" y="650615"/>
              <a:ext cx="567891" cy="371135"/>
              <a:chOff x="356169" y="673960"/>
              <a:chExt cx="567891" cy="371135"/>
            </a:xfrm>
          </p:grpSpPr>
          <p:pic>
            <p:nvPicPr>
              <p:cNvPr id="2182" name="Picture 2181">
                <a:extLst>
                  <a:ext uri="{FF2B5EF4-FFF2-40B4-BE49-F238E27FC236}">
                    <a16:creationId xmlns="" xmlns:a16="http://schemas.microsoft.com/office/drawing/2014/main" id="{7D79F528-7010-4E60-9547-A8F42EB1FC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183" name="TextBox 2182">
                <a:extLst>
                  <a:ext uri="{FF2B5EF4-FFF2-40B4-BE49-F238E27FC236}">
                    <a16:creationId xmlns="" xmlns:a16="http://schemas.microsoft.com/office/drawing/2014/main" id="{57ABC6BD-F6E7-48CF-B9FD-B0A586F2C516}"/>
                  </a:ext>
                </a:extLst>
              </p:cNvPr>
              <p:cNvSpPr txBox="1"/>
              <p:nvPr/>
            </p:nvSpPr>
            <p:spPr>
              <a:xfrm>
                <a:off x="356169" y="814263"/>
                <a:ext cx="567891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>
                    <a:latin typeface="Cambria" panose="02040503050406030204" pitchFamily="18" charset="0"/>
                  </a:rPr>
                  <a:t>Jabar</a:t>
                </a:r>
                <a:endParaRPr lang="en-US" sz="900" b="1" dirty="0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2160" name="TextBox 2159">
              <a:extLst>
                <a:ext uri="{FF2B5EF4-FFF2-40B4-BE49-F238E27FC236}">
                  <a16:creationId xmlns="" xmlns:a16="http://schemas.microsoft.com/office/drawing/2014/main" id="{77371C01-13FE-4624-AA18-3B28B7A0BA38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161" name="TextBox 2160">
              <a:extLst>
                <a:ext uri="{FF2B5EF4-FFF2-40B4-BE49-F238E27FC236}">
                  <a16:creationId xmlns="" xmlns:a16="http://schemas.microsoft.com/office/drawing/2014/main" id="{5D42F73E-4114-4EED-915B-B95820B9EF35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162" name="Group 2161">
              <a:extLst>
                <a:ext uri="{FF2B5EF4-FFF2-40B4-BE49-F238E27FC236}">
                  <a16:creationId xmlns="" xmlns:a16="http://schemas.microsoft.com/office/drawing/2014/main" id="{31BCF573-8597-4208-AA80-5D497559D1A2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178" name="Straight Connector 2177">
                <a:extLst>
                  <a:ext uri="{FF2B5EF4-FFF2-40B4-BE49-F238E27FC236}">
                    <a16:creationId xmlns="" xmlns:a16="http://schemas.microsoft.com/office/drawing/2014/main" id="{AC8EEC1C-0A1F-4774-AD37-EF592C6B4F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9" name="Straight Connector 2178">
                <a:extLst>
                  <a:ext uri="{FF2B5EF4-FFF2-40B4-BE49-F238E27FC236}">
                    <a16:creationId xmlns="" xmlns:a16="http://schemas.microsoft.com/office/drawing/2014/main" id="{8CCE004C-B6F1-49FA-8F78-60851DEC0F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0" name="Straight Connector 2179">
                <a:extLst>
                  <a:ext uri="{FF2B5EF4-FFF2-40B4-BE49-F238E27FC236}">
                    <a16:creationId xmlns="" xmlns:a16="http://schemas.microsoft.com/office/drawing/2014/main" id="{2AE78ED0-E455-474C-9724-A3B3BE8CBF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1" name="Straight Connector 2180">
                <a:extLst>
                  <a:ext uri="{FF2B5EF4-FFF2-40B4-BE49-F238E27FC236}">
                    <a16:creationId xmlns="" xmlns:a16="http://schemas.microsoft.com/office/drawing/2014/main" id="{716B2C90-F5B2-4AAD-BBEF-2C90F9F8D5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63" name="Straight Connector 2162">
              <a:extLst>
                <a:ext uri="{FF2B5EF4-FFF2-40B4-BE49-F238E27FC236}">
                  <a16:creationId xmlns="" xmlns:a16="http://schemas.microsoft.com/office/drawing/2014/main" id="{BE38CABA-9192-4B27-95AB-A0A1EF8768CA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64" name="TextBox 2163">
              <a:extLst>
                <a:ext uri="{FF2B5EF4-FFF2-40B4-BE49-F238E27FC236}">
                  <a16:creationId xmlns="" xmlns:a16="http://schemas.microsoft.com/office/drawing/2014/main" id="{A19FE8B8-8A99-45DD-9B5B-9E7E10F459ED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165" name="Straight Connector 2164">
              <a:extLst>
                <a:ext uri="{FF2B5EF4-FFF2-40B4-BE49-F238E27FC236}">
                  <a16:creationId xmlns="" xmlns:a16="http://schemas.microsoft.com/office/drawing/2014/main" id="{6F2F4582-072F-4524-BE46-AF3258A69D10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6" name="Straight Connector 2165">
              <a:extLst>
                <a:ext uri="{FF2B5EF4-FFF2-40B4-BE49-F238E27FC236}">
                  <a16:creationId xmlns="" xmlns:a16="http://schemas.microsoft.com/office/drawing/2014/main" id="{ED9AFA4F-F5AB-4BAB-886B-4054572B5894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7" name="Straight Connector 2166">
              <a:extLst>
                <a:ext uri="{FF2B5EF4-FFF2-40B4-BE49-F238E27FC236}">
                  <a16:creationId xmlns="" xmlns:a16="http://schemas.microsoft.com/office/drawing/2014/main" id="{8517B2E9-5250-46E3-B2DC-22BECF17002F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68" name="TextBox 2167">
              <a:extLst>
                <a:ext uri="{FF2B5EF4-FFF2-40B4-BE49-F238E27FC236}">
                  <a16:creationId xmlns="" xmlns:a16="http://schemas.microsoft.com/office/drawing/2014/main" id="{9DD335C1-DFC4-4E99-ACCD-0036948F9B58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169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041F9C46-3AA9-414D-8703-E45B4C17874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70" name="TextBox 2169">
              <a:extLst>
                <a:ext uri="{FF2B5EF4-FFF2-40B4-BE49-F238E27FC236}">
                  <a16:creationId xmlns="" xmlns:a16="http://schemas.microsoft.com/office/drawing/2014/main" id="{89645320-BB53-4A88-978F-9AA2C1EA6385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171" name="TextBox 2170">
              <a:extLst>
                <a:ext uri="{FF2B5EF4-FFF2-40B4-BE49-F238E27FC236}">
                  <a16:creationId xmlns="" xmlns:a16="http://schemas.microsoft.com/office/drawing/2014/main" id="{AC651EF5-98A7-4B09-96DC-1939F2D9587F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172" name="TextBox 2171">
              <a:extLst>
                <a:ext uri="{FF2B5EF4-FFF2-40B4-BE49-F238E27FC236}">
                  <a16:creationId xmlns="" xmlns:a16="http://schemas.microsoft.com/office/drawing/2014/main" id="{FA03C11A-AE4B-42EE-A7D4-593DC5DAB072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173" name="TextBox 2172">
              <a:extLst>
                <a:ext uri="{FF2B5EF4-FFF2-40B4-BE49-F238E27FC236}">
                  <a16:creationId xmlns="" xmlns:a16="http://schemas.microsoft.com/office/drawing/2014/main" id="{596A4D70-933E-40A1-B6D3-DEFB08AEF9D8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174" name="TextBox 2173">
              <a:extLst>
                <a:ext uri="{FF2B5EF4-FFF2-40B4-BE49-F238E27FC236}">
                  <a16:creationId xmlns="" xmlns:a16="http://schemas.microsoft.com/office/drawing/2014/main" id="{09C72D69-9C5D-4EDE-A9FC-6B9A0C14B874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3.312</a:t>
              </a:r>
            </a:p>
          </p:txBody>
        </p:sp>
        <p:sp>
          <p:nvSpPr>
            <p:cNvPr id="2175" name="TextBox 2174">
              <a:extLst>
                <a:ext uri="{FF2B5EF4-FFF2-40B4-BE49-F238E27FC236}">
                  <a16:creationId xmlns="" xmlns:a16="http://schemas.microsoft.com/office/drawing/2014/main" id="{16D1053F-289F-426B-8EA7-2F110E8ABE4A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2.225</a:t>
              </a:r>
            </a:p>
          </p:txBody>
        </p:sp>
        <p:sp>
          <p:nvSpPr>
            <p:cNvPr id="2176" name="TextBox 2175">
              <a:extLst>
                <a:ext uri="{FF2B5EF4-FFF2-40B4-BE49-F238E27FC236}">
                  <a16:creationId xmlns="" xmlns:a16="http://schemas.microsoft.com/office/drawing/2014/main" id="{C2C2175D-A2EE-47CB-A3DE-5803C37E551F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2.011</a:t>
              </a:r>
            </a:p>
          </p:txBody>
        </p:sp>
        <p:sp>
          <p:nvSpPr>
            <p:cNvPr id="2177" name="TextBox 2176">
              <a:extLst>
                <a:ext uri="{FF2B5EF4-FFF2-40B4-BE49-F238E27FC236}">
                  <a16:creationId xmlns="" xmlns:a16="http://schemas.microsoft.com/office/drawing/2014/main" id="{D12E4E24-1300-4373-A535-432FC1917A3C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150</a:t>
              </a:r>
            </a:p>
          </p:txBody>
        </p:sp>
      </p:grpSp>
      <p:grpSp>
        <p:nvGrpSpPr>
          <p:cNvPr id="2184" name="Group 2183">
            <a:extLst>
              <a:ext uri="{FF2B5EF4-FFF2-40B4-BE49-F238E27FC236}">
                <a16:creationId xmlns="" xmlns:a16="http://schemas.microsoft.com/office/drawing/2014/main" id="{BC80FD56-5231-4DB5-9D67-E4A9388847B4}"/>
              </a:ext>
            </a:extLst>
          </p:cNvPr>
          <p:cNvGrpSpPr/>
          <p:nvPr/>
        </p:nvGrpSpPr>
        <p:grpSpPr>
          <a:xfrm>
            <a:off x="4360138" y="4591031"/>
            <a:ext cx="726434" cy="980803"/>
            <a:chOff x="222342" y="650615"/>
            <a:chExt cx="726434" cy="980803"/>
          </a:xfrm>
        </p:grpSpPr>
        <p:grpSp>
          <p:nvGrpSpPr>
            <p:cNvPr id="2185" name="Group 2184">
              <a:extLst>
                <a:ext uri="{FF2B5EF4-FFF2-40B4-BE49-F238E27FC236}">
                  <a16:creationId xmlns="" xmlns:a16="http://schemas.microsoft.com/office/drawing/2014/main" id="{A5345741-97FA-4A9B-83FC-62E6CB2D1DC1}"/>
                </a:ext>
              </a:extLst>
            </p:cNvPr>
            <p:cNvGrpSpPr/>
            <p:nvPr/>
          </p:nvGrpSpPr>
          <p:grpSpPr>
            <a:xfrm>
              <a:off x="380885" y="650615"/>
              <a:ext cx="567891" cy="371135"/>
              <a:chOff x="331048" y="673960"/>
              <a:chExt cx="567891" cy="371135"/>
            </a:xfrm>
          </p:grpSpPr>
          <p:pic>
            <p:nvPicPr>
              <p:cNvPr id="2208" name="Picture 2207">
                <a:extLst>
                  <a:ext uri="{FF2B5EF4-FFF2-40B4-BE49-F238E27FC236}">
                    <a16:creationId xmlns="" xmlns:a16="http://schemas.microsoft.com/office/drawing/2014/main" id="{96A14CDF-C54F-4F56-98EF-01344B22EC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209" name="TextBox 2208">
                <a:extLst>
                  <a:ext uri="{FF2B5EF4-FFF2-40B4-BE49-F238E27FC236}">
                    <a16:creationId xmlns="" xmlns:a16="http://schemas.microsoft.com/office/drawing/2014/main" id="{3269BEA5-9420-41D9-B117-5E5728734A17}"/>
                  </a:ext>
                </a:extLst>
              </p:cNvPr>
              <p:cNvSpPr txBox="1"/>
              <p:nvPr/>
            </p:nvSpPr>
            <p:spPr>
              <a:xfrm>
                <a:off x="331048" y="814263"/>
                <a:ext cx="567891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>
                    <a:latin typeface="Cambria" panose="02040503050406030204" pitchFamily="18" charset="0"/>
                  </a:rPr>
                  <a:t>Jateng</a:t>
                </a:r>
                <a:endParaRPr lang="en-US" sz="900" b="1" dirty="0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2186" name="TextBox 2185">
              <a:extLst>
                <a:ext uri="{FF2B5EF4-FFF2-40B4-BE49-F238E27FC236}">
                  <a16:creationId xmlns="" xmlns:a16="http://schemas.microsoft.com/office/drawing/2014/main" id="{54470ED9-9B9F-41F0-8870-003AA6D9F5C8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187" name="TextBox 2186">
              <a:extLst>
                <a:ext uri="{FF2B5EF4-FFF2-40B4-BE49-F238E27FC236}">
                  <a16:creationId xmlns="" xmlns:a16="http://schemas.microsoft.com/office/drawing/2014/main" id="{FC21B499-5618-4387-A227-8A57CB71EE9F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188" name="Group 2187">
              <a:extLst>
                <a:ext uri="{FF2B5EF4-FFF2-40B4-BE49-F238E27FC236}">
                  <a16:creationId xmlns="" xmlns:a16="http://schemas.microsoft.com/office/drawing/2014/main" id="{25BE88A9-B4B0-4429-B024-7C451549CCDE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204" name="Straight Connector 2203">
                <a:extLst>
                  <a:ext uri="{FF2B5EF4-FFF2-40B4-BE49-F238E27FC236}">
                    <a16:creationId xmlns="" xmlns:a16="http://schemas.microsoft.com/office/drawing/2014/main" id="{B3BC3A90-BA57-4842-B7F0-A8475D5B7F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5" name="Straight Connector 2204">
                <a:extLst>
                  <a:ext uri="{FF2B5EF4-FFF2-40B4-BE49-F238E27FC236}">
                    <a16:creationId xmlns="" xmlns:a16="http://schemas.microsoft.com/office/drawing/2014/main" id="{F71588BC-6BC0-4426-94F0-6B403E3287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6" name="Straight Connector 2205">
                <a:extLst>
                  <a:ext uri="{FF2B5EF4-FFF2-40B4-BE49-F238E27FC236}">
                    <a16:creationId xmlns="" xmlns:a16="http://schemas.microsoft.com/office/drawing/2014/main" id="{54E23959-C25A-4E80-A685-9D8CC3A35F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7" name="Straight Connector 2206">
                <a:extLst>
                  <a:ext uri="{FF2B5EF4-FFF2-40B4-BE49-F238E27FC236}">
                    <a16:creationId xmlns="" xmlns:a16="http://schemas.microsoft.com/office/drawing/2014/main" id="{3B85DE20-1191-470B-B04F-1D723F1BA2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189" name="Straight Connector 2188">
              <a:extLst>
                <a:ext uri="{FF2B5EF4-FFF2-40B4-BE49-F238E27FC236}">
                  <a16:creationId xmlns="" xmlns:a16="http://schemas.microsoft.com/office/drawing/2014/main" id="{5428FF5C-C354-41F3-9733-FA8E55AD6702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90" name="TextBox 2189">
              <a:extLst>
                <a:ext uri="{FF2B5EF4-FFF2-40B4-BE49-F238E27FC236}">
                  <a16:creationId xmlns="" xmlns:a16="http://schemas.microsoft.com/office/drawing/2014/main" id="{A84D9193-6299-4600-9848-DF7C413EE687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191" name="Straight Connector 2190">
              <a:extLst>
                <a:ext uri="{FF2B5EF4-FFF2-40B4-BE49-F238E27FC236}">
                  <a16:creationId xmlns="" xmlns:a16="http://schemas.microsoft.com/office/drawing/2014/main" id="{6CEC1577-C737-4C09-987B-C2A9F67A7A6F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2" name="Straight Connector 2191">
              <a:extLst>
                <a:ext uri="{FF2B5EF4-FFF2-40B4-BE49-F238E27FC236}">
                  <a16:creationId xmlns="" xmlns:a16="http://schemas.microsoft.com/office/drawing/2014/main" id="{D2DB9A8B-AB66-4AF5-A91E-96297A28B61A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3" name="Straight Connector 2192">
              <a:extLst>
                <a:ext uri="{FF2B5EF4-FFF2-40B4-BE49-F238E27FC236}">
                  <a16:creationId xmlns="" xmlns:a16="http://schemas.microsoft.com/office/drawing/2014/main" id="{4DBF0ECA-F1A4-4E20-A2D2-07E487B3FE9C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94" name="TextBox 2193">
              <a:extLst>
                <a:ext uri="{FF2B5EF4-FFF2-40B4-BE49-F238E27FC236}">
                  <a16:creationId xmlns="" xmlns:a16="http://schemas.microsoft.com/office/drawing/2014/main" id="{35988E0B-31EF-4B80-B696-E4AC32DA22BD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195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315D0DAB-8A13-4282-AD09-262D20EB6B70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96" name="TextBox 2195">
              <a:extLst>
                <a:ext uri="{FF2B5EF4-FFF2-40B4-BE49-F238E27FC236}">
                  <a16:creationId xmlns="" xmlns:a16="http://schemas.microsoft.com/office/drawing/2014/main" id="{304DA713-4FFA-48D3-9EC5-7AFDBD3F46DE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197" name="TextBox 2196">
              <a:extLst>
                <a:ext uri="{FF2B5EF4-FFF2-40B4-BE49-F238E27FC236}">
                  <a16:creationId xmlns="" xmlns:a16="http://schemas.microsoft.com/office/drawing/2014/main" id="{4B0A24B7-1780-486E-9DA2-0087EBC09967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198" name="TextBox 2197">
              <a:extLst>
                <a:ext uri="{FF2B5EF4-FFF2-40B4-BE49-F238E27FC236}">
                  <a16:creationId xmlns="" xmlns:a16="http://schemas.microsoft.com/office/drawing/2014/main" id="{884E2703-02A6-4128-B915-8E8B6B3BE47F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199" name="TextBox 2198">
              <a:extLst>
                <a:ext uri="{FF2B5EF4-FFF2-40B4-BE49-F238E27FC236}">
                  <a16:creationId xmlns="" xmlns:a16="http://schemas.microsoft.com/office/drawing/2014/main" id="{985F62D4-1FC6-4016-A6FF-02875B8DD186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200" name="TextBox 2199">
              <a:extLst>
                <a:ext uri="{FF2B5EF4-FFF2-40B4-BE49-F238E27FC236}">
                  <a16:creationId xmlns="" xmlns:a16="http://schemas.microsoft.com/office/drawing/2014/main" id="{8FBDE972-4F56-4D17-84F6-ACD75B1321C2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2.613</a:t>
              </a:r>
            </a:p>
          </p:txBody>
        </p:sp>
        <p:sp>
          <p:nvSpPr>
            <p:cNvPr id="2201" name="TextBox 2200">
              <a:extLst>
                <a:ext uri="{FF2B5EF4-FFF2-40B4-BE49-F238E27FC236}">
                  <a16:creationId xmlns="" xmlns:a16="http://schemas.microsoft.com/office/drawing/2014/main" id="{8FF73A42-B802-4D7D-A0CC-879D1A80295D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2.175</a:t>
              </a:r>
            </a:p>
          </p:txBody>
        </p:sp>
        <p:sp>
          <p:nvSpPr>
            <p:cNvPr id="2202" name="TextBox 2201">
              <a:extLst>
                <a:ext uri="{FF2B5EF4-FFF2-40B4-BE49-F238E27FC236}">
                  <a16:creationId xmlns="" xmlns:a16="http://schemas.microsoft.com/office/drawing/2014/main" id="{526B10FD-4066-4F46-9577-9735494AEDCF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583</a:t>
              </a:r>
            </a:p>
          </p:txBody>
        </p:sp>
        <p:sp>
          <p:nvSpPr>
            <p:cNvPr id="2203" name="TextBox 2202">
              <a:extLst>
                <a:ext uri="{FF2B5EF4-FFF2-40B4-BE49-F238E27FC236}">
                  <a16:creationId xmlns="" xmlns:a16="http://schemas.microsoft.com/office/drawing/2014/main" id="{EE60D9B1-BF38-431B-A6FA-F066BB0B84A3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143</a:t>
              </a:r>
            </a:p>
          </p:txBody>
        </p:sp>
      </p:grpSp>
      <p:grpSp>
        <p:nvGrpSpPr>
          <p:cNvPr id="2210" name="Group 2209">
            <a:extLst>
              <a:ext uri="{FF2B5EF4-FFF2-40B4-BE49-F238E27FC236}">
                <a16:creationId xmlns="" xmlns:a16="http://schemas.microsoft.com/office/drawing/2014/main" id="{0204C9E0-62EB-4C14-9853-90D1A743E3DD}"/>
              </a:ext>
            </a:extLst>
          </p:cNvPr>
          <p:cNvGrpSpPr/>
          <p:nvPr/>
        </p:nvGrpSpPr>
        <p:grpSpPr>
          <a:xfrm>
            <a:off x="5035999" y="4587055"/>
            <a:ext cx="726434" cy="980803"/>
            <a:chOff x="222342" y="650615"/>
            <a:chExt cx="726434" cy="980803"/>
          </a:xfrm>
        </p:grpSpPr>
        <p:grpSp>
          <p:nvGrpSpPr>
            <p:cNvPr id="2211" name="Group 2210">
              <a:extLst>
                <a:ext uri="{FF2B5EF4-FFF2-40B4-BE49-F238E27FC236}">
                  <a16:creationId xmlns="" xmlns:a16="http://schemas.microsoft.com/office/drawing/2014/main" id="{10BD9A2F-DD41-4C3F-9884-AB581E8D1657}"/>
                </a:ext>
              </a:extLst>
            </p:cNvPr>
            <p:cNvGrpSpPr/>
            <p:nvPr/>
          </p:nvGrpSpPr>
          <p:grpSpPr>
            <a:xfrm>
              <a:off x="380885" y="650615"/>
              <a:ext cx="567891" cy="371135"/>
              <a:chOff x="331048" y="673960"/>
              <a:chExt cx="567891" cy="371135"/>
            </a:xfrm>
          </p:grpSpPr>
          <p:pic>
            <p:nvPicPr>
              <p:cNvPr id="2234" name="Picture 2233">
                <a:extLst>
                  <a:ext uri="{FF2B5EF4-FFF2-40B4-BE49-F238E27FC236}">
                    <a16:creationId xmlns="" xmlns:a16="http://schemas.microsoft.com/office/drawing/2014/main" id="{50279430-0ECE-4FA9-8DF9-1A459B9A71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235" name="TextBox 2234">
                <a:extLst>
                  <a:ext uri="{FF2B5EF4-FFF2-40B4-BE49-F238E27FC236}">
                    <a16:creationId xmlns="" xmlns:a16="http://schemas.microsoft.com/office/drawing/2014/main" id="{6FE23137-20C9-44FD-B895-F0506D4536D9}"/>
                  </a:ext>
                </a:extLst>
              </p:cNvPr>
              <p:cNvSpPr txBox="1"/>
              <p:nvPr/>
            </p:nvSpPr>
            <p:spPr>
              <a:xfrm>
                <a:off x="331048" y="814263"/>
                <a:ext cx="567891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>
                    <a:latin typeface="Cambria" panose="02040503050406030204" pitchFamily="18" charset="0"/>
                  </a:rPr>
                  <a:t>D.I.Y</a:t>
                </a:r>
              </a:p>
            </p:txBody>
          </p:sp>
        </p:grpSp>
        <p:sp>
          <p:nvSpPr>
            <p:cNvPr id="2212" name="TextBox 2211">
              <a:extLst>
                <a:ext uri="{FF2B5EF4-FFF2-40B4-BE49-F238E27FC236}">
                  <a16:creationId xmlns="" xmlns:a16="http://schemas.microsoft.com/office/drawing/2014/main" id="{94D53563-8941-46BA-8C37-1B5463804742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213" name="TextBox 2212">
              <a:extLst>
                <a:ext uri="{FF2B5EF4-FFF2-40B4-BE49-F238E27FC236}">
                  <a16:creationId xmlns="" xmlns:a16="http://schemas.microsoft.com/office/drawing/2014/main" id="{9EF85527-D74B-4D86-A7BC-7AC56287DD63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214" name="Group 2213">
              <a:extLst>
                <a:ext uri="{FF2B5EF4-FFF2-40B4-BE49-F238E27FC236}">
                  <a16:creationId xmlns="" xmlns:a16="http://schemas.microsoft.com/office/drawing/2014/main" id="{3269647E-371A-4BAE-8143-78995C53352A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230" name="Straight Connector 2229">
                <a:extLst>
                  <a:ext uri="{FF2B5EF4-FFF2-40B4-BE49-F238E27FC236}">
                    <a16:creationId xmlns="" xmlns:a16="http://schemas.microsoft.com/office/drawing/2014/main" id="{BD2ACE0C-B359-48DC-A5D7-37F992C63E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1" name="Straight Connector 2230">
                <a:extLst>
                  <a:ext uri="{FF2B5EF4-FFF2-40B4-BE49-F238E27FC236}">
                    <a16:creationId xmlns="" xmlns:a16="http://schemas.microsoft.com/office/drawing/2014/main" id="{1441E776-B30C-4957-91DF-FE2BA75C47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2" name="Straight Connector 2231">
                <a:extLst>
                  <a:ext uri="{FF2B5EF4-FFF2-40B4-BE49-F238E27FC236}">
                    <a16:creationId xmlns="" xmlns:a16="http://schemas.microsoft.com/office/drawing/2014/main" id="{C98300D9-0076-4BE6-AF7B-A61F41AC3F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33" name="Straight Connector 2232">
                <a:extLst>
                  <a:ext uri="{FF2B5EF4-FFF2-40B4-BE49-F238E27FC236}">
                    <a16:creationId xmlns="" xmlns:a16="http://schemas.microsoft.com/office/drawing/2014/main" id="{6D6EFB57-A61C-4B22-8805-BE2E4807DE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215" name="Straight Connector 2214">
              <a:extLst>
                <a:ext uri="{FF2B5EF4-FFF2-40B4-BE49-F238E27FC236}">
                  <a16:creationId xmlns="" xmlns:a16="http://schemas.microsoft.com/office/drawing/2014/main" id="{F327C335-0DA6-479A-949C-EBCD2AAA0913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16" name="TextBox 2215">
              <a:extLst>
                <a:ext uri="{FF2B5EF4-FFF2-40B4-BE49-F238E27FC236}">
                  <a16:creationId xmlns="" xmlns:a16="http://schemas.microsoft.com/office/drawing/2014/main" id="{4478E8B5-AA9D-45C0-87B5-608F7697E519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217" name="Straight Connector 2216">
              <a:extLst>
                <a:ext uri="{FF2B5EF4-FFF2-40B4-BE49-F238E27FC236}">
                  <a16:creationId xmlns="" xmlns:a16="http://schemas.microsoft.com/office/drawing/2014/main" id="{36324F3D-73C7-4CA6-AC31-3F3F2F40B214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8" name="Straight Connector 2217">
              <a:extLst>
                <a:ext uri="{FF2B5EF4-FFF2-40B4-BE49-F238E27FC236}">
                  <a16:creationId xmlns="" xmlns:a16="http://schemas.microsoft.com/office/drawing/2014/main" id="{5F2341FC-87F1-4B30-9792-9151C8CC4A1C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9" name="Straight Connector 2218">
              <a:extLst>
                <a:ext uri="{FF2B5EF4-FFF2-40B4-BE49-F238E27FC236}">
                  <a16:creationId xmlns="" xmlns:a16="http://schemas.microsoft.com/office/drawing/2014/main" id="{42ABE481-8836-45D7-BBC8-B3F8F1DB8EC3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20" name="TextBox 2219">
              <a:extLst>
                <a:ext uri="{FF2B5EF4-FFF2-40B4-BE49-F238E27FC236}">
                  <a16:creationId xmlns="" xmlns:a16="http://schemas.microsoft.com/office/drawing/2014/main" id="{3D7507B2-EB1C-4929-8461-3B7CD2722652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221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6D18C479-2EB0-4B23-93FC-A2481EBA0B0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22" name="TextBox 2221">
              <a:extLst>
                <a:ext uri="{FF2B5EF4-FFF2-40B4-BE49-F238E27FC236}">
                  <a16:creationId xmlns="" xmlns:a16="http://schemas.microsoft.com/office/drawing/2014/main" id="{53FA1909-E602-4D4E-A2B9-81CBE670BA8A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223" name="TextBox 2222">
              <a:extLst>
                <a:ext uri="{FF2B5EF4-FFF2-40B4-BE49-F238E27FC236}">
                  <a16:creationId xmlns="" xmlns:a16="http://schemas.microsoft.com/office/drawing/2014/main" id="{48F62B8D-7BD7-4EEE-AE44-C9549FAD2AF5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224" name="TextBox 2223">
              <a:extLst>
                <a:ext uri="{FF2B5EF4-FFF2-40B4-BE49-F238E27FC236}">
                  <a16:creationId xmlns="" xmlns:a16="http://schemas.microsoft.com/office/drawing/2014/main" id="{F920D185-E503-48AD-994D-20F77746482C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225" name="TextBox 2224">
              <a:extLst>
                <a:ext uri="{FF2B5EF4-FFF2-40B4-BE49-F238E27FC236}">
                  <a16:creationId xmlns="" xmlns:a16="http://schemas.microsoft.com/office/drawing/2014/main" id="{2BE1277F-32E7-4CC0-AD5E-A6D80518C04B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226" name="TextBox 2225">
              <a:extLst>
                <a:ext uri="{FF2B5EF4-FFF2-40B4-BE49-F238E27FC236}">
                  <a16:creationId xmlns="" xmlns:a16="http://schemas.microsoft.com/office/drawing/2014/main" id="{CCE02900-7CED-4387-B20F-208D79442393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513</a:t>
              </a:r>
            </a:p>
          </p:txBody>
        </p:sp>
        <p:sp>
          <p:nvSpPr>
            <p:cNvPr id="2227" name="TextBox 2226">
              <a:extLst>
                <a:ext uri="{FF2B5EF4-FFF2-40B4-BE49-F238E27FC236}">
                  <a16:creationId xmlns="" xmlns:a16="http://schemas.microsoft.com/office/drawing/2014/main" id="{BB072EDA-D8D4-49DA-B678-E13CA33EF416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267</a:t>
              </a:r>
            </a:p>
          </p:txBody>
        </p:sp>
        <p:sp>
          <p:nvSpPr>
            <p:cNvPr id="2228" name="TextBox 2227">
              <a:extLst>
                <a:ext uri="{FF2B5EF4-FFF2-40B4-BE49-F238E27FC236}">
                  <a16:creationId xmlns="" xmlns:a16="http://schemas.microsoft.com/office/drawing/2014/main" id="{10457900-D0E4-448A-98B1-705CAA745522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199</a:t>
              </a:r>
            </a:p>
          </p:txBody>
        </p:sp>
        <p:sp>
          <p:nvSpPr>
            <p:cNvPr id="2229" name="TextBox 2228">
              <a:extLst>
                <a:ext uri="{FF2B5EF4-FFF2-40B4-BE49-F238E27FC236}">
                  <a16:creationId xmlns="" xmlns:a16="http://schemas.microsoft.com/office/drawing/2014/main" id="{8C775187-C31D-47B8-94A9-A5979DB14B22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77</a:t>
              </a:r>
            </a:p>
          </p:txBody>
        </p:sp>
      </p:grpSp>
      <p:grpSp>
        <p:nvGrpSpPr>
          <p:cNvPr id="2236" name="Group 2235">
            <a:extLst>
              <a:ext uri="{FF2B5EF4-FFF2-40B4-BE49-F238E27FC236}">
                <a16:creationId xmlns="" xmlns:a16="http://schemas.microsoft.com/office/drawing/2014/main" id="{B55E49D9-FABB-4E19-A955-4E41B60286C6}"/>
              </a:ext>
            </a:extLst>
          </p:cNvPr>
          <p:cNvGrpSpPr/>
          <p:nvPr/>
        </p:nvGrpSpPr>
        <p:grpSpPr>
          <a:xfrm>
            <a:off x="5727762" y="4587055"/>
            <a:ext cx="765266" cy="980803"/>
            <a:chOff x="222342" y="650615"/>
            <a:chExt cx="765266" cy="980803"/>
          </a:xfrm>
        </p:grpSpPr>
        <p:grpSp>
          <p:nvGrpSpPr>
            <p:cNvPr id="2237" name="Group 2236">
              <a:extLst>
                <a:ext uri="{FF2B5EF4-FFF2-40B4-BE49-F238E27FC236}">
                  <a16:creationId xmlns="" xmlns:a16="http://schemas.microsoft.com/office/drawing/2014/main" id="{F325992E-5319-4FEB-83B9-597966DEBC73}"/>
                </a:ext>
              </a:extLst>
            </p:cNvPr>
            <p:cNvGrpSpPr/>
            <p:nvPr/>
          </p:nvGrpSpPr>
          <p:grpSpPr>
            <a:xfrm>
              <a:off x="390933" y="650615"/>
              <a:ext cx="596675" cy="360771"/>
              <a:chOff x="341096" y="673960"/>
              <a:chExt cx="596675" cy="360771"/>
            </a:xfrm>
          </p:grpSpPr>
          <p:pic>
            <p:nvPicPr>
              <p:cNvPr id="2260" name="Picture 2259">
                <a:extLst>
                  <a:ext uri="{FF2B5EF4-FFF2-40B4-BE49-F238E27FC236}">
                    <a16:creationId xmlns="" xmlns:a16="http://schemas.microsoft.com/office/drawing/2014/main" id="{0F146814-6C9B-442C-B262-90EB589A91F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261" name="TextBox 2260">
                <a:extLst>
                  <a:ext uri="{FF2B5EF4-FFF2-40B4-BE49-F238E27FC236}">
                    <a16:creationId xmlns="" xmlns:a16="http://schemas.microsoft.com/office/drawing/2014/main" id="{3E664306-F73E-4FAF-A792-546124767A6D}"/>
                  </a:ext>
                </a:extLst>
              </p:cNvPr>
              <p:cNvSpPr txBox="1"/>
              <p:nvPr/>
            </p:nvSpPr>
            <p:spPr>
              <a:xfrm>
                <a:off x="341096" y="819287"/>
                <a:ext cx="596675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800" b="1" dirty="0" err="1">
                    <a:latin typeface="Cambria" panose="02040503050406030204" pitchFamily="18" charset="0"/>
                  </a:rPr>
                  <a:t>Jatim</a:t>
                </a:r>
                <a:endParaRPr lang="en-US" sz="800" b="1" dirty="0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2238" name="TextBox 2237">
              <a:extLst>
                <a:ext uri="{FF2B5EF4-FFF2-40B4-BE49-F238E27FC236}">
                  <a16:creationId xmlns="" xmlns:a16="http://schemas.microsoft.com/office/drawing/2014/main" id="{5EFDD5D8-0554-4005-AC8C-FBDC4A179508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239" name="TextBox 2238">
              <a:extLst>
                <a:ext uri="{FF2B5EF4-FFF2-40B4-BE49-F238E27FC236}">
                  <a16:creationId xmlns="" xmlns:a16="http://schemas.microsoft.com/office/drawing/2014/main" id="{2B15456C-81EA-4D89-9FB1-3E039B511331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240" name="Group 2239">
              <a:extLst>
                <a:ext uri="{FF2B5EF4-FFF2-40B4-BE49-F238E27FC236}">
                  <a16:creationId xmlns="" xmlns:a16="http://schemas.microsoft.com/office/drawing/2014/main" id="{6068AE91-1BC9-4319-91C7-5C647885659C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256" name="Straight Connector 2255">
                <a:extLst>
                  <a:ext uri="{FF2B5EF4-FFF2-40B4-BE49-F238E27FC236}">
                    <a16:creationId xmlns="" xmlns:a16="http://schemas.microsoft.com/office/drawing/2014/main" id="{83AC75A4-1440-497B-A673-F5E468695C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7" name="Straight Connector 2256">
                <a:extLst>
                  <a:ext uri="{FF2B5EF4-FFF2-40B4-BE49-F238E27FC236}">
                    <a16:creationId xmlns="" xmlns:a16="http://schemas.microsoft.com/office/drawing/2014/main" id="{0249E4F0-96ED-4D90-BB5B-D46ED7DAB1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8" name="Straight Connector 2257">
                <a:extLst>
                  <a:ext uri="{FF2B5EF4-FFF2-40B4-BE49-F238E27FC236}">
                    <a16:creationId xmlns="" xmlns:a16="http://schemas.microsoft.com/office/drawing/2014/main" id="{857596B1-B342-48BF-A606-1140CDA403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9" name="Straight Connector 2258">
                <a:extLst>
                  <a:ext uri="{FF2B5EF4-FFF2-40B4-BE49-F238E27FC236}">
                    <a16:creationId xmlns="" xmlns:a16="http://schemas.microsoft.com/office/drawing/2014/main" id="{A02E4262-A9C3-4D04-8946-6E0817919A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241" name="Straight Connector 2240">
              <a:extLst>
                <a:ext uri="{FF2B5EF4-FFF2-40B4-BE49-F238E27FC236}">
                  <a16:creationId xmlns="" xmlns:a16="http://schemas.microsoft.com/office/drawing/2014/main" id="{7F8FB89D-1F60-418A-993A-9AFB467D5C78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42" name="TextBox 2241">
              <a:extLst>
                <a:ext uri="{FF2B5EF4-FFF2-40B4-BE49-F238E27FC236}">
                  <a16:creationId xmlns="" xmlns:a16="http://schemas.microsoft.com/office/drawing/2014/main" id="{7E5DE907-8B05-40C7-AF4C-14788F8CED26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243" name="Straight Connector 2242">
              <a:extLst>
                <a:ext uri="{FF2B5EF4-FFF2-40B4-BE49-F238E27FC236}">
                  <a16:creationId xmlns="" xmlns:a16="http://schemas.microsoft.com/office/drawing/2014/main" id="{D5F2D92A-78D2-498C-9E75-6201BF15D28B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4" name="Straight Connector 2243">
              <a:extLst>
                <a:ext uri="{FF2B5EF4-FFF2-40B4-BE49-F238E27FC236}">
                  <a16:creationId xmlns="" xmlns:a16="http://schemas.microsoft.com/office/drawing/2014/main" id="{44D32D6C-8F5F-41BE-81DD-86598FF07963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5" name="Straight Connector 2244">
              <a:extLst>
                <a:ext uri="{FF2B5EF4-FFF2-40B4-BE49-F238E27FC236}">
                  <a16:creationId xmlns="" xmlns:a16="http://schemas.microsoft.com/office/drawing/2014/main" id="{52675FEF-D6DF-44C7-A0B8-FE1CC3A9FFEB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46" name="TextBox 2245">
              <a:extLst>
                <a:ext uri="{FF2B5EF4-FFF2-40B4-BE49-F238E27FC236}">
                  <a16:creationId xmlns="" xmlns:a16="http://schemas.microsoft.com/office/drawing/2014/main" id="{BB72766D-B48B-4188-8F7C-65E4569A575B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247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985D34FF-E422-494A-92D5-CA6184080E8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48" name="TextBox 2247">
              <a:extLst>
                <a:ext uri="{FF2B5EF4-FFF2-40B4-BE49-F238E27FC236}">
                  <a16:creationId xmlns="" xmlns:a16="http://schemas.microsoft.com/office/drawing/2014/main" id="{151C4B3E-5E3B-4D8A-BF19-2C6BBA57C190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249" name="TextBox 2248">
              <a:extLst>
                <a:ext uri="{FF2B5EF4-FFF2-40B4-BE49-F238E27FC236}">
                  <a16:creationId xmlns="" xmlns:a16="http://schemas.microsoft.com/office/drawing/2014/main" id="{FD5E262F-A802-4586-94E3-611FB7F14D24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250" name="TextBox 2249">
              <a:extLst>
                <a:ext uri="{FF2B5EF4-FFF2-40B4-BE49-F238E27FC236}">
                  <a16:creationId xmlns="" xmlns:a16="http://schemas.microsoft.com/office/drawing/2014/main" id="{5F838EB5-03FC-466D-A158-20389A935FFF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251" name="TextBox 2250">
              <a:extLst>
                <a:ext uri="{FF2B5EF4-FFF2-40B4-BE49-F238E27FC236}">
                  <a16:creationId xmlns="" xmlns:a16="http://schemas.microsoft.com/office/drawing/2014/main" id="{8564B7FC-399E-48ED-ACE8-B5A7E646AAA6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252" name="TextBox 2251">
              <a:extLst>
                <a:ext uri="{FF2B5EF4-FFF2-40B4-BE49-F238E27FC236}">
                  <a16:creationId xmlns="" xmlns:a16="http://schemas.microsoft.com/office/drawing/2014/main" id="{3E9216AC-A91A-4DDA-8CC4-727E3057A5F8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3.410</a:t>
              </a:r>
            </a:p>
          </p:txBody>
        </p:sp>
        <p:sp>
          <p:nvSpPr>
            <p:cNvPr id="2253" name="TextBox 2252">
              <a:extLst>
                <a:ext uri="{FF2B5EF4-FFF2-40B4-BE49-F238E27FC236}">
                  <a16:creationId xmlns="" xmlns:a16="http://schemas.microsoft.com/office/drawing/2014/main" id="{C4C72934-CB2E-4816-B3F2-08EEAC29FCDB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2.609</a:t>
              </a:r>
            </a:p>
          </p:txBody>
        </p:sp>
        <p:sp>
          <p:nvSpPr>
            <p:cNvPr id="2254" name="TextBox 2253">
              <a:extLst>
                <a:ext uri="{FF2B5EF4-FFF2-40B4-BE49-F238E27FC236}">
                  <a16:creationId xmlns="" xmlns:a16="http://schemas.microsoft.com/office/drawing/2014/main" id="{0B801C37-D012-4A95-B53E-A67B2E8F6384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995</a:t>
              </a:r>
            </a:p>
          </p:txBody>
        </p:sp>
        <p:sp>
          <p:nvSpPr>
            <p:cNvPr id="2255" name="TextBox 2254">
              <a:extLst>
                <a:ext uri="{FF2B5EF4-FFF2-40B4-BE49-F238E27FC236}">
                  <a16:creationId xmlns="" xmlns:a16="http://schemas.microsoft.com/office/drawing/2014/main" id="{44987980-B002-4731-A99C-6175D9120962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95</a:t>
              </a:r>
            </a:p>
          </p:txBody>
        </p:sp>
      </p:grpSp>
      <p:grpSp>
        <p:nvGrpSpPr>
          <p:cNvPr id="2262" name="Group 2261">
            <a:extLst>
              <a:ext uri="{FF2B5EF4-FFF2-40B4-BE49-F238E27FC236}">
                <a16:creationId xmlns="" xmlns:a16="http://schemas.microsoft.com/office/drawing/2014/main" id="{65B2E0AB-DD09-4D56-8BAD-17E6BDA9B98D}"/>
              </a:ext>
            </a:extLst>
          </p:cNvPr>
          <p:cNvGrpSpPr/>
          <p:nvPr/>
        </p:nvGrpSpPr>
        <p:grpSpPr>
          <a:xfrm>
            <a:off x="6416875" y="4584405"/>
            <a:ext cx="726434" cy="980803"/>
            <a:chOff x="222342" y="650615"/>
            <a:chExt cx="726434" cy="980803"/>
          </a:xfrm>
        </p:grpSpPr>
        <p:grpSp>
          <p:nvGrpSpPr>
            <p:cNvPr id="2263" name="Group 2262">
              <a:extLst>
                <a:ext uri="{FF2B5EF4-FFF2-40B4-BE49-F238E27FC236}">
                  <a16:creationId xmlns="" xmlns:a16="http://schemas.microsoft.com/office/drawing/2014/main" id="{3FF421F9-BECF-47F8-BFA7-A26204C0D93F}"/>
                </a:ext>
              </a:extLst>
            </p:cNvPr>
            <p:cNvGrpSpPr/>
            <p:nvPr/>
          </p:nvGrpSpPr>
          <p:grpSpPr>
            <a:xfrm>
              <a:off x="380885" y="650615"/>
              <a:ext cx="567891" cy="371135"/>
              <a:chOff x="331048" y="673960"/>
              <a:chExt cx="567891" cy="371135"/>
            </a:xfrm>
          </p:grpSpPr>
          <p:pic>
            <p:nvPicPr>
              <p:cNvPr id="2286" name="Picture 2285">
                <a:extLst>
                  <a:ext uri="{FF2B5EF4-FFF2-40B4-BE49-F238E27FC236}">
                    <a16:creationId xmlns="" xmlns:a16="http://schemas.microsoft.com/office/drawing/2014/main" id="{7CF46BDE-634E-4ADB-8565-229FF1FA96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287" name="TextBox 2286">
                <a:extLst>
                  <a:ext uri="{FF2B5EF4-FFF2-40B4-BE49-F238E27FC236}">
                    <a16:creationId xmlns="" xmlns:a16="http://schemas.microsoft.com/office/drawing/2014/main" id="{A5BB6EBE-C2A1-4B03-97A6-36298F98706E}"/>
                  </a:ext>
                </a:extLst>
              </p:cNvPr>
              <p:cNvSpPr txBox="1"/>
              <p:nvPr/>
            </p:nvSpPr>
            <p:spPr>
              <a:xfrm>
                <a:off x="331048" y="814263"/>
                <a:ext cx="567891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>
                    <a:latin typeface="Cambria" panose="02040503050406030204" pitchFamily="18" charset="0"/>
                  </a:rPr>
                  <a:t>Bali</a:t>
                </a:r>
              </a:p>
            </p:txBody>
          </p:sp>
        </p:grpSp>
        <p:sp>
          <p:nvSpPr>
            <p:cNvPr id="2264" name="TextBox 2263">
              <a:extLst>
                <a:ext uri="{FF2B5EF4-FFF2-40B4-BE49-F238E27FC236}">
                  <a16:creationId xmlns="" xmlns:a16="http://schemas.microsoft.com/office/drawing/2014/main" id="{EEC341E9-F672-4261-97EA-EFEBF4509ED8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265" name="TextBox 2264">
              <a:extLst>
                <a:ext uri="{FF2B5EF4-FFF2-40B4-BE49-F238E27FC236}">
                  <a16:creationId xmlns="" xmlns:a16="http://schemas.microsoft.com/office/drawing/2014/main" id="{6E0FE073-D53D-4D51-8921-6608F9591D50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266" name="Group 2265">
              <a:extLst>
                <a:ext uri="{FF2B5EF4-FFF2-40B4-BE49-F238E27FC236}">
                  <a16:creationId xmlns="" xmlns:a16="http://schemas.microsoft.com/office/drawing/2014/main" id="{EB0AB6CC-2F7D-4731-8E45-0F4B66DC9DB6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282" name="Straight Connector 2281">
                <a:extLst>
                  <a:ext uri="{FF2B5EF4-FFF2-40B4-BE49-F238E27FC236}">
                    <a16:creationId xmlns="" xmlns:a16="http://schemas.microsoft.com/office/drawing/2014/main" id="{B6730BBF-C4D6-4D32-8AE9-E1996B922E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3" name="Straight Connector 2282">
                <a:extLst>
                  <a:ext uri="{FF2B5EF4-FFF2-40B4-BE49-F238E27FC236}">
                    <a16:creationId xmlns="" xmlns:a16="http://schemas.microsoft.com/office/drawing/2014/main" id="{3A69823E-C996-4BE2-AED8-CD68EFE065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4" name="Straight Connector 2283">
                <a:extLst>
                  <a:ext uri="{FF2B5EF4-FFF2-40B4-BE49-F238E27FC236}">
                    <a16:creationId xmlns="" xmlns:a16="http://schemas.microsoft.com/office/drawing/2014/main" id="{53B2BCCC-557C-44B3-9D57-94528CC26D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5" name="Straight Connector 2284">
                <a:extLst>
                  <a:ext uri="{FF2B5EF4-FFF2-40B4-BE49-F238E27FC236}">
                    <a16:creationId xmlns="" xmlns:a16="http://schemas.microsoft.com/office/drawing/2014/main" id="{1C2B665B-1378-4F8B-9E7E-17E08FEFDB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267" name="Straight Connector 2266">
              <a:extLst>
                <a:ext uri="{FF2B5EF4-FFF2-40B4-BE49-F238E27FC236}">
                  <a16:creationId xmlns="" xmlns:a16="http://schemas.microsoft.com/office/drawing/2014/main" id="{09AC8952-09AE-404C-94F3-C8B0F51D1899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68" name="TextBox 2267">
              <a:extLst>
                <a:ext uri="{FF2B5EF4-FFF2-40B4-BE49-F238E27FC236}">
                  <a16:creationId xmlns="" xmlns:a16="http://schemas.microsoft.com/office/drawing/2014/main" id="{ADEF1962-ABD8-4600-BDE7-394BB24F97A8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269" name="Straight Connector 2268">
              <a:extLst>
                <a:ext uri="{FF2B5EF4-FFF2-40B4-BE49-F238E27FC236}">
                  <a16:creationId xmlns="" xmlns:a16="http://schemas.microsoft.com/office/drawing/2014/main" id="{05EBB0A4-6849-4493-A3CE-E5E22A4C74F6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0" name="Straight Connector 2269">
              <a:extLst>
                <a:ext uri="{FF2B5EF4-FFF2-40B4-BE49-F238E27FC236}">
                  <a16:creationId xmlns="" xmlns:a16="http://schemas.microsoft.com/office/drawing/2014/main" id="{EC8998F4-8663-4866-941F-4FAB51D91D6E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1" name="Straight Connector 2270">
              <a:extLst>
                <a:ext uri="{FF2B5EF4-FFF2-40B4-BE49-F238E27FC236}">
                  <a16:creationId xmlns="" xmlns:a16="http://schemas.microsoft.com/office/drawing/2014/main" id="{CDF82A0B-4BB2-4A72-8953-06EAB7AB200B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72" name="TextBox 2271">
              <a:extLst>
                <a:ext uri="{FF2B5EF4-FFF2-40B4-BE49-F238E27FC236}">
                  <a16:creationId xmlns="" xmlns:a16="http://schemas.microsoft.com/office/drawing/2014/main" id="{3AF39B42-58ED-4CE0-B4FB-F3911117772C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273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A9ACA91E-F4B2-4850-ACDD-21B95715B72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74" name="TextBox 2273">
              <a:extLst>
                <a:ext uri="{FF2B5EF4-FFF2-40B4-BE49-F238E27FC236}">
                  <a16:creationId xmlns="" xmlns:a16="http://schemas.microsoft.com/office/drawing/2014/main" id="{3C2C70A1-3DD0-45E8-A0CF-9E8E14C9C234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275" name="TextBox 2274">
              <a:extLst>
                <a:ext uri="{FF2B5EF4-FFF2-40B4-BE49-F238E27FC236}">
                  <a16:creationId xmlns="" xmlns:a16="http://schemas.microsoft.com/office/drawing/2014/main" id="{BA0545FD-5917-48AE-86E6-01F4A508B86F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276" name="TextBox 2275">
              <a:extLst>
                <a:ext uri="{FF2B5EF4-FFF2-40B4-BE49-F238E27FC236}">
                  <a16:creationId xmlns="" xmlns:a16="http://schemas.microsoft.com/office/drawing/2014/main" id="{015F6FA5-B5E8-49BF-9834-88D7BBE2D5E7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277" name="TextBox 2276">
              <a:extLst>
                <a:ext uri="{FF2B5EF4-FFF2-40B4-BE49-F238E27FC236}">
                  <a16:creationId xmlns="" xmlns:a16="http://schemas.microsoft.com/office/drawing/2014/main" id="{1A530035-22BE-450A-8CD3-6AF1E95F4C52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278" name="TextBox 2277">
              <a:extLst>
                <a:ext uri="{FF2B5EF4-FFF2-40B4-BE49-F238E27FC236}">
                  <a16:creationId xmlns="" xmlns:a16="http://schemas.microsoft.com/office/drawing/2014/main" id="{8C161496-247B-4792-8B96-1CD3C8D1C1FC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996</a:t>
              </a:r>
            </a:p>
          </p:txBody>
        </p:sp>
        <p:sp>
          <p:nvSpPr>
            <p:cNvPr id="2279" name="TextBox 2278">
              <a:extLst>
                <a:ext uri="{FF2B5EF4-FFF2-40B4-BE49-F238E27FC236}">
                  <a16:creationId xmlns="" xmlns:a16="http://schemas.microsoft.com/office/drawing/2014/main" id="{ABCDF52E-6096-4F0D-B999-14B6864818AC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751</a:t>
              </a:r>
            </a:p>
          </p:txBody>
        </p:sp>
        <p:sp>
          <p:nvSpPr>
            <p:cNvPr id="2280" name="TextBox 2279">
              <a:extLst>
                <a:ext uri="{FF2B5EF4-FFF2-40B4-BE49-F238E27FC236}">
                  <a16:creationId xmlns="" xmlns:a16="http://schemas.microsoft.com/office/drawing/2014/main" id="{1771153F-0D2C-40F7-A684-4A4F8B5FD235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269</a:t>
              </a:r>
            </a:p>
          </p:txBody>
        </p:sp>
        <p:sp>
          <p:nvSpPr>
            <p:cNvPr id="2281" name="TextBox 2280">
              <a:extLst>
                <a:ext uri="{FF2B5EF4-FFF2-40B4-BE49-F238E27FC236}">
                  <a16:creationId xmlns="" xmlns:a16="http://schemas.microsoft.com/office/drawing/2014/main" id="{5CBEB5B3-6841-4D38-AF98-D4D19E53CA8C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-</a:t>
              </a:r>
            </a:p>
          </p:txBody>
        </p:sp>
      </p:grpSp>
      <p:grpSp>
        <p:nvGrpSpPr>
          <p:cNvPr id="2288" name="Group 2287">
            <a:extLst>
              <a:ext uri="{FF2B5EF4-FFF2-40B4-BE49-F238E27FC236}">
                <a16:creationId xmlns="" xmlns:a16="http://schemas.microsoft.com/office/drawing/2014/main" id="{6AA0E421-1DB1-4FC1-8E46-A67859BDA5EB}"/>
              </a:ext>
            </a:extLst>
          </p:cNvPr>
          <p:cNvGrpSpPr/>
          <p:nvPr/>
        </p:nvGrpSpPr>
        <p:grpSpPr>
          <a:xfrm>
            <a:off x="7105988" y="4589705"/>
            <a:ext cx="756816" cy="980803"/>
            <a:chOff x="222342" y="650615"/>
            <a:chExt cx="756816" cy="980803"/>
          </a:xfrm>
        </p:grpSpPr>
        <p:grpSp>
          <p:nvGrpSpPr>
            <p:cNvPr id="2289" name="Group 2288">
              <a:extLst>
                <a:ext uri="{FF2B5EF4-FFF2-40B4-BE49-F238E27FC236}">
                  <a16:creationId xmlns="" xmlns:a16="http://schemas.microsoft.com/office/drawing/2014/main" id="{D8473812-89AD-4AB8-A932-C5E15F28CE8C}"/>
                </a:ext>
              </a:extLst>
            </p:cNvPr>
            <p:cNvGrpSpPr/>
            <p:nvPr/>
          </p:nvGrpSpPr>
          <p:grpSpPr>
            <a:xfrm>
              <a:off x="318771" y="650615"/>
              <a:ext cx="660387" cy="362141"/>
              <a:chOff x="268934" y="673960"/>
              <a:chExt cx="660387" cy="362141"/>
            </a:xfrm>
          </p:grpSpPr>
          <p:pic>
            <p:nvPicPr>
              <p:cNvPr id="2312" name="Picture 2311">
                <a:extLst>
                  <a:ext uri="{FF2B5EF4-FFF2-40B4-BE49-F238E27FC236}">
                    <a16:creationId xmlns="" xmlns:a16="http://schemas.microsoft.com/office/drawing/2014/main" id="{8368FF1B-E8C2-4E3A-BB40-362ED1CA72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313" name="TextBox 2312">
                <a:extLst>
                  <a:ext uri="{FF2B5EF4-FFF2-40B4-BE49-F238E27FC236}">
                    <a16:creationId xmlns="" xmlns:a16="http://schemas.microsoft.com/office/drawing/2014/main" id="{1AB52EEA-122C-4EF9-9CF6-296806A14979}"/>
                  </a:ext>
                </a:extLst>
              </p:cNvPr>
              <p:cNvSpPr txBox="1"/>
              <p:nvPr/>
            </p:nvSpPr>
            <p:spPr>
              <a:xfrm>
                <a:off x="268934" y="820657"/>
                <a:ext cx="660387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800" b="1" dirty="0">
                    <a:latin typeface="Cambria" panose="02040503050406030204" pitchFamily="18" charset="0"/>
                  </a:rPr>
                  <a:t>NTB</a:t>
                </a:r>
              </a:p>
            </p:txBody>
          </p:sp>
        </p:grpSp>
        <p:sp>
          <p:nvSpPr>
            <p:cNvPr id="2290" name="TextBox 2289">
              <a:extLst>
                <a:ext uri="{FF2B5EF4-FFF2-40B4-BE49-F238E27FC236}">
                  <a16:creationId xmlns="" xmlns:a16="http://schemas.microsoft.com/office/drawing/2014/main" id="{66AE63B9-460B-4F58-9062-A07A0FB051F6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291" name="TextBox 2290">
              <a:extLst>
                <a:ext uri="{FF2B5EF4-FFF2-40B4-BE49-F238E27FC236}">
                  <a16:creationId xmlns="" xmlns:a16="http://schemas.microsoft.com/office/drawing/2014/main" id="{F20932B4-9528-45E7-989E-1024257B0EFC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292" name="Group 2291">
              <a:extLst>
                <a:ext uri="{FF2B5EF4-FFF2-40B4-BE49-F238E27FC236}">
                  <a16:creationId xmlns="" xmlns:a16="http://schemas.microsoft.com/office/drawing/2014/main" id="{ED4277AD-61B7-427D-8262-CA099AF2BDAB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308" name="Straight Connector 2307">
                <a:extLst>
                  <a:ext uri="{FF2B5EF4-FFF2-40B4-BE49-F238E27FC236}">
                    <a16:creationId xmlns="" xmlns:a16="http://schemas.microsoft.com/office/drawing/2014/main" id="{62839781-FDBC-457E-874E-133D31525DD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09" name="Straight Connector 2308">
                <a:extLst>
                  <a:ext uri="{FF2B5EF4-FFF2-40B4-BE49-F238E27FC236}">
                    <a16:creationId xmlns="" xmlns:a16="http://schemas.microsoft.com/office/drawing/2014/main" id="{5C93A118-2C23-443D-ABDD-C9A27D5C9F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0" name="Straight Connector 2309">
                <a:extLst>
                  <a:ext uri="{FF2B5EF4-FFF2-40B4-BE49-F238E27FC236}">
                    <a16:creationId xmlns="" xmlns:a16="http://schemas.microsoft.com/office/drawing/2014/main" id="{2503D227-619C-41BB-8E9E-ABEE4D0CEC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1" name="Straight Connector 2310">
                <a:extLst>
                  <a:ext uri="{FF2B5EF4-FFF2-40B4-BE49-F238E27FC236}">
                    <a16:creationId xmlns="" xmlns:a16="http://schemas.microsoft.com/office/drawing/2014/main" id="{3FE37F3E-2E3E-4364-A23F-F04F98A465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293" name="Straight Connector 2292">
              <a:extLst>
                <a:ext uri="{FF2B5EF4-FFF2-40B4-BE49-F238E27FC236}">
                  <a16:creationId xmlns="" xmlns:a16="http://schemas.microsoft.com/office/drawing/2014/main" id="{A6B7D75C-33B5-4411-AE70-FD3A34A4429A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94" name="TextBox 2293">
              <a:extLst>
                <a:ext uri="{FF2B5EF4-FFF2-40B4-BE49-F238E27FC236}">
                  <a16:creationId xmlns="" xmlns:a16="http://schemas.microsoft.com/office/drawing/2014/main" id="{255BF703-6E6B-483A-8EFA-911A003766F3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295" name="Straight Connector 2294">
              <a:extLst>
                <a:ext uri="{FF2B5EF4-FFF2-40B4-BE49-F238E27FC236}">
                  <a16:creationId xmlns="" xmlns:a16="http://schemas.microsoft.com/office/drawing/2014/main" id="{4290D7CD-CF43-4EB1-A8A6-9B912FD11053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6" name="Straight Connector 2295">
              <a:extLst>
                <a:ext uri="{FF2B5EF4-FFF2-40B4-BE49-F238E27FC236}">
                  <a16:creationId xmlns="" xmlns:a16="http://schemas.microsoft.com/office/drawing/2014/main" id="{E1A8E114-E392-490C-BC28-F735CB7D8201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7" name="Straight Connector 2296">
              <a:extLst>
                <a:ext uri="{FF2B5EF4-FFF2-40B4-BE49-F238E27FC236}">
                  <a16:creationId xmlns="" xmlns:a16="http://schemas.microsoft.com/office/drawing/2014/main" id="{0E19E150-2C9A-46DC-BF60-967D5A473692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98" name="TextBox 2297">
              <a:extLst>
                <a:ext uri="{FF2B5EF4-FFF2-40B4-BE49-F238E27FC236}">
                  <a16:creationId xmlns="" xmlns:a16="http://schemas.microsoft.com/office/drawing/2014/main" id="{E0E70564-ECB1-491D-9D68-84D7C71794EE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299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7A070A05-8009-4182-8CC7-65337BB5EAAB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00" name="TextBox 2299">
              <a:extLst>
                <a:ext uri="{FF2B5EF4-FFF2-40B4-BE49-F238E27FC236}">
                  <a16:creationId xmlns="" xmlns:a16="http://schemas.microsoft.com/office/drawing/2014/main" id="{C1B7EBDB-DC4C-4106-A62B-99CA43025DA8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301" name="TextBox 2300">
              <a:extLst>
                <a:ext uri="{FF2B5EF4-FFF2-40B4-BE49-F238E27FC236}">
                  <a16:creationId xmlns="" xmlns:a16="http://schemas.microsoft.com/office/drawing/2014/main" id="{EB908086-4912-4197-833B-A7E993AD8D54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302" name="TextBox 2301">
              <a:extLst>
                <a:ext uri="{FF2B5EF4-FFF2-40B4-BE49-F238E27FC236}">
                  <a16:creationId xmlns="" xmlns:a16="http://schemas.microsoft.com/office/drawing/2014/main" id="{08199ED3-D155-402F-83CF-F20789699BF3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303" name="TextBox 2302">
              <a:extLst>
                <a:ext uri="{FF2B5EF4-FFF2-40B4-BE49-F238E27FC236}">
                  <a16:creationId xmlns="" xmlns:a16="http://schemas.microsoft.com/office/drawing/2014/main" id="{0A576142-5061-4BBC-9C22-369EBF65625C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304" name="TextBox 2303">
              <a:extLst>
                <a:ext uri="{FF2B5EF4-FFF2-40B4-BE49-F238E27FC236}">
                  <a16:creationId xmlns="" xmlns:a16="http://schemas.microsoft.com/office/drawing/2014/main" id="{DA434DB8-16D0-4F12-8D83-427A8F561F33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910</a:t>
              </a:r>
            </a:p>
          </p:txBody>
        </p:sp>
        <p:sp>
          <p:nvSpPr>
            <p:cNvPr id="2305" name="TextBox 2304">
              <a:extLst>
                <a:ext uri="{FF2B5EF4-FFF2-40B4-BE49-F238E27FC236}">
                  <a16:creationId xmlns="" xmlns:a16="http://schemas.microsoft.com/office/drawing/2014/main" id="{9B8C6D41-EFAF-46F6-96C4-2CBF941C92A7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1.830</a:t>
              </a:r>
            </a:p>
          </p:txBody>
        </p:sp>
        <p:sp>
          <p:nvSpPr>
            <p:cNvPr id="2306" name="TextBox 2305">
              <a:extLst>
                <a:ext uri="{FF2B5EF4-FFF2-40B4-BE49-F238E27FC236}">
                  <a16:creationId xmlns="" xmlns:a16="http://schemas.microsoft.com/office/drawing/2014/main" id="{04100649-3DF2-45B2-877F-887FB4BFE38C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315</a:t>
              </a:r>
            </a:p>
          </p:txBody>
        </p:sp>
        <p:sp>
          <p:nvSpPr>
            <p:cNvPr id="2307" name="TextBox 2306">
              <a:extLst>
                <a:ext uri="{FF2B5EF4-FFF2-40B4-BE49-F238E27FC236}">
                  <a16:creationId xmlns="" xmlns:a16="http://schemas.microsoft.com/office/drawing/2014/main" id="{71037BA7-54C7-4C16-AAD0-60BD1E413245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28</a:t>
              </a:r>
            </a:p>
          </p:txBody>
        </p:sp>
      </p:grpSp>
      <p:grpSp>
        <p:nvGrpSpPr>
          <p:cNvPr id="2314" name="Group 2313">
            <a:extLst>
              <a:ext uri="{FF2B5EF4-FFF2-40B4-BE49-F238E27FC236}">
                <a16:creationId xmlns="" xmlns:a16="http://schemas.microsoft.com/office/drawing/2014/main" id="{FE751090-506C-4372-9791-1B962F513FD1}"/>
              </a:ext>
            </a:extLst>
          </p:cNvPr>
          <p:cNvGrpSpPr/>
          <p:nvPr/>
        </p:nvGrpSpPr>
        <p:grpSpPr>
          <a:xfrm>
            <a:off x="7787150" y="4591030"/>
            <a:ext cx="726434" cy="980803"/>
            <a:chOff x="222342" y="650615"/>
            <a:chExt cx="726434" cy="980803"/>
          </a:xfrm>
        </p:grpSpPr>
        <p:grpSp>
          <p:nvGrpSpPr>
            <p:cNvPr id="2315" name="Group 2314">
              <a:extLst>
                <a:ext uri="{FF2B5EF4-FFF2-40B4-BE49-F238E27FC236}">
                  <a16:creationId xmlns="" xmlns:a16="http://schemas.microsoft.com/office/drawing/2014/main" id="{A80B1E59-25A1-4857-A4FE-18D3103BC50C}"/>
                </a:ext>
              </a:extLst>
            </p:cNvPr>
            <p:cNvGrpSpPr/>
            <p:nvPr/>
          </p:nvGrpSpPr>
          <p:grpSpPr>
            <a:xfrm>
              <a:off x="380885" y="650615"/>
              <a:ext cx="567891" cy="371135"/>
              <a:chOff x="331048" y="673960"/>
              <a:chExt cx="567891" cy="371135"/>
            </a:xfrm>
          </p:grpSpPr>
          <p:pic>
            <p:nvPicPr>
              <p:cNvPr id="2338" name="Picture 2337">
                <a:extLst>
                  <a:ext uri="{FF2B5EF4-FFF2-40B4-BE49-F238E27FC236}">
                    <a16:creationId xmlns="" xmlns:a16="http://schemas.microsoft.com/office/drawing/2014/main" id="{178FEC1C-F9BA-4970-B8A9-F126752F74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339" name="TextBox 2338">
                <a:extLst>
                  <a:ext uri="{FF2B5EF4-FFF2-40B4-BE49-F238E27FC236}">
                    <a16:creationId xmlns="" xmlns:a16="http://schemas.microsoft.com/office/drawing/2014/main" id="{73B1243B-EE02-4DFB-9F5C-6CA4BB497510}"/>
                  </a:ext>
                </a:extLst>
              </p:cNvPr>
              <p:cNvSpPr txBox="1"/>
              <p:nvPr/>
            </p:nvSpPr>
            <p:spPr>
              <a:xfrm>
                <a:off x="331048" y="814263"/>
                <a:ext cx="567891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>
                    <a:latin typeface="Cambria" panose="02040503050406030204" pitchFamily="18" charset="0"/>
                  </a:rPr>
                  <a:t>NTT</a:t>
                </a:r>
              </a:p>
            </p:txBody>
          </p:sp>
        </p:grpSp>
        <p:sp>
          <p:nvSpPr>
            <p:cNvPr id="2316" name="TextBox 2315">
              <a:extLst>
                <a:ext uri="{FF2B5EF4-FFF2-40B4-BE49-F238E27FC236}">
                  <a16:creationId xmlns="" xmlns:a16="http://schemas.microsoft.com/office/drawing/2014/main" id="{B0CFF6FF-A52F-4695-85A3-6823790440CA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317" name="TextBox 2316">
              <a:extLst>
                <a:ext uri="{FF2B5EF4-FFF2-40B4-BE49-F238E27FC236}">
                  <a16:creationId xmlns="" xmlns:a16="http://schemas.microsoft.com/office/drawing/2014/main" id="{62F7B931-329E-49D2-B209-949D3404BE46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318" name="Group 2317">
              <a:extLst>
                <a:ext uri="{FF2B5EF4-FFF2-40B4-BE49-F238E27FC236}">
                  <a16:creationId xmlns="" xmlns:a16="http://schemas.microsoft.com/office/drawing/2014/main" id="{6DDE09D1-B2EE-4F49-B951-86C7328F1766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334" name="Straight Connector 2333">
                <a:extLst>
                  <a:ext uri="{FF2B5EF4-FFF2-40B4-BE49-F238E27FC236}">
                    <a16:creationId xmlns="" xmlns:a16="http://schemas.microsoft.com/office/drawing/2014/main" id="{698C430A-F1DD-4D13-B498-488FE94EAE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5" name="Straight Connector 2334">
                <a:extLst>
                  <a:ext uri="{FF2B5EF4-FFF2-40B4-BE49-F238E27FC236}">
                    <a16:creationId xmlns="" xmlns:a16="http://schemas.microsoft.com/office/drawing/2014/main" id="{518A56CB-1DB6-428A-AF51-DFA43EF147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6" name="Straight Connector 2335">
                <a:extLst>
                  <a:ext uri="{FF2B5EF4-FFF2-40B4-BE49-F238E27FC236}">
                    <a16:creationId xmlns="" xmlns:a16="http://schemas.microsoft.com/office/drawing/2014/main" id="{C3253F86-CB4A-444E-8F5A-5FC9DD1F63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7" name="Straight Connector 2336">
                <a:extLst>
                  <a:ext uri="{FF2B5EF4-FFF2-40B4-BE49-F238E27FC236}">
                    <a16:creationId xmlns="" xmlns:a16="http://schemas.microsoft.com/office/drawing/2014/main" id="{53858F51-30B6-4577-BA9D-6C13F53B34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319" name="Straight Connector 2318">
              <a:extLst>
                <a:ext uri="{FF2B5EF4-FFF2-40B4-BE49-F238E27FC236}">
                  <a16:creationId xmlns="" xmlns:a16="http://schemas.microsoft.com/office/drawing/2014/main" id="{DD92BD54-8FD5-4B92-AB67-539302B0ED05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20" name="TextBox 2319">
              <a:extLst>
                <a:ext uri="{FF2B5EF4-FFF2-40B4-BE49-F238E27FC236}">
                  <a16:creationId xmlns="" xmlns:a16="http://schemas.microsoft.com/office/drawing/2014/main" id="{3CC3D0D4-6BD6-46F9-8654-66CBD5B05010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321" name="Straight Connector 2320">
              <a:extLst>
                <a:ext uri="{FF2B5EF4-FFF2-40B4-BE49-F238E27FC236}">
                  <a16:creationId xmlns="" xmlns:a16="http://schemas.microsoft.com/office/drawing/2014/main" id="{29BF2E80-6806-4C33-A20D-03B46A368867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2" name="Straight Connector 2321">
              <a:extLst>
                <a:ext uri="{FF2B5EF4-FFF2-40B4-BE49-F238E27FC236}">
                  <a16:creationId xmlns="" xmlns:a16="http://schemas.microsoft.com/office/drawing/2014/main" id="{6E5D46A2-33E4-40A9-A0FA-7E23CD14AABE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23" name="Straight Connector 2322">
              <a:extLst>
                <a:ext uri="{FF2B5EF4-FFF2-40B4-BE49-F238E27FC236}">
                  <a16:creationId xmlns="" xmlns:a16="http://schemas.microsoft.com/office/drawing/2014/main" id="{A4763E6B-747E-443A-98A9-FD4FE26E2E10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24" name="TextBox 2323">
              <a:extLst>
                <a:ext uri="{FF2B5EF4-FFF2-40B4-BE49-F238E27FC236}">
                  <a16:creationId xmlns="" xmlns:a16="http://schemas.microsoft.com/office/drawing/2014/main" id="{B7F464E6-826C-4193-9DBF-3A8AAF9AF70E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325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653FFDD3-E40D-44E0-93B2-D254D27B3421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26" name="TextBox 2325">
              <a:extLst>
                <a:ext uri="{FF2B5EF4-FFF2-40B4-BE49-F238E27FC236}">
                  <a16:creationId xmlns="" xmlns:a16="http://schemas.microsoft.com/office/drawing/2014/main" id="{5984956E-46CD-4884-8A85-BA2249E5B8A2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327" name="TextBox 2326">
              <a:extLst>
                <a:ext uri="{FF2B5EF4-FFF2-40B4-BE49-F238E27FC236}">
                  <a16:creationId xmlns="" xmlns:a16="http://schemas.microsoft.com/office/drawing/2014/main" id="{957EA871-3CFE-4D62-97BE-7B5412035E47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328" name="TextBox 2327">
              <a:extLst>
                <a:ext uri="{FF2B5EF4-FFF2-40B4-BE49-F238E27FC236}">
                  <a16:creationId xmlns="" xmlns:a16="http://schemas.microsoft.com/office/drawing/2014/main" id="{29DD73A6-FFF7-458B-9D13-762CB650FA4F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329" name="TextBox 2328">
              <a:extLst>
                <a:ext uri="{FF2B5EF4-FFF2-40B4-BE49-F238E27FC236}">
                  <a16:creationId xmlns="" xmlns:a16="http://schemas.microsoft.com/office/drawing/2014/main" id="{9AE66E33-A074-41EF-9EF5-7F7DC58B678C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330" name="TextBox 2329">
              <a:extLst>
                <a:ext uri="{FF2B5EF4-FFF2-40B4-BE49-F238E27FC236}">
                  <a16:creationId xmlns="" xmlns:a16="http://schemas.microsoft.com/office/drawing/2014/main" id="{4C7FB78A-089A-4F05-98EE-1A6C37B46F42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1.189</a:t>
              </a:r>
            </a:p>
          </p:txBody>
        </p:sp>
        <p:sp>
          <p:nvSpPr>
            <p:cNvPr id="2331" name="TextBox 2330">
              <a:extLst>
                <a:ext uri="{FF2B5EF4-FFF2-40B4-BE49-F238E27FC236}">
                  <a16:creationId xmlns="" xmlns:a16="http://schemas.microsoft.com/office/drawing/2014/main" id="{0A2E3F24-7CAC-4CBD-8CB1-6AA5781A6CE2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1.802</a:t>
              </a:r>
            </a:p>
          </p:txBody>
        </p:sp>
        <p:sp>
          <p:nvSpPr>
            <p:cNvPr id="2332" name="TextBox 2331">
              <a:extLst>
                <a:ext uri="{FF2B5EF4-FFF2-40B4-BE49-F238E27FC236}">
                  <a16:creationId xmlns="" xmlns:a16="http://schemas.microsoft.com/office/drawing/2014/main" id="{1F89B232-146C-4A45-AFE3-8ACE4F7CAB0D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156</a:t>
              </a:r>
            </a:p>
          </p:txBody>
        </p:sp>
        <p:sp>
          <p:nvSpPr>
            <p:cNvPr id="2333" name="TextBox 2332">
              <a:extLst>
                <a:ext uri="{FF2B5EF4-FFF2-40B4-BE49-F238E27FC236}">
                  <a16:creationId xmlns="" xmlns:a16="http://schemas.microsoft.com/office/drawing/2014/main" id="{4B5742F0-CD34-466D-A716-16256CA78DDB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-</a:t>
              </a:r>
            </a:p>
          </p:txBody>
        </p:sp>
      </p:grpSp>
      <p:grpSp>
        <p:nvGrpSpPr>
          <p:cNvPr id="2340" name="Group 2339">
            <a:extLst>
              <a:ext uri="{FF2B5EF4-FFF2-40B4-BE49-F238E27FC236}">
                <a16:creationId xmlns="" xmlns:a16="http://schemas.microsoft.com/office/drawing/2014/main" id="{1D9B2FC7-6ECE-4944-9D96-7C0338FB312D}"/>
              </a:ext>
            </a:extLst>
          </p:cNvPr>
          <p:cNvGrpSpPr/>
          <p:nvPr/>
        </p:nvGrpSpPr>
        <p:grpSpPr>
          <a:xfrm>
            <a:off x="8472287" y="4592355"/>
            <a:ext cx="726434" cy="980803"/>
            <a:chOff x="222342" y="650615"/>
            <a:chExt cx="726434" cy="980803"/>
          </a:xfrm>
        </p:grpSpPr>
        <p:grpSp>
          <p:nvGrpSpPr>
            <p:cNvPr id="2341" name="Group 2340">
              <a:extLst>
                <a:ext uri="{FF2B5EF4-FFF2-40B4-BE49-F238E27FC236}">
                  <a16:creationId xmlns="" xmlns:a16="http://schemas.microsoft.com/office/drawing/2014/main" id="{715A1999-1277-4FFB-978A-1347708EA470}"/>
                </a:ext>
              </a:extLst>
            </p:cNvPr>
            <p:cNvGrpSpPr/>
            <p:nvPr/>
          </p:nvGrpSpPr>
          <p:grpSpPr>
            <a:xfrm>
              <a:off x="380885" y="650615"/>
              <a:ext cx="567891" cy="371135"/>
              <a:chOff x="331048" y="673960"/>
              <a:chExt cx="567891" cy="371135"/>
            </a:xfrm>
          </p:grpSpPr>
          <p:pic>
            <p:nvPicPr>
              <p:cNvPr id="2364" name="Picture 2363">
                <a:extLst>
                  <a:ext uri="{FF2B5EF4-FFF2-40B4-BE49-F238E27FC236}">
                    <a16:creationId xmlns="" xmlns:a16="http://schemas.microsoft.com/office/drawing/2014/main" id="{1C18FE20-E850-45DD-96DC-6C85E06662F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365" name="TextBox 2364">
                <a:extLst>
                  <a:ext uri="{FF2B5EF4-FFF2-40B4-BE49-F238E27FC236}">
                    <a16:creationId xmlns="" xmlns:a16="http://schemas.microsoft.com/office/drawing/2014/main" id="{820346E3-C1A5-4D60-83CB-9340D6E6D711}"/>
                  </a:ext>
                </a:extLst>
              </p:cNvPr>
              <p:cNvSpPr txBox="1"/>
              <p:nvPr/>
            </p:nvSpPr>
            <p:spPr>
              <a:xfrm>
                <a:off x="331048" y="814263"/>
                <a:ext cx="567891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>
                    <a:latin typeface="Cambria" panose="02040503050406030204" pitchFamily="18" charset="0"/>
                  </a:rPr>
                  <a:t>Sulbar</a:t>
                </a:r>
                <a:endParaRPr lang="en-US" sz="900" b="1" dirty="0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2342" name="TextBox 2341">
              <a:extLst>
                <a:ext uri="{FF2B5EF4-FFF2-40B4-BE49-F238E27FC236}">
                  <a16:creationId xmlns="" xmlns:a16="http://schemas.microsoft.com/office/drawing/2014/main" id="{4618F4AA-CA0C-4450-9894-839CB8FAEF56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343" name="TextBox 2342">
              <a:extLst>
                <a:ext uri="{FF2B5EF4-FFF2-40B4-BE49-F238E27FC236}">
                  <a16:creationId xmlns="" xmlns:a16="http://schemas.microsoft.com/office/drawing/2014/main" id="{9FC28972-C899-487A-A4B0-850E9DF34CAC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344" name="Group 2343">
              <a:extLst>
                <a:ext uri="{FF2B5EF4-FFF2-40B4-BE49-F238E27FC236}">
                  <a16:creationId xmlns="" xmlns:a16="http://schemas.microsoft.com/office/drawing/2014/main" id="{5DF3B6DA-E2D3-4770-9B28-7F031C6104B0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360" name="Straight Connector 2359">
                <a:extLst>
                  <a:ext uri="{FF2B5EF4-FFF2-40B4-BE49-F238E27FC236}">
                    <a16:creationId xmlns="" xmlns:a16="http://schemas.microsoft.com/office/drawing/2014/main" id="{F215A743-65C9-412D-BFBB-1067466873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1" name="Straight Connector 2360">
                <a:extLst>
                  <a:ext uri="{FF2B5EF4-FFF2-40B4-BE49-F238E27FC236}">
                    <a16:creationId xmlns="" xmlns:a16="http://schemas.microsoft.com/office/drawing/2014/main" id="{BA45CD58-9D98-4649-937A-E703200659D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2" name="Straight Connector 2361">
                <a:extLst>
                  <a:ext uri="{FF2B5EF4-FFF2-40B4-BE49-F238E27FC236}">
                    <a16:creationId xmlns="" xmlns:a16="http://schemas.microsoft.com/office/drawing/2014/main" id="{91E8E8FF-AEA5-4B8C-8368-DC2473C4E8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3" name="Straight Connector 2362">
                <a:extLst>
                  <a:ext uri="{FF2B5EF4-FFF2-40B4-BE49-F238E27FC236}">
                    <a16:creationId xmlns="" xmlns:a16="http://schemas.microsoft.com/office/drawing/2014/main" id="{DA1D925A-8C38-4BBC-BF6D-1E13DFD372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345" name="Straight Connector 2344">
              <a:extLst>
                <a:ext uri="{FF2B5EF4-FFF2-40B4-BE49-F238E27FC236}">
                  <a16:creationId xmlns="" xmlns:a16="http://schemas.microsoft.com/office/drawing/2014/main" id="{43987AEF-091F-41C0-BA5F-6351020BD9F8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46" name="TextBox 2345">
              <a:extLst>
                <a:ext uri="{FF2B5EF4-FFF2-40B4-BE49-F238E27FC236}">
                  <a16:creationId xmlns="" xmlns:a16="http://schemas.microsoft.com/office/drawing/2014/main" id="{768182D3-9BC3-4686-B3FF-091C61C2180E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347" name="Straight Connector 2346">
              <a:extLst>
                <a:ext uri="{FF2B5EF4-FFF2-40B4-BE49-F238E27FC236}">
                  <a16:creationId xmlns="" xmlns:a16="http://schemas.microsoft.com/office/drawing/2014/main" id="{A3725538-D8E1-4B52-9C94-D9076CB9B9B3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8" name="Straight Connector 2347">
              <a:extLst>
                <a:ext uri="{FF2B5EF4-FFF2-40B4-BE49-F238E27FC236}">
                  <a16:creationId xmlns="" xmlns:a16="http://schemas.microsoft.com/office/drawing/2014/main" id="{39F99044-1059-433C-A437-73946DDDC511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49" name="Straight Connector 2348">
              <a:extLst>
                <a:ext uri="{FF2B5EF4-FFF2-40B4-BE49-F238E27FC236}">
                  <a16:creationId xmlns="" xmlns:a16="http://schemas.microsoft.com/office/drawing/2014/main" id="{BD76DEAB-1DBF-4BF1-9740-4876D55A76C8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50" name="TextBox 2349">
              <a:extLst>
                <a:ext uri="{FF2B5EF4-FFF2-40B4-BE49-F238E27FC236}">
                  <a16:creationId xmlns="" xmlns:a16="http://schemas.microsoft.com/office/drawing/2014/main" id="{D16BECE4-E4A9-45A7-8B45-AFC4955DC731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351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506FA327-146C-4309-BBF7-AE7D3F7E8C9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52" name="TextBox 2351">
              <a:extLst>
                <a:ext uri="{FF2B5EF4-FFF2-40B4-BE49-F238E27FC236}">
                  <a16:creationId xmlns="" xmlns:a16="http://schemas.microsoft.com/office/drawing/2014/main" id="{062E3D66-8071-42CD-BED4-6006124DE3FF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353" name="TextBox 2352">
              <a:extLst>
                <a:ext uri="{FF2B5EF4-FFF2-40B4-BE49-F238E27FC236}">
                  <a16:creationId xmlns="" xmlns:a16="http://schemas.microsoft.com/office/drawing/2014/main" id="{5F017456-F8F7-4487-B5DE-E003F41CF3A2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354" name="TextBox 2353">
              <a:extLst>
                <a:ext uri="{FF2B5EF4-FFF2-40B4-BE49-F238E27FC236}">
                  <a16:creationId xmlns="" xmlns:a16="http://schemas.microsoft.com/office/drawing/2014/main" id="{A8AE27ED-3C00-46D1-AA73-ECDA06ECE389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355" name="TextBox 2354">
              <a:extLst>
                <a:ext uri="{FF2B5EF4-FFF2-40B4-BE49-F238E27FC236}">
                  <a16:creationId xmlns="" xmlns:a16="http://schemas.microsoft.com/office/drawing/2014/main" id="{C00B87DA-EF10-456A-877A-566C3F43D792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356" name="TextBox 2355">
              <a:extLst>
                <a:ext uri="{FF2B5EF4-FFF2-40B4-BE49-F238E27FC236}">
                  <a16:creationId xmlns="" xmlns:a16="http://schemas.microsoft.com/office/drawing/2014/main" id="{499DE0C0-21DC-4EAA-B91C-9B58073A8064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234</a:t>
              </a:r>
            </a:p>
          </p:txBody>
        </p:sp>
        <p:sp>
          <p:nvSpPr>
            <p:cNvPr id="2357" name="TextBox 2356">
              <a:extLst>
                <a:ext uri="{FF2B5EF4-FFF2-40B4-BE49-F238E27FC236}">
                  <a16:creationId xmlns="" xmlns:a16="http://schemas.microsoft.com/office/drawing/2014/main" id="{E83196EB-DA49-4D99-B3FE-388511433483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328</a:t>
              </a:r>
            </a:p>
          </p:txBody>
        </p:sp>
        <p:sp>
          <p:nvSpPr>
            <p:cNvPr id="2358" name="TextBox 2357">
              <a:extLst>
                <a:ext uri="{FF2B5EF4-FFF2-40B4-BE49-F238E27FC236}">
                  <a16:creationId xmlns="" xmlns:a16="http://schemas.microsoft.com/office/drawing/2014/main" id="{A4BAF336-81E5-401A-891F-74EE701A2BF6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79</a:t>
              </a:r>
            </a:p>
          </p:txBody>
        </p:sp>
        <p:sp>
          <p:nvSpPr>
            <p:cNvPr id="2359" name="TextBox 2358">
              <a:extLst>
                <a:ext uri="{FF2B5EF4-FFF2-40B4-BE49-F238E27FC236}">
                  <a16:creationId xmlns="" xmlns:a16="http://schemas.microsoft.com/office/drawing/2014/main" id="{075A425F-7F46-49A8-A122-5B7F8C0468A2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-</a:t>
              </a:r>
            </a:p>
          </p:txBody>
        </p:sp>
      </p:grpSp>
      <p:grpSp>
        <p:nvGrpSpPr>
          <p:cNvPr id="2366" name="Group 2365">
            <a:extLst>
              <a:ext uri="{FF2B5EF4-FFF2-40B4-BE49-F238E27FC236}">
                <a16:creationId xmlns="" xmlns:a16="http://schemas.microsoft.com/office/drawing/2014/main" id="{A428DD97-C470-4E14-9B96-C1CF8748CCC4}"/>
              </a:ext>
            </a:extLst>
          </p:cNvPr>
          <p:cNvGrpSpPr/>
          <p:nvPr/>
        </p:nvGrpSpPr>
        <p:grpSpPr>
          <a:xfrm>
            <a:off x="9160075" y="4596331"/>
            <a:ext cx="750763" cy="980803"/>
            <a:chOff x="222342" y="650615"/>
            <a:chExt cx="750763" cy="980803"/>
          </a:xfrm>
        </p:grpSpPr>
        <p:grpSp>
          <p:nvGrpSpPr>
            <p:cNvPr id="2367" name="Group 2366">
              <a:extLst>
                <a:ext uri="{FF2B5EF4-FFF2-40B4-BE49-F238E27FC236}">
                  <a16:creationId xmlns="" xmlns:a16="http://schemas.microsoft.com/office/drawing/2014/main" id="{2425E69E-A382-49D3-9CD5-3E39403ED4AE}"/>
                </a:ext>
              </a:extLst>
            </p:cNvPr>
            <p:cNvGrpSpPr/>
            <p:nvPr/>
          </p:nvGrpSpPr>
          <p:grpSpPr>
            <a:xfrm>
              <a:off x="377231" y="650615"/>
              <a:ext cx="595874" cy="377073"/>
              <a:chOff x="327394" y="673960"/>
              <a:chExt cx="595874" cy="377073"/>
            </a:xfrm>
          </p:grpSpPr>
          <p:pic>
            <p:nvPicPr>
              <p:cNvPr id="2390" name="Picture 2389">
                <a:extLst>
                  <a:ext uri="{FF2B5EF4-FFF2-40B4-BE49-F238E27FC236}">
                    <a16:creationId xmlns="" xmlns:a16="http://schemas.microsoft.com/office/drawing/2014/main" id="{55A3BED5-8A91-408C-8A14-E3BDD9E70ED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391" name="TextBox 2390">
                <a:extLst>
                  <a:ext uri="{FF2B5EF4-FFF2-40B4-BE49-F238E27FC236}">
                    <a16:creationId xmlns="" xmlns:a16="http://schemas.microsoft.com/office/drawing/2014/main" id="{BF190777-FA65-4BF3-A856-AB50013D47BC}"/>
                  </a:ext>
                </a:extLst>
              </p:cNvPr>
              <p:cNvSpPr txBox="1"/>
              <p:nvPr/>
            </p:nvSpPr>
            <p:spPr>
              <a:xfrm>
                <a:off x="327394" y="820201"/>
                <a:ext cx="595874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>
                    <a:latin typeface="Cambria" panose="02040503050406030204" pitchFamily="18" charset="0"/>
                  </a:rPr>
                  <a:t>Sulsel</a:t>
                </a:r>
                <a:endParaRPr lang="en-US" sz="900" b="1" dirty="0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2368" name="TextBox 2367">
              <a:extLst>
                <a:ext uri="{FF2B5EF4-FFF2-40B4-BE49-F238E27FC236}">
                  <a16:creationId xmlns="" xmlns:a16="http://schemas.microsoft.com/office/drawing/2014/main" id="{F86818DA-C18A-45A0-AA58-B2CF607DE56C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369" name="TextBox 2368">
              <a:extLst>
                <a:ext uri="{FF2B5EF4-FFF2-40B4-BE49-F238E27FC236}">
                  <a16:creationId xmlns="" xmlns:a16="http://schemas.microsoft.com/office/drawing/2014/main" id="{8D22DF5D-A341-4FF5-8E81-035635FE52FA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370" name="Group 2369">
              <a:extLst>
                <a:ext uri="{FF2B5EF4-FFF2-40B4-BE49-F238E27FC236}">
                  <a16:creationId xmlns="" xmlns:a16="http://schemas.microsoft.com/office/drawing/2014/main" id="{3E869ABC-C9DA-4534-93C7-19937B8D93A2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386" name="Straight Connector 2385">
                <a:extLst>
                  <a:ext uri="{FF2B5EF4-FFF2-40B4-BE49-F238E27FC236}">
                    <a16:creationId xmlns="" xmlns:a16="http://schemas.microsoft.com/office/drawing/2014/main" id="{BDB9BA26-829F-44AD-9A54-658080FDEC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7" name="Straight Connector 2386">
                <a:extLst>
                  <a:ext uri="{FF2B5EF4-FFF2-40B4-BE49-F238E27FC236}">
                    <a16:creationId xmlns="" xmlns:a16="http://schemas.microsoft.com/office/drawing/2014/main" id="{E1F96DFF-80EF-402B-9A95-CBB6CCEAD3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8" name="Straight Connector 2387">
                <a:extLst>
                  <a:ext uri="{FF2B5EF4-FFF2-40B4-BE49-F238E27FC236}">
                    <a16:creationId xmlns="" xmlns:a16="http://schemas.microsoft.com/office/drawing/2014/main" id="{AE98FE8B-F993-495C-BA05-E93E4BD98E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9" name="Straight Connector 2388">
                <a:extLst>
                  <a:ext uri="{FF2B5EF4-FFF2-40B4-BE49-F238E27FC236}">
                    <a16:creationId xmlns="" xmlns:a16="http://schemas.microsoft.com/office/drawing/2014/main" id="{32553794-394C-4E5D-92CE-27FDD055E7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371" name="Straight Connector 2370">
              <a:extLst>
                <a:ext uri="{FF2B5EF4-FFF2-40B4-BE49-F238E27FC236}">
                  <a16:creationId xmlns="" xmlns:a16="http://schemas.microsoft.com/office/drawing/2014/main" id="{1E86A69F-E5B4-40A3-BE4C-49167B3FBF38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72" name="TextBox 2371">
              <a:extLst>
                <a:ext uri="{FF2B5EF4-FFF2-40B4-BE49-F238E27FC236}">
                  <a16:creationId xmlns="" xmlns:a16="http://schemas.microsoft.com/office/drawing/2014/main" id="{4EC4340C-632E-4E66-9070-76D315D5321A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373" name="Straight Connector 2372">
              <a:extLst>
                <a:ext uri="{FF2B5EF4-FFF2-40B4-BE49-F238E27FC236}">
                  <a16:creationId xmlns="" xmlns:a16="http://schemas.microsoft.com/office/drawing/2014/main" id="{DFD5B1B5-E615-4FFE-8DE2-5D9C40A781DC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4" name="Straight Connector 2373">
              <a:extLst>
                <a:ext uri="{FF2B5EF4-FFF2-40B4-BE49-F238E27FC236}">
                  <a16:creationId xmlns="" xmlns:a16="http://schemas.microsoft.com/office/drawing/2014/main" id="{1FDBE847-3935-40F3-8401-C707E424CA9E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5" name="Straight Connector 2374">
              <a:extLst>
                <a:ext uri="{FF2B5EF4-FFF2-40B4-BE49-F238E27FC236}">
                  <a16:creationId xmlns="" xmlns:a16="http://schemas.microsoft.com/office/drawing/2014/main" id="{3A0AA0BE-DDE7-4CC0-8E4C-5B9B5CCB3AA3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76" name="TextBox 2375">
              <a:extLst>
                <a:ext uri="{FF2B5EF4-FFF2-40B4-BE49-F238E27FC236}">
                  <a16:creationId xmlns="" xmlns:a16="http://schemas.microsoft.com/office/drawing/2014/main" id="{6882A28E-ECC8-4965-9C42-80E175CBF088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377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0347BC53-5F3F-4264-B6FD-8A094C16F25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78" name="TextBox 2377">
              <a:extLst>
                <a:ext uri="{FF2B5EF4-FFF2-40B4-BE49-F238E27FC236}">
                  <a16:creationId xmlns="" xmlns:a16="http://schemas.microsoft.com/office/drawing/2014/main" id="{571B1D7C-85CF-4203-ADFA-335D1E46665D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379" name="TextBox 2378">
              <a:extLst>
                <a:ext uri="{FF2B5EF4-FFF2-40B4-BE49-F238E27FC236}">
                  <a16:creationId xmlns="" xmlns:a16="http://schemas.microsoft.com/office/drawing/2014/main" id="{1D34B9F9-4AA5-4CE9-A946-F2C122501E22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380" name="TextBox 2379">
              <a:extLst>
                <a:ext uri="{FF2B5EF4-FFF2-40B4-BE49-F238E27FC236}">
                  <a16:creationId xmlns="" xmlns:a16="http://schemas.microsoft.com/office/drawing/2014/main" id="{A721A77B-56CA-483E-A21E-E3AA970D1178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381" name="TextBox 2380">
              <a:extLst>
                <a:ext uri="{FF2B5EF4-FFF2-40B4-BE49-F238E27FC236}">
                  <a16:creationId xmlns="" xmlns:a16="http://schemas.microsoft.com/office/drawing/2014/main" id="{32F1CC70-438D-4803-9038-2AE0E745D0C4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382" name="TextBox 2381">
              <a:extLst>
                <a:ext uri="{FF2B5EF4-FFF2-40B4-BE49-F238E27FC236}">
                  <a16:creationId xmlns="" xmlns:a16="http://schemas.microsoft.com/office/drawing/2014/main" id="{7E9626D2-95C7-4DAF-8B98-924BBEDB9F0D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1.169</a:t>
              </a:r>
            </a:p>
          </p:txBody>
        </p:sp>
        <p:sp>
          <p:nvSpPr>
            <p:cNvPr id="2383" name="TextBox 2382">
              <a:extLst>
                <a:ext uri="{FF2B5EF4-FFF2-40B4-BE49-F238E27FC236}">
                  <a16:creationId xmlns="" xmlns:a16="http://schemas.microsoft.com/office/drawing/2014/main" id="{CEA8425F-5606-4EF4-849E-369F28393C7A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5.598</a:t>
              </a:r>
            </a:p>
          </p:txBody>
        </p:sp>
        <p:sp>
          <p:nvSpPr>
            <p:cNvPr id="2384" name="TextBox 2383">
              <a:extLst>
                <a:ext uri="{FF2B5EF4-FFF2-40B4-BE49-F238E27FC236}">
                  <a16:creationId xmlns="" xmlns:a16="http://schemas.microsoft.com/office/drawing/2014/main" id="{8292D568-87F0-469D-9273-87753BEE93F2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155</a:t>
              </a:r>
            </a:p>
          </p:txBody>
        </p:sp>
        <p:sp>
          <p:nvSpPr>
            <p:cNvPr id="2385" name="TextBox 2384">
              <a:extLst>
                <a:ext uri="{FF2B5EF4-FFF2-40B4-BE49-F238E27FC236}">
                  <a16:creationId xmlns="" xmlns:a16="http://schemas.microsoft.com/office/drawing/2014/main" id="{F4012785-D63C-4937-93FD-5A90B98D5570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111</a:t>
              </a:r>
            </a:p>
          </p:txBody>
        </p:sp>
      </p:grpSp>
      <p:grpSp>
        <p:nvGrpSpPr>
          <p:cNvPr id="2392" name="Group 2391">
            <a:extLst>
              <a:ext uri="{FF2B5EF4-FFF2-40B4-BE49-F238E27FC236}">
                <a16:creationId xmlns="" xmlns:a16="http://schemas.microsoft.com/office/drawing/2014/main" id="{E1C0ADD7-D9BD-47F6-BF4B-D8149048BB40}"/>
              </a:ext>
            </a:extLst>
          </p:cNvPr>
          <p:cNvGrpSpPr/>
          <p:nvPr/>
        </p:nvGrpSpPr>
        <p:grpSpPr>
          <a:xfrm>
            <a:off x="9853163" y="4593681"/>
            <a:ext cx="726434" cy="980803"/>
            <a:chOff x="222342" y="650615"/>
            <a:chExt cx="726434" cy="980803"/>
          </a:xfrm>
        </p:grpSpPr>
        <p:grpSp>
          <p:nvGrpSpPr>
            <p:cNvPr id="2393" name="Group 2392">
              <a:extLst>
                <a:ext uri="{FF2B5EF4-FFF2-40B4-BE49-F238E27FC236}">
                  <a16:creationId xmlns="" xmlns:a16="http://schemas.microsoft.com/office/drawing/2014/main" id="{D26638CD-646C-40F4-8341-1B08F23399FA}"/>
                </a:ext>
              </a:extLst>
            </p:cNvPr>
            <p:cNvGrpSpPr/>
            <p:nvPr/>
          </p:nvGrpSpPr>
          <p:grpSpPr>
            <a:xfrm>
              <a:off x="380885" y="650615"/>
              <a:ext cx="567891" cy="371135"/>
              <a:chOff x="331048" y="673960"/>
              <a:chExt cx="567891" cy="371135"/>
            </a:xfrm>
          </p:grpSpPr>
          <p:pic>
            <p:nvPicPr>
              <p:cNvPr id="2416" name="Picture 2415">
                <a:extLst>
                  <a:ext uri="{FF2B5EF4-FFF2-40B4-BE49-F238E27FC236}">
                    <a16:creationId xmlns="" xmlns:a16="http://schemas.microsoft.com/office/drawing/2014/main" id="{FE3323FF-9F49-48F1-9F21-05AA927A95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64399" y="673960"/>
                <a:ext cx="469306" cy="277907"/>
              </a:xfrm>
              <a:prstGeom prst="rect">
                <a:avLst/>
              </a:prstGeom>
            </p:spPr>
          </p:pic>
          <p:sp>
            <p:nvSpPr>
              <p:cNvPr id="2417" name="TextBox 2416">
                <a:extLst>
                  <a:ext uri="{FF2B5EF4-FFF2-40B4-BE49-F238E27FC236}">
                    <a16:creationId xmlns="" xmlns:a16="http://schemas.microsoft.com/office/drawing/2014/main" id="{4FC677D9-1432-4DEA-896B-40C51192836B}"/>
                  </a:ext>
                </a:extLst>
              </p:cNvPr>
              <p:cNvSpPr txBox="1"/>
              <p:nvPr/>
            </p:nvSpPr>
            <p:spPr>
              <a:xfrm>
                <a:off x="331048" y="814263"/>
                <a:ext cx="567891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>
                    <a:latin typeface="Cambria" panose="02040503050406030204" pitchFamily="18" charset="0"/>
                  </a:rPr>
                  <a:t>Sultra</a:t>
                </a:r>
                <a:endParaRPr lang="en-US" sz="900" b="1" dirty="0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2394" name="TextBox 2393">
              <a:extLst>
                <a:ext uri="{FF2B5EF4-FFF2-40B4-BE49-F238E27FC236}">
                  <a16:creationId xmlns="" xmlns:a16="http://schemas.microsoft.com/office/drawing/2014/main" id="{15B3892D-13B3-4D7F-B520-400D612979BB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395" name="TextBox 2394">
              <a:extLst>
                <a:ext uri="{FF2B5EF4-FFF2-40B4-BE49-F238E27FC236}">
                  <a16:creationId xmlns="" xmlns:a16="http://schemas.microsoft.com/office/drawing/2014/main" id="{0BCDC9CB-B49F-45DA-A150-F3A34DD84FB4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396" name="Group 2395">
              <a:extLst>
                <a:ext uri="{FF2B5EF4-FFF2-40B4-BE49-F238E27FC236}">
                  <a16:creationId xmlns="" xmlns:a16="http://schemas.microsoft.com/office/drawing/2014/main" id="{44723201-182A-45AB-A2D5-DB74280323F4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412" name="Straight Connector 2411">
                <a:extLst>
                  <a:ext uri="{FF2B5EF4-FFF2-40B4-BE49-F238E27FC236}">
                    <a16:creationId xmlns="" xmlns:a16="http://schemas.microsoft.com/office/drawing/2014/main" id="{A7DE5A03-416D-41E5-8668-90B94477D5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3" name="Straight Connector 2412">
                <a:extLst>
                  <a:ext uri="{FF2B5EF4-FFF2-40B4-BE49-F238E27FC236}">
                    <a16:creationId xmlns="" xmlns:a16="http://schemas.microsoft.com/office/drawing/2014/main" id="{A68E9F89-F2FA-4AF6-9FC3-4F11355D15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4" name="Straight Connector 2413">
                <a:extLst>
                  <a:ext uri="{FF2B5EF4-FFF2-40B4-BE49-F238E27FC236}">
                    <a16:creationId xmlns="" xmlns:a16="http://schemas.microsoft.com/office/drawing/2014/main" id="{E6829956-2C0C-4028-9DBB-F8F8A922DD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5" name="Straight Connector 2414">
                <a:extLst>
                  <a:ext uri="{FF2B5EF4-FFF2-40B4-BE49-F238E27FC236}">
                    <a16:creationId xmlns="" xmlns:a16="http://schemas.microsoft.com/office/drawing/2014/main" id="{E24D8B03-AC48-47CC-BA69-8D911FA048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397" name="Straight Connector 2396">
              <a:extLst>
                <a:ext uri="{FF2B5EF4-FFF2-40B4-BE49-F238E27FC236}">
                  <a16:creationId xmlns="" xmlns:a16="http://schemas.microsoft.com/office/drawing/2014/main" id="{E2A264FB-890E-4AB6-A970-C6D1B57D28DE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98" name="TextBox 2397">
              <a:extLst>
                <a:ext uri="{FF2B5EF4-FFF2-40B4-BE49-F238E27FC236}">
                  <a16:creationId xmlns="" xmlns:a16="http://schemas.microsoft.com/office/drawing/2014/main" id="{9D950DFC-998E-4AEC-ADF1-A530E3375F7F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399" name="Straight Connector 2398">
              <a:extLst>
                <a:ext uri="{FF2B5EF4-FFF2-40B4-BE49-F238E27FC236}">
                  <a16:creationId xmlns="" xmlns:a16="http://schemas.microsoft.com/office/drawing/2014/main" id="{14ADA8F0-F423-48C8-87B9-CEC9CBB1BA1A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0" name="Straight Connector 2399">
              <a:extLst>
                <a:ext uri="{FF2B5EF4-FFF2-40B4-BE49-F238E27FC236}">
                  <a16:creationId xmlns="" xmlns:a16="http://schemas.microsoft.com/office/drawing/2014/main" id="{D9AC29DB-93DA-4A6B-8BE1-00CC34C80B3E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1" name="Straight Connector 2400">
              <a:extLst>
                <a:ext uri="{FF2B5EF4-FFF2-40B4-BE49-F238E27FC236}">
                  <a16:creationId xmlns="" xmlns:a16="http://schemas.microsoft.com/office/drawing/2014/main" id="{DA5EA967-23A3-4AA7-8646-1AD0DF1FAF57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02" name="TextBox 2401">
              <a:extLst>
                <a:ext uri="{FF2B5EF4-FFF2-40B4-BE49-F238E27FC236}">
                  <a16:creationId xmlns="" xmlns:a16="http://schemas.microsoft.com/office/drawing/2014/main" id="{BBF28513-604C-46B1-A4F8-6AC54484695B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403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BA413ACF-D1A8-4436-A2F3-11685D5EDD5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04" name="TextBox 2403">
              <a:extLst>
                <a:ext uri="{FF2B5EF4-FFF2-40B4-BE49-F238E27FC236}">
                  <a16:creationId xmlns="" xmlns:a16="http://schemas.microsoft.com/office/drawing/2014/main" id="{1818E926-B16F-473A-BB8E-A10A92BFAA0A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405" name="TextBox 2404">
              <a:extLst>
                <a:ext uri="{FF2B5EF4-FFF2-40B4-BE49-F238E27FC236}">
                  <a16:creationId xmlns="" xmlns:a16="http://schemas.microsoft.com/office/drawing/2014/main" id="{1CC634F8-044C-47C3-9D3F-53659D79F8C0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406" name="TextBox 2405">
              <a:extLst>
                <a:ext uri="{FF2B5EF4-FFF2-40B4-BE49-F238E27FC236}">
                  <a16:creationId xmlns="" xmlns:a16="http://schemas.microsoft.com/office/drawing/2014/main" id="{0F5A694D-8129-4DB0-8F39-753E52C23AB6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407" name="TextBox 2406">
              <a:extLst>
                <a:ext uri="{FF2B5EF4-FFF2-40B4-BE49-F238E27FC236}">
                  <a16:creationId xmlns="" xmlns:a16="http://schemas.microsoft.com/office/drawing/2014/main" id="{A38E6327-75A5-4B1E-8968-214E4B86E9D9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408" name="TextBox 2407">
              <a:extLst>
                <a:ext uri="{FF2B5EF4-FFF2-40B4-BE49-F238E27FC236}">
                  <a16:creationId xmlns="" xmlns:a16="http://schemas.microsoft.com/office/drawing/2014/main" id="{E8B3E9F2-6620-4348-858C-79E302C6CD8D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419</a:t>
              </a:r>
            </a:p>
          </p:txBody>
        </p:sp>
        <p:sp>
          <p:nvSpPr>
            <p:cNvPr id="2409" name="TextBox 2408">
              <a:extLst>
                <a:ext uri="{FF2B5EF4-FFF2-40B4-BE49-F238E27FC236}">
                  <a16:creationId xmlns="" xmlns:a16="http://schemas.microsoft.com/office/drawing/2014/main" id="{B5F0AB9A-B7C0-4978-B016-179308975041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2.268</a:t>
              </a:r>
            </a:p>
          </p:txBody>
        </p:sp>
        <p:sp>
          <p:nvSpPr>
            <p:cNvPr id="2410" name="TextBox 2409">
              <a:extLst>
                <a:ext uri="{FF2B5EF4-FFF2-40B4-BE49-F238E27FC236}">
                  <a16:creationId xmlns="" xmlns:a16="http://schemas.microsoft.com/office/drawing/2014/main" id="{0C7E6188-ECF9-444E-885C-177BEA5DF6DA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91</a:t>
              </a:r>
            </a:p>
          </p:txBody>
        </p:sp>
        <p:sp>
          <p:nvSpPr>
            <p:cNvPr id="2411" name="TextBox 2410">
              <a:extLst>
                <a:ext uri="{FF2B5EF4-FFF2-40B4-BE49-F238E27FC236}">
                  <a16:creationId xmlns="" xmlns:a16="http://schemas.microsoft.com/office/drawing/2014/main" id="{7B53EE0C-3920-47DE-8EFB-34D231B698F0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-</a:t>
              </a:r>
            </a:p>
          </p:txBody>
        </p:sp>
      </p:grpSp>
      <p:grpSp>
        <p:nvGrpSpPr>
          <p:cNvPr id="2418" name="Group 2417">
            <a:extLst>
              <a:ext uri="{FF2B5EF4-FFF2-40B4-BE49-F238E27FC236}">
                <a16:creationId xmlns="" xmlns:a16="http://schemas.microsoft.com/office/drawing/2014/main" id="{4656E49A-E653-42CA-B5C3-44C199483895}"/>
              </a:ext>
            </a:extLst>
          </p:cNvPr>
          <p:cNvGrpSpPr/>
          <p:nvPr/>
        </p:nvGrpSpPr>
        <p:grpSpPr>
          <a:xfrm>
            <a:off x="10533000" y="4642780"/>
            <a:ext cx="680729" cy="935679"/>
            <a:chOff x="222342" y="695739"/>
            <a:chExt cx="680729" cy="935679"/>
          </a:xfrm>
        </p:grpSpPr>
        <p:sp>
          <p:nvSpPr>
            <p:cNvPr id="2420" name="TextBox 2419">
              <a:extLst>
                <a:ext uri="{FF2B5EF4-FFF2-40B4-BE49-F238E27FC236}">
                  <a16:creationId xmlns="" xmlns:a16="http://schemas.microsoft.com/office/drawing/2014/main" id="{A2453534-358C-4101-A6E0-2404D4BEC2B7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421" name="TextBox 2420">
              <a:extLst>
                <a:ext uri="{FF2B5EF4-FFF2-40B4-BE49-F238E27FC236}">
                  <a16:creationId xmlns="" xmlns:a16="http://schemas.microsoft.com/office/drawing/2014/main" id="{1AD73A35-DF82-443B-85D2-7953E4FC7E9E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422" name="Group 2421">
              <a:extLst>
                <a:ext uri="{FF2B5EF4-FFF2-40B4-BE49-F238E27FC236}">
                  <a16:creationId xmlns="" xmlns:a16="http://schemas.microsoft.com/office/drawing/2014/main" id="{F133407D-55CF-452C-B753-A4F7EC585023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438" name="Straight Connector 2437">
                <a:extLst>
                  <a:ext uri="{FF2B5EF4-FFF2-40B4-BE49-F238E27FC236}">
                    <a16:creationId xmlns="" xmlns:a16="http://schemas.microsoft.com/office/drawing/2014/main" id="{E68BE847-4B12-4D36-BF2B-DE9D96FCF0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9" name="Straight Connector 2438">
                <a:extLst>
                  <a:ext uri="{FF2B5EF4-FFF2-40B4-BE49-F238E27FC236}">
                    <a16:creationId xmlns="" xmlns:a16="http://schemas.microsoft.com/office/drawing/2014/main" id="{97684B0B-EAB7-4B51-B883-9A51847376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0" name="Straight Connector 2439">
                <a:extLst>
                  <a:ext uri="{FF2B5EF4-FFF2-40B4-BE49-F238E27FC236}">
                    <a16:creationId xmlns="" xmlns:a16="http://schemas.microsoft.com/office/drawing/2014/main" id="{73DC55E9-3CC8-454C-B678-C01075FFDF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1" name="Straight Connector 2440">
                <a:extLst>
                  <a:ext uri="{FF2B5EF4-FFF2-40B4-BE49-F238E27FC236}">
                    <a16:creationId xmlns="" xmlns:a16="http://schemas.microsoft.com/office/drawing/2014/main" id="{AE43CEDF-6AD6-4A2F-A258-3E80799BB2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423" name="Straight Connector 2422">
              <a:extLst>
                <a:ext uri="{FF2B5EF4-FFF2-40B4-BE49-F238E27FC236}">
                  <a16:creationId xmlns="" xmlns:a16="http://schemas.microsoft.com/office/drawing/2014/main" id="{5F46CED3-DD87-4316-BC8C-1F0EDAE3AD6A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24" name="TextBox 2423">
              <a:extLst>
                <a:ext uri="{FF2B5EF4-FFF2-40B4-BE49-F238E27FC236}">
                  <a16:creationId xmlns="" xmlns:a16="http://schemas.microsoft.com/office/drawing/2014/main" id="{DBBDA1FE-F760-44F2-835E-689F30F11EF6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425" name="Straight Connector 2424">
              <a:extLst>
                <a:ext uri="{FF2B5EF4-FFF2-40B4-BE49-F238E27FC236}">
                  <a16:creationId xmlns="" xmlns:a16="http://schemas.microsoft.com/office/drawing/2014/main" id="{255F0FC6-A09E-42B7-8AA4-678C49B9AE30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6" name="Straight Connector 2425">
              <a:extLst>
                <a:ext uri="{FF2B5EF4-FFF2-40B4-BE49-F238E27FC236}">
                  <a16:creationId xmlns="" xmlns:a16="http://schemas.microsoft.com/office/drawing/2014/main" id="{D4EE5E76-963F-4066-8B02-FFA8BDB94C82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7" name="Straight Connector 2426">
              <a:extLst>
                <a:ext uri="{FF2B5EF4-FFF2-40B4-BE49-F238E27FC236}">
                  <a16:creationId xmlns="" xmlns:a16="http://schemas.microsoft.com/office/drawing/2014/main" id="{76861118-D66B-4D94-995B-75C78ED3D2D4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28" name="TextBox 2427">
              <a:extLst>
                <a:ext uri="{FF2B5EF4-FFF2-40B4-BE49-F238E27FC236}">
                  <a16:creationId xmlns="" xmlns:a16="http://schemas.microsoft.com/office/drawing/2014/main" id="{85A1D408-CE49-4D0D-8582-417D2FE085A9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429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E632F806-E078-419B-8326-4E775781F3D5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30" name="TextBox 2429">
              <a:extLst>
                <a:ext uri="{FF2B5EF4-FFF2-40B4-BE49-F238E27FC236}">
                  <a16:creationId xmlns="" xmlns:a16="http://schemas.microsoft.com/office/drawing/2014/main" id="{E3C8DBE7-DD96-4BA1-8C98-54AA9560C276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431" name="TextBox 2430">
              <a:extLst>
                <a:ext uri="{FF2B5EF4-FFF2-40B4-BE49-F238E27FC236}">
                  <a16:creationId xmlns="" xmlns:a16="http://schemas.microsoft.com/office/drawing/2014/main" id="{5FA6BC0C-E7E0-40D5-B4A9-6580B206B921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432" name="TextBox 2431">
              <a:extLst>
                <a:ext uri="{FF2B5EF4-FFF2-40B4-BE49-F238E27FC236}">
                  <a16:creationId xmlns="" xmlns:a16="http://schemas.microsoft.com/office/drawing/2014/main" id="{801D7BF8-54DD-4F7B-9208-98643C3314E1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433" name="TextBox 2432">
              <a:extLst>
                <a:ext uri="{FF2B5EF4-FFF2-40B4-BE49-F238E27FC236}">
                  <a16:creationId xmlns="" xmlns:a16="http://schemas.microsoft.com/office/drawing/2014/main" id="{B836F3D5-13DD-4F4F-8361-8364FD4EB4BA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434" name="TextBox 2433">
              <a:extLst>
                <a:ext uri="{FF2B5EF4-FFF2-40B4-BE49-F238E27FC236}">
                  <a16:creationId xmlns="" xmlns:a16="http://schemas.microsoft.com/office/drawing/2014/main" id="{1FBA1145-E4C4-44C5-83EB-FAB99E120E24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436</a:t>
              </a:r>
            </a:p>
          </p:txBody>
        </p:sp>
        <p:sp>
          <p:nvSpPr>
            <p:cNvPr id="2435" name="TextBox 2434">
              <a:extLst>
                <a:ext uri="{FF2B5EF4-FFF2-40B4-BE49-F238E27FC236}">
                  <a16:creationId xmlns="" xmlns:a16="http://schemas.microsoft.com/office/drawing/2014/main" id="{2D09A401-E242-487F-B0DB-E1A7CF63E403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2.196</a:t>
              </a:r>
            </a:p>
          </p:txBody>
        </p:sp>
        <p:sp>
          <p:nvSpPr>
            <p:cNvPr id="2436" name="TextBox 2435">
              <a:extLst>
                <a:ext uri="{FF2B5EF4-FFF2-40B4-BE49-F238E27FC236}">
                  <a16:creationId xmlns="" xmlns:a16="http://schemas.microsoft.com/office/drawing/2014/main" id="{2A071CD7-200F-4EC4-934C-00C590CA2F1E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71</a:t>
              </a:r>
            </a:p>
          </p:txBody>
        </p:sp>
        <p:sp>
          <p:nvSpPr>
            <p:cNvPr id="2437" name="TextBox 2436">
              <a:extLst>
                <a:ext uri="{FF2B5EF4-FFF2-40B4-BE49-F238E27FC236}">
                  <a16:creationId xmlns="" xmlns:a16="http://schemas.microsoft.com/office/drawing/2014/main" id="{DAA9E26C-52DC-4252-BA7E-E969AADBCA3D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-</a:t>
              </a:r>
            </a:p>
          </p:txBody>
        </p:sp>
      </p:grpSp>
      <p:grpSp>
        <p:nvGrpSpPr>
          <p:cNvPr id="2444" name="Group 2443">
            <a:extLst>
              <a:ext uri="{FF2B5EF4-FFF2-40B4-BE49-F238E27FC236}">
                <a16:creationId xmlns="" xmlns:a16="http://schemas.microsoft.com/office/drawing/2014/main" id="{272B18A6-DC0E-4EB6-9251-34C64A95D243}"/>
              </a:ext>
            </a:extLst>
          </p:cNvPr>
          <p:cNvGrpSpPr/>
          <p:nvPr/>
        </p:nvGrpSpPr>
        <p:grpSpPr>
          <a:xfrm>
            <a:off x="11222113" y="4636154"/>
            <a:ext cx="680729" cy="935679"/>
            <a:chOff x="222342" y="695739"/>
            <a:chExt cx="680729" cy="935679"/>
          </a:xfrm>
        </p:grpSpPr>
        <p:sp>
          <p:nvSpPr>
            <p:cNvPr id="2446" name="TextBox 2445">
              <a:extLst>
                <a:ext uri="{FF2B5EF4-FFF2-40B4-BE49-F238E27FC236}">
                  <a16:creationId xmlns="" xmlns:a16="http://schemas.microsoft.com/office/drawing/2014/main" id="{D3F09006-A9E3-419C-82AC-1DFF12C8B478}"/>
                </a:ext>
              </a:extLst>
            </p:cNvPr>
            <p:cNvSpPr txBox="1"/>
            <p:nvPr/>
          </p:nvSpPr>
          <p:spPr>
            <a:xfrm>
              <a:off x="285450" y="984983"/>
              <a:ext cx="234368" cy="15388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400" dirty="0"/>
            </a:p>
          </p:txBody>
        </p:sp>
        <p:sp>
          <p:nvSpPr>
            <p:cNvPr id="2447" name="TextBox 2446">
              <a:extLst>
                <a:ext uri="{FF2B5EF4-FFF2-40B4-BE49-F238E27FC236}">
                  <a16:creationId xmlns="" xmlns:a16="http://schemas.microsoft.com/office/drawing/2014/main" id="{38CCADB0-7E93-44ED-BD7D-BDEA8FB96B55}"/>
                </a:ext>
              </a:extLst>
            </p:cNvPr>
            <p:cNvSpPr txBox="1"/>
            <p:nvPr/>
          </p:nvSpPr>
          <p:spPr>
            <a:xfrm>
              <a:off x="286571" y="1137312"/>
              <a:ext cx="229982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grpSp>
          <p:nvGrpSpPr>
            <p:cNvPr id="2448" name="Group 2447">
              <a:extLst>
                <a:ext uri="{FF2B5EF4-FFF2-40B4-BE49-F238E27FC236}">
                  <a16:creationId xmlns="" xmlns:a16="http://schemas.microsoft.com/office/drawing/2014/main" id="{C6FB059F-DD87-40EC-B745-09677A00C0E3}"/>
                </a:ext>
              </a:extLst>
            </p:cNvPr>
            <p:cNvGrpSpPr/>
            <p:nvPr/>
          </p:nvGrpSpPr>
          <p:grpSpPr>
            <a:xfrm>
              <a:off x="285975" y="981637"/>
              <a:ext cx="534243" cy="611936"/>
              <a:chOff x="574805" y="753605"/>
              <a:chExt cx="534243" cy="611936"/>
            </a:xfrm>
          </p:grpSpPr>
          <p:cxnSp>
            <p:nvCxnSpPr>
              <p:cNvPr id="2464" name="Straight Connector 2463">
                <a:extLst>
                  <a:ext uri="{FF2B5EF4-FFF2-40B4-BE49-F238E27FC236}">
                    <a16:creationId xmlns="" xmlns:a16="http://schemas.microsoft.com/office/drawing/2014/main" id="{953996B3-6970-4ACA-94C2-B426ACF1FB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529474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5" name="Straight Connector 2464">
                <a:extLst>
                  <a:ext uri="{FF2B5EF4-FFF2-40B4-BE49-F238E27FC236}">
                    <a16:creationId xmlns="" xmlns:a16="http://schemas.microsoft.com/office/drawing/2014/main" id="{E6C33D36-D35D-4B58-ABE5-143C7242C2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611936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6" name="Straight Connector 2465">
                <a:extLst>
                  <a:ext uri="{FF2B5EF4-FFF2-40B4-BE49-F238E27FC236}">
                    <a16:creationId xmlns="" xmlns:a16="http://schemas.microsoft.com/office/drawing/2014/main" id="{1209F7E6-9265-48D8-8D41-DE1335E71C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907188"/>
                <a:ext cx="532050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7" name="Straight Connector 2466">
                <a:extLst>
                  <a:ext uri="{FF2B5EF4-FFF2-40B4-BE49-F238E27FC236}">
                    <a16:creationId xmlns="" xmlns:a16="http://schemas.microsoft.com/office/drawing/2014/main" id="{37A9DBA2-9F3D-40B3-93B4-6A1235C489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59540"/>
                <a:ext cx="531667" cy="0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449" name="Straight Connector 2448">
              <a:extLst>
                <a:ext uri="{FF2B5EF4-FFF2-40B4-BE49-F238E27FC236}">
                  <a16:creationId xmlns="" xmlns:a16="http://schemas.microsoft.com/office/drawing/2014/main" id="{517C8F24-4F7A-4260-9B49-6AF03D037A24}"/>
                </a:ext>
              </a:extLst>
            </p:cNvPr>
            <p:cNvCxnSpPr>
              <a:cxnSpLocks/>
            </p:cNvCxnSpPr>
            <p:nvPr/>
          </p:nvCxnSpPr>
          <p:spPr>
            <a:xfrm>
              <a:off x="284984" y="1440558"/>
              <a:ext cx="532658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50" name="TextBox 2449">
              <a:extLst>
                <a:ext uri="{FF2B5EF4-FFF2-40B4-BE49-F238E27FC236}">
                  <a16:creationId xmlns="" xmlns:a16="http://schemas.microsoft.com/office/drawing/2014/main" id="{23325FA2-20A2-46B6-8461-E26786E5C79B}"/>
                </a:ext>
              </a:extLst>
            </p:cNvPr>
            <p:cNvSpPr txBox="1"/>
            <p:nvPr/>
          </p:nvSpPr>
          <p:spPr>
            <a:xfrm>
              <a:off x="288332" y="1291989"/>
              <a:ext cx="232170" cy="146194"/>
            </a:xfrm>
            <a:prstGeom prst="rect">
              <a:avLst/>
            </a:prstGeom>
            <a:solidFill>
              <a:srgbClr val="92D050"/>
            </a:solidFill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2451" name="Straight Connector 2450">
              <a:extLst>
                <a:ext uri="{FF2B5EF4-FFF2-40B4-BE49-F238E27FC236}">
                  <a16:creationId xmlns="" xmlns:a16="http://schemas.microsoft.com/office/drawing/2014/main" id="{3BEB578F-32BF-42B9-B7E5-AA8D8F2D5B7C}"/>
                </a:ext>
              </a:extLst>
            </p:cNvPr>
            <p:cNvCxnSpPr>
              <a:cxnSpLocks/>
            </p:cNvCxnSpPr>
            <p:nvPr/>
          </p:nvCxnSpPr>
          <p:spPr>
            <a:xfrm>
              <a:off x="520250" y="981778"/>
              <a:ext cx="0" cy="611795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2" name="Straight Connector 2451">
              <a:extLst>
                <a:ext uri="{FF2B5EF4-FFF2-40B4-BE49-F238E27FC236}">
                  <a16:creationId xmlns="" xmlns:a16="http://schemas.microsoft.com/office/drawing/2014/main" id="{0B9B2633-491A-4155-BF5C-DA13537AB51A}"/>
                </a:ext>
              </a:extLst>
            </p:cNvPr>
            <p:cNvCxnSpPr>
              <a:cxnSpLocks/>
            </p:cNvCxnSpPr>
            <p:nvPr/>
          </p:nvCxnSpPr>
          <p:spPr>
            <a:xfrm>
              <a:off x="817031" y="983955"/>
              <a:ext cx="0" cy="61288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3" name="Straight Connector 2452">
              <a:extLst>
                <a:ext uri="{FF2B5EF4-FFF2-40B4-BE49-F238E27FC236}">
                  <a16:creationId xmlns="" xmlns:a16="http://schemas.microsoft.com/office/drawing/2014/main" id="{D5AE4CFB-EFBD-447D-9F23-A4FF03530CA9}"/>
                </a:ext>
              </a:extLst>
            </p:cNvPr>
            <p:cNvCxnSpPr>
              <a:cxnSpLocks/>
            </p:cNvCxnSpPr>
            <p:nvPr/>
          </p:nvCxnSpPr>
          <p:spPr>
            <a:xfrm>
              <a:off x="283895" y="1596224"/>
              <a:ext cx="536323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54" name="TextBox 2453">
              <a:extLst>
                <a:ext uri="{FF2B5EF4-FFF2-40B4-BE49-F238E27FC236}">
                  <a16:creationId xmlns="" xmlns:a16="http://schemas.microsoft.com/office/drawing/2014/main" id="{708FBF9C-C7C7-425B-9C6D-C5BB238135B7}"/>
                </a:ext>
              </a:extLst>
            </p:cNvPr>
            <p:cNvSpPr txBox="1"/>
            <p:nvPr/>
          </p:nvSpPr>
          <p:spPr>
            <a:xfrm>
              <a:off x="290224" y="1444389"/>
              <a:ext cx="226612" cy="150811"/>
            </a:xfrm>
            <a:prstGeom prst="rect">
              <a:avLst/>
            </a:prstGeom>
            <a:solidFill>
              <a:srgbClr val="00B0F0"/>
            </a:solidFill>
          </p:spPr>
          <p:txBody>
            <a:bodyPr wrap="square" rtlCol="0">
              <a:spAutoFit/>
            </a:bodyPr>
            <a:lstStyle/>
            <a:p>
              <a:endParaRPr lang="en-US" sz="380" dirty="0"/>
            </a:p>
          </p:txBody>
        </p:sp>
        <p:pic>
          <p:nvPicPr>
            <p:cNvPr id="2455" name="Picture 2" descr="http://ditjenbinaadwil.kemendagri.go.id/images/5polpp.jpg">
              <a:extLst>
                <a:ext uri="{FF2B5EF4-FFF2-40B4-BE49-F238E27FC236}">
                  <a16:creationId xmlns="" xmlns:a16="http://schemas.microsoft.com/office/drawing/2014/main" id="{1B7B074E-5C8E-4CAC-A3F0-3723526F3AC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7356"/>
            <a:stretch/>
          </p:blipFill>
          <p:spPr bwMode="auto">
            <a:xfrm>
              <a:off x="266370" y="695739"/>
              <a:ext cx="217335" cy="282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456" name="TextBox 2455">
              <a:extLst>
                <a:ext uri="{FF2B5EF4-FFF2-40B4-BE49-F238E27FC236}">
                  <a16:creationId xmlns="" xmlns:a16="http://schemas.microsoft.com/office/drawing/2014/main" id="{34428E9C-6270-447E-90E2-EC0B96494BD9}"/>
                </a:ext>
              </a:extLst>
            </p:cNvPr>
            <p:cNvSpPr txBox="1"/>
            <p:nvPr/>
          </p:nvSpPr>
          <p:spPr>
            <a:xfrm>
              <a:off x="222342" y="95685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457" name="TextBox 2456">
              <a:extLst>
                <a:ext uri="{FF2B5EF4-FFF2-40B4-BE49-F238E27FC236}">
                  <a16:creationId xmlns="" xmlns:a16="http://schemas.microsoft.com/office/drawing/2014/main" id="{539739B4-94D0-46CD-A1CA-55E08B609DC0}"/>
                </a:ext>
              </a:extLst>
            </p:cNvPr>
            <p:cNvSpPr txBox="1"/>
            <p:nvPr/>
          </p:nvSpPr>
          <p:spPr>
            <a:xfrm>
              <a:off x="226365" y="1132112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  <p:sp>
          <p:nvSpPr>
            <p:cNvPr id="2458" name="TextBox 2457">
              <a:extLst>
                <a:ext uri="{FF2B5EF4-FFF2-40B4-BE49-F238E27FC236}">
                  <a16:creationId xmlns="" xmlns:a16="http://schemas.microsoft.com/office/drawing/2014/main" id="{5693EC8D-71C3-4FFA-89CC-2C5B8B0E7E19}"/>
                </a:ext>
              </a:extLst>
            </p:cNvPr>
            <p:cNvSpPr txBox="1"/>
            <p:nvPr/>
          </p:nvSpPr>
          <p:spPr>
            <a:xfrm>
              <a:off x="224519" y="1251522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  <p:sp>
          <p:nvSpPr>
            <p:cNvPr id="2459" name="TextBox 2458">
              <a:extLst>
                <a:ext uri="{FF2B5EF4-FFF2-40B4-BE49-F238E27FC236}">
                  <a16:creationId xmlns="" xmlns:a16="http://schemas.microsoft.com/office/drawing/2014/main" id="{BC466E2D-68F7-4CDA-95DD-5F9CF00D8C49}"/>
                </a:ext>
              </a:extLst>
            </p:cNvPr>
            <p:cNvSpPr txBox="1"/>
            <p:nvPr/>
          </p:nvSpPr>
          <p:spPr>
            <a:xfrm>
              <a:off x="230448" y="1402058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  <p:sp>
          <p:nvSpPr>
            <p:cNvPr id="2460" name="TextBox 2459">
              <a:extLst>
                <a:ext uri="{FF2B5EF4-FFF2-40B4-BE49-F238E27FC236}">
                  <a16:creationId xmlns="" xmlns:a16="http://schemas.microsoft.com/office/drawing/2014/main" id="{C7C850B6-AFF1-4E65-8031-63E79EF9B94E}"/>
                </a:ext>
              </a:extLst>
            </p:cNvPr>
            <p:cNvSpPr txBox="1"/>
            <p:nvPr/>
          </p:nvSpPr>
          <p:spPr>
            <a:xfrm>
              <a:off x="447598" y="94166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476</a:t>
              </a:r>
            </a:p>
          </p:txBody>
        </p:sp>
        <p:sp>
          <p:nvSpPr>
            <p:cNvPr id="2461" name="TextBox 2460">
              <a:extLst>
                <a:ext uri="{FF2B5EF4-FFF2-40B4-BE49-F238E27FC236}">
                  <a16:creationId xmlns="" xmlns:a16="http://schemas.microsoft.com/office/drawing/2014/main" id="{FFDB5D36-5ECE-48E4-BB35-AB4878D00EB0}"/>
                </a:ext>
              </a:extLst>
            </p:cNvPr>
            <p:cNvSpPr txBox="1"/>
            <p:nvPr/>
          </p:nvSpPr>
          <p:spPr>
            <a:xfrm>
              <a:off x="445451" y="1091493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678</a:t>
              </a:r>
            </a:p>
          </p:txBody>
        </p:sp>
        <p:sp>
          <p:nvSpPr>
            <p:cNvPr id="2462" name="TextBox 2461">
              <a:extLst>
                <a:ext uri="{FF2B5EF4-FFF2-40B4-BE49-F238E27FC236}">
                  <a16:creationId xmlns="" xmlns:a16="http://schemas.microsoft.com/office/drawing/2014/main" id="{4B2740D6-2E53-477E-8BD4-34364F1D4835}"/>
                </a:ext>
              </a:extLst>
            </p:cNvPr>
            <p:cNvSpPr txBox="1"/>
            <p:nvPr/>
          </p:nvSpPr>
          <p:spPr>
            <a:xfrm>
              <a:off x="445451" y="124346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-</a:t>
              </a:r>
            </a:p>
          </p:txBody>
        </p:sp>
        <p:sp>
          <p:nvSpPr>
            <p:cNvPr id="2463" name="TextBox 2462">
              <a:extLst>
                <a:ext uri="{FF2B5EF4-FFF2-40B4-BE49-F238E27FC236}">
                  <a16:creationId xmlns="" xmlns:a16="http://schemas.microsoft.com/office/drawing/2014/main" id="{D9382A3F-8B05-450F-9AD7-8AA36B3F83CF}"/>
                </a:ext>
              </a:extLst>
            </p:cNvPr>
            <p:cNvSpPr txBox="1"/>
            <p:nvPr/>
          </p:nvSpPr>
          <p:spPr>
            <a:xfrm>
              <a:off x="448028" y="1400586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-</a:t>
              </a:r>
            </a:p>
          </p:txBody>
        </p:sp>
      </p:grpSp>
      <p:pic>
        <p:nvPicPr>
          <p:cNvPr id="2470" name="Picture 2469">
            <a:extLst>
              <a:ext uri="{FF2B5EF4-FFF2-40B4-BE49-F238E27FC236}">
                <a16:creationId xmlns="" xmlns:a16="http://schemas.microsoft.com/office/drawing/2014/main" id="{F38D9F66-1D35-46C7-94C7-FFF63E740B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01" y="4595812"/>
            <a:ext cx="469306" cy="277907"/>
          </a:xfrm>
          <a:prstGeom prst="rect">
            <a:avLst/>
          </a:prstGeom>
        </p:spPr>
      </p:pic>
      <p:sp>
        <p:nvSpPr>
          <p:cNvPr id="2471" name="TextBox 2470">
            <a:extLst>
              <a:ext uri="{FF2B5EF4-FFF2-40B4-BE49-F238E27FC236}">
                <a16:creationId xmlns="" xmlns:a16="http://schemas.microsoft.com/office/drawing/2014/main" id="{9C9A90B0-A016-40C3-AB09-C6B1B30CA1C4}"/>
              </a:ext>
            </a:extLst>
          </p:cNvPr>
          <p:cNvSpPr txBox="1"/>
          <p:nvPr/>
        </p:nvSpPr>
        <p:spPr>
          <a:xfrm>
            <a:off x="10704433" y="4755298"/>
            <a:ext cx="5678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Maluku</a:t>
            </a:r>
          </a:p>
        </p:txBody>
      </p:sp>
      <p:pic>
        <p:nvPicPr>
          <p:cNvPr id="2472" name="Picture 2471">
            <a:extLst>
              <a:ext uri="{FF2B5EF4-FFF2-40B4-BE49-F238E27FC236}">
                <a16:creationId xmlns="" xmlns:a16="http://schemas.microsoft.com/office/drawing/2014/main" id="{D3A4186C-E4CF-409A-9A4C-25BED129AC8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131" y="4585155"/>
            <a:ext cx="469306" cy="277907"/>
          </a:xfrm>
          <a:prstGeom prst="rect">
            <a:avLst/>
          </a:prstGeom>
        </p:spPr>
      </p:pic>
      <p:sp>
        <p:nvSpPr>
          <p:cNvPr id="2473" name="TextBox 2472">
            <a:extLst>
              <a:ext uri="{FF2B5EF4-FFF2-40B4-BE49-F238E27FC236}">
                <a16:creationId xmlns="" xmlns:a16="http://schemas.microsoft.com/office/drawing/2014/main" id="{1AA944C5-A0FD-4D95-B151-BB2A5F8D560E}"/>
              </a:ext>
            </a:extLst>
          </p:cNvPr>
          <p:cNvSpPr txBox="1"/>
          <p:nvPr/>
        </p:nvSpPr>
        <p:spPr>
          <a:xfrm>
            <a:off x="11393963" y="4744641"/>
            <a:ext cx="5678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Papua</a:t>
            </a:r>
          </a:p>
        </p:txBody>
      </p:sp>
      <p:cxnSp>
        <p:nvCxnSpPr>
          <p:cNvPr id="2474" name="Straight Connector 2473">
            <a:extLst>
              <a:ext uri="{FF2B5EF4-FFF2-40B4-BE49-F238E27FC236}">
                <a16:creationId xmlns="" xmlns:a16="http://schemas.microsoft.com/office/drawing/2014/main" id="{4636D530-3CC6-4E72-B053-D706EDA3B509}"/>
              </a:ext>
            </a:extLst>
          </p:cNvPr>
          <p:cNvCxnSpPr>
            <a:cxnSpLocks/>
          </p:cNvCxnSpPr>
          <p:nvPr/>
        </p:nvCxnSpPr>
        <p:spPr>
          <a:xfrm flipH="1">
            <a:off x="3356718" y="2130128"/>
            <a:ext cx="547900" cy="0"/>
          </a:xfrm>
          <a:prstGeom prst="line">
            <a:avLst/>
          </a:prstGeom>
          <a:ln w="19050">
            <a:solidFill>
              <a:srgbClr val="FFC0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75" name="Straight Connector 2474">
            <a:extLst>
              <a:ext uri="{FF2B5EF4-FFF2-40B4-BE49-F238E27FC236}">
                <a16:creationId xmlns="" xmlns:a16="http://schemas.microsoft.com/office/drawing/2014/main" id="{17E66752-CAE8-4AD7-94FA-6D1AC4E62590}"/>
              </a:ext>
            </a:extLst>
          </p:cNvPr>
          <p:cNvCxnSpPr>
            <a:cxnSpLocks/>
          </p:cNvCxnSpPr>
          <p:nvPr/>
        </p:nvCxnSpPr>
        <p:spPr>
          <a:xfrm>
            <a:off x="3894316" y="1595505"/>
            <a:ext cx="0" cy="540984"/>
          </a:xfrm>
          <a:prstGeom prst="line">
            <a:avLst/>
          </a:prstGeom>
          <a:ln w="19050">
            <a:solidFill>
              <a:srgbClr val="FFC0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76" name="Straight Connector 2475">
            <a:extLst>
              <a:ext uri="{FF2B5EF4-FFF2-40B4-BE49-F238E27FC236}">
                <a16:creationId xmlns="" xmlns:a16="http://schemas.microsoft.com/office/drawing/2014/main" id="{9C9F3A57-5FEA-4CCD-A6CE-A5325588B967}"/>
              </a:ext>
            </a:extLst>
          </p:cNvPr>
          <p:cNvCxnSpPr>
            <a:cxnSpLocks/>
          </p:cNvCxnSpPr>
          <p:nvPr/>
        </p:nvCxnSpPr>
        <p:spPr>
          <a:xfrm flipH="1">
            <a:off x="4787522" y="1849816"/>
            <a:ext cx="395523" cy="0"/>
          </a:xfrm>
          <a:prstGeom prst="line">
            <a:avLst/>
          </a:prstGeom>
          <a:ln w="19050">
            <a:solidFill>
              <a:schemeClr val="accent2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986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97E591DF-AF6A-4B32-A281-A47A5C0BBD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70124" y="5674401"/>
            <a:ext cx="801547" cy="11090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90" name="Straight Connector 989">
            <a:extLst>
              <a:ext uri="{FF2B5EF4-FFF2-40B4-BE49-F238E27FC236}">
                <a16:creationId xmlns="" xmlns:a16="http://schemas.microsoft.com/office/drawing/2014/main" id="{2B9F7C33-0E57-4C44-B7C1-27B60135C81D}"/>
              </a:ext>
            </a:extLst>
          </p:cNvPr>
          <p:cNvCxnSpPr>
            <a:cxnSpLocks/>
          </p:cNvCxnSpPr>
          <p:nvPr/>
        </p:nvCxnSpPr>
        <p:spPr>
          <a:xfrm>
            <a:off x="5181885" y="1595505"/>
            <a:ext cx="0" cy="254963"/>
          </a:xfrm>
          <a:prstGeom prst="line">
            <a:avLst/>
          </a:prstGeom>
          <a:ln w="19050">
            <a:solidFill>
              <a:schemeClr val="accent2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94" name="Straight Connector 993">
            <a:extLst>
              <a:ext uri="{FF2B5EF4-FFF2-40B4-BE49-F238E27FC236}">
                <a16:creationId xmlns="" xmlns:a16="http://schemas.microsoft.com/office/drawing/2014/main" id="{726E8B06-0F8F-4043-8D43-15C5914B0D47}"/>
              </a:ext>
            </a:extLst>
          </p:cNvPr>
          <p:cNvCxnSpPr>
            <a:cxnSpLocks/>
          </p:cNvCxnSpPr>
          <p:nvPr/>
        </p:nvCxnSpPr>
        <p:spPr>
          <a:xfrm flipH="1">
            <a:off x="5276850" y="1724490"/>
            <a:ext cx="598170" cy="0"/>
          </a:xfrm>
          <a:prstGeom prst="line">
            <a:avLst/>
          </a:prstGeom>
          <a:ln w="19050">
            <a:solidFill>
              <a:srgbClr val="FF99CC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98" name="Straight Connector 997">
            <a:extLst>
              <a:ext uri="{FF2B5EF4-FFF2-40B4-BE49-F238E27FC236}">
                <a16:creationId xmlns="" xmlns:a16="http://schemas.microsoft.com/office/drawing/2014/main" id="{C9988E96-26D7-4A7F-A3CF-CC95AC31F316}"/>
              </a:ext>
            </a:extLst>
          </p:cNvPr>
          <p:cNvCxnSpPr>
            <a:cxnSpLocks/>
          </p:cNvCxnSpPr>
          <p:nvPr/>
        </p:nvCxnSpPr>
        <p:spPr>
          <a:xfrm>
            <a:off x="5872689" y="1595506"/>
            <a:ext cx="0" cy="129286"/>
          </a:xfrm>
          <a:prstGeom prst="line">
            <a:avLst/>
          </a:prstGeom>
          <a:ln w="19050">
            <a:solidFill>
              <a:srgbClr val="FF99CC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07" name="Straight Connector 1006">
            <a:extLst>
              <a:ext uri="{FF2B5EF4-FFF2-40B4-BE49-F238E27FC236}">
                <a16:creationId xmlns="" xmlns:a16="http://schemas.microsoft.com/office/drawing/2014/main" id="{8C145C36-393F-4089-8C69-2D83C863E99C}"/>
              </a:ext>
            </a:extLst>
          </p:cNvPr>
          <p:cNvCxnSpPr>
            <a:cxnSpLocks/>
          </p:cNvCxnSpPr>
          <p:nvPr/>
        </p:nvCxnSpPr>
        <p:spPr>
          <a:xfrm flipH="1">
            <a:off x="5519924" y="1847308"/>
            <a:ext cx="1040896" cy="0"/>
          </a:xfrm>
          <a:prstGeom prst="line">
            <a:avLst/>
          </a:prstGeom>
          <a:ln w="19050">
            <a:solidFill>
              <a:srgbClr val="CC66FF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12" name="Straight Connector 1011">
            <a:extLst>
              <a:ext uri="{FF2B5EF4-FFF2-40B4-BE49-F238E27FC236}">
                <a16:creationId xmlns="" xmlns:a16="http://schemas.microsoft.com/office/drawing/2014/main" id="{71CEBC87-EE98-46C8-961A-33CFE0A5B9C9}"/>
              </a:ext>
            </a:extLst>
          </p:cNvPr>
          <p:cNvCxnSpPr>
            <a:cxnSpLocks/>
          </p:cNvCxnSpPr>
          <p:nvPr/>
        </p:nvCxnSpPr>
        <p:spPr>
          <a:xfrm>
            <a:off x="6556244" y="1596390"/>
            <a:ext cx="0" cy="251460"/>
          </a:xfrm>
          <a:prstGeom prst="line">
            <a:avLst/>
          </a:prstGeom>
          <a:ln w="19050">
            <a:solidFill>
              <a:srgbClr val="CC66FF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21" name="Straight Connector 1020">
            <a:extLst>
              <a:ext uri="{FF2B5EF4-FFF2-40B4-BE49-F238E27FC236}">
                <a16:creationId xmlns="" xmlns:a16="http://schemas.microsoft.com/office/drawing/2014/main" id="{421C5BF6-BCF7-4F0C-8E38-CC72C9BBDB59}"/>
              </a:ext>
            </a:extLst>
          </p:cNvPr>
          <p:cNvCxnSpPr>
            <a:cxnSpLocks/>
          </p:cNvCxnSpPr>
          <p:nvPr/>
        </p:nvCxnSpPr>
        <p:spPr>
          <a:xfrm>
            <a:off x="7240440" y="1592580"/>
            <a:ext cx="0" cy="365760"/>
          </a:xfrm>
          <a:prstGeom prst="line">
            <a:avLst/>
          </a:prstGeom>
          <a:ln w="19050">
            <a:solidFill>
              <a:srgbClr val="33CC33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25" name="Straight Connector 1024">
            <a:extLst>
              <a:ext uri="{FF2B5EF4-FFF2-40B4-BE49-F238E27FC236}">
                <a16:creationId xmlns="" xmlns:a16="http://schemas.microsoft.com/office/drawing/2014/main" id="{1416639B-7F9F-4AA5-9FC0-3EA6DE135A95}"/>
              </a:ext>
            </a:extLst>
          </p:cNvPr>
          <p:cNvCxnSpPr>
            <a:cxnSpLocks/>
          </p:cNvCxnSpPr>
          <p:nvPr/>
        </p:nvCxnSpPr>
        <p:spPr>
          <a:xfrm flipH="1">
            <a:off x="6316816" y="2114409"/>
            <a:ext cx="1619414" cy="0"/>
          </a:xfrm>
          <a:prstGeom prst="line">
            <a:avLst/>
          </a:prstGeom>
          <a:ln w="19050">
            <a:solidFill>
              <a:srgbClr val="FFC0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31" name="Straight Connector 1030">
            <a:extLst>
              <a:ext uri="{FF2B5EF4-FFF2-40B4-BE49-F238E27FC236}">
                <a16:creationId xmlns="" xmlns:a16="http://schemas.microsoft.com/office/drawing/2014/main" id="{7E147FBE-FE59-4233-BA30-53128DAE7B0A}"/>
              </a:ext>
            </a:extLst>
          </p:cNvPr>
          <p:cNvCxnSpPr>
            <a:cxnSpLocks/>
          </p:cNvCxnSpPr>
          <p:nvPr/>
        </p:nvCxnSpPr>
        <p:spPr>
          <a:xfrm>
            <a:off x="7925638" y="1596390"/>
            <a:ext cx="0" cy="521970"/>
          </a:xfrm>
          <a:prstGeom prst="line">
            <a:avLst/>
          </a:prstGeom>
          <a:ln w="19050">
            <a:solidFill>
              <a:srgbClr val="FFC0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35" name="Straight Connector 1034">
            <a:extLst>
              <a:ext uri="{FF2B5EF4-FFF2-40B4-BE49-F238E27FC236}">
                <a16:creationId xmlns="" xmlns:a16="http://schemas.microsoft.com/office/drawing/2014/main" id="{916FCA2E-67F0-48C4-B196-9A1BC3AA82C0}"/>
              </a:ext>
            </a:extLst>
          </p:cNvPr>
          <p:cNvCxnSpPr>
            <a:cxnSpLocks/>
          </p:cNvCxnSpPr>
          <p:nvPr/>
        </p:nvCxnSpPr>
        <p:spPr>
          <a:xfrm flipH="1">
            <a:off x="6770406" y="2197628"/>
            <a:ext cx="1847814" cy="0"/>
          </a:xfrm>
          <a:prstGeom prst="line">
            <a:avLst/>
          </a:prstGeom>
          <a:ln w="19050">
            <a:solidFill>
              <a:srgbClr val="9933FF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38" name="Straight Connector 1037">
            <a:extLst>
              <a:ext uri="{FF2B5EF4-FFF2-40B4-BE49-F238E27FC236}">
                <a16:creationId xmlns="" xmlns:a16="http://schemas.microsoft.com/office/drawing/2014/main" id="{DE934C2A-BA36-41E2-9AFF-4416588CAAFB}"/>
              </a:ext>
            </a:extLst>
          </p:cNvPr>
          <p:cNvCxnSpPr>
            <a:cxnSpLocks/>
          </p:cNvCxnSpPr>
          <p:nvPr/>
        </p:nvCxnSpPr>
        <p:spPr>
          <a:xfrm>
            <a:off x="8614445" y="1600200"/>
            <a:ext cx="0" cy="598170"/>
          </a:xfrm>
          <a:prstGeom prst="line">
            <a:avLst/>
          </a:prstGeom>
          <a:ln w="19050">
            <a:solidFill>
              <a:srgbClr val="9933FF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44" name="Straight Connector 1043">
            <a:extLst>
              <a:ext uri="{FF2B5EF4-FFF2-40B4-BE49-F238E27FC236}">
                <a16:creationId xmlns="" xmlns:a16="http://schemas.microsoft.com/office/drawing/2014/main" id="{DADED32F-4752-4404-9389-ECC64E1C1BBD}"/>
              </a:ext>
            </a:extLst>
          </p:cNvPr>
          <p:cNvCxnSpPr>
            <a:cxnSpLocks/>
          </p:cNvCxnSpPr>
          <p:nvPr/>
        </p:nvCxnSpPr>
        <p:spPr>
          <a:xfrm flipH="1">
            <a:off x="7261092" y="2320149"/>
            <a:ext cx="2039118" cy="0"/>
          </a:xfrm>
          <a:prstGeom prst="line">
            <a:avLst/>
          </a:prstGeom>
          <a:ln w="19050">
            <a:solidFill>
              <a:srgbClr val="FF99CC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47" name="Straight Connector 1046">
            <a:extLst>
              <a:ext uri="{FF2B5EF4-FFF2-40B4-BE49-F238E27FC236}">
                <a16:creationId xmlns="" xmlns:a16="http://schemas.microsoft.com/office/drawing/2014/main" id="{DB316A9C-602C-45E9-9422-06F46CB00C00}"/>
              </a:ext>
            </a:extLst>
          </p:cNvPr>
          <p:cNvCxnSpPr>
            <a:cxnSpLocks/>
          </p:cNvCxnSpPr>
          <p:nvPr/>
        </p:nvCxnSpPr>
        <p:spPr>
          <a:xfrm>
            <a:off x="9295632" y="1607820"/>
            <a:ext cx="0" cy="716280"/>
          </a:xfrm>
          <a:prstGeom prst="line">
            <a:avLst/>
          </a:prstGeom>
          <a:ln w="19050">
            <a:solidFill>
              <a:srgbClr val="FF99CC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52" name="Straight Connector 1051">
            <a:extLst>
              <a:ext uri="{FF2B5EF4-FFF2-40B4-BE49-F238E27FC236}">
                <a16:creationId xmlns="" xmlns:a16="http://schemas.microsoft.com/office/drawing/2014/main" id="{F28AE7B7-D0DF-49AD-AB60-9FB4CD80DD7D}"/>
              </a:ext>
            </a:extLst>
          </p:cNvPr>
          <p:cNvCxnSpPr>
            <a:cxnSpLocks/>
          </p:cNvCxnSpPr>
          <p:nvPr/>
        </p:nvCxnSpPr>
        <p:spPr>
          <a:xfrm flipH="1">
            <a:off x="7631064" y="2388930"/>
            <a:ext cx="2358756" cy="0"/>
          </a:xfrm>
          <a:prstGeom prst="line">
            <a:avLst/>
          </a:prstGeom>
          <a:ln w="19050">
            <a:solidFill>
              <a:srgbClr val="00CC99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55" name="Straight Connector 1054">
            <a:extLst>
              <a:ext uri="{FF2B5EF4-FFF2-40B4-BE49-F238E27FC236}">
                <a16:creationId xmlns="" xmlns:a16="http://schemas.microsoft.com/office/drawing/2014/main" id="{D172C8DC-1289-4E10-BAF0-8CCEE41AFDBC}"/>
              </a:ext>
            </a:extLst>
          </p:cNvPr>
          <p:cNvCxnSpPr>
            <a:cxnSpLocks/>
          </p:cNvCxnSpPr>
          <p:nvPr/>
        </p:nvCxnSpPr>
        <p:spPr>
          <a:xfrm>
            <a:off x="9985643" y="1600200"/>
            <a:ext cx="0" cy="792480"/>
          </a:xfrm>
          <a:prstGeom prst="line">
            <a:avLst/>
          </a:prstGeom>
          <a:ln w="19050">
            <a:solidFill>
              <a:srgbClr val="00CC99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61" name="Straight Connector 1060">
            <a:extLst>
              <a:ext uri="{FF2B5EF4-FFF2-40B4-BE49-F238E27FC236}">
                <a16:creationId xmlns="" xmlns:a16="http://schemas.microsoft.com/office/drawing/2014/main" id="{D70710E8-E754-48CF-B0ED-38635BF087C6}"/>
              </a:ext>
            </a:extLst>
          </p:cNvPr>
          <p:cNvCxnSpPr>
            <a:cxnSpLocks/>
          </p:cNvCxnSpPr>
          <p:nvPr/>
        </p:nvCxnSpPr>
        <p:spPr>
          <a:xfrm>
            <a:off x="10671564" y="1615440"/>
            <a:ext cx="0" cy="891540"/>
          </a:xfrm>
          <a:prstGeom prst="line">
            <a:avLst/>
          </a:prstGeom>
          <a:ln w="19050">
            <a:solidFill>
              <a:srgbClr val="0066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65" name="Straight Connector 1064">
            <a:extLst>
              <a:ext uri="{FF2B5EF4-FFF2-40B4-BE49-F238E27FC236}">
                <a16:creationId xmlns="" xmlns:a16="http://schemas.microsoft.com/office/drawing/2014/main" id="{A1BE672A-0DB4-4784-AC71-0575152E6C2E}"/>
              </a:ext>
            </a:extLst>
          </p:cNvPr>
          <p:cNvCxnSpPr>
            <a:cxnSpLocks/>
          </p:cNvCxnSpPr>
          <p:nvPr/>
        </p:nvCxnSpPr>
        <p:spPr>
          <a:xfrm flipH="1">
            <a:off x="9920462" y="2659528"/>
            <a:ext cx="1437148" cy="0"/>
          </a:xfrm>
          <a:prstGeom prst="line">
            <a:avLst/>
          </a:prstGeom>
          <a:ln w="19050">
            <a:solidFill>
              <a:schemeClr val="accent4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68" name="Straight Connector 1067">
            <a:extLst>
              <a:ext uri="{FF2B5EF4-FFF2-40B4-BE49-F238E27FC236}">
                <a16:creationId xmlns="" xmlns:a16="http://schemas.microsoft.com/office/drawing/2014/main" id="{4F713314-9DD5-48E5-BEBE-79816DF65C8C}"/>
              </a:ext>
            </a:extLst>
          </p:cNvPr>
          <p:cNvCxnSpPr>
            <a:cxnSpLocks/>
          </p:cNvCxnSpPr>
          <p:nvPr/>
        </p:nvCxnSpPr>
        <p:spPr>
          <a:xfrm>
            <a:off x="11353021" y="1592580"/>
            <a:ext cx="0" cy="1066800"/>
          </a:xfrm>
          <a:prstGeom prst="line">
            <a:avLst/>
          </a:prstGeom>
          <a:ln w="19050">
            <a:solidFill>
              <a:schemeClr val="accent4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87" name="Straight Connector 1086">
            <a:extLst>
              <a:ext uri="{FF2B5EF4-FFF2-40B4-BE49-F238E27FC236}">
                <a16:creationId xmlns="" xmlns:a16="http://schemas.microsoft.com/office/drawing/2014/main" id="{BCA40431-CA48-4F46-9D3B-1B8B14F939F2}"/>
              </a:ext>
            </a:extLst>
          </p:cNvPr>
          <p:cNvCxnSpPr>
            <a:cxnSpLocks/>
          </p:cNvCxnSpPr>
          <p:nvPr/>
        </p:nvCxnSpPr>
        <p:spPr>
          <a:xfrm flipH="1">
            <a:off x="3644940" y="4568190"/>
            <a:ext cx="447000" cy="0"/>
          </a:xfrm>
          <a:prstGeom prst="line">
            <a:avLst/>
          </a:prstGeom>
          <a:ln w="19050">
            <a:solidFill>
              <a:srgbClr val="00CC99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091" name="Straight Connector 1090">
            <a:extLst>
              <a:ext uri="{FF2B5EF4-FFF2-40B4-BE49-F238E27FC236}">
                <a16:creationId xmlns="" xmlns:a16="http://schemas.microsoft.com/office/drawing/2014/main" id="{93544448-3B97-465F-8BE2-030866C929E8}"/>
              </a:ext>
            </a:extLst>
          </p:cNvPr>
          <p:cNvCxnSpPr>
            <a:cxnSpLocks/>
          </p:cNvCxnSpPr>
          <p:nvPr/>
        </p:nvCxnSpPr>
        <p:spPr>
          <a:xfrm>
            <a:off x="4083088" y="4564380"/>
            <a:ext cx="0" cy="57150"/>
          </a:xfrm>
          <a:prstGeom prst="line">
            <a:avLst/>
          </a:prstGeom>
          <a:ln w="19050">
            <a:solidFill>
              <a:srgbClr val="00CC99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01" name="Straight Connector 1100">
            <a:extLst>
              <a:ext uri="{FF2B5EF4-FFF2-40B4-BE49-F238E27FC236}">
                <a16:creationId xmlns="" xmlns:a16="http://schemas.microsoft.com/office/drawing/2014/main" id="{E6790B77-95E7-485D-9080-5286E575C43A}"/>
              </a:ext>
            </a:extLst>
          </p:cNvPr>
          <p:cNvCxnSpPr>
            <a:cxnSpLocks/>
          </p:cNvCxnSpPr>
          <p:nvPr/>
        </p:nvCxnSpPr>
        <p:spPr>
          <a:xfrm flipH="1">
            <a:off x="5032378" y="4339590"/>
            <a:ext cx="1116962" cy="0"/>
          </a:xfrm>
          <a:prstGeom prst="line">
            <a:avLst/>
          </a:prstGeom>
          <a:ln w="19050">
            <a:solidFill>
              <a:srgbClr val="FF7C8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08" name="Straight Connector 1107">
            <a:extLst>
              <a:ext uri="{FF2B5EF4-FFF2-40B4-BE49-F238E27FC236}">
                <a16:creationId xmlns="" xmlns:a16="http://schemas.microsoft.com/office/drawing/2014/main" id="{B706E34E-724F-44C7-A0B4-57B5383035B3}"/>
              </a:ext>
            </a:extLst>
          </p:cNvPr>
          <p:cNvCxnSpPr>
            <a:cxnSpLocks/>
          </p:cNvCxnSpPr>
          <p:nvPr/>
        </p:nvCxnSpPr>
        <p:spPr>
          <a:xfrm>
            <a:off x="5459000" y="4427220"/>
            <a:ext cx="0" cy="217170"/>
          </a:xfrm>
          <a:prstGeom prst="line">
            <a:avLst/>
          </a:prstGeom>
          <a:ln w="19050">
            <a:solidFill>
              <a:srgbClr val="FFFF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16" name="Straight Connector 1115">
            <a:extLst>
              <a:ext uri="{FF2B5EF4-FFF2-40B4-BE49-F238E27FC236}">
                <a16:creationId xmlns="" xmlns:a16="http://schemas.microsoft.com/office/drawing/2014/main" id="{CAF73F0E-CC5B-42FF-8434-7DD48917AB93}"/>
              </a:ext>
            </a:extLst>
          </p:cNvPr>
          <p:cNvCxnSpPr>
            <a:cxnSpLocks/>
          </p:cNvCxnSpPr>
          <p:nvPr/>
        </p:nvCxnSpPr>
        <p:spPr>
          <a:xfrm>
            <a:off x="6148708" y="4335780"/>
            <a:ext cx="0" cy="308610"/>
          </a:xfrm>
          <a:prstGeom prst="line">
            <a:avLst/>
          </a:prstGeom>
          <a:ln w="19050">
            <a:solidFill>
              <a:srgbClr val="FF7C8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21" name="Straight Connector 1120">
            <a:extLst>
              <a:ext uri="{FF2B5EF4-FFF2-40B4-BE49-F238E27FC236}">
                <a16:creationId xmlns="" xmlns:a16="http://schemas.microsoft.com/office/drawing/2014/main" id="{70735DAB-F1D3-4EA3-A4C9-1F25E39B6C8C}"/>
              </a:ext>
            </a:extLst>
          </p:cNvPr>
          <p:cNvCxnSpPr>
            <a:cxnSpLocks/>
          </p:cNvCxnSpPr>
          <p:nvPr/>
        </p:nvCxnSpPr>
        <p:spPr>
          <a:xfrm flipH="1">
            <a:off x="5499346" y="4259580"/>
            <a:ext cx="787154" cy="0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25" name="Straight Connector 1124">
            <a:extLst>
              <a:ext uri="{FF2B5EF4-FFF2-40B4-BE49-F238E27FC236}">
                <a16:creationId xmlns="" xmlns:a16="http://schemas.microsoft.com/office/drawing/2014/main" id="{0622B512-73A3-4550-BD76-13701A39EB80}"/>
              </a:ext>
            </a:extLst>
          </p:cNvPr>
          <p:cNvCxnSpPr>
            <a:cxnSpLocks/>
          </p:cNvCxnSpPr>
          <p:nvPr/>
        </p:nvCxnSpPr>
        <p:spPr>
          <a:xfrm>
            <a:off x="6276585" y="4251907"/>
            <a:ext cx="0" cy="255323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27" name="Straight Connector 1126">
            <a:extLst>
              <a:ext uri="{FF2B5EF4-FFF2-40B4-BE49-F238E27FC236}">
                <a16:creationId xmlns="" xmlns:a16="http://schemas.microsoft.com/office/drawing/2014/main" id="{A23FE5F7-0EB5-435F-8A71-8C2AEE1AE984}"/>
              </a:ext>
            </a:extLst>
          </p:cNvPr>
          <p:cNvCxnSpPr>
            <a:cxnSpLocks/>
          </p:cNvCxnSpPr>
          <p:nvPr/>
        </p:nvCxnSpPr>
        <p:spPr>
          <a:xfrm flipH="1">
            <a:off x="6268966" y="4503420"/>
            <a:ext cx="577604" cy="0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30" name="Straight Connector 1129">
            <a:extLst>
              <a:ext uri="{FF2B5EF4-FFF2-40B4-BE49-F238E27FC236}">
                <a16:creationId xmlns="" xmlns:a16="http://schemas.microsoft.com/office/drawing/2014/main" id="{A252082F-7BFD-422A-AC3F-3564587D8FFC}"/>
              </a:ext>
            </a:extLst>
          </p:cNvPr>
          <p:cNvCxnSpPr>
            <a:cxnSpLocks/>
          </p:cNvCxnSpPr>
          <p:nvPr/>
        </p:nvCxnSpPr>
        <p:spPr>
          <a:xfrm>
            <a:off x="6840465" y="4503420"/>
            <a:ext cx="0" cy="133350"/>
          </a:xfrm>
          <a:prstGeom prst="line">
            <a:avLst/>
          </a:prstGeom>
          <a:ln w="19050">
            <a:solidFill>
              <a:srgbClr val="C000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35" name="Straight Connector 1134">
            <a:extLst>
              <a:ext uri="{FF2B5EF4-FFF2-40B4-BE49-F238E27FC236}">
                <a16:creationId xmlns="" xmlns:a16="http://schemas.microsoft.com/office/drawing/2014/main" id="{37CCE2F7-6B0A-448D-9ED2-1174D38B8B93}"/>
              </a:ext>
            </a:extLst>
          </p:cNvPr>
          <p:cNvCxnSpPr>
            <a:cxnSpLocks/>
          </p:cNvCxnSpPr>
          <p:nvPr/>
        </p:nvCxnSpPr>
        <p:spPr>
          <a:xfrm flipH="1">
            <a:off x="6092190" y="4191000"/>
            <a:ext cx="1104900" cy="0"/>
          </a:xfrm>
          <a:prstGeom prst="line">
            <a:avLst/>
          </a:prstGeom>
          <a:ln w="19050">
            <a:solidFill>
              <a:srgbClr val="0099CC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42" name="Straight Connector 1141">
            <a:extLst>
              <a:ext uri="{FF2B5EF4-FFF2-40B4-BE49-F238E27FC236}">
                <a16:creationId xmlns="" xmlns:a16="http://schemas.microsoft.com/office/drawing/2014/main" id="{09E79CBC-1B11-464C-9559-DABA5B9C9DD5}"/>
              </a:ext>
            </a:extLst>
          </p:cNvPr>
          <p:cNvCxnSpPr>
            <a:cxnSpLocks/>
          </p:cNvCxnSpPr>
          <p:nvPr/>
        </p:nvCxnSpPr>
        <p:spPr>
          <a:xfrm>
            <a:off x="7185650" y="4187190"/>
            <a:ext cx="0" cy="350520"/>
          </a:xfrm>
          <a:prstGeom prst="line">
            <a:avLst/>
          </a:prstGeom>
          <a:ln w="19050">
            <a:solidFill>
              <a:srgbClr val="0099CC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45" name="Straight Connector 1144">
            <a:extLst>
              <a:ext uri="{FF2B5EF4-FFF2-40B4-BE49-F238E27FC236}">
                <a16:creationId xmlns="" xmlns:a16="http://schemas.microsoft.com/office/drawing/2014/main" id="{A94B4D58-4E55-4EC7-A3A6-794A87760DEF}"/>
              </a:ext>
            </a:extLst>
          </p:cNvPr>
          <p:cNvCxnSpPr>
            <a:cxnSpLocks/>
          </p:cNvCxnSpPr>
          <p:nvPr/>
        </p:nvCxnSpPr>
        <p:spPr>
          <a:xfrm flipH="1">
            <a:off x="7178040" y="4533900"/>
            <a:ext cx="350520" cy="0"/>
          </a:xfrm>
          <a:prstGeom prst="line">
            <a:avLst/>
          </a:prstGeom>
          <a:ln w="19050">
            <a:solidFill>
              <a:srgbClr val="0099CC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47" name="Straight Connector 1146">
            <a:extLst>
              <a:ext uri="{FF2B5EF4-FFF2-40B4-BE49-F238E27FC236}">
                <a16:creationId xmlns="" xmlns:a16="http://schemas.microsoft.com/office/drawing/2014/main" id="{505EB1CF-7253-436C-A1CC-A1B40AD435DA}"/>
              </a:ext>
            </a:extLst>
          </p:cNvPr>
          <p:cNvCxnSpPr>
            <a:cxnSpLocks/>
          </p:cNvCxnSpPr>
          <p:nvPr/>
        </p:nvCxnSpPr>
        <p:spPr>
          <a:xfrm>
            <a:off x="7536170" y="4530090"/>
            <a:ext cx="0" cy="125730"/>
          </a:xfrm>
          <a:prstGeom prst="line">
            <a:avLst/>
          </a:prstGeom>
          <a:ln w="19050">
            <a:solidFill>
              <a:srgbClr val="0099CC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51" name="Straight Connector 1150">
            <a:extLst>
              <a:ext uri="{FF2B5EF4-FFF2-40B4-BE49-F238E27FC236}">
                <a16:creationId xmlns="" xmlns:a16="http://schemas.microsoft.com/office/drawing/2014/main" id="{36DF1C44-7731-47F9-876B-1D4BED778547}"/>
              </a:ext>
            </a:extLst>
          </p:cNvPr>
          <p:cNvCxnSpPr>
            <a:cxnSpLocks/>
          </p:cNvCxnSpPr>
          <p:nvPr/>
        </p:nvCxnSpPr>
        <p:spPr>
          <a:xfrm flipH="1">
            <a:off x="7444740" y="4442460"/>
            <a:ext cx="769620" cy="0"/>
          </a:xfrm>
          <a:prstGeom prst="line">
            <a:avLst/>
          </a:prstGeom>
          <a:ln w="19050">
            <a:solidFill>
              <a:srgbClr val="33CC33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57" name="Straight Connector 1156">
            <a:extLst>
              <a:ext uri="{FF2B5EF4-FFF2-40B4-BE49-F238E27FC236}">
                <a16:creationId xmlns="" xmlns:a16="http://schemas.microsoft.com/office/drawing/2014/main" id="{418C1F9B-097E-4A83-BD02-EA6748668286}"/>
              </a:ext>
            </a:extLst>
          </p:cNvPr>
          <p:cNvCxnSpPr>
            <a:cxnSpLocks/>
          </p:cNvCxnSpPr>
          <p:nvPr/>
        </p:nvCxnSpPr>
        <p:spPr>
          <a:xfrm>
            <a:off x="8205413" y="4442460"/>
            <a:ext cx="0" cy="205740"/>
          </a:xfrm>
          <a:prstGeom prst="line">
            <a:avLst/>
          </a:prstGeom>
          <a:ln w="19050">
            <a:solidFill>
              <a:srgbClr val="33CC33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60" name="Straight Connector 1159">
            <a:extLst>
              <a:ext uri="{FF2B5EF4-FFF2-40B4-BE49-F238E27FC236}">
                <a16:creationId xmlns="" xmlns:a16="http://schemas.microsoft.com/office/drawing/2014/main" id="{A23DA3D1-46C3-4717-B888-5842F3EC6EC7}"/>
              </a:ext>
            </a:extLst>
          </p:cNvPr>
          <p:cNvCxnSpPr>
            <a:cxnSpLocks/>
          </p:cNvCxnSpPr>
          <p:nvPr/>
        </p:nvCxnSpPr>
        <p:spPr>
          <a:xfrm flipH="1">
            <a:off x="6351012" y="3889645"/>
            <a:ext cx="2484378" cy="0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63" name="Straight Connector 1162">
            <a:extLst>
              <a:ext uri="{FF2B5EF4-FFF2-40B4-BE49-F238E27FC236}">
                <a16:creationId xmlns="" xmlns:a16="http://schemas.microsoft.com/office/drawing/2014/main" id="{2A5EC0EA-9BA0-409B-95C3-249001C6BAB6}"/>
              </a:ext>
            </a:extLst>
          </p:cNvPr>
          <p:cNvCxnSpPr>
            <a:cxnSpLocks/>
          </p:cNvCxnSpPr>
          <p:nvPr/>
        </p:nvCxnSpPr>
        <p:spPr>
          <a:xfrm>
            <a:off x="8842752" y="3886200"/>
            <a:ext cx="0" cy="750570"/>
          </a:xfrm>
          <a:prstGeom prst="line">
            <a:avLst/>
          </a:prstGeom>
          <a:ln w="19050">
            <a:solidFill>
              <a:srgbClr val="FF00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66" name="Straight Connector 1165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6614186" y="3810716"/>
            <a:ext cx="2697454" cy="0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72" name="Straight Connector 1171">
            <a:extLst>
              <a:ext uri="{FF2B5EF4-FFF2-40B4-BE49-F238E27FC236}">
                <a16:creationId xmlns="" xmlns:a16="http://schemas.microsoft.com/office/drawing/2014/main" id="{B80A1931-1158-4CD3-8D20-4015C86E4077}"/>
              </a:ext>
            </a:extLst>
          </p:cNvPr>
          <p:cNvCxnSpPr>
            <a:cxnSpLocks/>
          </p:cNvCxnSpPr>
          <p:nvPr/>
        </p:nvCxnSpPr>
        <p:spPr>
          <a:xfrm>
            <a:off x="9304046" y="3806792"/>
            <a:ext cx="0" cy="536608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74" name="Straight Connector 1173">
            <a:extLst>
              <a:ext uri="{FF2B5EF4-FFF2-40B4-BE49-F238E27FC236}">
                <a16:creationId xmlns="" xmlns:a16="http://schemas.microsoft.com/office/drawing/2014/main" id="{C47E30B8-04C7-4951-8B46-4614E517B429}"/>
              </a:ext>
            </a:extLst>
          </p:cNvPr>
          <p:cNvCxnSpPr>
            <a:cxnSpLocks/>
          </p:cNvCxnSpPr>
          <p:nvPr/>
        </p:nvCxnSpPr>
        <p:spPr>
          <a:xfrm flipH="1">
            <a:off x="9292616" y="4339590"/>
            <a:ext cx="285724" cy="0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77" name="Straight Connector 1176">
            <a:extLst>
              <a:ext uri="{FF2B5EF4-FFF2-40B4-BE49-F238E27FC236}">
                <a16:creationId xmlns="" xmlns:a16="http://schemas.microsoft.com/office/drawing/2014/main" id="{B3A07BDB-EB8D-4BB0-9576-66AE065D1049}"/>
              </a:ext>
            </a:extLst>
          </p:cNvPr>
          <p:cNvCxnSpPr>
            <a:cxnSpLocks/>
            <a:stCxn id="2390" idx="0"/>
          </p:cNvCxnSpPr>
          <p:nvPr/>
        </p:nvCxnSpPr>
        <p:spPr>
          <a:xfrm flipV="1">
            <a:off x="9586622" y="4331970"/>
            <a:ext cx="0" cy="264361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84" name="Straight Connector 1183">
            <a:extLst>
              <a:ext uri="{FF2B5EF4-FFF2-40B4-BE49-F238E27FC236}">
                <a16:creationId xmlns="" xmlns:a16="http://schemas.microsoft.com/office/drawing/2014/main" id="{628D2EB1-8364-4776-936D-E807C7F82D13}"/>
              </a:ext>
            </a:extLst>
          </p:cNvPr>
          <p:cNvCxnSpPr>
            <a:cxnSpLocks/>
          </p:cNvCxnSpPr>
          <p:nvPr/>
        </p:nvCxnSpPr>
        <p:spPr>
          <a:xfrm>
            <a:off x="9806800" y="3646170"/>
            <a:ext cx="0" cy="701040"/>
          </a:xfrm>
          <a:prstGeom prst="line">
            <a:avLst/>
          </a:prstGeom>
          <a:ln w="19050">
            <a:solidFill>
              <a:srgbClr val="CC66FF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87" name="Straight Connector 1186">
            <a:extLst>
              <a:ext uri="{FF2B5EF4-FFF2-40B4-BE49-F238E27FC236}">
                <a16:creationId xmlns="" xmlns:a16="http://schemas.microsoft.com/office/drawing/2014/main" id="{011DE423-AB4D-4CCC-919A-044F2B3DDEDA}"/>
              </a:ext>
            </a:extLst>
          </p:cNvPr>
          <p:cNvCxnSpPr>
            <a:cxnSpLocks/>
          </p:cNvCxnSpPr>
          <p:nvPr/>
        </p:nvCxnSpPr>
        <p:spPr>
          <a:xfrm flipH="1">
            <a:off x="9802990" y="4343400"/>
            <a:ext cx="461150" cy="0"/>
          </a:xfrm>
          <a:prstGeom prst="line">
            <a:avLst/>
          </a:prstGeom>
          <a:ln w="19050">
            <a:solidFill>
              <a:srgbClr val="CC66FF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90" name="Straight Connector 1189">
            <a:extLst>
              <a:ext uri="{FF2B5EF4-FFF2-40B4-BE49-F238E27FC236}">
                <a16:creationId xmlns="" xmlns:a16="http://schemas.microsoft.com/office/drawing/2014/main" id="{34BA6A74-8FAC-4167-B3C6-97DB5C9B12C9}"/>
              </a:ext>
            </a:extLst>
          </p:cNvPr>
          <p:cNvCxnSpPr>
            <a:cxnSpLocks/>
          </p:cNvCxnSpPr>
          <p:nvPr/>
        </p:nvCxnSpPr>
        <p:spPr>
          <a:xfrm>
            <a:off x="10271620" y="4335780"/>
            <a:ext cx="0" cy="278130"/>
          </a:xfrm>
          <a:prstGeom prst="line">
            <a:avLst/>
          </a:prstGeom>
          <a:ln w="19050">
            <a:solidFill>
              <a:srgbClr val="CC66FF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94" name="Straight Connector 1193">
            <a:extLst>
              <a:ext uri="{FF2B5EF4-FFF2-40B4-BE49-F238E27FC236}">
                <a16:creationId xmlns="" xmlns:a16="http://schemas.microsoft.com/office/drawing/2014/main" id="{F006877F-3760-4651-91ED-458C86719629}"/>
              </a:ext>
            </a:extLst>
          </p:cNvPr>
          <p:cNvCxnSpPr>
            <a:cxnSpLocks/>
          </p:cNvCxnSpPr>
          <p:nvPr/>
        </p:nvCxnSpPr>
        <p:spPr>
          <a:xfrm flipH="1">
            <a:off x="9318052" y="3501390"/>
            <a:ext cx="1235648" cy="0"/>
          </a:xfrm>
          <a:prstGeom prst="line">
            <a:avLst/>
          </a:prstGeom>
          <a:ln w="19050">
            <a:solidFill>
              <a:srgbClr val="00B0F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97" name="Straight Connector 1196">
            <a:extLst>
              <a:ext uri="{FF2B5EF4-FFF2-40B4-BE49-F238E27FC236}">
                <a16:creationId xmlns="" xmlns:a16="http://schemas.microsoft.com/office/drawing/2014/main" id="{606B9EA3-3D00-4E38-BE6F-4D70727581B2}"/>
              </a:ext>
            </a:extLst>
          </p:cNvPr>
          <p:cNvCxnSpPr>
            <a:cxnSpLocks/>
          </p:cNvCxnSpPr>
          <p:nvPr/>
        </p:nvCxnSpPr>
        <p:spPr>
          <a:xfrm>
            <a:off x="10548682" y="3501447"/>
            <a:ext cx="0" cy="845763"/>
          </a:xfrm>
          <a:prstGeom prst="line">
            <a:avLst/>
          </a:prstGeom>
          <a:ln w="19050">
            <a:solidFill>
              <a:srgbClr val="00B0F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99" name="Straight Connector 1198">
            <a:extLst>
              <a:ext uri="{FF2B5EF4-FFF2-40B4-BE49-F238E27FC236}">
                <a16:creationId xmlns="" xmlns:a16="http://schemas.microsoft.com/office/drawing/2014/main" id="{3AC9D953-0DBF-4A4F-B75C-E029A2BF83A6}"/>
              </a:ext>
            </a:extLst>
          </p:cNvPr>
          <p:cNvCxnSpPr>
            <a:cxnSpLocks/>
          </p:cNvCxnSpPr>
          <p:nvPr/>
        </p:nvCxnSpPr>
        <p:spPr>
          <a:xfrm flipH="1">
            <a:off x="10544872" y="4343400"/>
            <a:ext cx="408878" cy="0"/>
          </a:xfrm>
          <a:prstGeom prst="line">
            <a:avLst/>
          </a:prstGeom>
          <a:ln w="19050">
            <a:solidFill>
              <a:srgbClr val="00B0F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02" name="Straight Connector 1201">
            <a:extLst>
              <a:ext uri="{FF2B5EF4-FFF2-40B4-BE49-F238E27FC236}">
                <a16:creationId xmlns="" xmlns:a16="http://schemas.microsoft.com/office/drawing/2014/main" id="{A83DF0FD-1B1A-4A9D-9563-0AA256C60D7C}"/>
              </a:ext>
            </a:extLst>
          </p:cNvPr>
          <p:cNvCxnSpPr>
            <a:cxnSpLocks/>
            <a:stCxn id="2470" idx="0"/>
          </p:cNvCxnSpPr>
          <p:nvPr/>
        </p:nvCxnSpPr>
        <p:spPr>
          <a:xfrm flipV="1">
            <a:off x="10953254" y="4335780"/>
            <a:ext cx="0" cy="260032"/>
          </a:xfrm>
          <a:prstGeom prst="line">
            <a:avLst/>
          </a:prstGeom>
          <a:ln w="19050">
            <a:solidFill>
              <a:srgbClr val="00B0F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08" name="Straight Connector 1207">
            <a:extLst>
              <a:ext uri="{FF2B5EF4-FFF2-40B4-BE49-F238E27FC236}">
                <a16:creationId xmlns="" xmlns:a16="http://schemas.microsoft.com/office/drawing/2014/main" id="{CE78F16F-77C2-4FFF-A689-43C0188695AA}"/>
              </a:ext>
            </a:extLst>
          </p:cNvPr>
          <p:cNvCxnSpPr>
            <a:cxnSpLocks/>
          </p:cNvCxnSpPr>
          <p:nvPr/>
        </p:nvCxnSpPr>
        <p:spPr>
          <a:xfrm flipH="1">
            <a:off x="11138936" y="4347210"/>
            <a:ext cx="504424" cy="0"/>
          </a:xfrm>
          <a:prstGeom prst="line">
            <a:avLst/>
          </a:prstGeom>
          <a:ln w="19050">
            <a:solidFill>
              <a:srgbClr val="FF66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211" name="Straight Connector 1210">
            <a:extLst>
              <a:ext uri="{FF2B5EF4-FFF2-40B4-BE49-F238E27FC236}">
                <a16:creationId xmlns="" xmlns:a16="http://schemas.microsoft.com/office/drawing/2014/main" id="{BCF95FD1-7DA3-4EAD-A21E-DCEEFEDC236B}"/>
              </a:ext>
            </a:extLst>
          </p:cNvPr>
          <p:cNvCxnSpPr>
            <a:cxnSpLocks/>
          </p:cNvCxnSpPr>
          <p:nvPr/>
        </p:nvCxnSpPr>
        <p:spPr>
          <a:xfrm flipV="1">
            <a:off x="11638974" y="4339590"/>
            <a:ext cx="0" cy="298906"/>
          </a:xfrm>
          <a:prstGeom prst="line">
            <a:avLst/>
          </a:prstGeom>
          <a:ln w="19050">
            <a:solidFill>
              <a:srgbClr val="FF66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336" name="Group 335">
            <a:extLst>
              <a:ext uri="{FF2B5EF4-FFF2-40B4-BE49-F238E27FC236}">
                <a16:creationId xmlns="" xmlns:a16="http://schemas.microsoft.com/office/drawing/2014/main" id="{06003B6A-5D5E-4773-B90D-EFDF9AB49DCD}"/>
              </a:ext>
            </a:extLst>
          </p:cNvPr>
          <p:cNvGrpSpPr/>
          <p:nvPr/>
        </p:nvGrpSpPr>
        <p:grpSpPr>
          <a:xfrm>
            <a:off x="293945" y="339228"/>
            <a:ext cx="644492" cy="338554"/>
            <a:chOff x="39686" y="587056"/>
            <a:chExt cx="644492" cy="338554"/>
          </a:xfrm>
        </p:grpSpPr>
        <p:sp>
          <p:nvSpPr>
            <p:cNvPr id="331" name="TextBox 330">
              <a:extLst>
                <a:ext uri="{FF2B5EF4-FFF2-40B4-BE49-F238E27FC236}">
                  <a16:creationId xmlns="" xmlns:a16="http://schemas.microsoft.com/office/drawing/2014/main" id="{4E414F6F-49C2-4324-B26F-5E9AFF08F4B1}"/>
                </a:ext>
              </a:extLst>
            </p:cNvPr>
            <p:cNvSpPr txBox="1"/>
            <p:nvPr/>
          </p:nvSpPr>
          <p:spPr>
            <a:xfrm>
              <a:off x="61708" y="643567"/>
              <a:ext cx="470072" cy="261610"/>
            </a:xfrm>
            <a:prstGeom prst="rect">
              <a:avLst/>
            </a:prstGeom>
            <a:solidFill>
              <a:schemeClr val="accent1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b="1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332" name="TextBox 331">
              <a:extLst>
                <a:ext uri="{FF2B5EF4-FFF2-40B4-BE49-F238E27FC236}">
                  <a16:creationId xmlns="" xmlns:a16="http://schemas.microsoft.com/office/drawing/2014/main" id="{DCB91492-0AB1-4227-849D-FF12F11294C7}"/>
                </a:ext>
              </a:extLst>
            </p:cNvPr>
            <p:cNvSpPr txBox="1"/>
            <p:nvPr/>
          </p:nvSpPr>
          <p:spPr>
            <a:xfrm>
              <a:off x="39686" y="587056"/>
              <a:ext cx="64449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PNS</a:t>
              </a:r>
            </a:p>
          </p:txBody>
        </p:sp>
      </p:grpSp>
      <p:sp>
        <p:nvSpPr>
          <p:cNvPr id="337" name="TextBox 336">
            <a:extLst>
              <a:ext uri="{FF2B5EF4-FFF2-40B4-BE49-F238E27FC236}">
                <a16:creationId xmlns="" xmlns:a16="http://schemas.microsoft.com/office/drawing/2014/main" id="{3E9E15BE-0534-4725-B9FE-F912ED0FCA43}"/>
              </a:ext>
            </a:extLst>
          </p:cNvPr>
          <p:cNvSpPr txBox="1"/>
          <p:nvPr/>
        </p:nvSpPr>
        <p:spPr>
          <a:xfrm>
            <a:off x="732416" y="418650"/>
            <a:ext cx="272564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JMLH APARATUR SATPOL PP BERSTATUS PNS</a:t>
            </a:r>
          </a:p>
        </p:txBody>
      </p:sp>
      <p:grpSp>
        <p:nvGrpSpPr>
          <p:cNvPr id="1223" name="Group 1222">
            <a:extLst>
              <a:ext uri="{FF2B5EF4-FFF2-40B4-BE49-F238E27FC236}">
                <a16:creationId xmlns="" xmlns:a16="http://schemas.microsoft.com/office/drawing/2014/main" id="{C874956E-08F6-45D5-8644-60434D56BD5E}"/>
              </a:ext>
            </a:extLst>
          </p:cNvPr>
          <p:cNvGrpSpPr/>
          <p:nvPr/>
        </p:nvGrpSpPr>
        <p:grpSpPr>
          <a:xfrm>
            <a:off x="2786781" y="369889"/>
            <a:ext cx="674370" cy="307777"/>
            <a:chOff x="85936" y="367081"/>
            <a:chExt cx="674370" cy="307777"/>
          </a:xfrm>
        </p:grpSpPr>
        <p:sp>
          <p:nvSpPr>
            <p:cNvPr id="1224" name="TextBox 1223">
              <a:extLst>
                <a:ext uri="{FF2B5EF4-FFF2-40B4-BE49-F238E27FC236}">
                  <a16:creationId xmlns="" xmlns:a16="http://schemas.microsoft.com/office/drawing/2014/main" id="{BE7DE9EE-EB20-48C1-BB9A-FF385F3660EA}"/>
                </a:ext>
              </a:extLst>
            </p:cNvPr>
            <p:cNvSpPr txBox="1"/>
            <p:nvPr/>
          </p:nvSpPr>
          <p:spPr>
            <a:xfrm>
              <a:off x="150607" y="398033"/>
              <a:ext cx="529619" cy="261610"/>
            </a:xfrm>
            <a:prstGeom prst="rect">
              <a:avLst/>
            </a:prstGeom>
            <a:solidFill>
              <a:schemeClr val="accent4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b="1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1225" name="TextBox 1224">
              <a:extLst>
                <a:ext uri="{FF2B5EF4-FFF2-40B4-BE49-F238E27FC236}">
                  <a16:creationId xmlns="" xmlns:a16="http://schemas.microsoft.com/office/drawing/2014/main" id="{B94733DD-4812-47B0-933D-14D5C0A58E87}"/>
                </a:ext>
              </a:extLst>
            </p:cNvPr>
            <p:cNvSpPr txBox="1"/>
            <p:nvPr/>
          </p:nvSpPr>
          <p:spPr>
            <a:xfrm>
              <a:off x="85936" y="367081"/>
              <a:ext cx="67437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N.PNS</a:t>
              </a:r>
            </a:p>
          </p:txBody>
        </p:sp>
      </p:grpSp>
      <p:sp>
        <p:nvSpPr>
          <p:cNvPr id="1226" name="TextBox 1225">
            <a:extLst>
              <a:ext uri="{FF2B5EF4-FFF2-40B4-BE49-F238E27FC236}">
                <a16:creationId xmlns="" xmlns:a16="http://schemas.microsoft.com/office/drawing/2014/main" id="{CD83B787-3484-4841-8868-A3CD60E7E8A9}"/>
              </a:ext>
            </a:extLst>
          </p:cNvPr>
          <p:cNvSpPr txBox="1"/>
          <p:nvPr/>
        </p:nvSpPr>
        <p:spPr>
          <a:xfrm>
            <a:off x="3344815" y="434000"/>
            <a:ext cx="233072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JMLH APARATUR SATPOL PP BERSTATUS NON PNS</a:t>
            </a:r>
          </a:p>
        </p:txBody>
      </p:sp>
      <p:grpSp>
        <p:nvGrpSpPr>
          <p:cNvPr id="1227" name="Group 1226">
            <a:extLst>
              <a:ext uri="{FF2B5EF4-FFF2-40B4-BE49-F238E27FC236}">
                <a16:creationId xmlns="" xmlns:a16="http://schemas.microsoft.com/office/drawing/2014/main" id="{BDF5F58B-D564-420D-9D27-CFE369B62620}"/>
              </a:ext>
            </a:extLst>
          </p:cNvPr>
          <p:cNvGrpSpPr/>
          <p:nvPr/>
        </p:nvGrpSpPr>
        <p:grpSpPr>
          <a:xfrm>
            <a:off x="5578961" y="364233"/>
            <a:ext cx="674370" cy="307777"/>
            <a:chOff x="26669" y="362849"/>
            <a:chExt cx="674370" cy="307777"/>
          </a:xfrm>
        </p:grpSpPr>
        <p:sp>
          <p:nvSpPr>
            <p:cNvPr id="1228" name="TextBox 1227">
              <a:extLst>
                <a:ext uri="{FF2B5EF4-FFF2-40B4-BE49-F238E27FC236}">
                  <a16:creationId xmlns="" xmlns:a16="http://schemas.microsoft.com/office/drawing/2014/main" id="{48057920-7B32-4B5A-B2AC-AAC610D46DE2}"/>
                </a:ext>
              </a:extLst>
            </p:cNvPr>
            <p:cNvSpPr txBox="1"/>
            <p:nvPr/>
          </p:nvSpPr>
          <p:spPr>
            <a:xfrm>
              <a:off x="150608" y="398033"/>
              <a:ext cx="412904" cy="261610"/>
            </a:xfrm>
            <a:prstGeom prst="rect">
              <a:avLst/>
            </a:prstGeom>
            <a:solidFill>
              <a:srgbClr val="92D050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b="1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1229" name="TextBox 1228">
              <a:extLst>
                <a:ext uri="{FF2B5EF4-FFF2-40B4-BE49-F238E27FC236}">
                  <a16:creationId xmlns="" xmlns:a16="http://schemas.microsoft.com/office/drawing/2014/main" id="{ACD3D3B8-2A59-41E2-B4BE-D2183087A670}"/>
                </a:ext>
              </a:extLst>
            </p:cNvPr>
            <p:cNvSpPr txBox="1"/>
            <p:nvPr/>
          </p:nvSpPr>
          <p:spPr>
            <a:xfrm>
              <a:off x="26669" y="362849"/>
              <a:ext cx="67437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UJK</a:t>
              </a:r>
            </a:p>
          </p:txBody>
        </p:sp>
      </p:grpSp>
      <p:sp>
        <p:nvSpPr>
          <p:cNvPr id="1230" name="TextBox 1229">
            <a:extLst>
              <a:ext uri="{FF2B5EF4-FFF2-40B4-BE49-F238E27FC236}">
                <a16:creationId xmlns="" xmlns:a16="http://schemas.microsoft.com/office/drawing/2014/main" id="{4A6C2BEE-B299-4E41-9E26-59B65DA8A9AF}"/>
              </a:ext>
            </a:extLst>
          </p:cNvPr>
          <p:cNvSpPr txBox="1"/>
          <p:nvPr/>
        </p:nvSpPr>
        <p:spPr>
          <a:xfrm>
            <a:off x="6103088" y="424110"/>
            <a:ext cx="29424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JMLH APARATUR SATPOL PP TELAH MENGIKUTI UJI KOMPETENSI</a:t>
            </a:r>
          </a:p>
        </p:txBody>
      </p:sp>
      <p:grpSp>
        <p:nvGrpSpPr>
          <p:cNvPr id="1231" name="Group 1230">
            <a:extLst>
              <a:ext uri="{FF2B5EF4-FFF2-40B4-BE49-F238E27FC236}">
                <a16:creationId xmlns="" xmlns:a16="http://schemas.microsoft.com/office/drawing/2014/main" id="{AD5AB7E9-CE57-47E8-9CB8-AC01BBB6B524}"/>
              </a:ext>
            </a:extLst>
          </p:cNvPr>
          <p:cNvGrpSpPr/>
          <p:nvPr/>
        </p:nvGrpSpPr>
        <p:grpSpPr>
          <a:xfrm>
            <a:off x="8967893" y="377170"/>
            <a:ext cx="674370" cy="307777"/>
            <a:chOff x="26669" y="375786"/>
            <a:chExt cx="674370" cy="307777"/>
          </a:xfrm>
        </p:grpSpPr>
        <p:sp>
          <p:nvSpPr>
            <p:cNvPr id="1232" name="TextBox 1231">
              <a:extLst>
                <a:ext uri="{FF2B5EF4-FFF2-40B4-BE49-F238E27FC236}">
                  <a16:creationId xmlns="" xmlns:a16="http://schemas.microsoft.com/office/drawing/2014/main" id="{50129878-F5CE-48D1-9A07-5070ECAD0A5D}"/>
                </a:ext>
              </a:extLst>
            </p:cNvPr>
            <p:cNvSpPr txBox="1"/>
            <p:nvPr/>
          </p:nvSpPr>
          <p:spPr>
            <a:xfrm>
              <a:off x="150608" y="398033"/>
              <a:ext cx="412904" cy="261610"/>
            </a:xfrm>
            <a:prstGeom prst="rect">
              <a:avLst/>
            </a:prstGeom>
            <a:solidFill>
              <a:srgbClr val="00B0F0"/>
            </a:solidFill>
            <a:ln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sz="1100" b="1" dirty="0">
                <a:solidFill>
                  <a:schemeClr val="bg1"/>
                </a:solidFill>
                <a:latin typeface="Cambria" panose="02040503050406030204" pitchFamily="18" charset="0"/>
              </a:endParaRPr>
            </a:p>
          </p:txBody>
        </p:sp>
        <p:sp>
          <p:nvSpPr>
            <p:cNvPr id="1233" name="TextBox 1232">
              <a:extLst>
                <a:ext uri="{FF2B5EF4-FFF2-40B4-BE49-F238E27FC236}">
                  <a16:creationId xmlns="" xmlns:a16="http://schemas.microsoft.com/office/drawing/2014/main" id="{7410C989-E0BF-4CF2-AAD5-F3474593B41C}"/>
                </a:ext>
              </a:extLst>
            </p:cNvPr>
            <p:cNvSpPr txBox="1"/>
            <p:nvPr/>
          </p:nvSpPr>
          <p:spPr>
            <a:xfrm>
              <a:off x="26669" y="375786"/>
              <a:ext cx="67437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>
                  <a:solidFill>
                    <a:schemeClr val="bg1"/>
                  </a:solidFill>
                  <a:latin typeface="Cambria" panose="02040503050406030204" pitchFamily="18" charset="0"/>
                </a:rPr>
                <a:t>INP</a:t>
              </a:r>
            </a:p>
          </p:txBody>
        </p:sp>
      </p:grpSp>
      <p:sp>
        <p:nvSpPr>
          <p:cNvPr id="1234" name="TextBox 1233">
            <a:extLst>
              <a:ext uri="{FF2B5EF4-FFF2-40B4-BE49-F238E27FC236}">
                <a16:creationId xmlns="" xmlns:a16="http://schemas.microsoft.com/office/drawing/2014/main" id="{1140CA83-1501-47FD-90B5-281ECCC5E8AB}"/>
              </a:ext>
            </a:extLst>
          </p:cNvPr>
          <p:cNvSpPr txBox="1"/>
          <p:nvPr/>
        </p:nvSpPr>
        <p:spPr>
          <a:xfrm>
            <a:off x="9509277" y="432675"/>
            <a:ext cx="2941449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/>
              <a:t>JMLH APARATUR SATPOL PP TELAH INPASSING</a:t>
            </a:r>
          </a:p>
        </p:txBody>
      </p:sp>
      <p:sp>
        <p:nvSpPr>
          <p:cNvPr id="1235" name="Rectangle 1234">
            <a:extLst>
              <a:ext uri="{FF2B5EF4-FFF2-40B4-BE49-F238E27FC236}">
                <a16:creationId xmlns="" xmlns:a16="http://schemas.microsoft.com/office/drawing/2014/main" id="{166D219C-60E1-45CF-958B-5C3EC542C22D}"/>
              </a:ext>
            </a:extLst>
          </p:cNvPr>
          <p:cNvSpPr/>
          <p:nvPr/>
        </p:nvSpPr>
        <p:spPr>
          <a:xfrm>
            <a:off x="7144284" y="5687520"/>
            <a:ext cx="1572426" cy="107115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err="1"/>
              <a:t>Jumlah</a:t>
            </a:r>
            <a:r>
              <a:rPr lang="en-US" sz="1200" b="1" dirty="0"/>
              <a:t> </a:t>
            </a:r>
            <a:r>
              <a:rPr lang="en-US" sz="1200" b="1" dirty="0" err="1"/>
              <a:t>Aparatur</a:t>
            </a:r>
            <a:r>
              <a:rPr lang="en-US" sz="1200" b="1" dirty="0"/>
              <a:t> </a:t>
            </a:r>
            <a:r>
              <a:rPr lang="en-US" sz="1200" b="1" dirty="0" err="1"/>
              <a:t>Satpol</a:t>
            </a:r>
            <a:r>
              <a:rPr lang="en-US" sz="1200" b="1" dirty="0"/>
              <a:t> PP </a:t>
            </a:r>
            <a:r>
              <a:rPr lang="en-US" sz="1200" b="1" dirty="0" err="1"/>
              <a:t>Berstatus</a:t>
            </a:r>
            <a:r>
              <a:rPr lang="en-US" sz="1200" b="1" dirty="0"/>
              <a:t> Non PNS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72.476</a:t>
            </a:r>
          </a:p>
        </p:txBody>
      </p:sp>
      <p:sp>
        <p:nvSpPr>
          <p:cNvPr id="1236" name="Rectangle 1235">
            <a:extLst>
              <a:ext uri="{FF2B5EF4-FFF2-40B4-BE49-F238E27FC236}">
                <a16:creationId xmlns="" xmlns:a16="http://schemas.microsoft.com/office/drawing/2014/main" id="{368B2EDA-6763-4511-AC3B-A79A5B198532}"/>
              </a:ext>
            </a:extLst>
          </p:cNvPr>
          <p:cNvSpPr/>
          <p:nvPr/>
        </p:nvSpPr>
        <p:spPr>
          <a:xfrm>
            <a:off x="8853443" y="5694642"/>
            <a:ext cx="1672790" cy="1071154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err="1"/>
              <a:t>Jumlah</a:t>
            </a:r>
            <a:r>
              <a:rPr lang="en-US" sz="1200" b="1" dirty="0"/>
              <a:t> </a:t>
            </a:r>
            <a:r>
              <a:rPr lang="en-US" sz="1200" b="1" dirty="0" err="1"/>
              <a:t>Aparatur</a:t>
            </a:r>
            <a:r>
              <a:rPr lang="en-US" sz="1200" b="1" dirty="0"/>
              <a:t> </a:t>
            </a:r>
            <a:r>
              <a:rPr lang="en-US" sz="1200" b="1" dirty="0" err="1"/>
              <a:t>Satpol</a:t>
            </a:r>
            <a:r>
              <a:rPr lang="en-US" sz="1200" b="1" dirty="0"/>
              <a:t> PP </a:t>
            </a:r>
            <a:r>
              <a:rPr lang="en-US" sz="1200" b="1" dirty="0" err="1"/>
              <a:t>Telah</a:t>
            </a:r>
            <a:r>
              <a:rPr lang="en-US" sz="1200" b="1" dirty="0"/>
              <a:t> </a:t>
            </a:r>
            <a:r>
              <a:rPr lang="en-US" sz="1200" b="1" dirty="0" err="1"/>
              <a:t>Mengikuti</a:t>
            </a:r>
            <a:r>
              <a:rPr lang="en-US" sz="1200" b="1" dirty="0"/>
              <a:t> Uji </a:t>
            </a:r>
            <a:r>
              <a:rPr lang="en-US" sz="1200" b="1" dirty="0" err="1"/>
              <a:t>Kompetensi</a:t>
            </a:r>
            <a:endParaRPr lang="en-US" sz="1200" b="1" dirty="0"/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10.014</a:t>
            </a:r>
          </a:p>
        </p:txBody>
      </p:sp>
      <p:sp>
        <p:nvSpPr>
          <p:cNvPr id="1237" name="Rectangle 1236">
            <a:extLst>
              <a:ext uri="{FF2B5EF4-FFF2-40B4-BE49-F238E27FC236}">
                <a16:creationId xmlns="" xmlns:a16="http://schemas.microsoft.com/office/drawing/2014/main" id="{D34A5C37-68C3-4882-9CEC-42CEAAD8FCC3}"/>
              </a:ext>
            </a:extLst>
          </p:cNvPr>
          <p:cNvSpPr/>
          <p:nvPr/>
        </p:nvSpPr>
        <p:spPr>
          <a:xfrm>
            <a:off x="10616901" y="5692556"/>
            <a:ext cx="1478975" cy="1071154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err="1"/>
              <a:t>Jumlah</a:t>
            </a:r>
            <a:r>
              <a:rPr lang="en-US" sz="1200" b="1" dirty="0"/>
              <a:t> </a:t>
            </a:r>
            <a:r>
              <a:rPr lang="en-US" sz="1200" b="1" dirty="0" err="1"/>
              <a:t>Aparatur</a:t>
            </a:r>
            <a:r>
              <a:rPr lang="en-US" sz="1200" b="1" dirty="0"/>
              <a:t> </a:t>
            </a:r>
            <a:r>
              <a:rPr lang="en-US" sz="1200" b="1" dirty="0" err="1"/>
              <a:t>Satpol</a:t>
            </a:r>
            <a:r>
              <a:rPr lang="en-US" sz="1200" b="1" dirty="0"/>
              <a:t> PP </a:t>
            </a:r>
            <a:r>
              <a:rPr lang="en-US" sz="1200" b="1" dirty="0" err="1"/>
              <a:t>Telah</a:t>
            </a:r>
            <a:r>
              <a:rPr lang="en-US" sz="1200" b="1" dirty="0"/>
              <a:t> </a:t>
            </a:r>
            <a:r>
              <a:rPr lang="en-US" sz="1200" b="1" dirty="0" err="1"/>
              <a:t>Inpassing</a:t>
            </a:r>
            <a:endParaRPr lang="en-US" sz="1200" b="1" dirty="0"/>
          </a:p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1.063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32301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i-FI" b="1" dirty="0">
                <a:solidFill>
                  <a:schemeClr val="bg1"/>
                </a:solidFill>
                <a:latin typeface="Cambria" panose="02040503050406030204" pitchFamily="18" charset="0"/>
              </a:rPr>
              <a:t>DATA JUMLAH ANGGOTA SATLINMAS</a:t>
            </a:r>
            <a:endParaRPr lang="en-US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pSp>
        <p:nvGrpSpPr>
          <p:cNvPr id="545" name="Group 544">
            <a:extLst>
              <a:ext uri="{FF2B5EF4-FFF2-40B4-BE49-F238E27FC236}">
                <a16:creationId xmlns="" xmlns:a16="http://schemas.microsoft.com/office/drawing/2014/main" id="{7AB0DC95-F982-4D13-BB7A-1DEBFD6B109C}"/>
              </a:ext>
            </a:extLst>
          </p:cNvPr>
          <p:cNvGrpSpPr/>
          <p:nvPr/>
        </p:nvGrpSpPr>
        <p:grpSpPr>
          <a:xfrm>
            <a:off x="-4597" y="386008"/>
            <a:ext cx="12192000" cy="1211912"/>
            <a:chOff x="-3686175" y="-170316"/>
            <a:chExt cx="12192000" cy="1062168"/>
          </a:xfrm>
        </p:grpSpPr>
        <p:sp>
          <p:nvSpPr>
            <p:cNvPr id="546" name="TextBox 545">
              <a:extLst>
                <a:ext uri="{FF2B5EF4-FFF2-40B4-BE49-F238E27FC236}">
                  <a16:creationId xmlns="" xmlns:a16="http://schemas.microsoft.com/office/drawing/2014/main" id="{58C2025E-224E-4AD4-81F6-0A4A448BB36A}"/>
                </a:ext>
              </a:extLst>
            </p:cNvPr>
            <p:cNvSpPr txBox="1"/>
            <p:nvPr/>
          </p:nvSpPr>
          <p:spPr>
            <a:xfrm>
              <a:off x="-3686175" y="-17031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557" name="TextBox 556">
              <a:extLst>
                <a:ext uri="{FF2B5EF4-FFF2-40B4-BE49-F238E27FC236}">
                  <a16:creationId xmlns="" xmlns:a16="http://schemas.microsoft.com/office/drawing/2014/main" id="{B87AC9DB-14F5-4F5F-B309-F80C5FC3D527}"/>
                </a:ext>
              </a:extLst>
            </p:cNvPr>
            <p:cNvSpPr txBox="1"/>
            <p:nvPr/>
          </p:nvSpPr>
          <p:spPr>
            <a:xfrm>
              <a:off x="344131" y="625726"/>
              <a:ext cx="2861187" cy="266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000" b="1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1A28912-B219-4650-B6CE-B38C039D1EEC}"/>
              </a:ext>
            </a:extLst>
          </p:cNvPr>
          <p:cNvGrpSpPr/>
          <p:nvPr/>
        </p:nvGrpSpPr>
        <p:grpSpPr>
          <a:xfrm>
            <a:off x="3266" y="1432560"/>
            <a:ext cx="12192000" cy="3205758"/>
            <a:chOff x="0" y="1592580"/>
            <a:chExt cx="12192000" cy="3205758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C1A4091C-F5CE-4777-97AD-6087FD01AB73}"/>
                </a:ext>
              </a:extLst>
            </p:cNvPr>
            <p:cNvGrpSpPr/>
            <p:nvPr/>
          </p:nvGrpSpPr>
          <p:grpSpPr>
            <a:xfrm>
              <a:off x="0" y="1595366"/>
              <a:ext cx="12192000" cy="3202972"/>
              <a:chOff x="0" y="1690071"/>
              <a:chExt cx="12192000" cy="3202972"/>
            </a:xfrm>
          </p:grpSpPr>
          <p:pic>
            <p:nvPicPr>
              <p:cNvPr id="4" name="Picture 3">
                <a:extLst>
                  <a:ext uri="{FF2B5EF4-FFF2-40B4-BE49-F238E27FC236}">
                    <a16:creationId xmlns="" xmlns:a16="http://schemas.microsoft.com/office/drawing/2014/main" id="{9DFFA80E-FA27-45B5-AE13-C07E99C28E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755209"/>
                <a:ext cx="12192000" cy="3137834"/>
              </a:xfrm>
              <a:prstGeom prst="rect">
                <a:avLst/>
              </a:prstGeom>
              <a:ln w="19050">
                <a:noFill/>
                <a:prstDash val="solid"/>
              </a:ln>
            </p:spPr>
          </p:pic>
          <p:cxnSp>
            <p:nvCxnSpPr>
              <p:cNvPr id="203" name="Straight Connector 202">
                <a:extLst>
                  <a:ext uri="{FF2B5EF4-FFF2-40B4-BE49-F238E27FC236}">
                    <a16:creationId xmlns="" xmlns:a16="http://schemas.microsoft.com/office/drawing/2014/main" id="{60C0B87F-9997-416A-89EF-3E146FC9E3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293" y="1690071"/>
                <a:ext cx="0" cy="415290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>
                <a:extLst>
                  <a:ext uri="{FF2B5EF4-FFF2-40B4-BE49-F238E27FC236}">
                    <a16:creationId xmlns="" xmlns:a16="http://schemas.microsoft.com/office/drawing/2014/main" id="{23C2CE25-9598-49CE-9BE7-56420293D0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52143" y="1701582"/>
                <a:ext cx="0" cy="65680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>
                <a:extLst>
                  <a:ext uri="{FF2B5EF4-FFF2-40B4-BE49-F238E27FC236}">
                    <a16:creationId xmlns="" xmlns:a16="http://schemas.microsoft.com/office/drawing/2014/main" id="{06C7E176-E483-4E77-80FA-39191B2B26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37736" y="1707197"/>
                <a:ext cx="0" cy="887413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>
                <a:extLst>
                  <a:ext uri="{FF2B5EF4-FFF2-40B4-BE49-F238E27FC236}">
                    <a16:creationId xmlns="" xmlns:a16="http://schemas.microsoft.com/office/drawing/2014/main" id="{17283F86-B227-40ED-A341-22AC4C8028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43956" y="1738902"/>
                <a:ext cx="0" cy="1361548"/>
              </a:xfrm>
              <a:prstGeom prst="line">
                <a:avLst/>
              </a:prstGeom>
              <a:ln w="19050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="" xmlns:a16="http://schemas.microsoft.com/office/drawing/2014/main" id="{D4EFCB39-DF42-49CD-9649-094C458C7F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44659" y="1697547"/>
                <a:ext cx="0" cy="1125769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08" name="Straight Connector 307">
                <a:extLst>
                  <a:ext uri="{FF2B5EF4-FFF2-40B4-BE49-F238E27FC236}">
                    <a16:creationId xmlns="" xmlns:a16="http://schemas.microsoft.com/office/drawing/2014/main" id="{FCFB33F2-0E5F-4732-9987-22BE6AEAAB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64888" y="2226860"/>
                <a:ext cx="0" cy="776991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1" name="Straight Connector 310">
                <a:extLst>
                  <a:ext uri="{FF2B5EF4-FFF2-40B4-BE49-F238E27FC236}">
                    <a16:creationId xmlns="" xmlns:a16="http://schemas.microsoft.com/office/drawing/2014/main" id="{42A8312A-28B1-4DF4-B028-0044ED14A4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77155" y="1691802"/>
                <a:ext cx="0" cy="715594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6" name="Straight Connector 315">
                <a:extLst>
                  <a:ext uri="{FF2B5EF4-FFF2-40B4-BE49-F238E27FC236}">
                    <a16:creationId xmlns="" xmlns:a16="http://schemas.microsoft.com/office/drawing/2014/main" id="{41AFF141-587E-4AA0-AFC2-89A4EA38A7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38550" y="2400016"/>
                <a:ext cx="937784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7" name="Straight Connector 316">
                <a:extLst>
                  <a:ext uri="{FF2B5EF4-FFF2-40B4-BE49-F238E27FC236}">
                    <a16:creationId xmlns="" xmlns:a16="http://schemas.microsoft.com/office/drawing/2014/main" id="{D6FFC034-0500-462C-9446-EA8B00FAC6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6405" y="2410210"/>
                <a:ext cx="0" cy="771056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>
                <a:extLst>
                  <a:ext uri="{FF2B5EF4-FFF2-40B4-BE49-F238E27FC236}">
                    <a16:creationId xmlns="" xmlns:a16="http://schemas.microsoft.com/office/drawing/2014/main" id="{10420AC7-6AF3-4999-B380-F5BAE70F42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95468" y="1945173"/>
                <a:ext cx="0" cy="809017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="" xmlns:a16="http://schemas.microsoft.com/office/drawing/2014/main" id="{0807292D-B271-4388-8E18-D1F31EEEE8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78257" y="1819497"/>
                <a:ext cx="0" cy="105205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33" name="Straight Connector 332">
                <a:extLst>
                  <a:ext uri="{FF2B5EF4-FFF2-40B4-BE49-F238E27FC236}">
                    <a16:creationId xmlns="" xmlns:a16="http://schemas.microsoft.com/office/drawing/2014/main" id="{B353A987-4CEA-4961-A266-65661EF579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27543" y="1942555"/>
                <a:ext cx="0" cy="1241518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1" name="Straight Connector 340">
                <a:extLst>
                  <a:ext uri="{FF2B5EF4-FFF2-40B4-BE49-F238E27FC236}">
                    <a16:creationId xmlns="" xmlns:a16="http://schemas.microsoft.com/office/drawing/2014/main" id="{52FBC28E-5A22-42DE-8895-3FC7F635A6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95510" y="2045485"/>
                <a:ext cx="0" cy="187692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2" name="Straight Connector 341">
                <a:extLst>
                  <a:ext uri="{FF2B5EF4-FFF2-40B4-BE49-F238E27FC236}">
                    <a16:creationId xmlns="" xmlns:a16="http://schemas.microsoft.com/office/drawing/2014/main" id="{EF47E0CD-D576-4086-803C-64D01FB552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890498" y="2050899"/>
                <a:ext cx="1352312" cy="0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>
                <a:extLst>
                  <a:ext uri="{FF2B5EF4-FFF2-40B4-BE49-F238E27FC236}">
                    <a16:creationId xmlns="" xmlns:a16="http://schemas.microsoft.com/office/drawing/2014/main" id="{7C1C0F92-F171-425A-A73C-F447629B317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069166" y="2620594"/>
                <a:ext cx="259244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="" xmlns:a16="http://schemas.microsoft.com/office/drawing/2014/main" id="{CE7DD6D8-B1BC-4C21-803A-B3519A6A8B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25438" y="2205445"/>
                <a:ext cx="0" cy="420564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64" name="Straight Connector 363">
                <a:extLst>
                  <a:ext uri="{FF2B5EF4-FFF2-40B4-BE49-F238E27FC236}">
                    <a16:creationId xmlns="" xmlns:a16="http://schemas.microsoft.com/office/drawing/2014/main" id="{CC51ECE4-CE6F-41E4-93A1-FF54A8D1A3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78025" y="2293075"/>
                <a:ext cx="0" cy="494558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>
                <a:extLst>
                  <a:ext uri="{FF2B5EF4-FFF2-40B4-BE49-F238E27FC236}">
                    <a16:creationId xmlns="" xmlns:a16="http://schemas.microsoft.com/office/drawing/2014/main" id="{312057FA-F085-464C-9FD1-111C5119D5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8712" y="2422615"/>
                <a:ext cx="0" cy="335139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90" name="Straight Connector 389">
                <a:extLst>
                  <a:ext uri="{FF2B5EF4-FFF2-40B4-BE49-F238E27FC236}">
                    <a16:creationId xmlns="" xmlns:a16="http://schemas.microsoft.com/office/drawing/2014/main" id="{A6228A43-0E33-4209-8575-B1D61E2ED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42493" y="2483575"/>
                <a:ext cx="0" cy="293430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07" name="Straight Connector 406">
                <a:extLst>
                  <a:ext uri="{FF2B5EF4-FFF2-40B4-BE49-F238E27FC236}">
                    <a16:creationId xmlns="" xmlns:a16="http://schemas.microsoft.com/office/drawing/2014/main" id="{21C83FB6-0274-40C1-AC25-26266B576C1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922774" y="2602537"/>
                <a:ext cx="1741416" cy="0"/>
              </a:xfrm>
              <a:prstGeom prst="line">
                <a:avLst/>
              </a:prstGeom>
              <a:ln w="19050">
                <a:solidFill>
                  <a:srgbClr val="00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10" name="Straight Connector 409">
                <a:extLst>
                  <a:ext uri="{FF2B5EF4-FFF2-40B4-BE49-F238E27FC236}">
                    <a16:creationId xmlns="" xmlns:a16="http://schemas.microsoft.com/office/drawing/2014/main" id="{233E4F6C-0C74-4BA4-B429-0037882E4B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31891" y="2757895"/>
                <a:ext cx="0" cy="20969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23" name="Straight Connector 422">
                <a:extLst>
                  <a:ext uri="{FF2B5EF4-FFF2-40B4-BE49-F238E27FC236}">
                    <a16:creationId xmlns="" xmlns:a16="http://schemas.microsoft.com/office/drawing/2014/main" id="{2F722B50-F68C-4E7C-90B1-F82B8B8101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46556" y="3672295"/>
                <a:ext cx="0" cy="765810"/>
              </a:xfrm>
              <a:prstGeom prst="line">
                <a:avLst/>
              </a:prstGeom>
              <a:ln w="19050">
                <a:solidFill>
                  <a:srgbClr val="FF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1" name="Straight Connector 430">
                <a:extLst>
                  <a:ext uri="{FF2B5EF4-FFF2-40B4-BE49-F238E27FC236}">
                    <a16:creationId xmlns="" xmlns:a16="http://schemas.microsoft.com/office/drawing/2014/main" id="{EF6EA538-7492-477A-9451-6EF10426F49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5950" y="3014831"/>
                <a:ext cx="851809" cy="0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4" name="Straight Connector 433">
                <a:extLst>
                  <a:ext uri="{FF2B5EF4-FFF2-40B4-BE49-F238E27FC236}">
                    <a16:creationId xmlns="" xmlns:a16="http://schemas.microsoft.com/office/drawing/2014/main" id="{035176CD-5676-461B-9AF9-1D6A4553B5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848" y="3013165"/>
                <a:ext cx="0" cy="173204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5" name="Straight Connector 444">
                <a:extLst>
                  <a:ext uri="{FF2B5EF4-FFF2-40B4-BE49-F238E27FC236}">
                    <a16:creationId xmlns="" xmlns:a16="http://schemas.microsoft.com/office/drawing/2014/main" id="{5366DBB5-C114-4348-BE3B-A965078063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72540" y="3434044"/>
                <a:ext cx="629256" cy="0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7" name="Straight Connector 446">
                <a:extLst>
                  <a:ext uri="{FF2B5EF4-FFF2-40B4-BE49-F238E27FC236}">
                    <a16:creationId xmlns="" xmlns:a16="http://schemas.microsoft.com/office/drawing/2014/main" id="{EDA1145C-B5C9-43EE-98C7-22B232CFA2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4143" y="3432265"/>
                <a:ext cx="0" cy="1306657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2" name="Straight Connector 451">
                <a:extLst>
                  <a:ext uri="{FF2B5EF4-FFF2-40B4-BE49-F238E27FC236}">
                    <a16:creationId xmlns="" xmlns:a16="http://schemas.microsoft.com/office/drawing/2014/main" id="{4872A057-BB2B-4701-AC09-93CB3AE2D2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97280" y="2991166"/>
                <a:ext cx="661298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3" name="Straight Connector 452">
                <a:extLst>
                  <a:ext uri="{FF2B5EF4-FFF2-40B4-BE49-F238E27FC236}">
                    <a16:creationId xmlns="" xmlns:a16="http://schemas.microsoft.com/office/drawing/2014/main" id="{08A442D5-3444-4BD5-B306-457D8D363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04578" y="2988761"/>
                <a:ext cx="0" cy="249739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4" name="Straight Connector 453">
                <a:extLst>
                  <a:ext uri="{FF2B5EF4-FFF2-40B4-BE49-F238E27FC236}">
                    <a16:creationId xmlns="" xmlns:a16="http://schemas.microsoft.com/office/drawing/2014/main" id="{78BF5691-9ADD-4F28-B8FA-99061028759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89790" y="2828469"/>
                <a:ext cx="456678" cy="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5" name="Straight Connector 454">
                <a:extLst>
                  <a:ext uri="{FF2B5EF4-FFF2-40B4-BE49-F238E27FC236}">
                    <a16:creationId xmlns="" xmlns:a16="http://schemas.microsoft.com/office/drawing/2014/main" id="{4D9C943E-1F48-4129-99BA-F883CDC83C6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022334" y="3178058"/>
                <a:ext cx="627646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8" name="Straight Connector 457">
                <a:extLst>
                  <a:ext uri="{FF2B5EF4-FFF2-40B4-BE49-F238E27FC236}">
                    <a16:creationId xmlns="" xmlns:a16="http://schemas.microsoft.com/office/drawing/2014/main" id="{721F9E42-8CEF-4E8A-950A-796266C021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46910" y="3780529"/>
                <a:ext cx="625714" cy="0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64" name="Straight Connector 463">
                <a:extLst>
                  <a:ext uri="{FF2B5EF4-FFF2-40B4-BE49-F238E27FC236}">
                    <a16:creationId xmlns="" xmlns:a16="http://schemas.microsoft.com/office/drawing/2014/main" id="{253D1DA9-FE9E-41B9-BEEA-8C30FB955C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54533" y="3782785"/>
                <a:ext cx="0" cy="944944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1" name="Straight Connector 470">
                <a:extLst>
                  <a:ext uri="{FF2B5EF4-FFF2-40B4-BE49-F238E27FC236}">
                    <a16:creationId xmlns="" xmlns:a16="http://schemas.microsoft.com/office/drawing/2014/main" id="{8BF89A22-B7FD-4393-9B93-FEFAC61D31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36520" y="3969892"/>
                <a:ext cx="296392" cy="0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8" name="Straight Connector 477">
                <a:extLst>
                  <a:ext uri="{FF2B5EF4-FFF2-40B4-BE49-F238E27FC236}">
                    <a16:creationId xmlns="" xmlns:a16="http://schemas.microsoft.com/office/drawing/2014/main" id="{E96FA3E4-28B5-49E2-90CA-C6ED1577AD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1722" y="3969475"/>
                <a:ext cx="0" cy="767926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0" name="Straight Connector 479">
                <a:extLst>
                  <a:ext uri="{FF2B5EF4-FFF2-40B4-BE49-F238E27FC236}">
                    <a16:creationId xmlns="" xmlns:a16="http://schemas.microsoft.com/office/drawing/2014/main" id="{8161116D-B968-4DCA-99D6-4D0BDF3907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16573" y="3877269"/>
                <a:ext cx="0" cy="459307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9" name="Straight Connector 488">
                <a:extLst>
                  <a:ext uri="{FF2B5EF4-FFF2-40B4-BE49-F238E27FC236}">
                    <a16:creationId xmlns="" xmlns:a16="http://schemas.microsoft.com/office/drawing/2014/main" id="{B5FCA28F-A887-4867-BA2D-B62774AF9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0656" y="4100977"/>
                <a:ext cx="0" cy="48952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0" name="Straight Connector 499">
                <a:extLst>
                  <a:ext uri="{FF2B5EF4-FFF2-40B4-BE49-F238E27FC236}">
                    <a16:creationId xmlns="" xmlns:a16="http://schemas.microsoft.com/office/drawing/2014/main" id="{7F741020-8C6C-490F-B482-27ACCD3C94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0260" y="4153039"/>
                <a:ext cx="0" cy="361266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9" name="Straight Connector 508">
                <a:extLst>
                  <a:ext uri="{FF2B5EF4-FFF2-40B4-BE49-F238E27FC236}">
                    <a16:creationId xmlns="" xmlns:a16="http://schemas.microsoft.com/office/drawing/2014/main" id="{FE18BD84-0857-4F8D-B36A-60B483F5D1B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03468" y="4515414"/>
                <a:ext cx="1352452" cy="0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18" name="Straight Connector 517">
                <a:extLst>
                  <a:ext uri="{FF2B5EF4-FFF2-40B4-BE49-F238E27FC236}">
                    <a16:creationId xmlns="" xmlns:a16="http://schemas.microsoft.com/office/drawing/2014/main" id="{2D600C21-5801-471E-9CBC-42CC33AC77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32378" y="4221958"/>
                <a:ext cx="0" cy="219957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24" name="Straight Connector 523">
                <a:extLst>
                  <a:ext uri="{FF2B5EF4-FFF2-40B4-BE49-F238E27FC236}">
                    <a16:creationId xmlns="" xmlns:a16="http://schemas.microsoft.com/office/drawing/2014/main" id="{6074B85F-DFB5-4BFC-98D2-05A2E66F3C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03155" y="4209452"/>
                <a:ext cx="0" cy="148643"/>
              </a:xfrm>
              <a:prstGeom prst="line">
                <a:avLst/>
              </a:prstGeom>
              <a:ln w="19050">
                <a:solidFill>
                  <a:srgbClr val="C0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38" name="Straight Connector 537">
                <a:extLst>
                  <a:ext uri="{FF2B5EF4-FFF2-40B4-BE49-F238E27FC236}">
                    <a16:creationId xmlns="" xmlns:a16="http://schemas.microsoft.com/office/drawing/2014/main" id="{F4D9BBFC-B2AD-42AB-B55E-B87C798D10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95990" y="4186645"/>
                <a:ext cx="0" cy="99060"/>
              </a:xfrm>
              <a:prstGeom prst="line">
                <a:avLst/>
              </a:prstGeom>
              <a:ln w="19050">
                <a:solidFill>
                  <a:srgbClr val="00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49" name="Straight Connector 548">
                <a:extLst>
                  <a:ext uri="{FF2B5EF4-FFF2-40B4-BE49-F238E27FC236}">
                    <a16:creationId xmlns="" xmlns:a16="http://schemas.microsoft.com/office/drawing/2014/main" id="{86574B45-B25F-4943-A6EF-92A972154C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43413" y="4228418"/>
                <a:ext cx="0" cy="312557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61" name="Straight Connector 560">
                <a:extLst>
                  <a:ext uri="{FF2B5EF4-FFF2-40B4-BE49-F238E27FC236}">
                    <a16:creationId xmlns="" xmlns:a16="http://schemas.microsoft.com/office/drawing/2014/main" id="{1B783248-D46F-4622-B576-C69E78935B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51012" y="3436962"/>
                <a:ext cx="0" cy="555008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96" name="Straight Connector 595">
                <a:extLst>
                  <a:ext uri="{FF2B5EF4-FFF2-40B4-BE49-F238E27FC236}">
                    <a16:creationId xmlns="" xmlns:a16="http://schemas.microsoft.com/office/drawing/2014/main" id="{5A5CEE9D-2DEE-4447-9300-138381E7DE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398880" y="3744596"/>
                <a:ext cx="2411870" cy="0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614" name="Straight Connector 613">
                <a:extLst>
                  <a:ext uri="{FF2B5EF4-FFF2-40B4-BE49-F238E27FC236}">
                    <a16:creationId xmlns="" xmlns:a16="http://schemas.microsoft.com/office/drawing/2014/main" id="{BA529D03-6572-47B8-BCCA-2B5FAC7581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21862" y="3462802"/>
                <a:ext cx="0" cy="137103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17" name="Straight Connector 1216">
                <a:extLst>
                  <a:ext uri="{FF2B5EF4-FFF2-40B4-BE49-F238E27FC236}">
                    <a16:creationId xmlns="" xmlns:a16="http://schemas.microsoft.com/office/drawing/2014/main" id="{FDB7722D-9558-4BD3-834B-3405C338C5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1128" y="4090916"/>
                <a:ext cx="0" cy="579599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2" name="Straight Connector 1261">
                <a:extLst>
                  <a:ext uri="{FF2B5EF4-FFF2-40B4-BE49-F238E27FC236}">
                    <a16:creationId xmlns="" xmlns:a16="http://schemas.microsoft.com/office/drawing/2014/main" id="{A3E1E2DD-11BF-4729-BDFB-1020EDDB42F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90708" y="4594519"/>
                <a:ext cx="894652" cy="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3" name="Straight Connector 1262">
                <a:extLst>
                  <a:ext uri="{FF2B5EF4-FFF2-40B4-BE49-F238E27FC236}">
                    <a16:creationId xmlns="" xmlns:a16="http://schemas.microsoft.com/office/drawing/2014/main" id="{A0A5DB85-CBB3-4A76-8319-15BF3FCFD4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77307" y="4594315"/>
                <a:ext cx="0" cy="14528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7" name="Straight Connector 1326">
                <a:extLst>
                  <a:ext uri="{FF2B5EF4-FFF2-40B4-BE49-F238E27FC236}">
                    <a16:creationId xmlns="" xmlns:a16="http://schemas.microsoft.com/office/drawing/2014/main" id="{011BD3B4-AEDC-4E17-B42C-35B9841C631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10863" y="4335836"/>
                <a:ext cx="119077" cy="0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8" name="Straight Connector 1327">
                <a:extLst>
                  <a:ext uri="{FF2B5EF4-FFF2-40B4-BE49-F238E27FC236}">
                    <a16:creationId xmlns="" xmlns:a16="http://schemas.microsoft.com/office/drawing/2014/main" id="{72BA81DD-FBC0-47B9-A827-215E639B8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34109" y="4327615"/>
                <a:ext cx="0" cy="413231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81" name="Straight Connector 1480">
                <a:extLst>
                  <a:ext uri="{FF2B5EF4-FFF2-40B4-BE49-F238E27FC236}">
                    <a16:creationId xmlns="" xmlns:a16="http://schemas.microsoft.com/office/drawing/2014/main" id="{B34F22F5-46C5-4F45-A132-3369615D9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10376" y="3722427"/>
                <a:ext cx="0" cy="18608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cxnSp>
          <p:nvCxnSpPr>
            <p:cNvPr id="2474" name="Straight Connector 2473">
              <a:extLst>
                <a:ext uri="{FF2B5EF4-FFF2-40B4-BE49-F238E27FC236}">
                  <a16:creationId xmlns="" xmlns:a16="http://schemas.microsoft.com/office/drawing/2014/main" id="{4636D530-3CC6-4E72-B053-D706EDA3B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56718" y="2130128"/>
              <a:ext cx="547900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5" name="Straight Connector 2474">
              <a:extLst>
                <a:ext uri="{FF2B5EF4-FFF2-40B4-BE49-F238E27FC236}">
                  <a16:creationId xmlns="" xmlns:a16="http://schemas.microsoft.com/office/drawing/2014/main" id="{17E66752-CAE8-4AD7-94FA-6D1AC4E62590}"/>
                </a:ext>
              </a:extLst>
            </p:cNvPr>
            <p:cNvCxnSpPr>
              <a:cxnSpLocks/>
            </p:cNvCxnSpPr>
            <p:nvPr/>
          </p:nvCxnSpPr>
          <p:spPr>
            <a:xfrm>
              <a:off x="3894316" y="1595505"/>
              <a:ext cx="0" cy="540984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6" name="Straight Connector 2475">
              <a:extLst>
                <a:ext uri="{FF2B5EF4-FFF2-40B4-BE49-F238E27FC236}">
                  <a16:creationId xmlns="" xmlns:a16="http://schemas.microsoft.com/office/drawing/2014/main" id="{9C9F3A57-5FEA-4CCD-A6CE-A5325588B9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87522" y="1849816"/>
              <a:ext cx="395523" cy="0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0" name="Straight Connector 989">
              <a:extLst>
                <a:ext uri="{FF2B5EF4-FFF2-40B4-BE49-F238E27FC236}">
                  <a16:creationId xmlns="" xmlns:a16="http://schemas.microsoft.com/office/drawing/2014/main" id="{2B9F7C33-0E57-4C44-B7C1-27B60135C81D}"/>
                </a:ext>
              </a:extLst>
            </p:cNvPr>
            <p:cNvCxnSpPr>
              <a:cxnSpLocks/>
            </p:cNvCxnSpPr>
            <p:nvPr/>
          </p:nvCxnSpPr>
          <p:spPr>
            <a:xfrm>
              <a:off x="5181885" y="1595505"/>
              <a:ext cx="0" cy="254963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4" name="Straight Connector 993">
              <a:extLst>
                <a:ext uri="{FF2B5EF4-FFF2-40B4-BE49-F238E27FC236}">
                  <a16:creationId xmlns="" xmlns:a16="http://schemas.microsoft.com/office/drawing/2014/main" id="{726E8B06-0F8F-4043-8D43-15C5914B0D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76850" y="1724490"/>
              <a:ext cx="598170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8" name="Straight Connector 997">
              <a:extLst>
                <a:ext uri="{FF2B5EF4-FFF2-40B4-BE49-F238E27FC236}">
                  <a16:creationId xmlns="" xmlns:a16="http://schemas.microsoft.com/office/drawing/2014/main" id="{C9988E96-26D7-4A7F-A3CF-CC95AC31F316}"/>
                </a:ext>
              </a:extLst>
            </p:cNvPr>
            <p:cNvCxnSpPr>
              <a:cxnSpLocks/>
            </p:cNvCxnSpPr>
            <p:nvPr/>
          </p:nvCxnSpPr>
          <p:spPr>
            <a:xfrm>
              <a:off x="5872689" y="1595506"/>
              <a:ext cx="0" cy="129286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8C145C36-393F-4089-8C69-2D83C863E9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19924" y="1847308"/>
              <a:ext cx="1040896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12" name="Straight Connector 1011">
              <a:extLst>
                <a:ext uri="{FF2B5EF4-FFF2-40B4-BE49-F238E27FC236}">
                  <a16:creationId xmlns="" xmlns:a16="http://schemas.microsoft.com/office/drawing/2014/main" id="{71CEBC87-EE98-46C8-961A-33CFE0A5B9C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244" y="1596390"/>
              <a:ext cx="0" cy="25146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1" name="Straight Connector 1020">
              <a:extLst>
                <a:ext uri="{FF2B5EF4-FFF2-40B4-BE49-F238E27FC236}">
                  <a16:creationId xmlns="" xmlns:a16="http://schemas.microsoft.com/office/drawing/2014/main" id="{421C5BF6-BCF7-4F0C-8E38-CC72C9BBDB59}"/>
                </a:ext>
              </a:extLst>
            </p:cNvPr>
            <p:cNvCxnSpPr>
              <a:cxnSpLocks/>
            </p:cNvCxnSpPr>
            <p:nvPr/>
          </p:nvCxnSpPr>
          <p:spPr>
            <a:xfrm>
              <a:off x="7240440" y="1592580"/>
              <a:ext cx="0" cy="36576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5" name="Straight Connector 1024">
              <a:extLst>
                <a:ext uri="{FF2B5EF4-FFF2-40B4-BE49-F238E27FC236}">
                  <a16:creationId xmlns="" xmlns:a16="http://schemas.microsoft.com/office/drawing/2014/main" id="{1416639B-7F9F-4AA5-9FC0-3EA6DE135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16816" y="2114409"/>
              <a:ext cx="1619414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1" name="Straight Connector 1030">
              <a:extLst>
                <a:ext uri="{FF2B5EF4-FFF2-40B4-BE49-F238E27FC236}">
                  <a16:creationId xmlns="" xmlns:a16="http://schemas.microsoft.com/office/drawing/2014/main" id="{7E147FBE-FE59-4233-BA30-53128DAE7B0A}"/>
                </a:ext>
              </a:extLst>
            </p:cNvPr>
            <p:cNvCxnSpPr>
              <a:cxnSpLocks/>
            </p:cNvCxnSpPr>
            <p:nvPr/>
          </p:nvCxnSpPr>
          <p:spPr>
            <a:xfrm>
              <a:off x="7925638" y="1596390"/>
              <a:ext cx="0" cy="52197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916FCA2E-67F0-48C4-B196-9A1BC3AA82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0406" y="2197628"/>
              <a:ext cx="1847814" cy="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8" name="Straight Connector 1037">
              <a:extLst>
                <a:ext uri="{FF2B5EF4-FFF2-40B4-BE49-F238E27FC236}">
                  <a16:creationId xmlns="" xmlns:a16="http://schemas.microsoft.com/office/drawing/2014/main" id="{DE934C2A-BA36-41E2-9AFF-4416588CAAFB}"/>
                </a:ext>
              </a:extLst>
            </p:cNvPr>
            <p:cNvCxnSpPr>
              <a:cxnSpLocks/>
            </p:cNvCxnSpPr>
            <p:nvPr/>
          </p:nvCxnSpPr>
          <p:spPr>
            <a:xfrm>
              <a:off x="8614445" y="1600200"/>
              <a:ext cx="0" cy="59817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4" name="Straight Connector 1043">
              <a:extLst>
                <a:ext uri="{FF2B5EF4-FFF2-40B4-BE49-F238E27FC236}">
                  <a16:creationId xmlns="" xmlns:a16="http://schemas.microsoft.com/office/drawing/2014/main" id="{DADED32F-4752-4404-9389-ECC64E1C1B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61092" y="2320149"/>
              <a:ext cx="2039118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7" name="Straight Connector 1046">
              <a:extLst>
                <a:ext uri="{FF2B5EF4-FFF2-40B4-BE49-F238E27FC236}">
                  <a16:creationId xmlns="" xmlns:a16="http://schemas.microsoft.com/office/drawing/2014/main" id="{DB316A9C-602C-45E9-9422-06F46CB00C00}"/>
                </a:ext>
              </a:extLst>
            </p:cNvPr>
            <p:cNvCxnSpPr>
              <a:cxnSpLocks/>
            </p:cNvCxnSpPr>
            <p:nvPr/>
          </p:nvCxnSpPr>
          <p:spPr>
            <a:xfrm>
              <a:off x="9295632" y="1607820"/>
              <a:ext cx="0" cy="71628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2" name="Straight Connector 1051">
              <a:extLst>
                <a:ext uri="{FF2B5EF4-FFF2-40B4-BE49-F238E27FC236}">
                  <a16:creationId xmlns="" xmlns:a16="http://schemas.microsoft.com/office/drawing/2014/main" id="{F28AE7B7-D0DF-49AD-AB60-9FB4CD80DD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31064" y="2388930"/>
              <a:ext cx="2358756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5" name="Straight Connector 1054">
              <a:extLst>
                <a:ext uri="{FF2B5EF4-FFF2-40B4-BE49-F238E27FC236}">
                  <a16:creationId xmlns="" xmlns:a16="http://schemas.microsoft.com/office/drawing/2014/main" id="{D172C8DC-1289-4E10-BAF0-8CCEE41AFDBC}"/>
                </a:ext>
              </a:extLst>
            </p:cNvPr>
            <p:cNvCxnSpPr>
              <a:cxnSpLocks/>
            </p:cNvCxnSpPr>
            <p:nvPr/>
          </p:nvCxnSpPr>
          <p:spPr>
            <a:xfrm>
              <a:off x="9985643" y="1600200"/>
              <a:ext cx="0" cy="79248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1" name="Straight Connector 1060">
              <a:extLst>
                <a:ext uri="{FF2B5EF4-FFF2-40B4-BE49-F238E27FC236}">
                  <a16:creationId xmlns="" xmlns:a16="http://schemas.microsoft.com/office/drawing/2014/main" id="{D70710E8-E754-48CF-B0ED-38635BF087C6}"/>
                </a:ext>
              </a:extLst>
            </p:cNvPr>
            <p:cNvCxnSpPr>
              <a:cxnSpLocks/>
            </p:cNvCxnSpPr>
            <p:nvPr/>
          </p:nvCxnSpPr>
          <p:spPr>
            <a:xfrm>
              <a:off x="10671564" y="1615440"/>
              <a:ext cx="0" cy="891540"/>
            </a:xfrm>
            <a:prstGeom prst="line">
              <a:avLst/>
            </a:prstGeom>
            <a:ln w="19050">
              <a:solidFill>
                <a:srgbClr val="00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5" name="Straight Connector 1064">
              <a:extLst>
                <a:ext uri="{FF2B5EF4-FFF2-40B4-BE49-F238E27FC236}">
                  <a16:creationId xmlns="" xmlns:a16="http://schemas.microsoft.com/office/drawing/2014/main" id="{A1BE672A-0DB4-4784-AC71-0575152E6C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0462" y="2659528"/>
              <a:ext cx="1437148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8" name="Straight Connector 1067">
              <a:extLst>
                <a:ext uri="{FF2B5EF4-FFF2-40B4-BE49-F238E27FC236}">
                  <a16:creationId xmlns="" xmlns:a16="http://schemas.microsoft.com/office/drawing/2014/main" id="{4F713314-9DD5-48E5-BEBE-79816DF65C8C}"/>
                </a:ext>
              </a:extLst>
            </p:cNvPr>
            <p:cNvCxnSpPr>
              <a:cxnSpLocks/>
            </p:cNvCxnSpPr>
            <p:nvPr/>
          </p:nvCxnSpPr>
          <p:spPr>
            <a:xfrm>
              <a:off x="11353021" y="1592580"/>
              <a:ext cx="0" cy="106680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87" name="Straight Connector 1086">
              <a:extLst>
                <a:ext uri="{FF2B5EF4-FFF2-40B4-BE49-F238E27FC236}">
                  <a16:creationId xmlns="" xmlns:a16="http://schemas.microsoft.com/office/drawing/2014/main" id="{BCA40431-CA48-4F46-9D3B-1B8B14F939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44940" y="4568190"/>
              <a:ext cx="447000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91" name="Straight Connector 1090">
              <a:extLst>
                <a:ext uri="{FF2B5EF4-FFF2-40B4-BE49-F238E27FC236}">
                  <a16:creationId xmlns="" xmlns:a16="http://schemas.microsoft.com/office/drawing/2014/main" id="{93544448-3B97-465F-8BE2-030866C929E8}"/>
                </a:ext>
              </a:extLst>
            </p:cNvPr>
            <p:cNvCxnSpPr>
              <a:cxnSpLocks/>
            </p:cNvCxnSpPr>
            <p:nvPr/>
          </p:nvCxnSpPr>
          <p:spPr>
            <a:xfrm>
              <a:off x="4083088" y="4564380"/>
              <a:ext cx="0" cy="5715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1" name="Straight Connector 1100">
              <a:extLst>
                <a:ext uri="{FF2B5EF4-FFF2-40B4-BE49-F238E27FC236}">
                  <a16:creationId xmlns="" xmlns:a16="http://schemas.microsoft.com/office/drawing/2014/main" id="{E6790B77-95E7-485D-9080-5286E575C4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2378" y="4339590"/>
              <a:ext cx="1116962" cy="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8" name="Straight Connector 1107">
              <a:extLst>
                <a:ext uri="{FF2B5EF4-FFF2-40B4-BE49-F238E27FC236}">
                  <a16:creationId xmlns="" xmlns:a16="http://schemas.microsoft.com/office/drawing/2014/main" id="{B706E34E-724F-44C7-A0B4-57B5383035B3}"/>
                </a:ext>
              </a:extLst>
            </p:cNvPr>
            <p:cNvCxnSpPr>
              <a:cxnSpLocks/>
            </p:cNvCxnSpPr>
            <p:nvPr/>
          </p:nvCxnSpPr>
          <p:spPr>
            <a:xfrm>
              <a:off x="5459000" y="4427220"/>
              <a:ext cx="0" cy="217170"/>
            </a:xfrm>
            <a:prstGeom prst="line">
              <a:avLst/>
            </a:prstGeom>
            <a:ln w="19050">
              <a:solidFill>
                <a:srgbClr val="FFFF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16" name="Straight Connector 1115">
              <a:extLst>
                <a:ext uri="{FF2B5EF4-FFF2-40B4-BE49-F238E27FC236}">
                  <a16:creationId xmlns="" xmlns:a16="http://schemas.microsoft.com/office/drawing/2014/main" id="{CAF73F0E-CC5B-42FF-8434-7DD48917AB93}"/>
                </a:ext>
              </a:extLst>
            </p:cNvPr>
            <p:cNvCxnSpPr>
              <a:cxnSpLocks/>
            </p:cNvCxnSpPr>
            <p:nvPr/>
          </p:nvCxnSpPr>
          <p:spPr>
            <a:xfrm>
              <a:off x="6148708" y="4335780"/>
              <a:ext cx="0" cy="30861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1" name="Straight Connector 1120">
              <a:extLst>
                <a:ext uri="{FF2B5EF4-FFF2-40B4-BE49-F238E27FC236}">
                  <a16:creationId xmlns="" xmlns:a16="http://schemas.microsoft.com/office/drawing/2014/main" id="{70735DAB-F1D3-4EA3-A4C9-1F25E39B6C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99346" y="4259580"/>
              <a:ext cx="78715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5" name="Straight Connector 1124">
              <a:extLst>
                <a:ext uri="{FF2B5EF4-FFF2-40B4-BE49-F238E27FC236}">
                  <a16:creationId xmlns="" xmlns:a16="http://schemas.microsoft.com/office/drawing/2014/main" id="{0622B512-73A3-4550-BD76-13701A39EB80}"/>
                </a:ext>
              </a:extLst>
            </p:cNvPr>
            <p:cNvCxnSpPr>
              <a:cxnSpLocks/>
            </p:cNvCxnSpPr>
            <p:nvPr/>
          </p:nvCxnSpPr>
          <p:spPr>
            <a:xfrm>
              <a:off x="6276585" y="4251907"/>
              <a:ext cx="0" cy="255323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7" name="Straight Connector 1126">
              <a:extLst>
                <a:ext uri="{FF2B5EF4-FFF2-40B4-BE49-F238E27FC236}">
                  <a16:creationId xmlns="" xmlns:a16="http://schemas.microsoft.com/office/drawing/2014/main" id="{A23FE5F7-0EB5-435F-8A71-8C2AEE1AE9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68966" y="4503420"/>
              <a:ext cx="641285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0" name="Straight Connector 1129">
              <a:extLst>
                <a:ext uri="{FF2B5EF4-FFF2-40B4-BE49-F238E27FC236}">
                  <a16:creationId xmlns="" xmlns:a16="http://schemas.microsoft.com/office/drawing/2014/main" id="{A252082F-7BFD-422A-AC3F-3564587D8FFC}"/>
                </a:ext>
              </a:extLst>
            </p:cNvPr>
            <p:cNvCxnSpPr>
              <a:cxnSpLocks/>
            </p:cNvCxnSpPr>
            <p:nvPr/>
          </p:nvCxnSpPr>
          <p:spPr>
            <a:xfrm>
              <a:off x="6905780" y="4503420"/>
              <a:ext cx="0" cy="13335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5" name="Straight Connector 1134">
              <a:extLst>
                <a:ext uri="{FF2B5EF4-FFF2-40B4-BE49-F238E27FC236}">
                  <a16:creationId xmlns="" xmlns:a16="http://schemas.microsoft.com/office/drawing/2014/main" id="{37CCE2F7-6B0A-448D-9ED2-1174D38B8B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2190" y="4191000"/>
              <a:ext cx="110490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2" name="Straight Connector 1141">
              <a:extLst>
                <a:ext uri="{FF2B5EF4-FFF2-40B4-BE49-F238E27FC236}">
                  <a16:creationId xmlns="" xmlns:a16="http://schemas.microsoft.com/office/drawing/2014/main" id="{09E79CBC-1B11-464C-9559-DABA5B9C9DD5}"/>
                </a:ext>
              </a:extLst>
            </p:cNvPr>
            <p:cNvCxnSpPr>
              <a:cxnSpLocks/>
            </p:cNvCxnSpPr>
            <p:nvPr/>
          </p:nvCxnSpPr>
          <p:spPr>
            <a:xfrm>
              <a:off x="7185650" y="4187190"/>
              <a:ext cx="0" cy="35052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5" name="Straight Connector 1144">
              <a:extLst>
                <a:ext uri="{FF2B5EF4-FFF2-40B4-BE49-F238E27FC236}">
                  <a16:creationId xmlns="" xmlns:a16="http://schemas.microsoft.com/office/drawing/2014/main" id="{A94B4D58-4E55-4EC7-A3A6-794A87760D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178040" y="4533900"/>
              <a:ext cx="41148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7" name="Straight Connector 1146">
              <a:extLst>
                <a:ext uri="{FF2B5EF4-FFF2-40B4-BE49-F238E27FC236}">
                  <a16:creationId xmlns="" xmlns:a16="http://schemas.microsoft.com/office/drawing/2014/main" id="{505EB1CF-7253-436C-A1CC-A1B40AD435DA}"/>
                </a:ext>
              </a:extLst>
            </p:cNvPr>
            <p:cNvCxnSpPr>
              <a:cxnSpLocks/>
            </p:cNvCxnSpPr>
            <p:nvPr/>
          </p:nvCxnSpPr>
          <p:spPr>
            <a:xfrm>
              <a:off x="7585156" y="4530090"/>
              <a:ext cx="0" cy="12573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1" name="Straight Connector 1150">
              <a:extLst>
                <a:ext uri="{FF2B5EF4-FFF2-40B4-BE49-F238E27FC236}">
                  <a16:creationId xmlns="" xmlns:a16="http://schemas.microsoft.com/office/drawing/2014/main" id="{36DF1C44-7731-47F9-876B-1D4BED7785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44740" y="4442460"/>
              <a:ext cx="843643" cy="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7" name="Straight Connector 1156">
              <a:extLst>
                <a:ext uri="{FF2B5EF4-FFF2-40B4-BE49-F238E27FC236}">
                  <a16:creationId xmlns="" xmlns:a16="http://schemas.microsoft.com/office/drawing/2014/main" id="{418C1F9B-097E-4A83-BD02-EA6748668286}"/>
                </a:ext>
              </a:extLst>
            </p:cNvPr>
            <p:cNvCxnSpPr>
              <a:cxnSpLocks/>
            </p:cNvCxnSpPr>
            <p:nvPr/>
          </p:nvCxnSpPr>
          <p:spPr>
            <a:xfrm>
              <a:off x="8283790" y="4448991"/>
              <a:ext cx="0" cy="20574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0" name="Straight Connector 1159">
              <a:extLst>
                <a:ext uri="{FF2B5EF4-FFF2-40B4-BE49-F238E27FC236}">
                  <a16:creationId xmlns="" xmlns:a16="http://schemas.microsoft.com/office/drawing/2014/main" id="{A23DA3D1-46C3-4717-B888-5842F3EC6E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1012" y="3889645"/>
              <a:ext cx="2623171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3" name="Straight Connector 1162">
              <a:extLst>
                <a:ext uri="{FF2B5EF4-FFF2-40B4-BE49-F238E27FC236}">
                  <a16:creationId xmlns="" xmlns:a16="http://schemas.microsoft.com/office/drawing/2014/main" id="{2A5EC0EA-9BA0-409B-95C3-249001C6BAB6}"/>
                </a:ext>
              </a:extLst>
            </p:cNvPr>
            <p:cNvCxnSpPr>
              <a:cxnSpLocks/>
            </p:cNvCxnSpPr>
            <p:nvPr/>
          </p:nvCxnSpPr>
          <p:spPr>
            <a:xfrm>
              <a:off x="8966849" y="3886200"/>
              <a:ext cx="0" cy="766899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6" name="Straight Connector 1165">
              <a:extLst>
                <a:ext uri="{FF2B5EF4-FFF2-40B4-BE49-F238E27FC236}">
                  <a16:creationId xmlns="" xmlns:a16="http://schemas.microsoft.com/office/drawing/2014/main" id="{1C62FA0F-A859-4AAE-B714-44238F25678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14186" y="3810716"/>
              <a:ext cx="269745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2" name="Straight Connector 1171">
              <a:extLst>
                <a:ext uri="{FF2B5EF4-FFF2-40B4-BE49-F238E27FC236}">
                  <a16:creationId xmlns="" xmlns:a16="http://schemas.microsoft.com/office/drawing/2014/main" id="{B80A1931-1158-4CD3-8D20-4015C86E4077}"/>
                </a:ext>
              </a:extLst>
            </p:cNvPr>
            <p:cNvCxnSpPr>
              <a:cxnSpLocks/>
            </p:cNvCxnSpPr>
            <p:nvPr/>
          </p:nvCxnSpPr>
          <p:spPr>
            <a:xfrm>
              <a:off x="9304046" y="3806792"/>
              <a:ext cx="0" cy="536608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4" name="Straight Connector 1173">
              <a:extLst>
                <a:ext uri="{FF2B5EF4-FFF2-40B4-BE49-F238E27FC236}">
                  <a16:creationId xmlns="" xmlns:a16="http://schemas.microsoft.com/office/drawing/2014/main" id="{C47E30B8-04C7-4951-8B46-4614E517B4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92616" y="4339590"/>
              <a:ext cx="357569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7" name="Straight Connector 1176">
              <a:extLst>
                <a:ext uri="{FF2B5EF4-FFF2-40B4-BE49-F238E27FC236}">
                  <a16:creationId xmlns="" xmlns:a16="http://schemas.microsoft.com/office/drawing/2014/main" id="{B3A07BDB-EB8D-4BB0-9576-66AE065D10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648670" y="4336869"/>
              <a:ext cx="0" cy="341106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4" name="Straight Connector 1183">
              <a:extLst>
                <a:ext uri="{FF2B5EF4-FFF2-40B4-BE49-F238E27FC236}">
                  <a16:creationId xmlns="" xmlns:a16="http://schemas.microsoft.com/office/drawing/2014/main" id="{628D2EB1-8364-4776-936D-E807C7F82D13}"/>
                </a:ext>
              </a:extLst>
            </p:cNvPr>
            <p:cNvCxnSpPr>
              <a:cxnSpLocks/>
            </p:cNvCxnSpPr>
            <p:nvPr/>
          </p:nvCxnSpPr>
          <p:spPr>
            <a:xfrm>
              <a:off x="9806800" y="3646170"/>
              <a:ext cx="0" cy="70104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7" name="Straight Connector 1186">
              <a:extLst>
                <a:ext uri="{FF2B5EF4-FFF2-40B4-BE49-F238E27FC236}">
                  <a16:creationId xmlns="" xmlns:a16="http://schemas.microsoft.com/office/drawing/2014/main" id="{011DE423-AB4D-4CCC-919A-044F2B3DDE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02990" y="4343400"/>
              <a:ext cx="549324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0" name="Straight Connector 1189">
              <a:extLst>
                <a:ext uri="{FF2B5EF4-FFF2-40B4-BE49-F238E27FC236}">
                  <a16:creationId xmlns="" xmlns:a16="http://schemas.microsoft.com/office/drawing/2014/main" id="{34BA6A74-8FAC-4167-B3C6-97DB5C9B12C9}"/>
                </a:ext>
              </a:extLst>
            </p:cNvPr>
            <p:cNvCxnSpPr>
              <a:cxnSpLocks/>
            </p:cNvCxnSpPr>
            <p:nvPr/>
          </p:nvCxnSpPr>
          <p:spPr>
            <a:xfrm>
              <a:off x="10353263" y="4336869"/>
              <a:ext cx="0" cy="342355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4" name="Straight Connector 1193">
              <a:extLst>
                <a:ext uri="{FF2B5EF4-FFF2-40B4-BE49-F238E27FC236}">
                  <a16:creationId xmlns="" xmlns:a16="http://schemas.microsoft.com/office/drawing/2014/main" id="{F006877F-3760-4651-91ED-458C867196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18052" y="3501390"/>
              <a:ext cx="123564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7" name="Straight Connector 1196">
              <a:extLst>
                <a:ext uri="{FF2B5EF4-FFF2-40B4-BE49-F238E27FC236}">
                  <a16:creationId xmlns="" xmlns:a16="http://schemas.microsoft.com/office/drawing/2014/main" id="{606B9EA3-3D00-4E38-BE6F-4D70727581B2}"/>
                </a:ext>
              </a:extLst>
            </p:cNvPr>
            <p:cNvCxnSpPr>
              <a:cxnSpLocks/>
            </p:cNvCxnSpPr>
            <p:nvPr/>
          </p:nvCxnSpPr>
          <p:spPr>
            <a:xfrm>
              <a:off x="10548682" y="3501447"/>
              <a:ext cx="0" cy="845763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9" name="Straight Connector 1198">
              <a:extLst>
                <a:ext uri="{FF2B5EF4-FFF2-40B4-BE49-F238E27FC236}">
                  <a16:creationId xmlns="" xmlns:a16="http://schemas.microsoft.com/office/drawing/2014/main" id="{3AC9D953-0DBF-4A4F-B75C-E029A2BF83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44872" y="4343400"/>
              <a:ext cx="486711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2" name="Straight Connector 1201">
              <a:extLst>
                <a:ext uri="{FF2B5EF4-FFF2-40B4-BE49-F238E27FC236}">
                  <a16:creationId xmlns="" xmlns:a16="http://schemas.microsoft.com/office/drawing/2014/main" id="{A83DF0FD-1B1A-4A9D-9563-0AA256C60D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034897" y="4340134"/>
              <a:ext cx="0" cy="337322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8" name="Straight Connector 1207">
              <a:extLst>
                <a:ext uri="{FF2B5EF4-FFF2-40B4-BE49-F238E27FC236}">
                  <a16:creationId xmlns="" xmlns:a16="http://schemas.microsoft.com/office/drawing/2014/main" id="{CE78F16F-77C2-4FFF-A689-43C0188695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138936" y="4347210"/>
              <a:ext cx="584978" cy="0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11" name="Straight Connector 1210">
              <a:extLst>
                <a:ext uri="{FF2B5EF4-FFF2-40B4-BE49-F238E27FC236}">
                  <a16:creationId xmlns="" xmlns:a16="http://schemas.microsoft.com/office/drawing/2014/main" id="{BCF95FD1-7DA3-4EAD-A21E-DCEEFEDC23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723883" y="4336869"/>
              <a:ext cx="0" cy="334284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555" name="Group 2554">
            <a:extLst>
              <a:ext uri="{FF2B5EF4-FFF2-40B4-BE49-F238E27FC236}">
                <a16:creationId xmlns="" xmlns:a16="http://schemas.microsoft.com/office/drawing/2014/main" id="{0045B66C-C1DB-4D09-85D7-0A122D24E1DC}"/>
              </a:ext>
            </a:extLst>
          </p:cNvPr>
          <p:cNvGrpSpPr/>
          <p:nvPr/>
        </p:nvGrpSpPr>
        <p:grpSpPr>
          <a:xfrm>
            <a:off x="244305" y="751414"/>
            <a:ext cx="567891" cy="390500"/>
            <a:chOff x="342975" y="669984"/>
            <a:chExt cx="567891" cy="390500"/>
          </a:xfrm>
        </p:grpSpPr>
        <p:pic>
          <p:nvPicPr>
            <p:cNvPr id="2556" name="Picture 2555">
              <a:extLst>
                <a:ext uri="{FF2B5EF4-FFF2-40B4-BE49-F238E27FC236}">
                  <a16:creationId xmlns="" xmlns:a16="http://schemas.microsoft.com/office/drawing/2014/main" id="{30CDC117-2850-4BEF-A422-D422F645A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557" name="TextBox 2556">
              <a:extLst>
                <a:ext uri="{FF2B5EF4-FFF2-40B4-BE49-F238E27FC236}">
                  <a16:creationId xmlns="" xmlns:a16="http://schemas.microsoft.com/office/drawing/2014/main" id="{EC903E2E-8417-4B3F-9B8A-6471EF2B616D}"/>
                </a:ext>
              </a:extLst>
            </p:cNvPr>
            <p:cNvSpPr txBox="1"/>
            <p:nvPr/>
          </p:nvSpPr>
          <p:spPr>
            <a:xfrm>
              <a:off x="342975" y="814263"/>
              <a:ext cx="5678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>
                  <a:latin typeface="Cambria" panose="02040503050406030204" pitchFamily="18" charset="0"/>
                </a:rPr>
                <a:t>Aceh</a:t>
              </a:r>
            </a:p>
          </p:txBody>
        </p:sp>
      </p:grpSp>
      <p:sp>
        <p:nvSpPr>
          <p:cNvPr id="2558" name="TextBox 2557">
            <a:extLst>
              <a:ext uri="{FF2B5EF4-FFF2-40B4-BE49-F238E27FC236}">
                <a16:creationId xmlns="" xmlns:a16="http://schemas.microsoft.com/office/drawing/2014/main" id="{8FE7AE1D-2C82-40EA-82C1-1868AD42F249}"/>
              </a:ext>
            </a:extLst>
          </p:cNvPr>
          <p:cNvSpPr txBox="1"/>
          <p:nvPr/>
        </p:nvSpPr>
        <p:spPr>
          <a:xfrm>
            <a:off x="170654" y="1061627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59" name="Group 2558">
            <a:extLst>
              <a:ext uri="{FF2B5EF4-FFF2-40B4-BE49-F238E27FC236}">
                <a16:creationId xmlns="" xmlns:a16="http://schemas.microsoft.com/office/drawing/2014/main" id="{C7AAEF4F-B7D3-4E62-8EE7-EBACE2714017}"/>
              </a:ext>
            </a:extLst>
          </p:cNvPr>
          <p:cNvGrpSpPr/>
          <p:nvPr/>
        </p:nvGrpSpPr>
        <p:grpSpPr>
          <a:xfrm>
            <a:off x="913544" y="756715"/>
            <a:ext cx="567891" cy="371135"/>
            <a:chOff x="331048" y="673960"/>
            <a:chExt cx="567891" cy="371135"/>
          </a:xfrm>
        </p:grpSpPr>
        <p:pic>
          <p:nvPicPr>
            <p:cNvPr id="2560" name="Picture 2559">
              <a:extLst>
                <a:ext uri="{FF2B5EF4-FFF2-40B4-BE49-F238E27FC236}">
                  <a16:creationId xmlns="" xmlns:a16="http://schemas.microsoft.com/office/drawing/2014/main" id="{B679DF63-B619-4911-8C57-1671DFE9C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1" name="TextBox 2560">
              <a:extLst>
                <a:ext uri="{FF2B5EF4-FFF2-40B4-BE49-F238E27FC236}">
                  <a16:creationId xmlns="" xmlns:a16="http://schemas.microsoft.com/office/drawing/2014/main" id="{1A3FC3D9-9A26-43E4-A8F2-26486A9F94C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Sumut</a:t>
              </a:r>
              <a:r>
                <a:rPr lang="en-US" sz="900" b="1" dirty="0">
                  <a:latin typeface="Cambria" panose="02040503050406030204" pitchFamily="18" charset="0"/>
                </a:rPr>
                <a:t> </a:t>
              </a:r>
            </a:p>
          </p:txBody>
        </p:sp>
      </p:grpSp>
      <p:grpSp>
        <p:nvGrpSpPr>
          <p:cNvPr id="2563" name="Group 2562">
            <a:extLst>
              <a:ext uri="{FF2B5EF4-FFF2-40B4-BE49-F238E27FC236}">
                <a16:creationId xmlns="" xmlns:a16="http://schemas.microsoft.com/office/drawing/2014/main" id="{DD38D7AC-5F2D-4158-AC45-80C83C4074F6}"/>
              </a:ext>
            </a:extLst>
          </p:cNvPr>
          <p:cNvGrpSpPr/>
          <p:nvPr/>
        </p:nvGrpSpPr>
        <p:grpSpPr>
          <a:xfrm>
            <a:off x="1598682" y="750089"/>
            <a:ext cx="567891" cy="371135"/>
            <a:chOff x="331048" y="673960"/>
            <a:chExt cx="567891" cy="371135"/>
          </a:xfrm>
        </p:grpSpPr>
        <p:pic>
          <p:nvPicPr>
            <p:cNvPr id="2564" name="Picture 2563">
              <a:extLst>
                <a:ext uri="{FF2B5EF4-FFF2-40B4-BE49-F238E27FC236}">
                  <a16:creationId xmlns="" xmlns:a16="http://schemas.microsoft.com/office/drawing/2014/main" id="{C5E85E4A-14A3-49AB-9A4D-33D9EF142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5" name="TextBox 2564">
              <a:extLst>
                <a:ext uri="{FF2B5EF4-FFF2-40B4-BE49-F238E27FC236}">
                  <a16:creationId xmlns="" xmlns:a16="http://schemas.microsoft.com/office/drawing/2014/main" id="{2B1DD1E0-82A0-4E97-BCD6-8D607316CDE3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Riau</a:t>
              </a:r>
            </a:p>
          </p:txBody>
        </p:sp>
      </p:grpSp>
      <p:sp>
        <p:nvSpPr>
          <p:cNvPr id="2566" name="TextBox 2565">
            <a:extLst>
              <a:ext uri="{FF2B5EF4-FFF2-40B4-BE49-F238E27FC236}">
                <a16:creationId xmlns="" xmlns:a16="http://schemas.microsoft.com/office/drawing/2014/main" id="{DA749CD8-4F51-4CE3-9917-7EC87024FCCE}"/>
              </a:ext>
            </a:extLst>
          </p:cNvPr>
          <p:cNvSpPr txBox="1"/>
          <p:nvPr/>
        </p:nvSpPr>
        <p:spPr>
          <a:xfrm>
            <a:off x="1536958" y="105632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67" name="Group 2566">
            <a:extLst>
              <a:ext uri="{FF2B5EF4-FFF2-40B4-BE49-F238E27FC236}">
                <a16:creationId xmlns="" xmlns:a16="http://schemas.microsoft.com/office/drawing/2014/main" id="{FDFC3C9F-6C9A-44B9-830F-A8147877F16F}"/>
              </a:ext>
            </a:extLst>
          </p:cNvPr>
          <p:cNvGrpSpPr/>
          <p:nvPr/>
        </p:nvGrpSpPr>
        <p:grpSpPr>
          <a:xfrm>
            <a:off x="2242190" y="755390"/>
            <a:ext cx="567891" cy="371135"/>
            <a:chOff x="331048" y="673960"/>
            <a:chExt cx="567891" cy="371135"/>
          </a:xfrm>
        </p:grpSpPr>
        <p:pic>
          <p:nvPicPr>
            <p:cNvPr id="2568" name="Picture 2567">
              <a:extLst>
                <a:ext uri="{FF2B5EF4-FFF2-40B4-BE49-F238E27FC236}">
                  <a16:creationId xmlns="" xmlns:a16="http://schemas.microsoft.com/office/drawing/2014/main" id="{C678B622-D313-497C-A526-EB7B909A5C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9" name="TextBox 2568">
              <a:extLst>
                <a:ext uri="{FF2B5EF4-FFF2-40B4-BE49-F238E27FC236}">
                  <a16:creationId xmlns="" xmlns:a16="http://schemas.microsoft.com/office/drawing/2014/main" id="{062B082D-168D-405A-AADC-A79690331A04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Jambi</a:t>
              </a:r>
            </a:p>
          </p:txBody>
        </p:sp>
      </p:grpSp>
      <p:sp>
        <p:nvSpPr>
          <p:cNvPr id="2570" name="TextBox 2569">
            <a:extLst>
              <a:ext uri="{FF2B5EF4-FFF2-40B4-BE49-F238E27FC236}">
                <a16:creationId xmlns="" xmlns:a16="http://schemas.microsoft.com/office/drawing/2014/main" id="{90C887DC-24FA-44C4-9B39-8CBDDF99D48E}"/>
              </a:ext>
            </a:extLst>
          </p:cNvPr>
          <p:cNvSpPr txBox="1"/>
          <p:nvPr/>
        </p:nvSpPr>
        <p:spPr>
          <a:xfrm>
            <a:off x="2218119" y="1061627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71" name="Group 2570">
            <a:extLst>
              <a:ext uri="{FF2B5EF4-FFF2-40B4-BE49-F238E27FC236}">
                <a16:creationId xmlns="" xmlns:a16="http://schemas.microsoft.com/office/drawing/2014/main" id="{B879A4AE-BA8E-4097-8A81-17667C1F983E}"/>
              </a:ext>
            </a:extLst>
          </p:cNvPr>
          <p:cNvGrpSpPr/>
          <p:nvPr/>
        </p:nvGrpSpPr>
        <p:grpSpPr>
          <a:xfrm>
            <a:off x="2907060" y="755389"/>
            <a:ext cx="567891" cy="371135"/>
            <a:chOff x="331048" y="673960"/>
            <a:chExt cx="567891" cy="371135"/>
          </a:xfrm>
        </p:grpSpPr>
        <p:pic>
          <p:nvPicPr>
            <p:cNvPr id="2572" name="Picture 2571">
              <a:extLst>
                <a:ext uri="{FF2B5EF4-FFF2-40B4-BE49-F238E27FC236}">
                  <a16:creationId xmlns="" xmlns:a16="http://schemas.microsoft.com/office/drawing/2014/main" id="{1C042F98-16C7-45BB-912F-11C338A67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3" name="TextBox 2572">
              <a:extLst>
                <a:ext uri="{FF2B5EF4-FFF2-40B4-BE49-F238E27FC236}">
                  <a16:creationId xmlns="" xmlns:a16="http://schemas.microsoft.com/office/drawing/2014/main" id="{025BEB38-F12D-4FC2-990D-9630107F9D9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Kepri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74" name="TextBox 2573">
            <a:extLst>
              <a:ext uri="{FF2B5EF4-FFF2-40B4-BE49-F238E27FC236}">
                <a16:creationId xmlns="" xmlns:a16="http://schemas.microsoft.com/office/drawing/2014/main" id="{3690189B-5D58-4D3E-A1D5-E262C37C7B13}"/>
              </a:ext>
            </a:extLst>
          </p:cNvPr>
          <p:cNvSpPr txBox="1"/>
          <p:nvPr/>
        </p:nvSpPr>
        <p:spPr>
          <a:xfrm>
            <a:off x="2909882" y="106162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75" name="Group 2574">
            <a:extLst>
              <a:ext uri="{FF2B5EF4-FFF2-40B4-BE49-F238E27FC236}">
                <a16:creationId xmlns="" xmlns:a16="http://schemas.microsoft.com/office/drawing/2014/main" id="{E9FC234B-F0E9-420B-A3CB-EF71AD773203}"/>
              </a:ext>
            </a:extLst>
          </p:cNvPr>
          <p:cNvGrpSpPr/>
          <p:nvPr/>
        </p:nvGrpSpPr>
        <p:grpSpPr>
          <a:xfrm>
            <a:off x="3668765" y="748762"/>
            <a:ext cx="567891" cy="371135"/>
            <a:chOff x="356169" y="673960"/>
            <a:chExt cx="567891" cy="371135"/>
          </a:xfrm>
        </p:grpSpPr>
        <p:pic>
          <p:nvPicPr>
            <p:cNvPr id="2576" name="Picture 2575">
              <a:extLst>
                <a:ext uri="{FF2B5EF4-FFF2-40B4-BE49-F238E27FC236}">
                  <a16:creationId xmlns="" xmlns:a16="http://schemas.microsoft.com/office/drawing/2014/main" id="{B002134C-B8E1-4308-9771-91864954B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7" name="TextBox 2576">
              <a:extLst>
                <a:ext uri="{FF2B5EF4-FFF2-40B4-BE49-F238E27FC236}">
                  <a16:creationId xmlns="" xmlns:a16="http://schemas.microsoft.com/office/drawing/2014/main" id="{88BA29F5-DC0C-4562-BA62-868D4F5700C2}"/>
                </a:ext>
              </a:extLst>
            </p:cNvPr>
            <p:cNvSpPr txBox="1"/>
            <p:nvPr/>
          </p:nvSpPr>
          <p:spPr>
            <a:xfrm>
              <a:off x="356169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78" name="TextBox 2577">
            <a:extLst>
              <a:ext uri="{FF2B5EF4-FFF2-40B4-BE49-F238E27FC236}">
                <a16:creationId xmlns="" xmlns:a16="http://schemas.microsoft.com/office/drawing/2014/main" id="{AC15A033-DBB6-4FFB-8F01-4520B346467B}"/>
              </a:ext>
            </a:extLst>
          </p:cNvPr>
          <p:cNvSpPr txBox="1"/>
          <p:nvPr/>
        </p:nvSpPr>
        <p:spPr>
          <a:xfrm>
            <a:off x="3662605" y="1054999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79" name="Group 2578">
            <a:extLst>
              <a:ext uri="{FF2B5EF4-FFF2-40B4-BE49-F238E27FC236}">
                <a16:creationId xmlns="" xmlns:a16="http://schemas.microsoft.com/office/drawing/2014/main" id="{3FD345E5-601A-47A2-9384-2AED190F8C6B}"/>
              </a:ext>
            </a:extLst>
          </p:cNvPr>
          <p:cNvGrpSpPr/>
          <p:nvPr/>
        </p:nvGrpSpPr>
        <p:grpSpPr>
          <a:xfrm>
            <a:off x="4376147" y="745957"/>
            <a:ext cx="567891" cy="381892"/>
            <a:chOff x="325669" y="673960"/>
            <a:chExt cx="567891" cy="381892"/>
          </a:xfrm>
        </p:grpSpPr>
        <p:pic>
          <p:nvPicPr>
            <p:cNvPr id="2580" name="Picture 2579">
              <a:extLst>
                <a:ext uri="{FF2B5EF4-FFF2-40B4-BE49-F238E27FC236}">
                  <a16:creationId xmlns="" xmlns:a16="http://schemas.microsoft.com/office/drawing/2014/main" id="{73D8D630-30D6-46B9-A520-99373C2004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1" name="TextBox 2580">
              <a:extLst>
                <a:ext uri="{FF2B5EF4-FFF2-40B4-BE49-F238E27FC236}">
                  <a16:creationId xmlns="" xmlns:a16="http://schemas.microsoft.com/office/drawing/2014/main" id="{DDCA8382-899C-42D9-8B15-2CDA43A44AB1}"/>
                </a:ext>
              </a:extLst>
            </p:cNvPr>
            <p:cNvSpPr txBox="1"/>
            <p:nvPr/>
          </p:nvSpPr>
          <p:spPr>
            <a:xfrm>
              <a:off x="325669" y="825020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Babel</a:t>
              </a:r>
            </a:p>
          </p:txBody>
        </p:sp>
      </p:grpSp>
      <p:sp>
        <p:nvSpPr>
          <p:cNvPr id="2582" name="TextBox 2581">
            <a:extLst>
              <a:ext uri="{FF2B5EF4-FFF2-40B4-BE49-F238E27FC236}">
                <a16:creationId xmlns="" xmlns:a16="http://schemas.microsoft.com/office/drawing/2014/main" id="{2BA64262-9A02-4D72-869D-B0CD3E45E514}"/>
              </a:ext>
            </a:extLst>
          </p:cNvPr>
          <p:cNvSpPr txBox="1"/>
          <p:nvPr/>
        </p:nvSpPr>
        <p:spPr>
          <a:xfrm>
            <a:off x="4358345" y="106295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83" name="Group 2582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5071172" y="752738"/>
            <a:ext cx="567891" cy="371135"/>
            <a:chOff x="331048" y="673960"/>
            <a:chExt cx="567891" cy="371135"/>
          </a:xfrm>
        </p:grpSpPr>
        <p:pic>
          <p:nvPicPr>
            <p:cNvPr id="2584" name="Picture 2583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5" name="TextBox 2584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86" name="TextBox 2585">
            <a:extLst>
              <a:ext uri="{FF2B5EF4-FFF2-40B4-BE49-F238E27FC236}">
                <a16:creationId xmlns="" xmlns:a16="http://schemas.microsoft.com/office/drawing/2014/main" id="{ED97C968-D623-4ABE-8BD5-1C4F393F049B}"/>
              </a:ext>
            </a:extLst>
          </p:cNvPr>
          <p:cNvSpPr txBox="1"/>
          <p:nvPr/>
        </p:nvSpPr>
        <p:spPr>
          <a:xfrm>
            <a:off x="5034206" y="105897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87" name="Group 2586">
            <a:extLst>
              <a:ext uri="{FF2B5EF4-FFF2-40B4-BE49-F238E27FC236}">
                <a16:creationId xmlns="" xmlns:a16="http://schemas.microsoft.com/office/drawing/2014/main" id="{308567DE-0428-46B5-947F-13C309DCC97F}"/>
              </a:ext>
            </a:extLst>
          </p:cNvPr>
          <p:cNvGrpSpPr/>
          <p:nvPr/>
        </p:nvGrpSpPr>
        <p:grpSpPr>
          <a:xfrm>
            <a:off x="5753604" y="752738"/>
            <a:ext cx="596675" cy="376159"/>
            <a:chOff x="341096" y="673960"/>
            <a:chExt cx="596675" cy="376159"/>
          </a:xfrm>
        </p:grpSpPr>
        <p:pic>
          <p:nvPicPr>
            <p:cNvPr id="2588" name="Picture 2587">
              <a:extLst>
                <a:ext uri="{FF2B5EF4-FFF2-40B4-BE49-F238E27FC236}">
                  <a16:creationId xmlns="" xmlns:a16="http://schemas.microsoft.com/office/drawing/2014/main" id="{C2A3CFA9-E2D9-4A73-928B-53551B1C6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9" name="TextBox 2588">
              <a:extLst>
                <a:ext uri="{FF2B5EF4-FFF2-40B4-BE49-F238E27FC236}">
                  <a16:creationId xmlns="" xmlns:a16="http://schemas.microsoft.com/office/drawing/2014/main" id="{1BF9B26F-E364-4B67-B4B0-5FF40B468BB2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90" name="TextBox 2589">
            <a:extLst>
              <a:ext uri="{FF2B5EF4-FFF2-40B4-BE49-F238E27FC236}">
                <a16:creationId xmlns="" xmlns:a16="http://schemas.microsoft.com/office/drawing/2014/main" id="{D34C45E1-D3C0-4163-93F9-7433510BAE88}"/>
              </a:ext>
            </a:extLst>
          </p:cNvPr>
          <p:cNvSpPr txBox="1"/>
          <p:nvPr/>
        </p:nvSpPr>
        <p:spPr>
          <a:xfrm>
            <a:off x="5725969" y="105897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91" name="Group 2590">
            <a:extLst>
              <a:ext uri="{FF2B5EF4-FFF2-40B4-BE49-F238E27FC236}">
                <a16:creationId xmlns="" xmlns:a16="http://schemas.microsoft.com/office/drawing/2014/main" id="{BF6109C0-81D1-4C85-9993-1A6C44481AFA}"/>
              </a:ext>
            </a:extLst>
          </p:cNvPr>
          <p:cNvGrpSpPr/>
          <p:nvPr/>
        </p:nvGrpSpPr>
        <p:grpSpPr>
          <a:xfrm>
            <a:off x="6467184" y="750088"/>
            <a:ext cx="567891" cy="371135"/>
            <a:chOff x="331048" y="673960"/>
            <a:chExt cx="567891" cy="371135"/>
          </a:xfrm>
        </p:grpSpPr>
        <p:pic>
          <p:nvPicPr>
            <p:cNvPr id="2592" name="Picture 2591">
              <a:extLst>
                <a:ext uri="{FF2B5EF4-FFF2-40B4-BE49-F238E27FC236}">
                  <a16:creationId xmlns="" xmlns:a16="http://schemas.microsoft.com/office/drawing/2014/main" id="{2592765A-04D2-464E-BD50-193019460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93" name="TextBox 2592">
              <a:extLst>
                <a:ext uri="{FF2B5EF4-FFF2-40B4-BE49-F238E27FC236}">
                  <a16:creationId xmlns="" xmlns:a16="http://schemas.microsoft.com/office/drawing/2014/main" id="{A7046B10-BFED-414B-9DEE-7D47503C804B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94" name="TextBox 2593">
            <a:extLst>
              <a:ext uri="{FF2B5EF4-FFF2-40B4-BE49-F238E27FC236}">
                <a16:creationId xmlns="" xmlns:a16="http://schemas.microsoft.com/office/drawing/2014/main" id="{477B2C3E-591A-4C32-A21E-2754EF5FE843}"/>
              </a:ext>
            </a:extLst>
          </p:cNvPr>
          <p:cNvSpPr txBox="1"/>
          <p:nvPr/>
        </p:nvSpPr>
        <p:spPr>
          <a:xfrm>
            <a:off x="6415082" y="105632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95" name="Group 2594">
            <a:extLst>
              <a:ext uri="{FF2B5EF4-FFF2-40B4-BE49-F238E27FC236}">
                <a16:creationId xmlns="" xmlns:a16="http://schemas.microsoft.com/office/drawing/2014/main" id="{3A53670D-3202-4814-8D20-916627CF177C}"/>
              </a:ext>
            </a:extLst>
          </p:cNvPr>
          <p:cNvGrpSpPr/>
          <p:nvPr/>
        </p:nvGrpSpPr>
        <p:grpSpPr>
          <a:xfrm>
            <a:off x="7120775" y="750010"/>
            <a:ext cx="660387" cy="381892"/>
            <a:chOff x="300904" y="663203"/>
            <a:chExt cx="660387" cy="381892"/>
          </a:xfrm>
        </p:grpSpPr>
        <p:pic>
          <p:nvPicPr>
            <p:cNvPr id="2596" name="Picture 2595">
              <a:extLst>
                <a:ext uri="{FF2B5EF4-FFF2-40B4-BE49-F238E27FC236}">
                  <a16:creationId xmlns="" xmlns:a16="http://schemas.microsoft.com/office/drawing/2014/main" id="{1D77F44D-CE0D-42F2-8496-DFD59053A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63203"/>
              <a:ext cx="469306" cy="277907"/>
            </a:xfrm>
            <a:prstGeom prst="rect">
              <a:avLst/>
            </a:prstGeom>
          </p:spPr>
        </p:pic>
        <p:sp>
          <p:nvSpPr>
            <p:cNvPr id="2597" name="TextBox 2596">
              <a:extLst>
                <a:ext uri="{FF2B5EF4-FFF2-40B4-BE49-F238E27FC236}">
                  <a16:creationId xmlns="" xmlns:a16="http://schemas.microsoft.com/office/drawing/2014/main" id="{1E368A33-A0FC-48CE-A246-41A29C6B6DE9}"/>
                </a:ext>
              </a:extLst>
            </p:cNvPr>
            <p:cNvSpPr txBox="1"/>
            <p:nvPr/>
          </p:nvSpPr>
          <p:spPr>
            <a:xfrm>
              <a:off x="300904" y="814263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Kaltara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98" name="TextBox 2597">
            <a:extLst>
              <a:ext uri="{FF2B5EF4-FFF2-40B4-BE49-F238E27FC236}">
                <a16:creationId xmlns="" xmlns:a16="http://schemas.microsoft.com/office/drawing/2014/main" id="{B7CD6696-C01B-4E9A-8927-05AF709F6603}"/>
              </a:ext>
            </a:extLst>
          </p:cNvPr>
          <p:cNvSpPr txBox="1"/>
          <p:nvPr/>
        </p:nvSpPr>
        <p:spPr>
          <a:xfrm>
            <a:off x="7104195" y="106162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99" name="Group 2598">
            <a:extLst>
              <a:ext uri="{FF2B5EF4-FFF2-40B4-BE49-F238E27FC236}">
                <a16:creationId xmlns="" xmlns:a16="http://schemas.microsoft.com/office/drawing/2014/main" id="{E6A2AA6E-11C4-4C80-BCF2-D035ADC08149}"/>
              </a:ext>
            </a:extLst>
          </p:cNvPr>
          <p:cNvGrpSpPr/>
          <p:nvPr/>
        </p:nvGrpSpPr>
        <p:grpSpPr>
          <a:xfrm>
            <a:off x="7842946" y="751334"/>
            <a:ext cx="567891" cy="371135"/>
            <a:chOff x="331048" y="673960"/>
            <a:chExt cx="567891" cy="371135"/>
          </a:xfrm>
        </p:grpSpPr>
        <p:pic>
          <p:nvPicPr>
            <p:cNvPr id="2600" name="Picture 2599">
              <a:extLst>
                <a:ext uri="{FF2B5EF4-FFF2-40B4-BE49-F238E27FC236}">
                  <a16:creationId xmlns="" xmlns:a16="http://schemas.microsoft.com/office/drawing/2014/main" id="{4E8C0D22-E2B1-427F-B741-557A9A453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1" name="TextBox 2600">
              <a:extLst>
                <a:ext uri="{FF2B5EF4-FFF2-40B4-BE49-F238E27FC236}">
                  <a16:creationId xmlns="" xmlns:a16="http://schemas.microsoft.com/office/drawing/2014/main" id="{4D04DD5A-89ED-44B8-A585-8D140378778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602" name="TextBox 2601">
            <a:extLst>
              <a:ext uri="{FF2B5EF4-FFF2-40B4-BE49-F238E27FC236}">
                <a16:creationId xmlns="" xmlns:a16="http://schemas.microsoft.com/office/drawing/2014/main" id="{E117A267-0ED2-4B63-9483-24591503D146}"/>
              </a:ext>
            </a:extLst>
          </p:cNvPr>
          <p:cNvSpPr txBox="1"/>
          <p:nvPr/>
        </p:nvSpPr>
        <p:spPr>
          <a:xfrm>
            <a:off x="7785357" y="106295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603" name="Group 2602">
            <a:extLst>
              <a:ext uri="{FF2B5EF4-FFF2-40B4-BE49-F238E27FC236}">
                <a16:creationId xmlns="" xmlns:a16="http://schemas.microsoft.com/office/drawing/2014/main" id="{A533AEC6-22B2-47E8-9F42-24F1684441D0}"/>
              </a:ext>
            </a:extLst>
          </p:cNvPr>
          <p:cNvGrpSpPr/>
          <p:nvPr/>
        </p:nvGrpSpPr>
        <p:grpSpPr>
          <a:xfrm>
            <a:off x="8494406" y="758038"/>
            <a:ext cx="649977" cy="371135"/>
            <a:chOff x="297371" y="673960"/>
            <a:chExt cx="649977" cy="371135"/>
          </a:xfrm>
        </p:grpSpPr>
        <p:pic>
          <p:nvPicPr>
            <p:cNvPr id="2604" name="Picture 2603">
              <a:extLst>
                <a:ext uri="{FF2B5EF4-FFF2-40B4-BE49-F238E27FC236}">
                  <a16:creationId xmlns="" xmlns:a16="http://schemas.microsoft.com/office/drawing/2014/main" id="{C0741BF9-2F56-4F00-B8D6-23D81B103A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5" name="TextBox 2604">
              <a:extLst>
                <a:ext uri="{FF2B5EF4-FFF2-40B4-BE49-F238E27FC236}">
                  <a16:creationId xmlns="" xmlns:a16="http://schemas.microsoft.com/office/drawing/2014/main" id="{CE09D742-F8B6-427F-A54B-0C220ADA0C49}"/>
                </a:ext>
              </a:extLst>
            </p:cNvPr>
            <p:cNvSpPr txBox="1"/>
            <p:nvPr/>
          </p:nvSpPr>
          <p:spPr>
            <a:xfrm>
              <a:off x="297371" y="814263"/>
              <a:ext cx="64997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606" name="TextBox 2605">
            <a:extLst>
              <a:ext uri="{FF2B5EF4-FFF2-40B4-BE49-F238E27FC236}">
                <a16:creationId xmlns="" xmlns:a16="http://schemas.microsoft.com/office/drawing/2014/main" id="{8237637C-6847-4A65-9171-AD66B0AB8DDE}"/>
              </a:ext>
            </a:extLst>
          </p:cNvPr>
          <p:cNvSpPr txBox="1"/>
          <p:nvPr/>
        </p:nvSpPr>
        <p:spPr>
          <a:xfrm>
            <a:off x="8470494" y="106427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607" name="Group 2606">
            <a:extLst>
              <a:ext uri="{FF2B5EF4-FFF2-40B4-BE49-F238E27FC236}">
                <a16:creationId xmlns="" xmlns:a16="http://schemas.microsoft.com/office/drawing/2014/main" id="{69A8B968-B964-4801-88D1-1088D0F053C5}"/>
              </a:ext>
            </a:extLst>
          </p:cNvPr>
          <p:cNvGrpSpPr/>
          <p:nvPr/>
        </p:nvGrpSpPr>
        <p:grpSpPr>
          <a:xfrm>
            <a:off x="9115999" y="756636"/>
            <a:ext cx="785308" cy="380120"/>
            <a:chOff x="238906" y="673960"/>
            <a:chExt cx="785308" cy="380120"/>
          </a:xfrm>
        </p:grpSpPr>
        <p:pic>
          <p:nvPicPr>
            <p:cNvPr id="2608" name="Picture 2607">
              <a:extLst>
                <a:ext uri="{FF2B5EF4-FFF2-40B4-BE49-F238E27FC236}">
                  <a16:creationId xmlns="" xmlns:a16="http://schemas.microsoft.com/office/drawing/2014/main" id="{6BD69B44-46F9-46E6-BDB8-93D11E14E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9" name="TextBox 2608">
              <a:extLst>
                <a:ext uri="{FF2B5EF4-FFF2-40B4-BE49-F238E27FC236}">
                  <a16:creationId xmlns="" xmlns:a16="http://schemas.microsoft.com/office/drawing/2014/main" id="{E6C03E94-1487-43AD-9C08-4761ECB41AB2}"/>
                </a:ext>
              </a:extLst>
            </p:cNvPr>
            <p:cNvSpPr txBox="1"/>
            <p:nvPr/>
          </p:nvSpPr>
          <p:spPr>
            <a:xfrm>
              <a:off x="238906" y="823248"/>
              <a:ext cx="78530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Gorontalo</a:t>
              </a:r>
            </a:p>
          </p:txBody>
        </p:sp>
      </p:grpSp>
      <p:sp>
        <p:nvSpPr>
          <p:cNvPr id="2610" name="TextBox 2609">
            <a:extLst>
              <a:ext uri="{FF2B5EF4-FFF2-40B4-BE49-F238E27FC236}">
                <a16:creationId xmlns="" xmlns:a16="http://schemas.microsoft.com/office/drawing/2014/main" id="{7BC91B5F-D688-416C-9854-066CE06B38A4}"/>
              </a:ext>
            </a:extLst>
          </p:cNvPr>
          <p:cNvSpPr txBox="1"/>
          <p:nvPr/>
        </p:nvSpPr>
        <p:spPr>
          <a:xfrm>
            <a:off x="9158282" y="106825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611" name="Group 2610">
            <a:extLst>
              <a:ext uri="{FF2B5EF4-FFF2-40B4-BE49-F238E27FC236}">
                <a16:creationId xmlns="" xmlns:a16="http://schemas.microsoft.com/office/drawing/2014/main" id="{C69A8A5E-71F3-4157-B475-940244FE995D}"/>
              </a:ext>
            </a:extLst>
          </p:cNvPr>
          <p:cNvGrpSpPr/>
          <p:nvPr/>
        </p:nvGrpSpPr>
        <p:grpSpPr>
          <a:xfrm>
            <a:off x="9915013" y="753985"/>
            <a:ext cx="567891" cy="371135"/>
            <a:chOff x="331048" y="673960"/>
            <a:chExt cx="567891" cy="371135"/>
          </a:xfrm>
        </p:grpSpPr>
        <p:pic>
          <p:nvPicPr>
            <p:cNvPr id="2612" name="Picture 2611">
              <a:extLst>
                <a:ext uri="{FF2B5EF4-FFF2-40B4-BE49-F238E27FC236}">
                  <a16:creationId xmlns="" xmlns:a16="http://schemas.microsoft.com/office/drawing/2014/main" id="{344EFE95-4172-497E-9C0D-6A07DC81E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13" name="TextBox 2612">
              <a:extLst>
                <a:ext uri="{FF2B5EF4-FFF2-40B4-BE49-F238E27FC236}">
                  <a16:creationId xmlns="" xmlns:a16="http://schemas.microsoft.com/office/drawing/2014/main" id="{B44BB898-7FD6-4BD0-8A4B-E054BCBE0D6D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Sulut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614" name="TextBox 2613">
            <a:extLst>
              <a:ext uri="{FF2B5EF4-FFF2-40B4-BE49-F238E27FC236}">
                <a16:creationId xmlns="" xmlns:a16="http://schemas.microsoft.com/office/drawing/2014/main" id="{4CFFE03E-D7FD-4A5D-8ED8-77A3D8561E6D}"/>
              </a:ext>
            </a:extLst>
          </p:cNvPr>
          <p:cNvSpPr txBox="1"/>
          <p:nvPr/>
        </p:nvSpPr>
        <p:spPr>
          <a:xfrm>
            <a:off x="9851370" y="106560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621" name="Group 2620">
            <a:extLst>
              <a:ext uri="{FF2B5EF4-FFF2-40B4-BE49-F238E27FC236}">
                <a16:creationId xmlns="" xmlns:a16="http://schemas.microsoft.com/office/drawing/2014/main" id="{2D0E7CAE-FE31-4ADB-9CC9-3021BF69C6F5}"/>
              </a:ext>
            </a:extLst>
          </p:cNvPr>
          <p:cNvGrpSpPr/>
          <p:nvPr/>
        </p:nvGrpSpPr>
        <p:grpSpPr>
          <a:xfrm>
            <a:off x="327546" y="4461906"/>
            <a:ext cx="624205" cy="383062"/>
            <a:chOff x="327604" y="669984"/>
            <a:chExt cx="624205" cy="383062"/>
          </a:xfrm>
        </p:grpSpPr>
        <p:pic>
          <p:nvPicPr>
            <p:cNvPr id="2622" name="Picture 2621">
              <a:extLst>
                <a:ext uri="{FF2B5EF4-FFF2-40B4-BE49-F238E27FC236}">
                  <a16:creationId xmlns="" xmlns:a16="http://schemas.microsoft.com/office/drawing/2014/main" id="{ADBA0BED-6D29-4ECD-B765-9E33AD03A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623" name="TextBox 2622">
              <a:extLst>
                <a:ext uri="{FF2B5EF4-FFF2-40B4-BE49-F238E27FC236}">
                  <a16:creationId xmlns="" xmlns:a16="http://schemas.microsoft.com/office/drawing/2014/main" id="{4671AF56-14D7-457A-9EDF-F4498342943D}"/>
                </a:ext>
              </a:extLst>
            </p:cNvPr>
            <p:cNvSpPr txBox="1"/>
            <p:nvPr/>
          </p:nvSpPr>
          <p:spPr>
            <a:xfrm>
              <a:off x="327604" y="822214"/>
              <a:ext cx="6242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24" name="Group 2623">
            <a:extLst>
              <a:ext uri="{FF2B5EF4-FFF2-40B4-BE49-F238E27FC236}">
                <a16:creationId xmlns="" xmlns:a16="http://schemas.microsoft.com/office/drawing/2014/main" id="{6969C723-FE0C-4837-8735-35B26510FABB}"/>
              </a:ext>
            </a:extLst>
          </p:cNvPr>
          <p:cNvGrpSpPr/>
          <p:nvPr/>
        </p:nvGrpSpPr>
        <p:grpSpPr>
          <a:xfrm>
            <a:off x="931556" y="4467207"/>
            <a:ext cx="712999" cy="393515"/>
            <a:chOff x="250448" y="673960"/>
            <a:chExt cx="712999" cy="393515"/>
          </a:xfrm>
        </p:grpSpPr>
        <p:pic>
          <p:nvPicPr>
            <p:cNvPr id="2625" name="Picture 2624">
              <a:extLst>
                <a:ext uri="{FF2B5EF4-FFF2-40B4-BE49-F238E27FC236}">
                  <a16:creationId xmlns="" xmlns:a16="http://schemas.microsoft.com/office/drawing/2014/main" id="{00C7A9FB-970D-45DB-BCE0-57FA3FC6C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6" name="TextBox 2625">
              <a:extLst>
                <a:ext uri="{FF2B5EF4-FFF2-40B4-BE49-F238E27FC236}">
                  <a16:creationId xmlns="" xmlns:a16="http://schemas.microsoft.com/office/drawing/2014/main" id="{E4974A40-8750-4934-95EA-1690AF9ECC3A}"/>
                </a:ext>
              </a:extLst>
            </p:cNvPr>
            <p:cNvSpPr txBox="1"/>
            <p:nvPr/>
          </p:nvSpPr>
          <p:spPr>
            <a:xfrm>
              <a:off x="250448" y="836643"/>
              <a:ext cx="712999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Bengkulu </a:t>
              </a:r>
            </a:p>
          </p:txBody>
        </p:sp>
      </p:grpSp>
      <p:grpSp>
        <p:nvGrpSpPr>
          <p:cNvPr id="2627" name="Group 2626">
            <a:extLst>
              <a:ext uri="{FF2B5EF4-FFF2-40B4-BE49-F238E27FC236}">
                <a16:creationId xmlns="" xmlns:a16="http://schemas.microsoft.com/office/drawing/2014/main" id="{32993904-5B18-4E77-AA37-CB893523613B}"/>
              </a:ext>
            </a:extLst>
          </p:cNvPr>
          <p:cNvGrpSpPr/>
          <p:nvPr/>
        </p:nvGrpSpPr>
        <p:grpSpPr>
          <a:xfrm>
            <a:off x="1642511" y="4460581"/>
            <a:ext cx="684431" cy="396712"/>
            <a:chOff x="276265" y="673960"/>
            <a:chExt cx="684431" cy="396712"/>
          </a:xfrm>
        </p:grpSpPr>
        <p:pic>
          <p:nvPicPr>
            <p:cNvPr id="2628" name="Picture 2627">
              <a:extLst>
                <a:ext uri="{FF2B5EF4-FFF2-40B4-BE49-F238E27FC236}">
                  <a16:creationId xmlns="" xmlns:a16="http://schemas.microsoft.com/office/drawing/2014/main" id="{56D71E99-BD27-4A23-A868-9231AE019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9" name="TextBox 2628">
              <a:extLst>
                <a:ext uri="{FF2B5EF4-FFF2-40B4-BE49-F238E27FC236}">
                  <a16:creationId xmlns="" xmlns:a16="http://schemas.microsoft.com/office/drawing/2014/main" id="{87461F07-ED5C-4FB5-A2D8-F30ADF588BB4}"/>
                </a:ext>
              </a:extLst>
            </p:cNvPr>
            <p:cNvSpPr txBox="1"/>
            <p:nvPr/>
          </p:nvSpPr>
          <p:spPr>
            <a:xfrm>
              <a:off x="276265" y="839840"/>
              <a:ext cx="68443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Lampung</a:t>
              </a:r>
            </a:p>
          </p:txBody>
        </p:sp>
      </p:grpSp>
      <p:grpSp>
        <p:nvGrpSpPr>
          <p:cNvPr id="2630" name="Group 2629">
            <a:extLst>
              <a:ext uri="{FF2B5EF4-FFF2-40B4-BE49-F238E27FC236}">
                <a16:creationId xmlns="" xmlns:a16="http://schemas.microsoft.com/office/drawing/2014/main" id="{263CEFAD-1B2F-4F92-A7E9-6FD1C97605D6}"/>
              </a:ext>
            </a:extLst>
          </p:cNvPr>
          <p:cNvGrpSpPr/>
          <p:nvPr/>
        </p:nvGrpSpPr>
        <p:grpSpPr>
          <a:xfrm>
            <a:off x="2384849" y="4465882"/>
            <a:ext cx="567891" cy="383924"/>
            <a:chOff x="337442" y="673960"/>
            <a:chExt cx="567891" cy="383924"/>
          </a:xfrm>
        </p:grpSpPr>
        <p:pic>
          <p:nvPicPr>
            <p:cNvPr id="2631" name="Picture 2630">
              <a:extLst>
                <a:ext uri="{FF2B5EF4-FFF2-40B4-BE49-F238E27FC236}">
                  <a16:creationId xmlns="" xmlns:a16="http://schemas.microsoft.com/office/drawing/2014/main" id="{BDB11E13-0DCD-437B-9549-C7BD2FFB05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2" name="TextBox 2631">
              <a:extLst>
                <a:ext uri="{FF2B5EF4-FFF2-40B4-BE49-F238E27FC236}">
                  <a16:creationId xmlns="" xmlns:a16="http://schemas.microsoft.com/office/drawing/2014/main" id="{1B2459B0-86C1-4167-951E-AAFAB2F7A66E}"/>
                </a:ext>
              </a:extLst>
            </p:cNvPr>
            <p:cNvSpPr txBox="1"/>
            <p:nvPr/>
          </p:nvSpPr>
          <p:spPr>
            <a:xfrm>
              <a:off x="337442" y="82705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Banten</a:t>
              </a:r>
            </a:p>
          </p:txBody>
        </p:sp>
      </p:grpSp>
      <p:grpSp>
        <p:nvGrpSpPr>
          <p:cNvPr id="2633" name="Group 2632">
            <a:extLst>
              <a:ext uri="{FF2B5EF4-FFF2-40B4-BE49-F238E27FC236}">
                <a16:creationId xmlns="" xmlns:a16="http://schemas.microsoft.com/office/drawing/2014/main" id="{496E425B-B9C6-47F5-B78D-F2333D816845}"/>
              </a:ext>
            </a:extLst>
          </p:cNvPr>
          <p:cNvGrpSpPr/>
          <p:nvPr/>
        </p:nvGrpSpPr>
        <p:grpSpPr>
          <a:xfrm>
            <a:off x="3070218" y="4465881"/>
            <a:ext cx="567891" cy="371135"/>
            <a:chOff x="331048" y="673960"/>
            <a:chExt cx="567891" cy="371135"/>
          </a:xfrm>
        </p:grpSpPr>
        <p:pic>
          <p:nvPicPr>
            <p:cNvPr id="2634" name="Picture 2633">
              <a:extLst>
                <a:ext uri="{FF2B5EF4-FFF2-40B4-BE49-F238E27FC236}">
                  <a16:creationId xmlns="" xmlns:a16="http://schemas.microsoft.com/office/drawing/2014/main" id="{58AA3A6C-1330-4655-8AA4-3B6D06E509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5" name="TextBox 2634">
              <a:extLst>
                <a:ext uri="{FF2B5EF4-FFF2-40B4-BE49-F238E27FC236}">
                  <a16:creationId xmlns="" xmlns:a16="http://schemas.microsoft.com/office/drawing/2014/main" id="{026618CF-EEA0-4607-9CD4-5181943D4B0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DKI</a:t>
              </a:r>
            </a:p>
          </p:txBody>
        </p:sp>
      </p:grpSp>
      <p:grpSp>
        <p:nvGrpSpPr>
          <p:cNvPr id="2636" name="Group 2635">
            <a:extLst>
              <a:ext uri="{FF2B5EF4-FFF2-40B4-BE49-F238E27FC236}">
                <a16:creationId xmlns="" xmlns:a16="http://schemas.microsoft.com/office/drawing/2014/main" id="{C282EA07-F607-445C-9EE3-A8290A3C1BEE}"/>
              </a:ext>
            </a:extLst>
          </p:cNvPr>
          <p:cNvGrpSpPr/>
          <p:nvPr/>
        </p:nvGrpSpPr>
        <p:grpSpPr>
          <a:xfrm>
            <a:off x="3827590" y="4459254"/>
            <a:ext cx="567891" cy="384783"/>
            <a:chOff x="335697" y="673960"/>
            <a:chExt cx="567891" cy="384783"/>
          </a:xfrm>
        </p:grpSpPr>
        <p:pic>
          <p:nvPicPr>
            <p:cNvPr id="2637" name="Picture 2636">
              <a:extLst>
                <a:ext uri="{FF2B5EF4-FFF2-40B4-BE49-F238E27FC236}">
                  <a16:creationId xmlns="" xmlns:a16="http://schemas.microsoft.com/office/drawing/2014/main" id="{505E5EF5-8AF0-451E-95B9-ED8515462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8" name="TextBox 2637">
              <a:extLst>
                <a:ext uri="{FF2B5EF4-FFF2-40B4-BE49-F238E27FC236}">
                  <a16:creationId xmlns="" xmlns:a16="http://schemas.microsoft.com/office/drawing/2014/main" id="{C6A55D4F-2DE1-48EE-8A45-950253AD17BA}"/>
                </a:ext>
              </a:extLst>
            </p:cNvPr>
            <p:cNvSpPr txBox="1"/>
            <p:nvPr/>
          </p:nvSpPr>
          <p:spPr>
            <a:xfrm>
              <a:off x="335697" y="827911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39" name="Group 2638">
            <a:extLst>
              <a:ext uri="{FF2B5EF4-FFF2-40B4-BE49-F238E27FC236}">
                <a16:creationId xmlns="" xmlns:a16="http://schemas.microsoft.com/office/drawing/2014/main" id="{AC628388-DB3B-4574-9B2D-F2CDA8286E96}"/>
              </a:ext>
            </a:extLst>
          </p:cNvPr>
          <p:cNvGrpSpPr/>
          <p:nvPr/>
        </p:nvGrpSpPr>
        <p:grpSpPr>
          <a:xfrm>
            <a:off x="4518681" y="4467206"/>
            <a:ext cx="567891" cy="371135"/>
            <a:chOff x="331048" y="673960"/>
            <a:chExt cx="567891" cy="371135"/>
          </a:xfrm>
        </p:grpSpPr>
        <p:pic>
          <p:nvPicPr>
            <p:cNvPr id="2640" name="Picture 2639">
              <a:extLst>
                <a:ext uri="{FF2B5EF4-FFF2-40B4-BE49-F238E27FC236}">
                  <a16:creationId xmlns="" xmlns:a16="http://schemas.microsoft.com/office/drawing/2014/main" id="{C38CAB3C-706B-4C94-B1B9-47F69EA64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1" name="TextBox 2640">
              <a:extLst>
                <a:ext uri="{FF2B5EF4-FFF2-40B4-BE49-F238E27FC236}">
                  <a16:creationId xmlns="" xmlns:a16="http://schemas.microsoft.com/office/drawing/2014/main" id="{F1881B5C-5982-4BAE-83F0-DA752A8D6D8E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2" name="Group 2641">
            <a:extLst>
              <a:ext uri="{FF2B5EF4-FFF2-40B4-BE49-F238E27FC236}">
                <a16:creationId xmlns="" xmlns:a16="http://schemas.microsoft.com/office/drawing/2014/main" id="{B549D6A5-3891-4428-8A9E-E22AD5D82940}"/>
              </a:ext>
            </a:extLst>
          </p:cNvPr>
          <p:cNvGrpSpPr/>
          <p:nvPr/>
        </p:nvGrpSpPr>
        <p:grpSpPr>
          <a:xfrm>
            <a:off x="5194542" y="4463230"/>
            <a:ext cx="567891" cy="377959"/>
            <a:chOff x="331048" y="673960"/>
            <a:chExt cx="567891" cy="377959"/>
          </a:xfrm>
        </p:grpSpPr>
        <p:pic>
          <p:nvPicPr>
            <p:cNvPr id="2643" name="Picture 2642">
              <a:extLst>
                <a:ext uri="{FF2B5EF4-FFF2-40B4-BE49-F238E27FC236}">
                  <a16:creationId xmlns="" xmlns:a16="http://schemas.microsoft.com/office/drawing/2014/main" id="{8D7B118D-532E-460E-82DF-3ACAA25CD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4" name="TextBox 2643">
              <a:extLst>
                <a:ext uri="{FF2B5EF4-FFF2-40B4-BE49-F238E27FC236}">
                  <a16:creationId xmlns="" xmlns:a16="http://schemas.microsoft.com/office/drawing/2014/main" id="{ED850EEC-3C99-4DEC-B4A9-81799B21EEBF}"/>
                </a:ext>
              </a:extLst>
            </p:cNvPr>
            <p:cNvSpPr txBox="1"/>
            <p:nvPr/>
          </p:nvSpPr>
          <p:spPr>
            <a:xfrm>
              <a:off x="331048" y="821087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D.I.Y</a:t>
              </a:r>
            </a:p>
          </p:txBody>
        </p:sp>
      </p:grpSp>
      <p:grpSp>
        <p:nvGrpSpPr>
          <p:cNvPr id="2645" name="Group 2644">
            <a:extLst>
              <a:ext uri="{FF2B5EF4-FFF2-40B4-BE49-F238E27FC236}">
                <a16:creationId xmlns="" xmlns:a16="http://schemas.microsoft.com/office/drawing/2014/main" id="{FF0621AE-ECCA-4209-892F-A04FB12032E1}"/>
              </a:ext>
            </a:extLst>
          </p:cNvPr>
          <p:cNvGrpSpPr/>
          <p:nvPr/>
        </p:nvGrpSpPr>
        <p:grpSpPr>
          <a:xfrm>
            <a:off x="5912681" y="4470054"/>
            <a:ext cx="596675" cy="376159"/>
            <a:chOff x="341096" y="673960"/>
            <a:chExt cx="596675" cy="376159"/>
          </a:xfrm>
        </p:grpSpPr>
        <p:pic>
          <p:nvPicPr>
            <p:cNvPr id="2646" name="Picture 2645">
              <a:extLst>
                <a:ext uri="{FF2B5EF4-FFF2-40B4-BE49-F238E27FC236}">
                  <a16:creationId xmlns="" xmlns:a16="http://schemas.microsoft.com/office/drawing/2014/main" id="{FC7AEFBB-1418-4C56-A530-D90B2CA0A2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7" name="TextBox 2646">
              <a:extLst>
                <a:ext uri="{FF2B5EF4-FFF2-40B4-BE49-F238E27FC236}">
                  <a16:creationId xmlns="" xmlns:a16="http://schemas.microsoft.com/office/drawing/2014/main" id="{79EA194E-B32D-4507-844C-F9F037C3A62B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8" name="Group 2647">
            <a:extLst>
              <a:ext uri="{FF2B5EF4-FFF2-40B4-BE49-F238E27FC236}">
                <a16:creationId xmlns="" xmlns:a16="http://schemas.microsoft.com/office/drawing/2014/main" id="{5050DD20-CEFB-477C-BC1F-4EE08371251C}"/>
              </a:ext>
            </a:extLst>
          </p:cNvPr>
          <p:cNvGrpSpPr/>
          <p:nvPr/>
        </p:nvGrpSpPr>
        <p:grpSpPr>
          <a:xfrm>
            <a:off x="6616997" y="4460580"/>
            <a:ext cx="567891" cy="398430"/>
            <a:chOff x="310577" y="673960"/>
            <a:chExt cx="567891" cy="398430"/>
          </a:xfrm>
        </p:grpSpPr>
        <p:pic>
          <p:nvPicPr>
            <p:cNvPr id="2649" name="Picture 2648">
              <a:extLst>
                <a:ext uri="{FF2B5EF4-FFF2-40B4-BE49-F238E27FC236}">
                  <a16:creationId xmlns="" xmlns:a16="http://schemas.microsoft.com/office/drawing/2014/main" id="{102293BE-4D71-4BBF-B4D3-DA21B527B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0" name="TextBox 2649">
              <a:extLst>
                <a:ext uri="{FF2B5EF4-FFF2-40B4-BE49-F238E27FC236}">
                  <a16:creationId xmlns="" xmlns:a16="http://schemas.microsoft.com/office/drawing/2014/main" id="{4650DF37-E8AA-484A-98AE-32F81AB3AC49}"/>
                </a:ext>
              </a:extLst>
            </p:cNvPr>
            <p:cNvSpPr txBox="1"/>
            <p:nvPr/>
          </p:nvSpPr>
          <p:spPr>
            <a:xfrm>
              <a:off x="310577" y="841558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Bali</a:t>
              </a:r>
            </a:p>
          </p:txBody>
        </p:sp>
      </p:grpSp>
      <p:grpSp>
        <p:nvGrpSpPr>
          <p:cNvPr id="2651" name="Group 2650">
            <a:extLst>
              <a:ext uri="{FF2B5EF4-FFF2-40B4-BE49-F238E27FC236}">
                <a16:creationId xmlns="" xmlns:a16="http://schemas.microsoft.com/office/drawing/2014/main" id="{F3A7183B-7676-48D6-B6A9-AA549E3FA681}"/>
              </a:ext>
            </a:extLst>
          </p:cNvPr>
          <p:cNvGrpSpPr/>
          <p:nvPr/>
        </p:nvGrpSpPr>
        <p:grpSpPr>
          <a:xfrm>
            <a:off x="7267731" y="4465880"/>
            <a:ext cx="660387" cy="382553"/>
            <a:chOff x="268934" y="673960"/>
            <a:chExt cx="660387" cy="382553"/>
          </a:xfrm>
        </p:grpSpPr>
        <p:pic>
          <p:nvPicPr>
            <p:cNvPr id="2652" name="Picture 2651">
              <a:extLst>
                <a:ext uri="{FF2B5EF4-FFF2-40B4-BE49-F238E27FC236}">
                  <a16:creationId xmlns="" xmlns:a16="http://schemas.microsoft.com/office/drawing/2014/main" id="{38916175-4D68-4FB9-9E74-C36A6AFEA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3" name="TextBox 2652">
              <a:extLst>
                <a:ext uri="{FF2B5EF4-FFF2-40B4-BE49-F238E27FC236}">
                  <a16:creationId xmlns="" xmlns:a16="http://schemas.microsoft.com/office/drawing/2014/main" id="{623F01B7-0F98-4CA2-8C03-C5A2D95552FF}"/>
                </a:ext>
              </a:extLst>
            </p:cNvPr>
            <p:cNvSpPr txBox="1"/>
            <p:nvPr/>
          </p:nvSpPr>
          <p:spPr>
            <a:xfrm>
              <a:off x="268934" y="825681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NTB</a:t>
              </a:r>
            </a:p>
          </p:txBody>
        </p:sp>
      </p:grpSp>
      <p:grpSp>
        <p:nvGrpSpPr>
          <p:cNvPr id="2654" name="Group 2653">
            <a:extLst>
              <a:ext uri="{FF2B5EF4-FFF2-40B4-BE49-F238E27FC236}">
                <a16:creationId xmlns="" xmlns:a16="http://schemas.microsoft.com/office/drawing/2014/main" id="{4DF6D1C6-FD63-4C56-8C2B-E98DC42D1E53}"/>
              </a:ext>
            </a:extLst>
          </p:cNvPr>
          <p:cNvGrpSpPr/>
          <p:nvPr/>
        </p:nvGrpSpPr>
        <p:grpSpPr>
          <a:xfrm>
            <a:off x="8010756" y="4467205"/>
            <a:ext cx="567891" cy="386208"/>
            <a:chOff x="321000" y="673960"/>
            <a:chExt cx="567891" cy="386208"/>
          </a:xfrm>
        </p:grpSpPr>
        <p:pic>
          <p:nvPicPr>
            <p:cNvPr id="2655" name="Picture 2654">
              <a:extLst>
                <a:ext uri="{FF2B5EF4-FFF2-40B4-BE49-F238E27FC236}">
                  <a16:creationId xmlns="" xmlns:a16="http://schemas.microsoft.com/office/drawing/2014/main" id="{C41B8EC3-C81F-48D8-885C-A9BAD6B4A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6" name="TextBox 2655">
              <a:extLst>
                <a:ext uri="{FF2B5EF4-FFF2-40B4-BE49-F238E27FC236}">
                  <a16:creationId xmlns="" xmlns:a16="http://schemas.microsoft.com/office/drawing/2014/main" id="{4926D804-D060-4B3D-90FF-084E21FCF42A}"/>
                </a:ext>
              </a:extLst>
            </p:cNvPr>
            <p:cNvSpPr txBox="1"/>
            <p:nvPr/>
          </p:nvSpPr>
          <p:spPr>
            <a:xfrm>
              <a:off x="321000" y="82933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NTT</a:t>
              </a:r>
            </a:p>
          </p:txBody>
        </p:sp>
      </p:grpSp>
      <p:grpSp>
        <p:nvGrpSpPr>
          <p:cNvPr id="2657" name="Group 2656">
            <a:extLst>
              <a:ext uri="{FF2B5EF4-FFF2-40B4-BE49-F238E27FC236}">
                <a16:creationId xmlns="" xmlns:a16="http://schemas.microsoft.com/office/drawing/2014/main" id="{25EC5EFE-25EC-4755-930E-A7C14B0151C7}"/>
              </a:ext>
            </a:extLst>
          </p:cNvPr>
          <p:cNvGrpSpPr/>
          <p:nvPr/>
        </p:nvGrpSpPr>
        <p:grpSpPr>
          <a:xfrm>
            <a:off x="8705692" y="4468530"/>
            <a:ext cx="567891" cy="381184"/>
            <a:chOff x="321000" y="673960"/>
            <a:chExt cx="567891" cy="381184"/>
          </a:xfrm>
        </p:grpSpPr>
        <p:pic>
          <p:nvPicPr>
            <p:cNvPr id="2658" name="Picture 2657">
              <a:extLst>
                <a:ext uri="{FF2B5EF4-FFF2-40B4-BE49-F238E27FC236}">
                  <a16:creationId xmlns="" xmlns:a16="http://schemas.microsoft.com/office/drawing/2014/main" id="{942D3D36-8A9D-42C8-9F9C-A229AA58B3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9" name="TextBox 2658">
              <a:extLst>
                <a:ext uri="{FF2B5EF4-FFF2-40B4-BE49-F238E27FC236}">
                  <a16:creationId xmlns="" xmlns:a16="http://schemas.microsoft.com/office/drawing/2014/main" id="{136EEFA9-FF0D-4DE3-B96C-88024FFBCE7C}"/>
                </a:ext>
              </a:extLst>
            </p:cNvPr>
            <p:cNvSpPr txBox="1"/>
            <p:nvPr/>
          </p:nvSpPr>
          <p:spPr>
            <a:xfrm>
              <a:off x="321000" y="82431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0" name="Group 2659">
            <a:extLst>
              <a:ext uri="{FF2B5EF4-FFF2-40B4-BE49-F238E27FC236}">
                <a16:creationId xmlns="" xmlns:a16="http://schemas.microsoft.com/office/drawing/2014/main" id="{9583D423-9F48-4F8E-9005-25226D633E50}"/>
              </a:ext>
            </a:extLst>
          </p:cNvPr>
          <p:cNvGrpSpPr/>
          <p:nvPr/>
        </p:nvGrpSpPr>
        <p:grpSpPr>
          <a:xfrm>
            <a:off x="9390074" y="4472506"/>
            <a:ext cx="595874" cy="377073"/>
            <a:chOff x="327394" y="673960"/>
            <a:chExt cx="595874" cy="377073"/>
          </a:xfrm>
        </p:grpSpPr>
        <p:pic>
          <p:nvPicPr>
            <p:cNvPr id="2661" name="Picture 2660">
              <a:extLst>
                <a:ext uri="{FF2B5EF4-FFF2-40B4-BE49-F238E27FC236}">
                  <a16:creationId xmlns="" xmlns:a16="http://schemas.microsoft.com/office/drawing/2014/main" id="{9CD7ED33-0B9F-4AEE-8594-0E0908572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2" name="TextBox 2661">
              <a:extLst>
                <a:ext uri="{FF2B5EF4-FFF2-40B4-BE49-F238E27FC236}">
                  <a16:creationId xmlns="" xmlns:a16="http://schemas.microsoft.com/office/drawing/2014/main" id="{B609930E-EA8F-4822-8EA9-A1563942D7A6}"/>
                </a:ext>
              </a:extLst>
            </p:cNvPr>
            <p:cNvSpPr txBox="1"/>
            <p:nvPr/>
          </p:nvSpPr>
          <p:spPr>
            <a:xfrm>
              <a:off x="327394" y="820201"/>
              <a:ext cx="59587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3" name="Group 2662">
            <a:extLst>
              <a:ext uri="{FF2B5EF4-FFF2-40B4-BE49-F238E27FC236}">
                <a16:creationId xmlns="" xmlns:a16="http://schemas.microsoft.com/office/drawing/2014/main" id="{CA28EC5D-A91F-492E-9869-3F291A7191C1}"/>
              </a:ext>
            </a:extLst>
          </p:cNvPr>
          <p:cNvGrpSpPr/>
          <p:nvPr/>
        </p:nvGrpSpPr>
        <p:grpSpPr>
          <a:xfrm>
            <a:off x="10093348" y="4469856"/>
            <a:ext cx="567891" cy="371135"/>
            <a:chOff x="331048" y="673960"/>
            <a:chExt cx="567891" cy="371135"/>
          </a:xfrm>
        </p:grpSpPr>
        <p:pic>
          <p:nvPicPr>
            <p:cNvPr id="2664" name="Picture 2663">
              <a:extLst>
                <a:ext uri="{FF2B5EF4-FFF2-40B4-BE49-F238E27FC236}">
                  <a16:creationId xmlns="" xmlns:a16="http://schemas.microsoft.com/office/drawing/2014/main" id="{E99E8B53-D0C4-4DAF-8151-298A5AA45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5" name="TextBox 2664">
              <a:extLst>
                <a:ext uri="{FF2B5EF4-FFF2-40B4-BE49-F238E27FC236}">
                  <a16:creationId xmlns="" xmlns:a16="http://schemas.microsoft.com/office/drawing/2014/main" id="{7DEB4A58-A42E-4A0D-AA09-8AFB07CAA690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50606AB2-1FFA-4304-9B96-778A023FA38B}"/>
              </a:ext>
            </a:extLst>
          </p:cNvPr>
          <p:cNvGrpSpPr/>
          <p:nvPr/>
        </p:nvGrpSpPr>
        <p:grpSpPr>
          <a:xfrm>
            <a:off x="10759197" y="4471987"/>
            <a:ext cx="604987" cy="380269"/>
            <a:chOff x="10674288" y="4471987"/>
            <a:chExt cx="604987" cy="380269"/>
          </a:xfrm>
        </p:grpSpPr>
        <p:pic>
          <p:nvPicPr>
            <p:cNvPr id="2666" name="Picture 2665">
              <a:extLst>
                <a:ext uri="{FF2B5EF4-FFF2-40B4-BE49-F238E27FC236}">
                  <a16:creationId xmlns="" xmlns:a16="http://schemas.microsoft.com/office/drawing/2014/main" id="{97CE9733-D5C8-4E33-B977-6FEC44510F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18601" y="4471987"/>
              <a:ext cx="469306" cy="277907"/>
            </a:xfrm>
            <a:prstGeom prst="rect">
              <a:avLst/>
            </a:prstGeom>
          </p:spPr>
        </p:pic>
        <p:sp>
          <p:nvSpPr>
            <p:cNvPr id="2667" name="TextBox 2666">
              <a:extLst>
                <a:ext uri="{FF2B5EF4-FFF2-40B4-BE49-F238E27FC236}">
                  <a16:creationId xmlns="" xmlns:a16="http://schemas.microsoft.com/office/drawing/2014/main" id="{6399C6A0-EE53-4C2F-8138-8AA5E3B1DC67}"/>
                </a:ext>
              </a:extLst>
            </p:cNvPr>
            <p:cNvSpPr txBox="1"/>
            <p:nvPr/>
          </p:nvSpPr>
          <p:spPr>
            <a:xfrm>
              <a:off x="10674288" y="4621424"/>
              <a:ext cx="6049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Maluku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ED9E68E5-BDDB-4BEF-9E60-E4E00EC8F893}"/>
              </a:ext>
            </a:extLst>
          </p:cNvPr>
          <p:cNvGrpSpPr/>
          <p:nvPr/>
        </p:nvGrpSpPr>
        <p:grpSpPr>
          <a:xfrm>
            <a:off x="11457018" y="4461330"/>
            <a:ext cx="567891" cy="380269"/>
            <a:chOff x="11368843" y="4461330"/>
            <a:chExt cx="567891" cy="380269"/>
          </a:xfrm>
        </p:grpSpPr>
        <p:pic>
          <p:nvPicPr>
            <p:cNvPr id="2668" name="Picture 2667">
              <a:extLst>
                <a:ext uri="{FF2B5EF4-FFF2-40B4-BE49-F238E27FC236}">
                  <a16:creationId xmlns="" xmlns:a16="http://schemas.microsoft.com/office/drawing/2014/main" id="{E004029D-073C-478F-8D0C-E7AFFEA197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08131" y="4461330"/>
              <a:ext cx="469306" cy="277907"/>
            </a:xfrm>
            <a:prstGeom prst="rect">
              <a:avLst/>
            </a:prstGeom>
          </p:spPr>
        </p:pic>
        <p:sp>
          <p:nvSpPr>
            <p:cNvPr id="2669" name="TextBox 2668">
              <a:extLst>
                <a:ext uri="{FF2B5EF4-FFF2-40B4-BE49-F238E27FC236}">
                  <a16:creationId xmlns="" xmlns:a16="http://schemas.microsoft.com/office/drawing/2014/main" id="{F908725B-B29C-4D9E-9086-5C9B7E47D805}"/>
                </a:ext>
              </a:extLst>
            </p:cNvPr>
            <p:cNvSpPr txBox="1"/>
            <p:nvPr/>
          </p:nvSpPr>
          <p:spPr>
            <a:xfrm>
              <a:off x="11368843" y="4610767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Papua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22BE68EA-DA1B-453F-BC00-59880A4511EB}"/>
              </a:ext>
            </a:extLst>
          </p:cNvPr>
          <p:cNvGrpSpPr/>
          <p:nvPr/>
        </p:nvGrpSpPr>
        <p:grpSpPr>
          <a:xfrm>
            <a:off x="10468860" y="739641"/>
            <a:ext cx="827021" cy="388725"/>
            <a:chOff x="10344795" y="739641"/>
            <a:chExt cx="827021" cy="388725"/>
          </a:xfrm>
        </p:grpSpPr>
        <p:sp>
          <p:nvSpPr>
            <p:cNvPr id="2617" name="TextBox 2616">
              <a:extLst>
                <a:ext uri="{FF2B5EF4-FFF2-40B4-BE49-F238E27FC236}">
                  <a16:creationId xmlns="" xmlns:a16="http://schemas.microsoft.com/office/drawing/2014/main" id="{24EDDE52-1A7F-47CB-8BEA-0086DDC8DB56}"/>
                </a:ext>
              </a:extLst>
            </p:cNvPr>
            <p:cNvSpPr txBox="1"/>
            <p:nvPr/>
          </p:nvSpPr>
          <p:spPr>
            <a:xfrm>
              <a:off x="10344795" y="912922"/>
              <a:ext cx="82702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>
                  <a:latin typeface="Cambria" panose="02040503050406030204" pitchFamily="18" charset="0"/>
                </a:rPr>
                <a:t>Maluku Utara</a:t>
              </a:r>
            </a:p>
          </p:txBody>
        </p:sp>
        <p:pic>
          <p:nvPicPr>
            <p:cNvPr id="2840" name="Picture 2839">
              <a:extLst>
                <a:ext uri="{FF2B5EF4-FFF2-40B4-BE49-F238E27FC236}">
                  <a16:creationId xmlns="" xmlns:a16="http://schemas.microsoft.com/office/drawing/2014/main" id="{A4E02A1B-C32C-457F-8BD7-268DC562E2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534529" y="739641"/>
              <a:ext cx="469306" cy="277907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CA6EA752-B096-4B32-8CFF-2199D88C3094}"/>
              </a:ext>
            </a:extLst>
          </p:cNvPr>
          <p:cNvGrpSpPr/>
          <p:nvPr/>
        </p:nvGrpSpPr>
        <p:grpSpPr>
          <a:xfrm>
            <a:off x="11187522" y="754994"/>
            <a:ext cx="774938" cy="371341"/>
            <a:chOff x="11058862" y="750399"/>
            <a:chExt cx="774938" cy="371341"/>
          </a:xfrm>
        </p:grpSpPr>
        <p:sp>
          <p:nvSpPr>
            <p:cNvPr id="2620" name="TextBox 2619">
              <a:extLst>
                <a:ext uri="{FF2B5EF4-FFF2-40B4-BE49-F238E27FC236}">
                  <a16:creationId xmlns="" xmlns:a16="http://schemas.microsoft.com/office/drawing/2014/main" id="{3E655788-2D81-4DA0-9DF0-33AFF96FB8F3}"/>
                </a:ext>
              </a:extLst>
            </p:cNvPr>
            <p:cNvSpPr txBox="1"/>
            <p:nvPr/>
          </p:nvSpPr>
          <p:spPr>
            <a:xfrm>
              <a:off x="11058862" y="906296"/>
              <a:ext cx="77493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>
                  <a:latin typeface="Cambria" panose="02040503050406030204" pitchFamily="18" charset="0"/>
                </a:rPr>
                <a:t>Papua Barat</a:t>
              </a:r>
            </a:p>
          </p:txBody>
        </p:sp>
        <p:pic>
          <p:nvPicPr>
            <p:cNvPr id="2841" name="Picture 2840">
              <a:extLst>
                <a:ext uri="{FF2B5EF4-FFF2-40B4-BE49-F238E27FC236}">
                  <a16:creationId xmlns="" xmlns:a16="http://schemas.microsoft.com/office/drawing/2014/main" id="{C7D7437B-D366-4E7F-A45E-E21C5745C5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12260" y="750399"/>
              <a:ext cx="469306" cy="277907"/>
            </a:xfrm>
            <a:prstGeom prst="rect">
              <a:avLst/>
            </a:prstGeom>
          </p:spPr>
        </p:pic>
      </p:grpSp>
      <p:cxnSp>
        <p:nvCxnSpPr>
          <p:cNvPr id="3012" name="Straight Connector 3011">
            <a:extLst>
              <a:ext uri="{FF2B5EF4-FFF2-40B4-BE49-F238E27FC236}">
                <a16:creationId xmlns="" xmlns:a16="http://schemas.microsoft.com/office/drawing/2014/main" id="{656A5676-77B8-415B-81E8-D803276E61D1}"/>
              </a:ext>
            </a:extLst>
          </p:cNvPr>
          <p:cNvCxnSpPr>
            <a:cxnSpLocks/>
          </p:cNvCxnSpPr>
          <p:nvPr/>
        </p:nvCxnSpPr>
        <p:spPr>
          <a:xfrm>
            <a:off x="0" y="5205469"/>
            <a:ext cx="121920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13" name="TextBox 3012">
            <a:extLst>
              <a:ext uri="{FF2B5EF4-FFF2-40B4-BE49-F238E27FC236}">
                <a16:creationId xmlns="" xmlns:a16="http://schemas.microsoft.com/office/drawing/2014/main" id="{3B1D1CA5-AED6-4BAF-8914-1A3545275714}"/>
              </a:ext>
            </a:extLst>
          </p:cNvPr>
          <p:cNvSpPr txBox="1"/>
          <p:nvPr/>
        </p:nvSpPr>
        <p:spPr>
          <a:xfrm>
            <a:off x="1129474" y="5291704"/>
            <a:ext cx="5972081" cy="150297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rtlCol="0">
            <a:spAutoFit/>
          </a:bodyPr>
          <a:lstStyle/>
          <a:p>
            <a:pPr algn="just">
              <a:lnSpc>
                <a:spcPts val="1700"/>
              </a:lnSpc>
            </a:pPr>
            <a:r>
              <a:rPr lang="en-US" sz="115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Anggota</a:t>
            </a:r>
            <a:r>
              <a:rPr lang="en-US" sz="115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Satlinmas</a:t>
            </a:r>
            <a:r>
              <a:rPr lang="en-US" sz="115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, </a:t>
            </a:r>
            <a:r>
              <a:rPr lang="en-US" sz="1150" b="1" i="1" dirty="0" err="1">
                <a:latin typeface="Century Gothic" panose="020B0502020202020204" pitchFamily="34" charset="0"/>
              </a:rPr>
              <a:t>Jumlah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anggota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Satlinmas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sebanyak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1.178.601 </a:t>
            </a:r>
            <a:r>
              <a:rPr lang="en-US" sz="1150" b="1" i="1" dirty="0">
                <a:latin typeface="Century Gothic" panose="020B0502020202020204" pitchFamily="34" charset="0"/>
              </a:rPr>
              <a:t>orang.</a:t>
            </a:r>
          </a:p>
          <a:p>
            <a:pPr algn="just"/>
            <a:r>
              <a:rPr lang="en-US" sz="1150" b="1" i="1" dirty="0" err="1">
                <a:latin typeface="Century Gothic" panose="020B0502020202020204" pitchFamily="34" charset="0"/>
              </a:rPr>
              <a:t>Untuk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mengoptimalkan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tugas</a:t>
            </a:r>
            <a:r>
              <a:rPr lang="en-US" sz="1150" b="1" i="1" dirty="0">
                <a:latin typeface="Century Gothic" panose="020B0502020202020204" pitchFamily="34" charset="0"/>
              </a:rPr>
              <a:t> dan </a:t>
            </a:r>
            <a:r>
              <a:rPr lang="en-US" sz="1150" b="1" i="1" dirty="0" err="1">
                <a:latin typeface="Century Gothic" panose="020B0502020202020204" pitchFamily="34" charset="0"/>
              </a:rPr>
              <a:t>fungsi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Satlinmas</a:t>
            </a:r>
            <a:r>
              <a:rPr lang="en-US" sz="1150" b="1" i="1" dirty="0">
                <a:latin typeface="Century Gothic" panose="020B0502020202020204" pitchFamily="34" charset="0"/>
              </a:rPr>
              <a:t> di </a:t>
            </a:r>
            <a:r>
              <a:rPr lang="en-US" sz="1150" b="1" i="1" dirty="0" err="1">
                <a:latin typeface="Century Gothic" panose="020B0502020202020204" pitchFamily="34" charset="0"/>
              </a:rPr>
              <a:t>daerah</a:t>
            </a:r>
            <a:r>
              <a:rPr lang="en-US" sz="1150" b="1" i="1" dirty="0">
                <a:latin typeface="Century Gothic" panose="020B0502020202020204" pitchFamily="34" charset="0"/>
              </a:rPr>
              <a:t>, </a:t>
            </a:r>
            <a:r>
              <a:rPr lang="en-US" sz="1150" b="1" i="1" dirty="0" err="1">
                <a:latin typeface="Century Gothic" panose="020B0502020202020204" pitchFamily="34" charset="0"/>
              </a:rPr>
              <a:t>Tahun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2015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s.d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2018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sebanyak</a:t>
            </a:r>
            <a:r>
              <a:rPr lang="en-US" sz="115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 1.190 </a:t>
            </a:r>
            <a:r>
              <a:rPr lang="en-US" sz="1150" b="1" i="1" dirty="0" err="1">
                <a:latin typeface="Century Gothic" panose="020B0502020202020204" pitchFamily="34" charset="0"/>
              </a:rPr>
              <a:t>anggota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Satlinmas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telah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ditingkatkan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kapasitasnya</a:t>
            </a:r>
            <a:r>
              <a:rPr lang="en-US" sz="1150" b="1" i="1" dirty="0">
                <a:latin typeface="Century Gothic" panose="020B0502020202020204" pitchFamily="34" charset="0"/>
              </a:rPr>
              <a:t>  </a:t>
            </a:r>
            <a:r>
              <a:rPr lang="en-US" sz="1150" b="1" i="1" dirty="0" err="1">
                <a:latin typeface="Century Gothic" panose="020B0502020202020204" pitchFamily="34" charset="0"/>
              </a:rPr>
              <a:t>melalui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Bimtek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bagi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anggota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Satlinmas</a:t>
            </a:r>
            <a:r>
              <a:rPr lang="en-US" sz="1150" b="1" i="1" dirty="0">
                <a:latin typeface="Century Gothic" panose="020B0502020202020204" pitchFamily="34" charset="0"/>
              </a:rPr>
              <a:t>, </a:t>
            </a:r>
            <a:r>
              <a:rPr lang="en-US" sz="1150" b="1" i="1" dirty="0" err="1">
                <a:latin typeface="Century Gothic" panose="020B0502020202020204" pitchFamily="34" charset="0"/>
              </a:rPr>
              <a:t>dengan</a:t>
            </a:r>
            <a:r>
              <a:rPr lang="en-US" sz="1150" b="1" i="1" dirty="0">
                <a:latin typeface="Century Gothic" panose="020B0502020202020204" pitchFamily="34" charset="0"/>
              </a:rPr>
              <a:t> </a:t>
            </a:r>
            <a:r>
              <a:rPr lang="en-US" sz="1150" b="1" i="1" dirty="0" err="1">
                <a:latin typeface="Century Gothic" panose="020B0502020202020204" pitchFamily="34" charset="0"/>
              </a:rPr>
              <a:t>rincian</a:t>
            </a:r>
            <a:r>
              <a:rPr lang="en-US" sz="1150" b="1" i="1" dirty="0">
                <a:latin typeface="Century Gothic" panose="020B0502020202020204" pitchFamily="34" charset="0"/>
              </a:rPr>
              <a:t> per </a:t>
            </a:r>
            <a:r>
              <a:rPr lang="en-US" sz="1150" b="1" i="1" dirty="0" err="1">
                <a:latin typeface="Century Gothic" panose="020B0502020202020204" pitchFamily="34" charset="0"/>
              </a:rPr>
              <a:t>tahun</a:t>
            </a:r>
            <a:r>
              <a:rPr lang="en-US" sz="1150" b="1" i="1" dirty="0">
                <a:latin typeface="Century Gothic" panose="020B0502020202020204" pitchFamily="34" charset="0"/>
              </a:rPr>
              <a:t>: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150" b="1" i="1" dirty="0">
                <a:latin typeface="Century Gothic" panose="020B0502020202020204" pitchFamily="34" charset="0"/>
              </a:rPr>
              <a:t>2015 </a:t>
            </a:r>
            <a:r>
              <a:rPr lang="en-US" sz="1150" b="1" i="1" dirty="0" err="1">
                <a:latin typeface="Century Gothic" panose="020B0502020202020204" pitchFamily="34" charset="0"/>
              </a:rPr>
              <a:t>sebanyak</a:t>
            </a:r>
            <a:r>
              <a:rPr lang="en-US" sz="1150" b="1" i="1" dirty="0">
                <a:latin typeface="Century Gothic" panose="020B0502020202020204" pitchFamily="34" charset="0"/>
              </a:rPr>
              <a:t> 200 orang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150" b="1" i="1" dirty="0">
                <a:latin typeface="Century Gothic" panose="020B0502020202020204" pitchFamily="34" charset="0"/>
              </a:rPr>
              <a:t>2016 </a:t>
            </a:r>
            <a:r>
              <a:rPr lang="en-US" sz="1150" b="1" i="1" dirty="0" err="1">
                <a:latin typeface="Century Gothic" panose="020B0502020202020204" pitchFamily="34" charset="0"/>
              </a:rPr>
              <a:t>sebanyak</a:t>
            </a:r>
            <a:r>
              <a:rPr lang="en-US" sz="1150" b="1" i="1" dirty="0">
                <a:latin typeface="Century Gothic" panose="020B0502020202020204" pitchFamily="34" charset="0"/>
              </a:rPr>
              <a:t> 100 orang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150" b="1" i="1" dirty="0">
                <a:latin typeface="Century Gothic" panose="020B0502020202020204" pitchFamily="34" charset="0"/>
              </a:rPr>
              <a:t>2017 </a:t>
            </a:r>
            <a:r>
              <a:rPr lang="en-US" sz="1150" b="1" i="1" dirty="0" err="1">
                <a:latin typeface="Century Gothic" panose="020B0502020202020204" pitchFamily="34" charset="0"/>
              </a:rPr>
              <a:t>sebanyak</a:t>
            </a:r>
            <a:r>
              <a:rPr lang="en-US" sz="1150" b="1" i="1" dirty="0">
                <a:latin typeface="Century Gothic" panose="020B0502020202020204" pitchFamily="34" charset="0"/>
              </a:rPr>
              <a:t> 516 orang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150" b="1" i="1" dirty="0" err="1">
                <a:latin typeface="Century Gothic" panose="020B0502020202020204" pitchFamily="34" charset="0"/>
              </a:rPr>
              <a:t>Okt</a:t>
            </a:r>
            <a:r>
              <a:rPr lang="en-US" sz="1150" b="1" i="1" dirty="0">
                <a:latin typeface="Century Gothic" panose="020B0502020202020204" pitchFamily="34" charset="0"/>
              </a:rPr>
              <a:t> 2018 </a:t>
            </a:r>
            <a:r>
              <a:rPr lang="en-US" sz="1150" b="1" i="1" dirty="0" err="1">
                <a:latin typeface="Century Gothic" panose="020B0502020202020204" pitchFamily="34" charset="0"/>
              </a:rPr>
              <a:t>sebanyak</a:t>
            </a:r>
            <a:r>
              <a:rPr lang="en-US" sz="1150" b="1" i="1" dirty="0">
                <a:latin typeface="Century Gothic" panose="020B0502020202020204" pitchFamily="34" charset="0"/>
              </a:rPr>
              <a:t> 374 orang</a:t>
            </a:r>
          </a:p>
        </p:txBody>
      </p:sp>
      <p:sp>
        <p:nvSpPr>
          <p:cNvPr id="3014" name="Rectangle 3013">
            <a:extLst>
              <a:ext uri="{FF2B5EF4-FFF2-40B4-BE49-F238E27FC236}">
                <a16:creationId xmlns="" xmlns:a16="http://schemas.microsoft.com/office/drawing/2014/main" id="{66828303-42E3-4B72-BF95-C2EB42CC8114}"/>
              </a:ext>
            </a:extLst>
          </p:cNvPr>
          <p:cNvSpPr/>
          <p:nvPr/>
        </p:nvSpPr>
        <p:spPr>
          <a:xfrm>
            <a:off x="7224546" y="5422368"/>
            <a:ext cx="1957874" cy="1331889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err="1">
                <a:latin typeface="Cambria" panose="02040503050406030204" pitchFamily="18" charset="0"/>
              </a:rPr>
              <a:t>Jumlah</a:t>
            </a:r>
            <a:r>
              <a:rPr lang="en-US" sz="1600" b="1" dirty="0"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US" sz="1600" b="1" dirty="0" err="1">
                <a:latin typeface="Cambria" panose="02040503050406030204" pitchFamily="18" charset="0"/>
              </a:rPr>
              <a:t>Anggota</a:t>
            </a:r>
            <a:r>
              <a:rPr lang="en-US" sz="1600" b="1" dirty="0">
                <a:latin typeface="Cambria" panose="02040503050406030204" pitchFamily="18" charset="0"/>
              </a:rPr>
              <a:t> </a:t>
            </a:r>
            <a:r>
              <a:rPr lang="en-US" sz="1600" b="1" dirty="0" err="1">
                <a:latin typeface="Cambria" panose="02040503050406030204" pitchFamily="18" charset="0"/>
              </a:rPr>
              <a:t>Satlinmas</a:t>
            </a:r>
            <a:endParaRPr lang="en-US" sz="1600" b="1" dirty="0">
              <a:latin typeface="Cambria" panose="02040503050406030204" pitchFamily="18" charset="0"/>
            </a:endParaRP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1.172.976</a:t>
            </a:r>
          </a:p>
        </p:txBody>
      </p:sp>
      <p:sp>
        <p:nvSpPr>
          <p:cNvPr id="3016" name="Rectangle 3015">
            <a:extLst>
              <a:ext uri="{FF2B5EF4-FFF2-40B4-BE49-F238E27FC236}">
                <a16:creationId xmlns="" xmlns:a16="http://schemas.microsoft.com/office/drawing/2014/main" id="{E26F7B7B-53C6-45B4-83D5-F850314DE0E0}"/>
              </a:ext>
            </a:extLst>
          </p:cNvPr>
          <p:cNvSpPr/>
          <p:nvPr/>
        </p:nvSpPr>
        <p:spPr>
          <a:xfrm>
            <a:off x="9305365" y="5420944"/>
            <a:ext cx="2776387" cy="133188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latin typeface="Cambria" panose="02040503050406030204" pitchFamily="18" charset="0"/>
              </a:rPr>
              <a:t>Jumlah</a:t>
            </a:r>
            <a:r>
              <a:rPr lang="en-US" sz="1400" b="1" dirty="0">
                <a:latin typeface="Cambria" panose="02040503050406030204" pitchFamily="18" charset="0"/>
              </a:rPr>
              <a:t> </a:t>
            </a:r>
            <a:r>
              <a:rPr lang="en-US" sz="1400" b="1" dirty="0" err="1">
                <a:latin typeface="Cambria" panose="02040503050406030204" pitchFamily="18" charset="0"/>
              </a:rPr>
              <a:t>anggota</a:t>
            </a:r>
            <a:r>
              <a:rPr lang="en-US" sz="1400" b="1" dirty="0">
                <a:latin typeface="Cambria" panose="02040503050406030204" pitchFamily="18" charset="0"/>
              </a:rPr>
              <a:t> </a:t>
            </a:r>
            <a:r>
              <a:rPr lang="en-US" sz="1400" b="1" dirty="0" err="1">
                <a:latin typeface="Cambria" panose="02040503050406030204" pitchFamily="18" charset="0"/>
              </a:rPr>
              <a:t>Satlinmas</a:t>
            </a:r>
            <a:r>
              <a:rPr lang="en-US" sz="1400" b="1" dirty="0">
                <a:latin typeface="Cambria" panose="02040503050406030204" pitchFamily="18" charset="0"/>
              </a:rPr>
              <a:t> Yang </a:t>
            </a:r>
            <a:r>
              <a:rPr lang="en-US" sz="1400" b="1" dirty="0" err="1">
                <a:latin typeface="Cambria" panose="02040503050406030204" pitchFamily="18" charset="0"/>
              </a:rPr>
              <a:t>Ditingkatkan</a:t>
            </a:r>
            <a:r>
              <a:rPr lang="en-US" sz="1400" b="1" dirty="0">
                <a:latin typeface="Cambria" panose="02040503050406030204" pitchFamily="18" charset="0"/>
              </a:rPr>
              <a:t> </a:t>
            </a:r>
            <a:r>
              <a:rPr lang="en-US" sz="1400" b="1" dirty="0" err="1">
                <a:latin typeface="Cambria" panose="02040503050406030204" pitchFamily="18" charset="0"/>
              </a:rPr>
              <a:t>Kapasitasnya</a:t>
            </a:r>
            <a:r>
              <a:rPr lang="en-US" sz="1400" b="1" dirty="0">
                <a:latin typeface="Cambria" panose="02040503050406030204" pitchFamily="18" charset="0"/>
              </a:rPr>
              <a:t> </a:t>
            </a:r>
            <a:r>
              <a:rPr lang="en-US" sz="1400" b="1" dirty="0" err="1">
                <a:latin typeface="Cambria" panose="02040503050406030204" pitchFamily="18" charset="0"/>
              </a:rPr>
              <a:t>Tahun</a:t>
            </a:r>
            <a:r>
              <a:rPr lang="en-US" sz="1400" b="1" dirty="0">
                <a:latin typeface="Cambria" panose="02040503050406030204" pitchFamily="18" charset="0"/>
              </a:rPr>
              <a:t> 2015 </a:t>
            </a:r>
            <a:r>
              <a:rPr lang="en-US" sz="1400" b="1" dirty="0" err="1">
                <a:latin typeface="Cambria" panose="02040503050406030204" pitchFamily="18" charset="0"/>
              </a:rPr>
              <a:t>s.d</a:t>
            </a:r>
            <a:r>
              <a:rPr lang="en-US" sz="1400" b="1" dirty="0">
                <a:latin typeface="Cambria" panose="02040503050406030204" pitchFamily="18" charset="0"/>
              </a:rPr>
              <a:t> </a:t>
            </a:r>
            <a:r>
              <a:rPr lang="en-US" sz="1400" b="1" dirty="0" err="1">
                <a:latin typeface="Cambria" panose="02040503050406030204" pitchFamily="18" charset="0"/>
              </a:rPr>
              <a:t>Okt</a:t>
            </a:r>
            <a:r>
              <a:rPr lang="en-US" sz="1400" b="1" dirty="0">
                <a:latin typeface="Cambria" panose="02040503050406030204" pitchFamily="18" charset="0"/>
              </a:rPr>
              <a:t> 2018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1.190</a:t>
            </a:r>
          </a:p>
        </p:txBody>
      </p:sp>
      <p:sp>
        <p:nvSpPr>
          <p:cNvPr id="3029" name="TextBox 3028">
            <a:extLst>
              <a:ext uri="{FF2B5EF4-FFF2-40B4-BE49-F238E27FC236}">
                <a16:creationId xmlns="" xmlns:a16="http://schemas.microsoft.com/office/drawing/2014/main" id="{65258AF2-5EA4-472F-A115-9A150F93789D}"/>
              </a:ext>
            </a:extLst>
          </p:cNvPr>
          <p:cNvSpPr txBox="1"/>
          <p:nvPr/>
        </p:nvSpPr>
        <p:spPr>
          <a:xfrm>
            <a:off x="3988623" y="418247"/>
            <a:ext cx="60983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ambria" panose="02040503050406030204" pitchFamily="18" charset="0"/>
              </a:rPr>
              <a:t>JMLH ANGGOTA SATUAN PERLINDUNGAN MASYARAKAT (SATLINMAS)</a:t>
            </a:r>
          </a:p>
        </p:txBody>
      </p:sp>
      <p:grpSp>
        <p:nvGrpSpPr>
          <p:cNvPr id="582" name="Group 581">
            <a:extLst>
              <a:ext uri="{FF2B5EF4-FFF2-40B4-BE49-F238E27FC236}">
                <a16:creationId xmlns="" xmlns:a16="http://schemas.microsoft.com/office/drawing/2014/main" id="{B59E44F1-F359-4E21-B5AA-8FA7520EEE12}"/>
              </a:ext>
            </a:extLst>
          </p:cNvPr>
          <p:cNvGrpSpPr/>
          <p:nvPr/>
        </p:nvGrpSpPr>
        <p:grpSpPr>
          <a:xfrm>
            <a:off x="-3" y="5371818"/>
            <a:ext cx="1013121" cy="1674191"/>
            <a:chOff x="5987574" y="1980228"/>
            <a:chExt cx="1033252" cy="714375"/>
          </a:xfrm>
        </p:grpSpPr>
        <p:pic>
          <p:nvPicPr>
            <p:cNvPr id="583" name="Picture 2">
              <a:extLst>
                <a:ext uri="{FF2B5EF4-FFF2-40B4-BE49-F238E27FC236}">
                  <a16:creationId xmlns="" xmlns:a16="http://schemas.microsoft.com/office/drawing/2014/main" id="{8A1B702E-A587-4374-9506-824761AF8B1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987574" y="1980228"/>
              <a:ext cx="697681" cy="714375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4" name="Picture 2" descr="Image result for avatar satlinmas">
              <a:extLst>
                <a:ext uri="{FF2B5EF4-FFF2-40B4-BE49-F238E27FC236}">
                  <a16:creationId xmlns="" xmlns:a16="http://schemas.microsoft.com/office/drawing/2014/main" id="{B5DC9F4E-D408-434F-A610-45DD10936FD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704555" y="2322315"/>
              <a:ext cx="316271" cy="174147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56" name="Group 755">
            <a:extLst>
              <a:ext uri="{FF2B5EF4-FFF2-40B4-BE49-F238E27FC236}">
                <a16:creationId xmlns="" xmlns:a16="http://schemas.microsoft.com/office/drawing/2014/main" id="{080A36BF-91C2-45D9-B23F-C90CA522C7B1}"/>
              </a:ext>
            </a:extLst>
          </p:cNvPr>
          <p:cNvGrpSpPr/>
          <p:nvPr/>
        </p:nvGrpSpPr>
        <p:grpSpPr>
          <a:xfrm>
            <a:off x="143618" y="1108668"/>
            <a:ext cx="674287" cy="386087"/>
            <a:chOff x="3350911" y="1604925"/>
            <a:chExt cx="674287" cy="386087"/>
          </a:xfrm>
        </p:grpSpPr>
        <p:cxnSp>
          <p:nvCxnSpPr>
            <p:cNvPr id="757" name="Straight Connector 756">
              <a:extLst>
                <a:ext uri="{FF2B5EF4-FFF2-40B4-BE49-F238E27FC236}">
                  <a16:creationId xmlns="" xmlns:a16="http://schemas.microsoft.com/office/drawing/2014/main" id="{13449B03-CC07-4D5D-86AD-5DE41F4BBA3C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8" name="Straight Connector 757">
              <a:extLst>
                <a:ext uri="{FF2B5EF4-FFF2-40B4-BE49-F238E27FC236}">
                  <a16:creationId xmlns="" xmlns:a16="http://schemas.microsoft.com/office/drawing/2014/main" id="{9182A56C-BD53-45AB-81BE-25B58D91882B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9" name="Straight Connector 758">
              <a:extLst>
                <a:ext uri="{FF2B5EF4-FFF2-40B4-BE49-F238E27FC236}">
                  <a16:creationId xmlns="" xmlns:a16="http://schemas.microsoft.com/office/drawing/2014/main" id="{17C65E00-FB38-4175-B60C-C4EE95ACD99E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0" name="Straight Connector 759">
              <a:extLst>
                <a:ext uri="{FF2B5EF4-FFF2-40B4-BE49-F238E27FC236}">
                  <a16:creationId xmlns="" xmlns:a16="http://schemas.microsoft.com/office/drawing/2014/main" id="{FEF47F1A-DC9A-4FD7-B7DD-BEA66411CAD4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1" name="Straight Connector 760">
              <a:extLst>
                <a:ext uri="{FF2B5EF4-FFF2-40B4-BE49-F238E27FC236}">
                  <a16:creationId xmlns="" xmlns:a16="http://schemas.microsoft.com/office/drawing/2014/main" id="{6A998023-9EFA-4751-9C43-C468874B4747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62" name="Group 761">
              <a:extLst>
                <a:ext uri="{FF2B5EF4-FFF2-40B4-BE49-F238E27FC236}">
                  <a16:creationId xmlns="" xmlns:a16="http://schemas.microsoft.com/office/drawing/2014/main" id="{BF27411C-6F1D-495E-BD00-602D5542114C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764" name="Picture 2">
                <a:extLst>
                  <a:ext uri="{FF2B5EF4-FFF2-40B4-BE49-F238E27FC236}">
                    <a16:creationId xmlns="" xmlns:a16="http://schemas.microsoft.com/office/drawing/2014/main" id="{9ED04839-804F-474F-A96D-9FADAB0C137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65" name="Picture 2" descr="Image result for avatar satlinmas">
                <a:extLst>
                  <a:ext uri="{FF2B5EF4-FFF2-40B4-BE49-F238E27FC236}">
                    <a16:creationId xmlns="" xmlns:a16="http://schemas.microsoft.com/office/drawing/2014/main" id="{D8A0FB7B-3582-4A6C-BE9E-F4DA462720B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63" name="TextBox 762">
              <a:extLst>
                <a:ext uri="{FF2B5EF4-FFF2-40B4-BE49-F238E27FC236}">
                  <a16:creationId xmlns="" xmlns:a16="http://schemas.microsoft.com/office/drawing/2014/main" id="{E1AD87EB-4FB6-4C53-B688-C48AAD36DEBF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23.645</a:t>
              </a:r>
            </a:p>
          </p:txBody>
        </p:sp>
      </p:grpSp>
      <p:grpSp>
        <p:nvGrpSpPr>
          <p:cNvPr id="766" name="Group 765">
            <a:extLst>
              <a:ext uri="{FF2B5EF4-FFF2-40B4-BE49-F238E27FC236}">
                <a16:creationId xmlns="" xmlns:a16="http://schemas.microsoft.com/office/drawing/2014/main" id="{271E6AF2-6997-4D16-8BA8-AFA5A3AF8DF3}"/>
              </a:ext>
            </a:extLst>
          </p:cNvPr>
          <p:cNvGrpSpPr/>
          <p:nvPr/>
        </p:nvGrpSpPr>
        <p:grpSpPr>
          <a:xfrm>
            <a:off x="865795" y="1114029"/>
            <a:ext cx="674287" cy="386087"/>
            <a:chOff x="3350911" y="1604925"/>
            <a:chExt cx="674287" cy="386087"/>
          </a:xfrm>
        </p:grpSpPr>
        <p:cxnSp>
          <p:nvCxnSpPr>
            <p:cNvPr id="767" name="Straight Connector 766">
              <a:extLst>
                <a:ext uri="{FF2B5EF4-FFF2-40B4-BE49-F238E27FC236}">
                  <a16:creationId xmlns="" xmlns:a16="http://schemas.microsoft.com/office/drawing/2014/main" id="{E0509BC6-AAA7-4E88-9DEF-3BA0EEFCD612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8" name="Straight Connector 767">
              <a:extLst>
                <a:ext uri="{FF2B5EF4-FFF2-40B4-BE49-F238E27FC236}">
                  <a16:creationId xmlns="" xmlns:a16="http://schemas.microsoft.com/office/drawing/2014/main" id="{6D829030-138F-4949-B108-B2ED7FF129E8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9" name="Straight Connector 768">
              <a:extLst>
                <a:ext uri="{FF2B5EF4-FFF2-40B4-BE49-F238E27FC236}">
                  <a16:creationId xmlns="" xmlns:a16="http://schemas.microsoft.com/office/drawing/2014/main" id="{186C2100-052B-4C08-B9E1-35692ADCFD0D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0" name="Straight Connector 769">
              <a:extLst>
                <a:ext uri="{FF2B5EF4-FFF2-40B4-BE49-F238E27FC236}">
                  <a16:creationId xmlns="" xmlns:a16="http://schemas.microsoft.com/office/drawing/2014/main" id="{D251961D-82F5-4610-A49A-BF05CFA96F57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1" name="Straight Connector 770">
              <a:extLst>
                <a:ext uri="{FF2B5EF4-FFF2-40B4-BE49-F238E27FC236}">
                  <a16:creationId xmlns="" xmlns:a16="http://schemas.microsoft.com/office/drawing/2014/main" id="{E115EDFC-C5D5-4327-8F13-A90BE4FC3745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72" name="Group 771">
              <a:extLst>
                <a:ext uri="{FF2B5EF4-FFF2-40B4-BE49-F238E27FC236}">
                  <a16:creationId xmlns="" xmlns:a16="http://schemas.microsoft.com/office/drawing/2014/main" id="{1AB30E5D-3C80-42E5-9D78-C9D87F9057BB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774" name="Picture 2">
                <a:extLst>
                  <a:ext uri="{FF2B5EF4-FFF2-40B4-BE49-F238E27FC236}">
                    <a16:creationId xmlns="" xmlns:a16="http://schemas.microsoft.com/office/drawing/2014/main" id="{FF1C40A1-8537-436B-9214-373C63C4417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75" name="Picture 2" descr="Image result for avatar satlinmas">
                <a:extLst>
                  <a:ext uri="{FF2B5EF4-FFF2-40B4-BE49-F238E27FC236}">
                    <a16:creationId xmlns="" xmlns:a16="http://schemas.microsoft.com/office/drawing/2014/main" id="{D2BAC070-6FCB-4160-AB39-8A1E47506A9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73" name="TextBox 772">
              <a:extLst>
                <a:ext uri="{FF2B5EF4-FFF2-40B4-BE49-F238E27FC236}">
                  <a16:creationId xmlns="" xmlns:a16="http://schemas.microsoft.com/office/drawing/2014/main" id="{2771A3CB-083F-4D37-A7B6-10F290CCD63C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57.626</a:t>
              </a:r>
            </a:p>
          </p:txBody>
        </p:sp>
      </p:grpSp>
      <p:grpSp>
        <p:nvGrpSpPr>
          <p:cNvPr id="776" name="Group 775">
            <a:extLst>
              <a:ext uri="{FF2B5EF4-FFF2-40B4-BE49-F238E27FC236}">
                <a16:creationId xmlns="" xmlns:a16="http://schemas.microsoft.com/office/drawing/2014/main" id="{6892395E-66CF-4597-A2A0-C0B7C5755ACB}"/>
              </a:ext>
            </a:extLst>
          </p:cNvPr>
          <p:cNvGrpSpPr/>
          <p:nvPr/>
        </p:nvGrpSpPr>
        <p:grpSpPr>
          <a:xfrm>
            <a:off x="1559636" y="1114029"/>
            <a:ext cx="674287" cy="386087"/>
            <a:chOff x="3350911" y="1604925"/>
            <a:chExt cx="674287" cy="386087"/>
          </a:xfrm>
        </p:grpSpPr>
        <p:cxnSp>
          <p:nvCxnSpPr>
            <p:cNvPr id="777" name="Straight Connector 776">
              <a:extLst>
                <a:ext uri="{FF2B5EF4-FFF2-40B4-BE49-F238E27FC236}">
                  <a16:creationId xmlns="" xmlns:a16="http://schemas.microsoft.com/office/drawing/2014/main" id="{FB74AE60-8DB3-45FE-AD46-B5EEC25B8531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8" name="Straight Connector 777">
              <a:extLst>
                <a:ext uri="{FF2B5EF4-FFF2-40B4-BE49-F238E27FC236}">
                  <a16:creationId xmlns="" xmlns:a16="http://schemas.microsoft.com/office/drawing/2014/main" id="{AC661336-672B-4E78-9028-D9C92AAAFD14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9" name="Straight Connector 778">
              <a:extLst>
                <a:ext uri="{FF2B5EF4-FFF2-40B4-BE49-F238E27FC236}">
                  <a16:creationId xmlns="" xmlns:a16="http://schemas.microsoft.com/office/drawing/2014/main" id="{D49A208E-CC22-490E-B248-CA6786236774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0" name="Straight Connector 779">
              <a:extLst>
                <a:ext uri="{FF2B5EF4-FFF2-40B4-BE49-F238E27FC236}">
                  <a16:creationId xmlns="" xmlns:a16="http://schemas.microsoft.com/office/drawing/2014/main" id="{22EF0CD4-EC08-4FA6-8827-E7CDD1FBC3AA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1" name="Straight Connector 780">
              <a:extLst>
                <a:ext uri="{FF2B5EF4-FFF2-40B4-BE49-F238E27FC236}">
                  <a16:creationId xmlns="" xmlns:a16="http://schemas.microsoft.com/office/drawing/2014/main" id="{F63726FC-BF56-48A0-97CE-BFCEC64D8578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82" name="Group 781">
              <a:extLst>
                <a:ext uri="{FF2B5EF4-FFF2-40B4-BE49-F238E27FC236}">
                  <a16:creationId xmlns="" xmlns:a16="http://schemas.microsoft.com/office/drawing/2014/main" id="{D998F2D5-3B14-4209-B30C-B5E91296B782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784" name="Picture 2">
                <a:extLst>
                  <a:ext uri="{FF2B5EF4-FFF2-40B4-BE49-F238E27FC236}">
                    <a16:creationId xmlns="" xmlns:a16="http://schemas.microsoft.com/office/drawing/2014/main" id="{D80CD2B3-7319-499E-B015-84DAF63D597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85" name="Picture 2" descr="Image result for avatar satlinmas">
                <a:extLst>
                  <a:ext uri="{FF2B5EF4-FFF2-40B4-BE49-F238E27FC236}">
                    <a16:creationId xmlns="" xmlns:a16="http://schemas.microsoft.com/office/drawing/2014/main" id="{CEE935EB-72A7-42B1-A886-458B8DC44E8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83" name="TextBox 782">
              <a:extLst>
                <a:ext uri="{FF2B5EF4-FFF2-40B4-BE49-F238E27FC236}">
                  <a16:creationId xmlns="" xmlns:a16="http://schemas.microsoft.com/office/drawing/2014/main" id="{135700EB-831E-4462-8EAB-6F5C52DF612A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16.020</a:t>
              </a:r>
            </a:p>
          </p:txBody>
        </p:sp>
      </p:grpSp>
      <p:grpSp>
        <p:nvGrpSpPr>
          <p:cNvPr id="786" name="Group 785">
            <a:extLst>
              <a:ext uri="{FF2B5EF4-FFF2-40B4-BE49-F238E27FC236}">
                <a16:creationId xmlns="" xmlns:a16="http://schemas.microsoft.com/office/drawing/2014/main" id="{303F15B5-C1D2-45A8-9C32-4C614905B4FB}"/>
              </a:ext>
            </a:extLst>
          </p:cNvPr>
          <p:cNvGrpSpPr/>
          <p:nvPr/>
        </p:nvGrpSpPr>
        <p:grpSpPr>
          <a:xfrm>
            <a:off x="2249648" y="1119390"/>
            <a:ext cx="674287" cy="386087"/>
            <a:chOff x="3350911" y="1604925"/>
            <a:chExt cx="674287" cy="386087"/>
          </a:xfrm>
        </p:grpSpPr>
        <p:cxnSp>
          <p:nvCxnSpPr>
            <p:cNvPr id="787" name="Straight Connector 786">
              <a:extLst>
                <a:ext uri="{FF2B5EF4-FFF2-40B4-BE49-F238E27FC236}">
                  <a16:creationId xmlns="" xmlns:a16="http://schemas.microsoft.com/office/drawing/2014/main" id="{AE66F34F-810F-4426-9BA9-9AAFB869F110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8" name="Straight Connector 787">
              <a:extLst>
                <a:ext uri="{FF2B5EF4-FFF2-40B4-BE49-F238E27FC236}">
                  <a16:creationId xmlns="" xmlns:a16="http://schemas.microsoft.com/office/drawing/2014/main" id="{A691A597-C9D6-493F-A862-5EF9E248A5D6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9" name="Straight Connector 788">
              <a:extLst>
                <a:ext uri="{FF2B5EF4-FFF2-40B4-BE49-F238E27FC236}">
                  <a16:creationId xmlns="" xmlns:a16="http://schemas.microsoft.com/office/drawing/2014/main" id="{632C574D-6CFF-46B0-B975-44ED5435B4C0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0" name="Straight Connector 789">
              <a:extLst>
                <a:ext uri="{FF2B5EF4-FFF2-40B4-BE49-F238E27FC236}">
                  <a16:creationId xmlns="" xmlns:a16="http://schemas.microsoft.com/office/drawing/2014/main" id="{5F3356DF-D6D0-48BC-B630-6DF4C81BDE69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1" name="Straight Connector 790">
              <a:extLst>
                <a:ext uri="{FF2B5EF4-FFF2-40B4-BE49-F238E27FC236}">
                  <a16:creationId xmlns="" xmlns:a16="http://schemas.microsoft.com/office/drawing/2014/main" id="{D460CA60-FF97-411B-8623-0489154EE4B8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92" name="Group 791">
              <a:extLst>
                <a:ext uri="{FF2B5EF4-FFF2-40B4-BE49-F238E27FC236}">
                  <a16:creationId xmlns="" xmlns:a16="http://schemas.microsoft.com/office/drawing/2014/main" id="{97B9E531-59C7-4F20-A2EE-1C28427F7128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794" name="Picture 2">
                <a:extLst>
                  <a:ext uri="{FF2B5EF4-FFF2-40B4-BE49-F238E27FC236}">
                    <a16:creationId xmlns="" xmlns:a16="http://schemas.microsoft.com/office/drawing/2014/main" id="{4BC61AFA-37A4-48B6-AFB3-07E0E4C055F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95" name="Picture 2" descr="Image result for avatar satlinmas">
                <a:extLst>
                  <a:ext uri="{FF2B5EF4-FFF2-40B4-BE49-F238E27FC236}">
                    <a16:creationId xmlns="" xmlns:a16="http://schemas.microsoft.com/office/drawing/2014/main" id="{EFA8BBE9-34B2-47E5-A8A0-CEE88ED274D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793" name="TextBox 792">
              <a:extLst>
                <a:ext uri="{FF2B5EF4-FFF2-40B4-BE49-F238E27FC236}">
                  <a16:creationId xmlns="" xmlns:a16="http://schemas.microsoft.com/office/drawing/2014/main" id="{3F236BC3-49E5-4470-956D-B18DC86422DD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5.798</a:t>
              </a:r>
            </a:p>
          </p:txBody>
        </p:sp>
      </p:grpSp>
      <p:grpSp>
        <p:nvGrpSpPr>
          <p:cNvPr id="796" name="Group 795">
            <a:extLst>
              <a:ext uri="{FF2B5EF4-FFF2-40B4-BE49-F238E27FC236}">
                <a16:creationId xmlns="" xmlns:a16="http://schemas.microsoft.com/office/drawing/2014/main" id="{EB5AAFAF-56CD-4BD8-A305-32A8A8775E84}"/>
              </a:ext>
            </a:extLst>
          </p:cNvPr>
          <p:cNvGrpSpPr/>
          <p:nvPr/>
        </p:nvGrpSpPr>
        <p:grpSpPr>
          <a:xfrm>
            <a:off x="2939660" y="1115561"/>
            <a:ext cx="711819" cy="386087"/>
            <a:chOff x="3350911" y="1604925"/>
            <a:chExt cx="711819" cy="386087"/>
          </a:xfrm>
        </p:grpSpPr>
        <p:cxnSp>
          <p:nvCxnSpPr>
            <p:cNvPr id="797" name="Straight Connector 796">
              <a:extLst>
                <a:ext uri="{FF2B5EF4-FFF2-40B4-BE49-F238E27FC236}">
                  <a16:creationId xmlns="" xmlns:a16="http://schemas.microsoft.com/office/drawing/2014/main" id="{BEEC16B6-8822-4541-9AD2-037A1B9671A5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8" name="Straight Connector 797">
              <a:extLst>
                <a:ext uri="{FF2B5EF4-FFF2-40B4-BE49-F238E27FC236}">
                  <a16:creationId xmlns="" xmlns:a16="http://schemas.microsoft.com/office/drawing/2014/main" id="{D5E9807C-BD15-4ECA-A770-B6080BBD1BED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9" name="Straight Connector 798">
              <a:extLst>
                <a:ext uri="{FF2B5EF4-FFF2-40B4-BE49-F238E27FC236}">
                  <a16:creationId xmlns="" xmlns:a16="http://schemas.microsoft.com/office/drawing/2014/main" id="{43C84FF0-48EC-481F-99D4-D008B1698B5A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0" name="Straight Connector 799">
              <a:extLst>
                <a:ext uri="{FF2B5EF4-FFF2-40B4-BE49-F238E27FC236}">
                  <a16:creationId xmlns="" xmlns:a16="http://schemas.microsoft.com/office/drawing/2014/main" id="{7DED4F90-0C0A-4F23-8155-BD4FBE4EB7FA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1" name="Straight Connector 800">
              <a:extLst>
                <a:ext uri="{FF2B5EF4-FFF2-40B4-BE49-F238E27FC236}">
                  <a16:creationId xmlns="" xmlns:a16="http://schemas.microsoft.com/office/drawing/2014/main" id="{1661F9AB-86B6-42CA-A868-6AB1154BE3F6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02" name="Group 801">
              <a:extLst>
                <a:ext uri="{FF2B5EF4-FFF2-40B4-BE49-F238E27FC236}">
                  <a16:creationId xmlns="" xmlns:a16="http://schemas.microsoft.com/office/drawing/2014/main" id="{F993CC3D-84E9-4F96-BDDD-03DEF422AA16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804" name="Picture 2">
                <a:extLst>
                  <a:ext uri="{FF2B5EF4-FFF2-40B4-BE49-F238E27FC236}">
                    <a16:creationId xmlns="" xmlns:a16="http://schemas.microsoft.com/office/drawing/2014/main" id="{0FB84043-1F9F-4DA0-AD89-16342942FB7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05" name="Picture 2" descr="Image result for avatar satlinmas">
                <a:extLst>
                  <a:ext uri="{FF2B5EF4-FFF2-40B4-BE49-F238E27FC236}">
                    <a16:creationId xmlns="" xmlns:a16="http://schemas.microsoft.com/office/drawing/2014/main" id="{AD07AC59-742C-4BC8-843D-771655694CA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03" name="TextBox 802">
              <a:extLst>
                <a:ext uri="{FF2B5EF4-FFF2-40B4-BE49-F238E27FC236}">
                  <a16:creationId xmlns="" xmlns:a16="http://schemas.microsoft.com/office/drawing/2014/main" id="{3473EF21-3B23-4261-B63B-C8DB1C59742A}"/>
                </a:ext>
              </a:extLst>
            </p:cNvPr>
            <p:cNvSpPr txBox="1"/>
            <p:nvPr/>
          </p:nvSpPr>
          <p:spPr>
            <a:xfrm>
              <a:off x="3555043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4.844</a:t>
              </a:r>
            </a:p>
          </p:txBody>
        </p:sp>
      </p:grpSp>
      <p:grpSp>
        <p:nvGrpSpPr>
          <p:cNvPr id="809" name="Group 808">
            <a:extLst>
              <a:ext uri="{FF2B5EF4-FFF2-40B4-BE49-F238E27FC236}">
                <a16:creationId xmlns="" xmlns:a16="http://schemas.microsoft.com/office/drawing/2014/main" id="{161D0B7B-AA75-4613-9403-8DD91EC54470}"/>
              </a:ext>
            </a:extLst>
          </p:cNvPr>
          <p:cNvGrpSpPr/>
          <p:nvPr/>
        </p:nvGrpSpPr>
        <p:grpSpPr>
          <a:xfrm>
            <a:off x="3661837" y="1116327"/>
            <a:ext cx="674287" cy="386087"/>
            <a:chOff x="3350911" y="1604925"/>
            <a:chExt cx="674287" cy="386087"/>
          </a:xfrm>
        </p:grpSpPr>
        <p:cxnSp>
          <p:nvCxnSpPr>
            <p:cNvPr id="810" name="Straight Connector 809">
              <a:extLst>
                <a:ext uri="{FF2B5EF4-FFF2-40B4-BE49-F238E27FC236}">
                  <a16:creationId xmlns="" xmlns:a16="http://schemas.microsoft.com/office/drawing/2014/main" id="{EA155ED0-B49B-4F54-BCFF-D22B196D71DF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1" name="Straight Connector 810">
              <a:extLst>
                <a:ext uri="{FF2B5EF4-FFF2-40B4-BE49-F238E27FC236}">
                  <a16:creationId xmlns="" xmlns:a16="http://schemas.microsoft.com/office/drawing/2014/main" id="{ECA64D9C-0C21-4AAE-84E7-CD13FB4366F3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2" name="Straight Connector 811">
              <a:extLst>
                <a:ext uri="{FF2B5EF4-FFF2-40B4-BE49-F238E27FC236}">
                  <a16:creationId xmlns="" xmlns:a16="http://schemas.microsoft.com/office/drawing/2014/main" id="{7A6E60EA-65E9-46DC-AE62-278BF1D11A27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3" name="Straight Connector 812">
              <a:extLst>
                <a:ext uri="{FF2B5EF4-FFF2-40B4-BE49-F238E27FC236}">
                  <a16:creationId xmlns="" xmlns:a16="http://schemas.microsoft.com/office/drawing/2014/main" id="{1B3D2AF3-CABD-4431-AE64-53DE88F39A4E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4" name="Straight Connector 813">
              <a:extLst>
                <a:ext uri="{FF2B5EF4-FFF2-40B4-BE49-F238E27FC236}">
                  <a16:creationId xmlns="" xmlns:a16="http://schemas.microsoft.com/office/drawing/2014/main" id="{0339979A-C491-4E80-AE84-3CC7338A625E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15" name="Group 814">
              <a:extLst>
                <a:ext uri="{FF2B5EF4-FFF2-40B4-BE49-F238E27FC236}">
                  <a16:creationId xmlns="" xmlns:a16="http://schemas.microsoft.com/office/drawing/2014/main" id="{315EA3FD-CD22-4E52-8541-3A69F8758C65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817" name="Picture 2">
                <a:extLst>
                  <a:ext uri="{FF2B5EF4-FFF2-40B4-BE49-F238E27FC236}">
                    <a16:creationId xmlns="" xmlns:a16="http://schemas.microsoft.com/office/drawing/2014/main" id="{C611D17C-A105-4BC1-98FE-FBC093BEDCC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18" name="Picture 2" descr="Image result for avatar satlinmas">
                <a:extLst>
                  <a:ext uri="{FF2B5EF4-FFF2-40B4-BE49-F238E27FC236}">
                    <a16:creationId xmlns="" xmlns:a16="http://schemas.microsoft.com/office/drawing/2014/main" id="{9FFE08F8-20AA-4618-9763-E98889812D1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16" name="TextBox 815">
              <a:extLst>
                <a:ext uri="{FF2B5EF4-FFF2-40B4-BE49-F238E27FC236}">
                  <a16:creationId xmlns="" xmlns:a16="http://schemas.microsoft.com/office/drawing/2014/main" id="{FF9F2046-A2B7-4F39-9629-0D3F81084549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42.078</a:t>
              </a:r>
            </a:p>
          </p:txBody>
        </p:sp>
      </p:grpSp>
      <p:grpSp>
        <p:nvGrpSpPr>
          <p:cNvPr id="819" name="Group 818">
            <a:extLst>
              <a:ext uri="{FF2B5EF4-FFF2-40B4-BE49-F238E27FC236}">
                <a16:creationId xmlns="" xmlns:a16="http://schemas.microsoft.com/office/drawing/2014/main" id="{B1B377A4-22B9-44FE-9DC7-0249015A8448}"/>
              </a:ext>
            </a:extLst>
          </p:cNvPr>
          <p:cNvGrpSpPr/>
          <p:nvPr/>
        </p:nvGrpSpPr>
        <p:grpSpPr>
          <a:xfrm>
            <a:off x="4351083" y="1116327"/>
            <a:ext cx="704995" cy="386087"/>
            <a:chOff x="3350911" y="1604925"/>
            <a:chExt cx="704995" cy="386087"/>
          </a:xfrm>
        </p:grpSpPr>
        <p:cxnSp>
          <p:nvCxnSpPr>
            <p:cNvPr id="820" name="Straight Connector 819">
              <a:extLst>
                <a:ext uri="{FF2B5EF4-FFF2-40B4-BE49-F238E27FC236}">
                  <a16:creationId xmlns="" xmlns:a16="http://schemas.microsoft.com/office/drawing/2014/main" id="{CF2C0E8A-F7A8-4F93-9D94-D5F5B21B7735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1" name="Straight Connector 820">
              <a:extLst>
                <a:ext uri="{FF2B5EF4-FFF2-40B4-BE49-F238E27FC236}">
                  <a16:creationId xmlns="" xmlns:a16="http://schemas.microsoft.com/office/drawing/2014/main" id="{8569BC20-2579-42B4-A390-D5A9DBE36BAB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2" name="Straight Connector 821">
              <a:extLst>
                <a:ext uri="{FF2B5EF4-FFF2-40B4-BE49-F238E27FC236}">
                  <a16:creationId xmlns="" xmlns:a16="http://schemas.microsoft.com/office/drawing/2014/main" id="{5FA01E7E-5BD7-4B50-93E6-F1530016CC60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3" name="Straight Connector 822">
              <a:extLst>
                <a:ext uri="{FF2B5EF4-FFF2-40B4-BE49-F238E27FC236}">
                  <a16:creationId xmlns="" xmlns:a16="http://schemas.microsoft.com/office/drawing/2014/main" id="{125ED3D7-BD81-4043-A03A-F5F549D740B7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4" name="Straight Connector 823">
              <a:extLst>
                <a:ext uri="{FF2B5EF4-FFF2-40B4-BE49-F238E27FC236}">
                  <a16:creationId xmlns="" xmlns:a16="http://schemas.microsoft.com/office/drawing/2014/main" id="{245E08F1-92E2-4C1F-B340-173983AE4520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25" name="Group 824">
              <a:extLst>
                <a:ext uri="{FF2B5EF4-FFF2-40B4-BE49-F238E27FC236}">
                  <a16:creationId xmlns="" xmlns:a16="http://schemas.microsoft.com/office/drawing/2014/main" id="{6FD4E649-D56B-44ED-A5FA-44FBF6148CBE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827" name="Picture 2">
                <a:extLst>
                  <a:ext uri="{FF2B5EF4-FFF2-40B4-BE49-F238E27FC236}">
                    <a16:creationId xmlns="" xmlns:a16="http://schemas.microsoft.com/office/drawing/2014/main" id="{4AA1F04D-6177-4382-9BD0-21510148BFB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28" name="Picture 2" descr="Image result for avatar satlinmas">
                <a:extLst>
                  <a:ext uri="{FF2B5EF4-FFF2-40B4-BE49-F238E27FC236}">
                    <a16:creationId xmlns="" xmlns:a16="http://schemas.microsoft.com/office/drawing/2014/main" id="{8D698166-2380-44CD-A56F-3DCFC95FC90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26" name="TextBox 825">
              <a:extLst>
                <a:ext uri="{FF2B5EF4-FFF2-40B4-BE49-F238E27FC236}">
                  <a16:creationId xmlns="" xmlns:a16="http://schemas.microsoft.com/office/drawing/2014/main" id="{511692E2-E5D5-470B-92D3-5253BAD381A7}"/>
                </a:ext>
              </a:extLst>
            </p:cNvPr>
            <p:cNvSpPr txBox="1"/>
            <p:nvPr/>
          </p:nvSpPr>
          <p:spPr>
            <a:xfrm>
              <a:off x="3548219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5.564</a:t>
              </a:r>
            </a:p>
          </p:txBody>
        </p:sp>
      </p:grpSp>
      <p:grpSp>
        <p:nvGrpSpPr>
          <p:cNvPr id="829" name="Group 828">
            <a:extLst>
              <a:ext uri="{FF2B5EF4-FFF2-40B4-BE49-F238E27FC236}">
                <a16:creationId xmlns="" xmlns:a16="http://schemas.microsoft.com/office/drawing/2014/main" id="{7D2162BD-406E-4715-AC17-E68EF52774CE}"/>
              </a:ext>
            </a:extLst>
          </p:cNvPr>
          <p:cNvGrpSpPr/>
          <p:nvPr/>
        </p:nvGrpSpPr>
        <p:grpSpPr>
          <a:xfrm>
            <a:off x="5050285" y="1117093"/>
            <a:ext cx="674287" cy="386087"/>
            <a:chOff x="3350911" y="1604925"/>
            <a:chExt cx="674287" cy="386087"/>
          </a:xfrm>
        </p:grpSpPr>
        <p:cxnSp>
          <p:nvCxnSpPr>
            <p:cNvPr id="830" name="Straight Connector 829">
              <a:extLst>
                <a:ext uri="{FF2B5EF4-FFF2-40B4-BE49-F238E27FC236}">
                  <a16:creationId xmlns="" xmlns:a16="http://schemas.microsoft.com/office/drawing/2014/main" id="{A2C7D282-F8D0-4053-B214-CA9FF2D39135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1" name="Straight Connector 830">
              <a:extLst>
                <a:ext uri="{FF2B5EF4-FFF2-40B4-BE49-F238E27FC236}">
                  <a16:creationId xmlns="" xmlns:a16="http://schemas.microsoft.com/office/drawing/2014/main" id="{9376E36C-0055-422B-A7EF-005C81211EBC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2" name="Straight Connector 831">
              <a:extLst>
                <a:ext uri="{FF2B5EF4-FFF2-40B4-BE49-F238E27FC236}">
                  <a16:creationId xmlns="" xmlns:a16="http://schemas.microsoft.com/office/drawing/2014/main" id="{0C499B3D-8E2C-4FDB-9F15-FC7E932F3EE7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3" name="Straight Connector 832">
              <a:extLst>
                <a:ext uri="{FF2B5EF4-FFF2-40B4-BE49-F238E27FC236}">
                  <a16:creationId xmlns="" xmlns:a16="http://schemas.microsoft.com/office/drawing/2014/main" id="{F41E55A2-DA31-48A3-B26A-0E51F5773FCE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4" name="Straight Connector 833">
              <a:extLst>
                <a:ext uri="{FF2B5EF4-FFF2-40B4-BE49-F238E27FC236}">
                  <a16:creationId xmlns="" xmlns:a16="http://schemas.microsoft.com/office/drawing/2014/main" id="{08617CA2-4E4D-4BB3-9735-87186E956376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35" name="Group 834">
              <a:extLst>
                <a:ext uri="{FF2B5EF4-FFF2-40B4-BE49-F238E27FC236}">
                  <a16:creationId xmlns="" xmlns:a16="http://schemas.microsoft.com/office/drawing/2014/main" id="{8A9AA8B6-ACDF-4CB2-9AC9-785AB19CFDCD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837" name="Picture 2">
                <a:extLst>
                  <a:ext uri="{FF2B5EF4-FFF2-40B4-BE49-F238E27FC236}">
                    <a16:creationId xmlns="" xmlns:a16="http://schemas.microsoft.com/office/drawing/2014/main" id="{BF600AD6-02AC-4735-86ED-EF15F705BC1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38" name="Picture 2" descr="Image result for avatar satlinmas">
                <a:extLst>
                  <a:ext uri="{FF2B5EF4-FFF2-40B4-BE49-F238E27FC236}">
                    <a16:creationId xmlns="" xmlns:a16="http://schemas.microsoft.com/office/drawing/2014/main" id="{96519EC3-132D-4DD1-9F3F-BEA412987A0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36" name="TextBox 835">
              <a:extLst>
                <a:ext uri="{FF2B5EF4-FFF2-40B4-BE49-F238E27FC236}">
                  <a16:creationId xmlns="" xmlns:a16="http://schemas.microsoft.com/office/drawing/2014/main" id="{FE072D4D-B517-44AE-800B-8D3ECA73B334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23.224</a:t>
              </a:r>
            </a:p>
          </p:txBody>
        </p:sp>
      </p:grpSp>
      <p:grpSp>
        <p:nvGrpSpPr>
          <p:cNvPr id="839" name="Group 838">
            <a:extLst>
              <a:ext uri="{FF2B5EF4-FFF2-40B4-BE49-F238E27FC236}">
                <a16:creationId xmlns="" xmlns:a16="http://schemas.microsoft.com/office/drawing/2014/main" id="{BBF1D027-CBFE-4E30-ACF6-0F5C75353918}"/>
              </a:ext>
            </a:extLst>
          </p:cNvPr>
          <p:cNvGrpSpPr/>
          <p:nvPr/>
        </p:nvGrpSpPr>
        <p:grpSpPr>
          <a:xfrm>
            <a:off x="5754082" y="1113264"/>
            <a:ext cx="674287" cy="386087"/>
            <a:chOff x="3350911" y="1604925"/>
            <a:chExt cx="674287" cy="386087"/>
          </a:xfrm>
        </p:grpSpPr>
        <p:cxnSp>
          <p:nvCxnSpPr>
            <p:cNvPr id="840" name="Straight Connector 839">
              <a:extLst>
                <a:ext uri="{FF2B5EF4-FFF2-40B4-BE49-F238E27FC236}">
                  <a16:creationId xmlns="" xmlns:a16="http://schemas.microsoft.com/office/drawing/2014/main" id="{05BE1603-A841-487E-94E3-8AE44D72BA91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1" name="Straight Connector 840">
              <a:extLst>
                <a:ext uri="{FF2B5EF4-FFF2-40B4-BE49-F238E27FC236}">
                  <a16:creationId xmlns="" xmlns:a16="http://schemas.microsoft.com/office/drawing/2014/main" id="{0955C67B-D946-4DCD-970D-066CD5315B5C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2" name="Straight Connector 841">
              <a:extLst>
                <a:ext uri="{FF2B5EF4-FFF2-40B4-BE49-F238E27FC236}">
                  <a16:creationId xmlns="" xmlns:a16="http://schemas.microsoft.com/office/drawing/2014/main" id="{123C3AA0-5886-4DDE-846D-FB6F8CDE3BE9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3" name="Straight Connector 842">
              <a:extLst>
                <a:ext uri="{FF2B5EF4-FFF2-40B4-BE49-F238E27FC236}">
                  <a16:creationId xmlns="" xmlns:a16="http://schemas.microsoft.com/office/drawing/2014/main" id="{A5FCA342-1474-4237-8DE2-1CFE380280C4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4" name="Straight Connector 843">
              <a:extLst>
                <a:ext uri="{FF2B5EF4-FFF2-40B4-BE49-F238E27FC236}">
                  <a16:creationId xmlns="" xmlns:a16="http://schemas.microsoft.com/office/drawing/2014/main" id="{C009D482-CA41-4E40-AA1F-0C65AC9AEC65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45" name="Group 844">
              <a:extLst>
                <a:ext uri="{FF2B5EF4-FFF2-40B4-BE49-F238E27FC236}">
                  <a16:creationId xmlns="" xmlns:a16="http://schemas.microsoft.com/office/drawing/2014/main" id="{5DC294B0-F0A4-482F-BA10-2E072189F8D6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847" name="Picture 2">
                <a:extLst>
                  <a:ext uri="{FF2B5EF4-FFF2-40B4-BE49-F238E27FC236}">
                    <a16:creationId xmlns="" xmlns:a16="http://schemas.microsoft.com/office/drawing/2014/main" id="{1CBF3F1A-A423-4383-9144-ECF417A629C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48" name="Picture 2" descr="Image result for avatar satlinmas">
                <a:extLst>
                  <a:ext uri="{FF2B5EF4-FFF2-40B4-BE49-F238E27FC236}">
                    <a16:creationId xmlns="" xmlns:a16="http://schemas.microsoft.com/office/drawing/2014/main" id="{822CEF09-D75D-4502-86C9-09C812BC6A1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46" name="TextBox 845">
              <a:extLst>
                <a:ext uri="{FF2B5EF4-FFF2-40B4-BE49-F238E27FC236}">
                  <a16:creationId xmlns="" xmlns:a16="http://schemas.microsoft.com/office/drawing/2014/main" id="{E08EB0B2-6660-407F-95B1-D28DFAC89C66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13.452</a:t>
              </a:r>
            </a:p>
          </p:txBody>
        </p:sp>
      </p:grpSp>
      <p:grpSp>
        <p:nvGrpSpPr>
          <p:cNvPr id="849" name="Group 848">
            <a:extLst>
              <a:ext uri="{FF2B5EF4-FFF2-40B4-BE49-F238E27FC236}">
                <a16:creationId xmlns="" xmlns:a16="http://schemas.microsoft.com/office/drawing/2014/main" id="{2299EDDD-CB98-4717-A3CD-04439C5F00D9}"/>
              </a:ext>
            </a:extLst>
          </p:cNvPr>
          <p:cNvGrpSpPr/>
          <p:nvPr/>
        </p:nvGrpSpPr>
        <p:grpSpPr>
          <a:xfrm>
            <a:off x="6444094" y="1114030"/>
            <a:ext cx="674287" cy="386087"/>
            <a:chOff x="3350911" y="1604925"/>
            <a:chExt cx="674287" cy="386087"/>
          </a:xfrm>
        </p:grpSpPr>
        <p:cxnSp>
          <p:nvCxnSpPr>
            <p:cNvPr id="850" name="Straight Connector 849">
              <a:extLst>
                <a:ext uri="{FF2B5EF4-FFF2-40B4-BE49-F238E27FC236}">
                  <a16:creationId xmlns="" xmlns:a16="http://schemas.microsoft.com/office/drawing/2014/main" id="{06896F88-2CD6-45A4-9868-F1A706F5FBFE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Straight Connector 850">
              <a:extLst>
                <a:ext uri="{FF2B5EF4-FFF2-40B4-BE49-F238E27FC236}">
                  <a16:creationId xmlns="" xmlns:a16="http://schemas.microsoft.com/office/drawing/2014/main" id="{38C2ACD6-EFE0-481E-9C7E-77DD39D16BC1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Straight Connector 851">
              <a:extLst>
                <a:ext uri="{FF2B5EF4-FFF2-40B4-BE49-F238E27FC236}">
                  <a16:creationId xmlns="" xmlns:a16="http://schemas.microsoft.com/office/drawing/2014/main" id="{58A11D29-4CE6-4B29-8402-A2980B20BBBD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Straight Connector 852">
              <a:extLst>
                <a:ext uri="{FF2B5EF4-FFF2-40B4-BE49-F238E27FC236}">
                  <a16:creationId xmlns="" xmlns:a16="http://schemas.microsoft.com/office/drawing/2014/main" id="{8B87D348-F1E5-4A1B-993E-384F5DF10200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Straight Connector 853">
              <a:extLst>
                <a:ext uri="{FF2B5EF4-FFF2-40B4-BE49-F238E27FC236}">
                  <a16:creationId xmlns="" xmlns:a16="http://schemas.microsoft.com/office/drawing/2014/main" id="{F6D955DD-A7BD-4605-9AF1-D7922C01BD39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55" name="Group 854">
              <a:extLst>
                <a:ext uri="{FF2B5EF4-FFF2-40B4-BE49-F238E27FC236}">
                  <a16:creationId xmlns="" xmlns:a16="http://schemas.microsoft.com/office/drawing/2014/main" id="{B8474921-B259-4F40-9616-93AFC7F45F1D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857" name="Picture 2">
                <a:extLst>
                  <a:ext uri="{FF2B5EF4-FFF2-40B4-BE49-F238E27FC236}">
                    <a16:creationId xmlns="" xmlns:a16="http://schemas.microsoft.com/office/drawing/2014/main" id="{EF3DFA69-DF79-4A78-9F69-FA1E1B7CA3A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58" name="Picture 2" descr="Image result for avatar satlinmas">
                <a:extLst>
                  <a:ext uri="{FF2B5EF4-FFF2-40B4-BE49-F238E27FC236}">
                    <a16:creationId xmlns="" xmlns:a16="http://schemas.microsoft.com/office/drawing/2014/main" id="{4891A9DB-958E-46C5-B69F-B5E2C268289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56" name="TextBox 855">
              <a:extLst>
                <a:ext uri="{FF2B5EF4-FFF2-40B4-BE49-F238E27FC236}">
                  <a16:creationId xmlns="" xmlns:a16="http://schemas.microsoft.com/office/drawing/2014/main" id="{56EA94A8-57E2-4461-9B17-0A37E7C76A80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15.480</a:t>
              </a:r>
            </a:p>
          </p:txBody>
        </p:sp>
      </p:grpSp>
      <p:grpSp>
        <p:nvGrpSpPr>
          <p:cNvPr id="859" name="Group 858">
            <a:extLst>
              <a:ext uri="{FF2B5EF4-FFF2-40B4-BE49-F238E27FC236}">
                <a16:creationId xmlns="" xmlns:a16="http://schemas.microsoft.com/office/drawing/2014/main" id="{6570834E-3BAD-4F67-85C1-A52E3F5BECEE}"/>
              </a:ext>
            </a:extLst>
          </p:cNvPr>
          <p:cNvGrpSpPr/>
          <p:nvPr/>
        </p:nvGrpSpPr>
        <p:grpSpPr>
          <a:xfrm>
            <a:off x="7134106" y="1119391"/>
            <a:ext cx="708407" cy="386087"/>
            <a:chOff x="3350911" y="1604925"/>
            <a:chExt cx="708407" cy="386087"/>
          </a:xfrm>
        </p:grpSpPr>
        <p:cxnSp>
          <p:nvCxnSpPr>
            <p:cNvPr id="860" name="Straight Connector 859">
              <a:extLst>
                <a:ext uri="{FF2B5EF4-FFF2-40B4-BE49-F238E27FC236}">
                  <a16:creationId xmlns="" xmlns:a16="http://schemas.microsoft.com/office/drawing/2014/main" id="{ABAF6606-90A8-46F5-9B8F-B85BDE5A383E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1" name="Straight Connector 860">
              <a:extLst>
                <a:ext uri="{FF2B5EF4-FFF2-40B4-BE49-F238E27FC236}">
                  <a16:creationId xmlns="" xmlns:a16="http://schemas.microsoft.com/office/drawing/2014/main" id="{2CDA0112-2035-463C-A925-38980FFE103C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Straight Connector 861">
              <a:extLst>
                <a:ext uri="{FF2B5EF4-FFF2-40B4-BE49-F238E27FC236}">
                  <a16:creationId xmlns="" xmlns:a16="http://schemas.microsoft.com/office/drawing/2014/main" id="{B2F987A0-9D96-4362-AE14-5D7B050EEAC5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Straight Connector 862">
              <a:extLst>
                <a:ext uri="{FF2B5EF4-FFF2-40B4-BE49-F238E27FC236}">
                  <a16:creationId xmlns="" xmlns:a16="http://schemas.microsoft.com/office/drawing/2014/main" id="{515B3F12-6383-4B47-86FF-034CD140D75A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Straight Connector 863">
              <a:extLst>
                <a:ext uri="{FF2B5EF4-FFF2-40B4-BE49-F238E27FC236}">
                  <a16:creationId xmlns="" xmlns:a16="http://schemas.microsoft.com/office/drawing/2014/main" id="{E5AB61A6-1ABE-4144-BBAE-C9467D0B3B6F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65" name="Group 864">
              <a:extLst>
                <a:ext uri="{FF2B5EF4-FFF2-40B4-BE49-F238E27FC236}">
                  <a16:creationId xmlns="" xmlns:a16="http://schemas.microsoft.com/office/drawing/2014/main" id="{BD578B7D-838B-4AFA-B983-F306BC7B8B1E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867" name="Picture 2">
                <a:extLst>
                  <a:ext uri="{FF2B5EF4-FFF2-40B4-BE49-F238E27FC236}">
                    <a16:creationId xmlns="" xmlns:a16="http://schemas.microsoft.com/office/drawing/2014/main" id="{9E6260CD-9AD1-40EC-837D-3B942C6EE9F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68" name="Picture 2" descr="Image result for avatar satlinmas">
                <a:extLst>
                  <a:ext uri="{FF2B5EF4-FFF2-40B4-BE49-F238E27FC236}">
                    <a16:creationId xmlns="" xmlns:a16="http://schemas.microsoft.com/office/drawing/2014/main" id="{FAF2D2EC-92F2-4E5E-A440-876001E261F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66" name="TextBox 865">
              <a:extLst>
                <a:ext uri="{FF2B5EF4-FFF2-40B4-BE49-F238E27FC236}">
                  <a16:creationId xmlns="" xmlns:a16="http://schemas.microsoft.com/office/drawing/2014/main" id="{DD5641AE-A39A-4654-A439-51950169BB83}"/>
                </a:ext>
              </a:extLst>
            </p:cNvPr>
            <p:cNvSpPr txBox="1"/>
            <p:nvPr/>
          </p:nvSpPr>
          <p:spPr>
            <a:xfrm>
              <a:off x="355163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2.086</a:t>
              </a:r>
            </a:p>
          </p:txBody>
        </p:sp>
      </p:grpSp>
      <p:grpSp>
        <p:nvGrpSpPr>
          <p:cNvPr id="869" name="Group 868">
            <a:extLst>
              <a:ext uri="{FF2B5EF4-FFF2-40B4-BE49-F238E27FC236}">
                <a16:creationId xmlns="" xmlns:a16="http://schemas.microsoft.com/office/drawing/2014/main" id="{A0A2854D-1322-45CB-BD70-38C02DBE9061}"/>
              </a:ext>
            </a:extLst>
          </p:cNvPr>
          <p:cNvGrpSpPr/>
          <p:nvPr/>
        </p:nvGrpSpPr>
        <p:grpSpPr>
          <a:xfrm>
            <a:off x="7819523" y="1120157"/>
            <a:ext cx="674287" cy="386087"/>
            <a:chOff x="3350911" y="1604925"/>
            <a:chExt cx="674287" cy="386087"/>
          </a:xfrm>
        </p:grpSpPr>
        <p:cxnSp>
          <p:nvCxnSpPr>
            <p:cNvPr id="870" name="Straight Connector 869">
              <a:extLst>
                <a:ext uri="{FF2B5EF4-FFF2-40B4-BE49-F238E27FC236}">
                  <a16:creationId xmlns="" xmlns:a16="http://schemas.microsoft.com/office/drawing/2014/main" id="{803DC16F-40A3-490F-8376-1A060E7B295B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1" name="Straight Connector 870">
              <a:extLst>
                <a:ext uri="{FF2B5EF4-FFF2-40B4-BE49-F238E27FC236}">
                  <a16:creationId xmlns="" xmlns:a16="http://schemas.microsoft.com/office/drawing/2014/main" id="{A144E580-9DCE-475C-B632-4EA269FFC853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2" name="Straight Connector 871">
              <a:extLst>
                <a:ext uri="{FF2B5EF4-FFF2-40B4-BE49-F238E27FC236}">
                  <a16:creationId xmlns="" xmlns:a16="http://schemas.microsoft.com/office/drawing/2014/main" id="{9C27A59C-1AC7-4E95-ACE3-DE91B366F010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Straight Connector 872">
              <a:extLst>
                <a:ext uri="{FF2B5EF4-FFF2-40B4-BE49-F238E27FC236}">
                  <a16:creationId xmlns="" xmlns:a16="http://schemas.microsoft.com/office/drawing/2014/main" id="{E00813CE-445C-46A1-A045-4D1793EBC485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Straight Connector 873">
              <a:extLst>
                <a:ext uri="{FF2B5EF4-FFF2-40B4-BE49-F238E27FC236}">
                  <a16:creationId xmlns="" xmlns:a16="http://schemas.microsoft.com/office/drawing/2014/main" id="{A8CB8964-27D9-497E-86FB-7A671A7508F5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75" name="Group 874">
              <a:extLst>
                <a:ext uri="{FF2B5EF4-FFF2-40B4-BE49-F238E27FC236}">
                  <a16:creationId xmlns="" xmlns:a16="http://schemas.microsoft.com/office/drawing/2014/main" id="{F3C1B53E-91FA-46D2-835A-F2C9AF5A689E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877" name="Picture 2">
                <a:extLst>
                  <a:ext uri="{FF2B5EF4-FFF2-40B4-BE49-F238E27FC236}">
                    <a16:creationId xmlns="" xmlns:a16="http://schemas.microsoft.com/office/drawing/2014/main" id="{0E525988-0598-4B18-BB5D-7B23F9C6315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78" name="Picture 2" descr="Image result for avatar satlinmas">
                <a:extLst>
                  <a:ext uri="{FF2B5EF4-FFF2-40B4-BE49-F238E27FC236}">
                    <a16:creationId xmlns="" xmlns:a16="http://schemas.microsoft.com/office/drawing/2014/main" id="{B886CAAC-73CC-4A2E-8AB0-8A161525359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76" name="TextBox 875">
              <a:extLst>
                <a:ext uri="{FF2B5EF4-FFF2-40B4-BE49-F238E27FC236}">
                  <a16:creationId xmlns="" xmlns:a16="http://schemas.microsoft.com/office/drawing/2014/main" id="{94161324-AA47-402D-B679-3397F15C0853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19.273</a:t>
              </a:r>
            </a:p>
          </p:txBody>
        </p:sp>
      </p:grpSp>
      <p:grpSp>
        <p:nvGrpSpPr>
          <p:cNvPr id="879" name="Group 878">
            <a:extLst>
              <a:ext uri="{FF2B5EF4-FFF2-40B4-BE49-F238E27FC236}">
                <a16:creationId xmlns="" xmlns:a16="http://schemas.microsoft.com/office/drawing/2014/main" id="{9871CFA3-0133-4587-A6C0-EDF8D9522230}"/>
              </a:ext>
            </a:extLst>
          </p:cNvPr>
          <p:cNvGrpSpPr/>
          <p:nvPr/>
        </p:nvGrpSpPr>
        <p:grpSpPr>
          <a:xfrm>
            <a:off x="8518725" y="1120923"/>
            <a:ext cx="674287" cy="386087"/>
            <a:chOff x="3350911" y="1604925"/>
            <a:chExt cx="674287" cy="386087"/>
          </a:xfrm>
        </p:grpSpPr>
        <p:cxnSp>
          <p:nvCxnSpPr>
            <p:cNvPr id="880" name="Straight Connector 879">
              <a:extLst>
                <a:ext uri="{FF2B5EF4-FFF2-40B4-BE49-F238E27FC236}">
                  <a16:creationId xmlns="" xmlns:a16="http://schemas.microsoft.com/office/drawing/2014/main" id="{0BDDA53A-59CF-4886-9FF8-1395DD574853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1" name="Straight Connector 880">
              <a:extLst>
                <a:ext uri="{FF2B5EF4-FFF2-40B4-BE49-F238E27FC236}">
                  <a16:creationId xmlns="" xmlns:a16="http://schemas.microsoft.com/office/drawing/2014/main" id="{6EC14489-B591-482F-884B-A29F781A9E28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2" name="Straight Connector 881">
              <a:extLst>
                <a:ext uri="{FF2B5EF4-FFF2-40B4-BE49-F238E27FC236}">
                  <a16:creationId xmlns="" xmlns:a16="http://schemas.microsoft.com/office/drawing/2014/main" id="{CB58FA3F-052F-4742-8C90-23BFFB7F334A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3" name="Straight Connector 882">
              <a:extLst>
                <a:ext uri="{FF2B5EF4-FFF2-40B4-BE49-F238E27FC236}">
                  <a16:creationId xmlns="" xmlns:a16="http://schemas.microsoft.com/office/drawing/2014/main" id="{8CB657A7-C523-4D27-9775-C9ABA2585C20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Straight Connector 883">
              <a:extLst>
                <a:ext uri="{FF2B5EF4-FFF2-40B4-BE49-F238E27FC236}">
                  <a16:creationId xmlns="" xmlns:a16="http://schemas.microsoft.com/office/drawing/2014/main" id="{CC3AFB41-D0F4-4F38-BC66-10ACCB9D7B4F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85" name="Group 884">
              <a:extLst>
                <a:ext uri="{FF2B5EF4-FFF2-40B4-BE49-F238E27FC236}">
                  <a16:creationId xmlns="" xmlns:a16="http://schemas.microsoft.com/office/drawing/2014/main" id="{F2BCB59A-AD1E-40AD-B745-81AE85FD7B83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887" name="Picture 2">
                <a:extLst>
                  <a:ext uri="{FF2B5EF4-FFF2-40B4-BE49-F238E27FC236}">
                    <a16:creationId xmlns="" xmlns:a16="http://schemas.microsoft.com/office/drawing/2014/main" id="{785A81AC-74C9-4470-BDBE-4DA17198185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88" name="Picture 2" descr="Image result for avatar satlinmas">
                <a:extLst>
                  <a:ext uri="{FF2B5EF4-FFF2-40B4-BE49-F238E27FC236}">
                    <a16:creationId xmlns="" xmlns:a16="http://schemas.microsoft.com/office/drawing/2014/main" id="{3FB288C0-0793-4CD3-90E9-26221EFF5A4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86" name="TextBox 885">
              <a:extLst>
                <a:ext uri="{FF2B5EF4-FFF2-40B4-BE49-F238E27FC236}">
                  <a16:creationId xmlns="" xmlns:a16="http://schemas.microsoft.com/office/drawing/2014/main" id="{54E4F07A-B186-492D-B482-E0CFCFF330AC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12.136</a:t>
              </a:r>
            </a:p>
          </p:txBody>
        </p:sp>
      </p:grpSp>
      <p:grpSp>
        <p:nvGrpSpPr>
          <p:cNvPr id="889" name="Group 888">
            <a:extLst>
              <a:ext uri="{FF2B5EF4-FFF2-40B4-BE49-F238E27FC236}">
                <a16:creationId xmlns="" xmlns:a16="http://schemas.microsoft.com/office/drawing/2014/main" id="{0B13266A-CB26-4AE3-88A8-D697AE048806}"/>
              </a:ext>
            </a:extLst>
          </p:cNvPr>
          <p:cNvGrpSpPr/>
          <p:nvPr/>
        </p:nvGrpSpPr>
        <p:grpSpPr>
          <a:xfrm>
            <a:off x="9204142" y="1121689"/>
            <a:ext cx="704995" cy="386087"/>
            <a:chOff x="3350911" y="1604925"/>
            <a:chExt cx="704995" cy="386087"/>
          </a:xfrm>
        </p:grpSpPr>
        <p:cxnSp>
          <p:nvCxnSpPr>
            <p:cNvPr id="890" name="Straight Connector 889">
              <a:extLst>
                <a:ext uri="{FF2B5EF4-FFF2-40B4-BE49-F238E27FC236}">
                  <a16:creationId xmlns="" xmlns:a16="http://schemas.microsoft.com/office/drawing/2014/main" id="{FC72D797-7449-40A3-9039-8D00AF2A88FF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1" name="Straight Connector 890">
              <a:extLst>
                <a:ext uri="{FF2B5EF4-FFF2-40B4-BE49-F238E27FC236}">
                  <a16:creationId xmlns="" xmlns:a16="http://schemas.microsoft.com/office/drawing/2014/main" id="{B011C376-41C6-4537-B830-DCD2E6EB9272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2" name="Straight Connector 891">
              <a:extLst>
                <a:ext uri="{FF2B5EF4-FFF2-40B4-BE49-F238E27FC236}">
                  <a16:creationId xmlns="" xmlns:a16="http://schemas.microsoft.com/office/drawing/2014/main" id="{E55BEA52-93A1-4475-9D08-43311EA6ED13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3" name="Straight Connector 892">
              <a:extLst>
                <a:ext uri="{FF2B5EF4-FFF2-40B4-BE49-F238E27FC236}">
                  <a16:creationId xmlns="" xmlns:a16="http://schemas.microsoft.com/office/drawing/2014/main" id="{88DBAA5C-1C12-41C0-B472-EC7997E884B3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4" name="Straight Connector 893">
              <a:extLst>
                <a:ext uri="{FF2B5EF4-FFF2-40B4-BE49-F238E27FC236}">
                  <a16:creationId xmlns="" xmlns:a16="http://schemas.microsoft.com/office/drawing/2014/main" id="{B0ED7D38-FA7A-4636-A947-2B7400DBC6B0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95" name="Group 894">
              <a:extLst>
                <a:ext uri="{FF2B5EF4-FFF2-40B4-BE49-F238E27FC236}">
                  <a16:creationId xmlns="" xmlns:a16="http://schemas.microsoft.com/office/drawing/2014/main" id="{D7653A22-EB51-4C11-8A08-4AD0E81AC978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897" name="Picture 2">
                <a:extLst>
                  <a:ext uri="{FF2B5EF4-FFF2-40B4-BE49-F238E27FC236}">
                    <a16:creationId xmlns="" xmlns:a16="http://schemas.microsoft.com/office/drawing/2014/main" id="{502D9AE8-46DB-415E-8281-DEDA3F62440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98" name="Picture 2" descr="Image result for avatar satlinmas">
                <a:extLst>
                  <a:ext uri="{FF2B5EF4-FFF2-40B4-BE49-F238E27FC236}">
                    <a16:creationId xmlns="" xmlns:a16="http://schemas.microsoft.com/office/drawing/2014/main" id="{92EB9E54-7838-4109-9C3D-E818A4FB9B4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896" name="TextBox 895">
              <a:extLst>
                <a:ext uri="{FF2B5EF4-FFF2-40B4-BE49-F238E27FC236}">
                  <a16:creationId xmlns="" xmlns:a16="http://schemas.microsoft.com/office/drawing/2014/main" id="{CEECABF7-9485-4320-9812-317622806D2D}"/>
                </a:ext>
              </a:extLst>
            </p:cNvPr>
            <p:cNvSpPr txBox="1"/>
            <p:nvPr/>
          </p:nvSpPr>
          <p:spPr>
            <a:xfrm>
              <a:off x="3548219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4.172</a:t>
              </a:r>
            </a:p>
          </p:txBody>
        </p:sp>
      </p:grpSp>
      <p:grpSp>
        <p:nvGrpSpPr>
          <p:cNvPr id="899" name="Group 898">
            <a:extLst>
              <a:ext uri="{FF2B5EF4-FFF2-40B4-BE49-F238E27FC236}">
                <a16:creationId xmlns="" xmlns:a16="http://schemas.microsoft.com/office/drawing/2014/main" id="{B383ED5D-64FB-4781-907A-61122F9D437E}"/>
              </a:ext>
            </a:extLst>
          </p:cNvPr>
          <p:cNvGrpSpPr/>
          <p:nvPr/>
        </p:nvGrpSpPr>
        <p:grpSpPr>
          <a:xfrm>
            <a:off x="9894154" y="1122455"/>
            <a:ext cx="674287" cy="386087"/>
            <a:chOff x="3350911" y="1604925"/>
            <a:chExt cx="674287" cy="386087"/>
          </a:xfrm>
        </p:grpSpPr>
        <p:cxnSp>
          <p:nvCxnSpPr>
            <p:cNvPr id="900" name="Straight Connector 899">
              <a:extLst>
                <a:ext uri="{FF2B5EF4-FFF2-40B4-BE49-F238E27FC236}">
                  <a16:creationId xmlns="" xmlns:a16="http://schemas.microsoft.com/office/drawing/2014/main" id="{37DCB7AA-55A9-45B6-B89A-C3B3BC694937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1" name="Straight Connector 900">
              <a:extLst>
                <a:ext uri="{FF2B5EF4-FFF2-40B4-BE49-F238E27FC236}">
                  <a16:creationId xmlns="" xmlns:a16="http://schemas.microsoft.com/office/drawing/2014/main" id="{CB63B099-B302-4563-9B18-8DCFF193133B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2" name="Straight Connector 901">
              <a:extLst>
                <a:ext uri="{FF2B5EF4-FFF2-40B4-BE49-F238E27FC236}">
                  <a16:creationId xmlns="" xmlns:a16="http://schemas.microsoft.com/office/drawing/2014/main" id="{36A7D60A-D97F-43AA-A08A-BA2AFBD99ABD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3" name="Straight Connector 902">
              <a:extLst>
                <a:ext uri="{FF2B5EF4-FFF2-40B4-BE49-F238E27FC236}">
                  <a16:creationId xmlns="" xmlns:a16="http://schemas.microsoft.com/office/drawing/2014/main" id="{6520BF6F-75C3-42F4-85D0-713E077A5F8D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4" name="Straight Connector 903">
              <a:extLst>
                <a:ext uri="{FF2B5EF4-FFF2-40B4-BE49-F238E27FC236}">
                  <a16:creationId xmlns="" xmlns:a16="http://schemas.microsoft.com/office/drawing/2014/main" id="{0F0D674D-D760-4618-A1CC-749A057BA8B0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05" name="Group 904">
              <a:extLst>
                <a:ext uri="{FF2B5EF4-FFF2-40B4-BE49-F238E27FC236}">
                  <a16:creationId xmlns="" xmlns:a16="http://schemas.microsoft.com/office/drawing/2014/main" id="{BA5CC28C-02A1-4DFD-9C04-88432AD4391C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907" name="Picture 2">
                <a:extLst>
                  <a:ext uri="{FF2B5EF4-FFF2-40B4-BE49-F238E27FC236}">
                    <a16:creationId xmlns="" xmlns:a16="http://schemas.microsoft.com/office/drawing/2014/main" id="{C6633DA3-8E48-4DB3-8998-2292A42B446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08" name="Picture 2" descr="Image result for avatar satlinmas">
                <a:extLst>
                  <a:ext uri="{FF2B5EF4-FFF2-40B4-BE49-F238E27FC236}">
                    <a16:creationId xmlns="" xmlns:a16="http://schemas.microsoft.com/office/drawing/2014/main" id="{12DFA9DE-873C-48DE-93BE-86630584288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06" name="TextBox 905">
              <a:extLst>
                <a:ext uri="{FF2B5EF4-FFF2-40B4-BE49-F238E27FC236}">
                  <a16:creationId xmlns="" xmlns:a16="http://schemas.microsoft.com/office/drawing/2014/main" id="{71BE48B7-C646-4D95-A46D-82CDB11AE155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11.162</a:t>
              </a:r>
            </a:p>
          </p:txBody>
        </p:sp>
      </p:grpSp>
      <p:grpSp>
        <p:nvGrpSpPr>
          <p:cNvPr id="909" name="Group 908">
            <a:extLst>
              <a:ext uri="{FF2B5EF4-FFF2-40B4-BE49-F238E27FC236}">
                <a16:creationId xmlns="" xmlns:a16="http://schemas.microsoft.com/office/drawing/2014/main" id="{5A04EB87-084C-4525-9737-F69BE4AA16E8}"/>
              </a:ext>
            </a:extLst>
          </p:cNvPr>
          <p:cNvGrpSpPr/>
          <p:nvPr/>
        </p:nvGrpSpPr>
        <p:grpSpPr>
          <a:xfrm>
            <a:off x="10587995" y="1122455"/>
            <a:ext cx="698171" cy="386087"/>
            <a:chOff x="3350911" y="1604925"/>
            <a:chExt cx="698171" cy="386087"/>
          </a:xfrm>
        </p:grpSpPr>
        <p:cxnSp>
          <p:nvCxnSpPr>
            <p:cNvPr id="910" name="Straight Connector 909">
              <a:extLst>
                <a:ext uri="{FF2B5EF4-FFF2-40B4-BE49-F238E27FC236}">
                  <a16:creationId xmlns="" xmlns:a16="http://schemas.microsoft.com/office/drawing/2014/main" id="{B9D615DE-1E4B-4F52-B1B6-F6635D6BBAC5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1" name="Straight Connector 910">
              <a:extLst>
                <a:ext uri="{FF2B5EF4-FFF2-40B4-BE49-F238E27FC236}">
                  <a16:creationId xmlns="" xmlns:a16="http://schemas.microsoft.com/office/drawing/2014/main" id="{4522E43E-4CFD-4B07-BD40-9FA1FA21083F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2" name="Straight Connector 911">
              <a:extLst>
                <a:ext uri="{FF2B5EF4-FFF2-40B4-BE49-F238E27FC236}">
                  <a16:creationId xmlns="" xmlns:a16="http://schemas.microsoft.com/office/drawing/2014/main" id="{DDA83DCA-5EB7-4A75-9767-50C9421D3018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3" name="Straight Connector 912">
              <a:extLst>
                <a:ext uri="{FF2B5EF4-FFF2-40B4-BE49-F238E27FC236}">
                  <a16:creationId xmlns="" xmlns:a16="http://schemas.microsoft.com/office/drawing/2014/main" id="{CD072804-A9CA-413C-B689-4F4B8457928A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4" name="Straight Connector 913">
              <a:extLst>
                <a:ext uri="{FF2B5EF4-FFF2-40B4-BE49-F238E27FC236}">
                  <a16:creationId xmlns="" xmlns:a16="http://schemas.microsoft.com/office/drawing/2014/main" id="{1D2B2339-1F6F-4BF3-86E6-E307C4CD4F9C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15" name="Group 914">
              <a:extLst>
                <a:ext uri="{FF2B5EF4-FFF2-40B4-BE49-F238E27FC236}">
                  <a16:creationId xmlns="" xmlns:a16="http://schemas.microsoft.com/office/drawing/2014/main" id="{AFE1D381-9780-437D-AD72-60483A1302FD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917" name="Picture 2">
                <a:extLst>
                  <a:ext uri="{FF2B5EF4-FFF2-40B4-BE49-F238E27FC236}">
                    <a16:creationId xmlns="" xmlns:a16="http://schemas.microsoft.com/office/drawing/2014/main" id="{387F008F-6EBC-48AD-A993-0F168A31680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18" name="Picture 2" descr="Image result for avatar satlinmas">
                <a:extLst>
                  <a:ext uri="{FF2B5EF4-FFF2-40B4-BE49-F238E27FC236}">
                    <a16:creationId xmlns="" xmlns:a16="http://schemas.microsoft.com/office/drawing/2014/main" id="{758F7E88-82A0-4F9C-B7EE-93F362604DE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16" name="TextBox 915">
              <a:extLst>
                <a:ext uri="{FF2B5EF4-FFF2-40B4-BE49-F238E27FC236}">
                  <a16:creationId xmlns="" xmlns:a16="http://schemas.microsoft.com/office/drawing/2014/main" id="{70C4DE0E-3ED5-464D-A5CB-43EAAEF5D5E0}"/>
                </a:ext>
              </a:extLst>
            </p:cNvPr>
            <p:cNvSpPr txBox="1"/>
            <p:nvPr/>
          </p:nvSpPr>
          <p:spPr>
            <a:xfrm>
              <a:off x="3541395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5.378</a:t>
              </a:r>
            </a:p>
          </p:txBody>
        </p:sp>
      </p:grpSp>
      <p:grpSp>
        <p:nvGrpSpPr>
          <p:cNvPr id="919" name="Group 918">
            <a:extLst>
              <a:ext uri="{FF2B5EF4-FFF2-40B4-BE49-F238E27FC236}">
                <a16:creationId xmlns="" xmlns:a16="http://schemas.microsoft.com/office/drawing/2014/main" id="{79159A73-F60A-4C10-9C40-95AB26A15E2D}"/>
              </a:ext>
            </a:extLst>
          </p:cNvPr>
          <p:cNvGrpSpPr/>
          <p:nvPr/>
        </p:nvGrpSpPr>
        <p:grpSpPr>
          <a:xfrm>
            <a:off x="11277241" y="1122455"/>
            <a:ext cx="704995" cy="386087"/>
            <a:chOff x="3350911" y="1604925"/>
            <a:chExt cx="704995" cy="386087"/>
          </a:xfrm>
        </p:grpSpPr>
        <p:cxnSp>
          <p:nvCxnSpPr>
            <p:cNvPr id="920" name="Straight Connector 919">
              <a:extLst>
                <a:ext uri="{FF2B5EF4-FFF2-40B4-BE49-F238E27FC236}">
                  <a16:creationId xmlns="" xmlns:a16="http://schemas.microsoft.com/office/drawing/2014/main" id="{A785ABF6-5871-48C1-AE5E-31648F200032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Straight Connector 920">
              <a:extLst>
                <a:ext uri="{FF2B5EF4-FFF2-40B4-BE49-F238E27FC236}">
                  <a16:creationId xmlns="" xmlns:a16="http://schemas.microsoft.com/office/drawing/2014/main" id="{90E91F7E-96F8-48A3-9B0A-438CAF258F93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2" name="Straight Connector 921">
              <a:extLst>
                <a:ext uri="{FF2B5EF4-FFF2-40B4-BE49-F238E27FC236}">
                  <a16:creationId xmlns="" xmlns:a16="http://schemas.microsoft.com/office/drawing/2014/main" id="{29174187-DE63-499E-9BA0-991AD1CD4710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3" name="Straight Connector 922">
              <a:extLst>
                <a:ext uri="{FF2B5EF4-FFF2-40B4-BE49-F238E27FC236}">
                  <a16:creationId xmlns="" xmlns:a16="http://schemas.microsoft.com/office/drawing/2014/main" id="{4E211ED3-58EA-4AAA-8C9C-56A897EB3C4C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4" name="Straight Connector 923">
              <a:extLst>
                <a:ext uri="{FF2B5EF4-FFF2-40B4-BE49-F238E27FC236}">
                  <a16:creationId xmlns="" xmlns:a16="http://schemas.microsoft.com/office/drawing/2014/main" id="{544253A2-521C-48FA-B4A9-E556E2D0AC34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25" name="Group 924">
              <a:extLst>
                <a:ext uri="{FF2B5EF4-FFF2-40B4-BE49-F238E27FC236}">
                  <a16:creationId xmlns="" xmlns:a16="http://schemas.microsoft.com/office/drawing/2014/main" id="{C49334CB-72B6-4F3A-B876-E7090DA9A068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927" name="Picture 2">
                <a:extLst>
                  <a:ext uri="{FF2B5EF4-FFF2-40B4-BE49-F238E27FC236}">
                    <a16:creationId xmlns="" xmlns:a16="http://schemas.microsoft.com/office/drawing/2014/main" id="{2BA02D62-292F-44EA-9FA6-EA3C2D93CD5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28" name="Picture 2" descr="Image result for avatar satlinmas">
                <a:extLst>
                  <a:ext uri="{FF2B5EF4-FFF2-40B4-BE49-F238E27FC236}">
                    <a16:creationId xmlns="" xmlns:a16="http://schemas.microsoft.com/office/drawing/2014/main" id="{574EE4B0-DA68-441C-8495-4A8CA8B0C46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26" name="TextBox 925">
              <a:extLst>
                <a:ext uri="{FF2B5EF4-FFF2-40B4-BE49-F238E27FC236}">
                  <a16:creationId xmlns="" xmlns:a16="http://schemas.microsoft.com/office/drawing/2014/main" id="{F49A7F46-3177-40A0-AE79-A2FCF9401B05}"/>
                </a:ext>
              </a:extLst>
            </p:cNvPr>
            <p:cNvSpPr txBox="1"/>
            <p:nvPr/>
          </p:nvSpPr>
          <p:spPr>
            <a:xfrm>
              <a:off x="3548219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5.810</a:t>
              </a:r>
            </a:p>
          </p:txBody>
        </p:sp>
      </p:grpSp>
      <p:grpSp>
        <p:nvGrpSpPr>
          <p:cNvPr id="931" name="Group 930">
            <a:extLst>
              <a:ext uri="{FF2B5EF4-FFF2-40B4-BE49-F238E27FC236}">
                <a16:creationId xmlns="" xmlns:a16="http://schemas.microsoft.com/office/drawing/2014/main" id="{64ECCAC1-3AB2-427A-9731-CF2B60D3D7A4}"/>
              </a:ext>
            </a:extLst>
          </p:cNvPr>
          <p:cNvGrpSpPr/>
          <p:nvPr/>
        </p:nvGrpSpPr>
        <p:grpSpPr>
          <a:xfrm>
            <a:off x="298909" y="4811092"/>
            <a:ext cx="674287" cy="386087"/>
            <a:chOff x="3350911" y="1604925"/>
            <a:chExt cx="674287" cy="386087"/>
          </a:xfrm>
        </p:grpSpPr>
        <p:cxnSp>
          <p:nvCxnSpPr>
            <p:cNvPr id="932" name="Straight Connector 931">
              <a:extLst>
                <a:ext uri="{FF2B5EF4-FFF2-40B4-BE49-F238E27FC236}">
                  <a16:creationId xmlns="" xmlns:a16="http://schemas.microsoft.com/office/drawing/2014/main" id="{40FBBC66-3C5B-494A-AF13-9C4A2CA00CE4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3" name="Straight Connector 932">
              <a:extLst>
                <a:ext uri="{FF2B5EF4-FFF2-40B4-BE49-F238E27FC236}">
                  <a16:creationId xmlns="" xmlns:a16="http://schemas.microsoft.com/office/drawing/2014/main" id="{2DE1888A-360A-42F5-8500-9765C825B1B2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4" name="Straight Connector 933">
              <a:extLst>
                <a:ext uri="{FF2B5EF4-FFF2-40B4-BE49-F238E27FC236}">
                  <a16:creationId xmlns="" xmlns:a16="http://schemas.microsoft.com/office/drawing/2014/main" id="{02246CBA-FD16-4507-8992-875915C6E3CF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5" name="Straight Connector 934">
              <a:extLst>
                <a:ext uri="{FF2B5EF4-FFF2-40B4-BE49-F238E27FC236}">
                  <a16:creationId xmlns="" xmlns:a16="http://schemas.microsoft.com/office/drawing/2014/main" id="{CBFC9385-F60D-47D8-9473-994CC1FD4F6D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6" name="Straight Connector 935">
              <a:extLst>
                <a:ext uri="{FF2B5EF4-FFF2-40B4-BE49-F238E27FC236}">
                  <a16:creationId xmlns="" xmlns:a16="http://schemas.microsoft.com/office/drawing/2014/main" id="{F48CEAE4-030B-4F94-A685-4D9FE57A0AF6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37" name="Group 936">
              <a:extLst>
                <a:ext uri="{FF2B5EF4-FFF2-40B4-BE49-F238E27FC236}">
                  <a16:creationId xmlns="" xmlns:a16="http://schemas.microsoft.com/office/drawing/2014/main" id="{7BE7B232-FC64-4A9D-987C-58BE53E1A9E4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939" name="Picture 2">
                <a:extLst>
                  <a:ext uri="{FF2B5EF4-FFF2-40B4-BE49-F238E27FC236}">
                    <a16:creationId xmlns="" xmlns:a16="http://schemas.microsoft.com/office/drawing/2014/main" id="{40C6DE40-3710-4D04-8C5B-E972C5CF633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40" name="Picture 2" descr="Image result for avatar satlinmas">
                <a:extLst>
                  <a:ext uri="{FF2B5EF4-FFF2-40B4-BE49-F238E27FC236}">
                    <a16:creationId xmlns="" xmlns:a16="http://schemas.microsoft.com/office/drawing/2014/main" id="{2E34A7B0-696C-4011-BA04-CABEB1AC186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38" name="TextBox 937">
              <a:extLst>
                <a:ext uri="{FF2B5EF4-FFF2-40B4-BE49-F238E27FC236}">
                  <a16:creationId xmlns="" xmlns:a16="http://schemas.microsoft.com/office/drawing/2014/main" id="{C1E10C5A-0581-4FE8-BB60-A65C949F23C1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10.762</a:t>
              </a:r>
            </a:p>
          </p:txBody>
        </p:sp>
      </p:grpSp>
      <p:grpSp>
        <p:nvGrpSpPr>
          <p:cNvPr id="941" name="Group 940">
            <a:extLst>
              <a:ext uri="{FF2B5EF4-FFF2-40B4-BE49-F238E27FC236}">
                <a16:creationId xmlns="" xmlns:a16="http://schemas.microsoft.com/office/drawing/2014/main" id="{B46BB087-7B67-4599-8385-034A6518B17F}"/>
              </a:ext>
            </a:extLst>
          </p:cNvPr>
          <p:cNvGrpSpPr/>
          <p:nvPr/>
        </p:nvGrpSpPr>
        <p:grpSpPr>
          <a:xfrm>
            <a:off x="990396" y="4806543"/>
            <a:ext cx="674287" cy="386087"/>
            <a:chOff x="3350911" y="1604925"/>
            <a:chExt cx="674287" cy="386087"/>
          </a:xfrm>
        </p:grpSpPr>
        <p:cxnSp>
          <p:nvCxnSpPr>
            <p:cNvPr id="942" name="Straight Connector 941">
              <a:extLst>
                <a:ext uri="{FF2B5EF4-FFF2-40B4-BE49-F238E27FC236}">
                  <a16:creationId xmlns="" xmlns:a16="http://schemas.microsoft.com/office/drawing/2014/main" id="{144B7471-6A34-4541-A98E-C3789227B3A4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" name="Straight Connector 942">
              <a:extLst>
                <a:ext uri="{FF2B5EF4-FFF2-40B4-BE49-F238E27FC236}">
                  <a16:creationId xmlns="" xmlns:a16="http://schemas.microsoft.com/office/drawing/2014/main" id="{29E547B3-BEB4-4960-83D6-A456B60D0586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4" name="Straight Connector 943">
              <a:extLst>
                <a:ext uri="{FF2B5EF4-FFF2-40B4-BE49-F238E27FC236}">
                  <a16:creationId xmlns="" xmlns:a16="http://schemas.microsoft.com/office/drawing/2014/main" id="{F4A2DDB1-58C3-42B7-9CAE-B593FF4291CF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5" name="Straight Connector 944">
              <a:extLst>
                <a:ext uri="{FF2B5EF4-FFF2-40B4-BE49-F238E27FC236}">
                  <a16:creationId xmlns="" xmlns:a16="http://schemas.microsoft.com/office/drawing/2014/main" id="{61173C03-2A86-49D4-B824-BEF49122AAC9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6" name="Straight Connector 945">
              <a:extLst>
                <a:ext uri="{FF2B5EF4-FFF2-40B4-BE49-F238E27FC236}">
                  <a16:creationId xmlns="" xmlns:a16="http://schemas.microsoft.com/office/drawing/2014/main" id="{3AAED2CE-FD24-4C6C-8A78-B8DCB4920C03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47" name="Group 946">
              <a:extLst>
                <a:ext uri="{FF2B5EF4-FFF2-40B4-BE49-F238E27FC236}">
                  <a16:creationId xmlns="" xmlns:a16="http://schemas.microsoft.com/office/drawing/2014/main" id="{7F935047-C646-4186-AA72-3BFEAE7A8540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949" name="Picture 2">
                <a:extLst>
                  <a:ext uri="{FF2B5EF4-FFF2-40B4-BE49-F238E27FC236}">
                    <a16:creationId xmlns="" xmlns:a16="http://schemas.microsoft.com/office/drawing/2014/main" id="{B40B9F25-6E0B-43B4-8BF7-BA1C77005DB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50" name="Picture 2" descr="Image result for avatar satlinmas">
                <a:extLst>
                  <a:ext uri="{FF2B5EF4-FFF2-40B4-BE49-F238E27FC236}">
                    <a16:creationId xmlns="" xmlns:a16="http://schemas.microsoft.com/office/drawing/2014/main" id="{88A12767-9817-4F63-8EF1-FF09648BCC3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48" name="TextBox 947">
              <a:extLst>
                <a:ext uri="{FF2B5EF4-FFF2-40B4-BE49-F238E27FC236}">
                  <a16:creationId xmlns="" xmlns:a16="http://schemas.microsoft.com/office/drawing/2014/main" id="{2F4F8531-A015-4794-8494-DBC9787824A4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13.437</a:t>
              </a:r>
            </a:p>
          </p:txBody>
        </p:sp>
      </p:grpSp>
      <p:grpSp>
        <p:nvGrpSpPr>
          <p:cNvPr id="951" name="Group 950">
            <a:extLst>
              <a:ext uri="{FF2B5EF4-FFF2-40B4-BE49-F238E27FC236}">
                <a16:creationId xmlns="" xmlns:a16="http://schemas.microsoft.com/office/drawing/2014/main" id="{97AD7A80-A8B0-46CB-8FC2-748565B6769B}"/>
              </a:ext>
            </a:extLst>
          </p:cNvPr>
          <p:cNvGrpSpPr/>
          <p:nvPr/>
        </p:nvGrpSpPr>
        <p:grpSpPr>
          <a:xfrm>
            <a:off x="1675059" y="4808818"/>
            <a:ext cx="674287" cy="386087"/>
            <a:chOff x="3350911" y="1604925"/>
            <a:chExt cx="674287" cy="386087"/>
          </a:xfrm>
        </p:grpSpPr>
        <p:cxnSp>
          <p:nvCxnSpPr>
            <p:cNvPr id="952" name="Straight Connector 951">
              <a:extLst>
                <a:ext uri="{FF2B5EF4-FFF2-40B4-BE49-F238E27FC236}">
                  <a16:creationId xmlns="" xmlns:a16="http://schemas.microsoft.com/office/drawing/2014/main" id="{D784D468-AA0C-4EC0-ACA7-9CF8A4C78C35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3" name="Straight Connector 952">
              <a:extLst>
                <a:ext uri="{FF2B5EF4-FFF2-40B4-BE49-F238E27FC236}">
                  <a16:creationId xmlns="" xmlns:a16="http://schemas.microsoft.com/office/drawing/2014/main" id="{FC1A4B01-6AA1-4AAF-A624-262B52262BF9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4" name="Straight Connector 953">
              <a:extLst>
                <a:ext uri="{FF2B5EF4-FFF2-40B4-BE49-F238E27FC236}">
                  <a16:creationId xmlns="" xmlns:a16="http://schemas.microsoft.com/office/drawing/2014/main" id="{4CE622D3-7C09-4026-BDFF-41DAA0C549FD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5" name="Straight Connector 954">
              <a:extLst>
                <a:ext uri="{FF2B5EF4-FFF2-40B4-BE49-F238E27FC236}">
                  <a16:creationId xmlns="" xmlns:a16="http://schemas.microsoft.com/office/drawing/2014/main" id="{E3BC30FE-AD9A-454D-98AF-AD50F694DA86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6" name="Straight Connector 955">
              <a:extLst>
                <a:ext uri="{FF2B5EF4-FFF2-40B4-BE49-F238E27FC236}">
                  <a16:creationId xmlns="" xmlns:a16="http://schemas.microsoft.com/office/drawing/2014/main" id="{74A9D111-919D-4ABA-AA13-592389B7D9FB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57" name="Group 956">
              <a:extLst>
                <a:ext uri="{FF2B5EF4-FFF2-40B4-BE49-F238E27FC236}">
                  <a16:creationId xmlns="" xmlns:a16="http://schemas.microsoft.com/office/drawing/2014/main" id="{EB642304-B71C-4BEE-A13A-72995470A994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959" name="Picture 2">
                <a:extLst>
                  <a:ext uri="{FF2B5EF4-FFF2-40B4-BE49-F238E27FC236}">
                    <a16:creationId xmlns="" xmlns:a16="http://schemas.microsoft.com/office/drawing/2014/main" id="{21D649E9-A3B4-449C-B30D-F07024BE024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60" name="Picture 2" descr="Image result for avatar satlinmas">
                <a:extLst>
                  <a:ext uri="{FF2B5EF4-FFF2-40B4-BE49-F238E27FC236}">
                    <a16:creationId xmlns="" xmlns:a16="http://schemas.microsoft.com/office/drawing/2014/main" id="{0D74F7BD-2114-437F-B2D8-D86114ED4B0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58" name="TextBox 957">
              <a:extLst>
                <a:ext uri="{FF2B5EF4-FFF2-40B4-BE49-F238E27FC236}">
                  <a16:creationId xmlns="" xmlns:a16="http://schemas.microsoft.com/office/drawing/2014/main" id="{2511239D-3CBD-4B24-8C7B-962BBA53D5BC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46.995</a:t>
              </a:r>
            </a:p>
          </p:txBody>
        </p:sp>
      </p:grpSp>
      <p:grpSp>
        <p:nvGrpSpPr>
          <p:cNvPr id="961" name="Group 960">
            <a:extLst>
              <a:ext uri="{FF2B5EF4-FFF2-40B4-BE49-F238E27FC236}">
                <a16:creationId xmlns="" xmlns:a16="http://schemas.microsoft.com/office/drawing/2014/main" id="{A3B0DDBD-A624-4FE1-8F7D-8B29A19EFCEC}"/>
              </a:ext>
            </a:extLst>
          </p:cNvPr>
          <p:cNvGrpSpPr/>
          <p:nvPr/>
        </p:nvGrpSpPr>
        <p:grpSpPr>
          <a:xfrm>
            <a:off x="2369568" y="4807729"/>
            <a:ext cx="674287" cy="386087"/>
            <a:chOff x="3350911" y="1604925"/>
            <a:chExt cx="674287" cy="386087"/>
          </a:xfrm>
        </p:grpSpPr>
        <p:cxnSp>
          <p:nvCxnSpPr>
            <p:cNvPr id="962" name="Straight Connector 961">
              <a:extLst>
                <a:ext uri="{FF2B5EF4-FFF2-40B4-BE49-F238E27FC236}">
                  <a16:creationId xmlns="" xmlns:a16="http://schemas.microsoft.com/office/drawing/2014/main" id="{628DC226-2318-4A1A-830C-1304446A13C3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3" name="Straight Connector 962">
              <a:extLst>
                <a:ext uri="{FF2B5EF4-FFF2-40B4-BE49-F238E27FC236}">
                  <a16:creationId xmlns="" xmlns:a16="http://schemas.microsoft.com/office/drawing/2014/main" id="{9D640C8B-9B6A-43FC-B39C-B2DE333E88BE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4" name="Straight Connector 963">
              <a:extLst>
                <a:ext uri="{FF2B5EF4-FFF2-40B4-BE49-F238E27FC236}">
                  <a16:creationId xmlns="" xmlns:a16="http://schemas.microsoft.com/office/drawing/2014/main" id="{61A11A92-13DA-4B65-A37A-AE8E90C552EE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5" name="Straight Connector 964">
              <a:extLst>
                <a:ext uri="{FF2B5EF4-FFF2-40B4-BE49-F238E27FC236}">
                  <a16:creationId xmlns="" xmlns:a16="http://schemas.microsoft.com/office/drawing/2014/main" id="{C2B6A88C-DB6F-4ECE-9213-659FB51F92B2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6" name="Straight Connector 965">
              <a:extLst>
                <a:ext uri="{FF2B5EF4-FFF2-40B4-BE49-F238E27FC236}">
                  <a16:creationId xmlns="" xmlns:a16="http://schemas.microsoft.com/office/drawing/2014/main" id="{9F96095C-D3CE-4D04-8766-C3AB6311D8ED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67" name="Group 966">
              <a:extLst>
                <a:ext uri="{FF2B5EF4-FFF2-40B4-BE49-F238E27FC236}">
                  <a16:creationId xmlns="" xmlns:a16="http://schemas.microsoft.com/office/drawing/2014/main" id="{C13790FC-8296-42FC-97F0-3D4B1D9A8A96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969" name="Picture 2">
                <a:extLst>
                  <a:ext uri="{FF2B5EF4-FFF2-40B4-BE49-F238E27FC236}">
                    <a16:creationId xmlns="" xmlns:a16="http://schemas.microsoft.com/office/drawing/2014/main" id="{4E31C001-FFEE-4747-8FAF-F95427977D4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70" name="Picture 2" descr="Image result for avatar satlinmas">
                <a:extLst>
                  <a:ext uri="{FF2B5EF4-FFF2-40B4-BE49-F238E27FC236}">
                    <a16:creationId xmlns="" xmlns:a16="http://schemas.microsoft.com/office/drawing/2014/main" id="{E0979116-6AF2-4B8E-92B7-EE6714AB33D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68" name="TextBox 967">
              <a:extLst>
                <a:ext uri="{FF2B5EF4-FFF2-40B4-BE49-F238E27FC236}">
                  <a16:creationId xmlns="" xmlns:a16="http://schemas.microsoft.com/office/drawing/2014/main" id="{BFBE30C3-9540-45E9-BE29-A16FD11779E1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38.253</a:t>
              </a:r>
            </a:p>
          </p:txBody>
        </p:sp>
      </p:grpSp>
      <p:grpSp>
        <p:nvGrpSpPr>
          <p:cNvPr id="971" name="Group 970">
            <a:extLst>
              <a:ext uri="{FF2B5EF4-FFF2-40B4-BE49-F238E27FC236}">
                <a16:creationId xmlns="" xmlns:a16="http://schemas.microsoft.com/office/drawing/2014/main" id="{46EFC12E-C8D5-4F95-8D15-C33B1A2DE52E}"/>
              </a:ext>
            </a:extLst>
          </p:cNvPr>
          <p:cNvGrpSpPr/>
          <p:nvPr/>
        </p:nvGrpSpPr>
        <p:grpSpPr>
          <a:xfrm>
            <a:off x="3061899" y="4801198"/>
            <a:ext cx="674287" cy="386087"/>
            <a:chOff x="3350911" y="1604925"/>
            <a:chExt cx="674287" cy="386087"/>
          </a:xfrm>
        </p:grpSpPr>
        <p:cxnSp>
          <p:nvCxnSpPr>
            <p:cNvPr id="972" name="Straight Connector 971">
              <a:extLst>
                <a:ext uri="{FF2B5EF4-FFF2-40B4-BE49-F238E27FC236}">
                  <a16:creationId xmlns="" xmlns:a16="http://schemas.microsoft.com/office/drawing/2014/main" id="{4D89CACE-BDA5-4439-B91F-277F6D80AFA6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Straight Connector 972">
              <a:extLst>
                <a:ext uri="{FF2B5EF4-FFF2-40B4-BE49-F238E27FC236}">
                  <a16:creationId xmlns="" xmlns:a16="http://schemas.microsoft.com/office/drawing/2014/main" id="{0B1A3FCD-FFAB-4AA7-AEF4-D26658D0D142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Straight Connector 973">
              <a:extLst>
                <a:ext uri="{FF2B5EF4-FFF2-40B4-BE49-F238E27FC236}">
                  <a16:creationId xmlns="" xmlns:a16="http://schemas.microsoft.com/office/drawing/2014/main" id="{4316FACA-EBBA-4709-9662-9B30AB23CF7C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5" name="Straight Connector 974">
              <a:extLst>
                <a:ext uri="{FF2B5EF4-FFF2-40B4-BE49-F238E27FC236}">
                  <a16:creationId xmlns="" xmlns:a16="http://schemas.microsoft.com/office/drawing/2014/main" id="{5A396205-83F6-4080-8ED5-6FC1DF074AC3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6" name="Straight Connector 975">
              <a:extLst>
                <a:ext uri="{FF2B5EF4-FFF2-40B4-BE49-F238E27FC236}">
                  <a16:creationId xmlns="" xmlns:a16="http://schemas.microsoft.com/office/drawing/2014/main" id="{F3762329-4260-4462-A447-16EE67A7390F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77" name="Group 976">
              <a:extLst>
                <a:ext uri="{FF2B5EF4-FFF2-40B4-BE49-F238E27FC236}">
                  <a16:creationId xmlns="" xmlns:a16="http://schemas.microsoft.com/office/drawing/2014/main" id="{095B5A16-1966-4493-ABB7-F4CBEA32AB63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979" name="Picture 2">
                <a:extLst>
                  <a:ext uri="{FF2B5EF4-FFF2-40B4-BE49-F238E27FC236}">
                    <a16:creationId xmlns="" xmlns:a16="http://schemas.microsoft.com/office/drawing/2014/main" id="{9C8965C3-C278-4CF2-9A54-CC41DB5A6AC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80" name="Picture 2" descr="Image result for avatar satlinmas">
                <a:extLst>
                  <a:ext uri="{FF2B5EF4-FFF2-40B4-BE49-F238E27FC236}">
                    <a16:creationId xmlns="" xmlns:a16="http://schemas.microsoft.com/office/drawing/2014/main" id="{EB408C8E-4E18-47D6-B12E-BBFBEC775FF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78" name="TextBox 977">
              <a:extLst>
                <a:ext uri="{FF2B5EF4-FFF2-40B4-BE49-F238E27FC236}">
                  <a16:creationId xmlns="" xmlns:a16="http://schemas.microsoft.com/office/drawing/2014/main" id="{ECCD6ECF-BEB4-4635-B311-B57FE8002984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29.206</a:t>
              </a:r>
            </a:p>
          </p:txBody>
        </p:sp>
      </p:grpSp>
      <p:grpSp>
        <p:nvGrpSpPr>
          <p:cNvPr id="981" name="Group 980">
            <a:extLst>
              <a:ext uri="{FF2B5EF4-FFF2-40B4-BE49-F238E27FC236}">
                <a16:creationId xmlns="" xmlns:a16="http://schemas.microsoft.com/office/drawing/2014/main" id="{09DDB695-580C-4382-919C-04E3678D7CFB}"/>
              </a:ext>
            </a:extLst>
          </p:cNvPr>
          <p:cNvGrpSpPr/>
          <p:nvPr/>
        </p:nvGrpSpPr>
        <p:grpSpPr>
          <a:xfrm>
            <a:off x="3783622" y="4804464"/>
            <a:ext cx="709904" cy="386087"/>
            <a:chOff x="3350911" y="1604925"/>
            <a:chExt cx="709904" cy="386087"/>
          </a:xfrm>
        </p:grpSpPr>
        <p:cxnSp>
          <p:nvCxnSpPr>
            <p:cNvPr id="982" name="Straight Connector 981">
              <a:extLst>
                <a:ext uri="{FF2B5EF4-FFF2-40B4-BE49-F238E27FC236}">
                  <a16:creationId xmlns="" xmlns:a16="http://schemas.microsoft.com/office/drawing/2014/main" id="{53225068-9A34-4AF4-97EB-45331E30B5CD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Straight Connector 982">
              <a:extLst>
                <a:ext uri="{FF2B5EF4-FFF2-40B4-BE49-F238E27FC236}">
                  <a16:creationId xmlns="" xmlns:a16="http://schemas.microsoft.com/office/drawing/2014/main" id="{459FE106-2A17-4E93-B3C4-63FA6AD49A1F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Straight Connector 983">
              <a:extLst>
                <a:ext uri="{FF2B5EF4-FFF2-40B4-BE49-F238E27FC236}">
                  <a16:creationId xmlns="" xmlns:a16="http://schemas.microsoft.com/office/drawing/2014/main" id="{926ECC86-E331-472B-85B4-EE23D9087E28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Straight Connector 984">
              <a:extLst>
                <a:ext uri="{FF2B5EF4-FFF2-40B4-BE49-F238E27FC236}">
                  <a16:creationId xmlns="" xmlns:a16="http://schemas.microsoft.com/office/drawing/2014/main" id="{661B742B-7F60-470D-B5B5-1EAA6AE18363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Straight Connector 985">
              <a:extLst>
                <a:ext uri="{FF2B5EF4-FFF2-40B4-BE49-F238E27FC236}">
                  <a16:creationId xmlns="" xmlns:a16="http://schemas.microsoft.com/office/drawing/2014/main" id="{C32BF4D4-81C5-4D76-BB6C-658C1D1C8859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987" name="Group 986">
              <a:extLst>
                <a:ext uri="{FF2B5EF4-FFF2-40B4-BE49-F238E27FC236}">
                  <a16:creationId xmlns="" xmlns:a16="http://schemas.microsoft.com/office/drawing/2014/main" id="{05E7677D-3E1C-4B98-A286-B3F3F70E3BDB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989" name="Picture 2">
                <a:extLst>
                  <a:ext uri="{FF2B5EF4-FFF2-40B4-BE49-F238E27FC236}">
                    <a16:creationId xmlns="" xmlns:a16="http://schemas.microsoft.com/office/drawing/2014/main" id="{37AEB6CE-3810-4D57-B634-08C0034C340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991" name="Picture 2" descr="Image result for avatar satlinmas">
                <a:extLst>
                  <a:ext uri="{FF2B5EF4-FFF2-40B4-BE49-F238E27FC236}">
                    <a16:creationId xmlns="" xmlns:a16="http://schemas.microsoft.com/office/drawing/2014/main" id="{7708B6E5-BB0A-43A5-9698-5C69A7C122D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988" name="TextBox 987">
              <a:extLst>
                <a:ext uri="{FF2B5EF4-FFF2-40B4-BE49-F238E27FC236}">
                  <a16:creationId xmlns="" xmlns:a16="http://schemas.microsoft.com/office/drawing/2014/main" id="{09D1C52D-1478-498C-A89B-9E4FF911A79F}"/>
                </a:ext>
              </a:extLst>
            </p:cNvPr>
            <p:cNvSpPr txBox="1"/>
            <p:nvPr/>
          </p:nvSpPr>
          <p:spPr>
            <a:xfrm>
              <a:off x="3507276" y="1652529"/>
              <a:ext cx="553539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/>
                <a:t>108.311</a:t>
              </a:r>
            </a:p>
          </p:txBody>
        </p:sp>
      </p:grpSp>
      <p:grpSp>
        <p:nvGrpSpPr>
          <p:cNvPr id="992" name="Group 991">
            <a:extLst>
              <a:ext uri="{FF2B5EF4-FFF2-40B4-BE49-F238E27FC236}">
                <a16:creationId xmlns="" xmlns:a16="http://schemas.microsoft.com/office/drawing/2014/main" id="{6D1576F9-D75E-449D-B83C-C5A440539556}"/>
              </a:ext>
            </a:extLst>
          </p:cNvPr>
          <p:cNvGrpSpPr/>
          <p:nvPr/>
        </p:nvGrpSpPr>
        <p:grpSpPr>
          <a:xfrm>
            <a:off x="4500991" y="4803376"/>
            <a:ext cx="695394" cy="386087"/>
            <a:chOff x="3350911" y="1604925"/>
            <a:chExt cx="695394" cy="386087"/>
          </a:xfrm>
        </p:grpSpPr>
        <p:cxnSp>
          <p:nvCxnSpPr>
            <p:cNvPr id="993" name="Straight Connector 992">
              <a:extLst>
                <a:ext uri="{FF2B5EF4-FFF2-40B4-BE49-F238E27FC236}">
                  <a16:creationId xmlns="" xmlns:a16="http://schemas.microsoft.com/office/drawing/2014/main" id="{E71B97F8-81E4-4041-9F0A-A25634FCFE07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5" name="Straight Connector 994">
              <a:extLst>
                <a:ext uri="{FF2B5EF4-FFF2-40B4-BE49-F238E27FC236}">
                  <a16:creationId xmlns="" xmlns:a16="http://schemas.microsoft.com/office/drawing/2014/main" id="{49BC562D-2CAD-4864-B905-34F70AE1B672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Straight Connector 995">
              <a:extLst>
                <a:ext uri="{FF2B5EF4-FFF2-40B4-BE49-F238E27FC236}">
                  <a16:creationId xmlns="" xmlns:a16="http://schemas.microsoft.com/office/drawing/2014/main" id="{25DCCF36-21A5-477A-BEB0-EA93895F5EF0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Straight Connector 996">
              <a:extLst>
                <a:ext uri="{FF2B5EF4-FFF2-40B4-BE49-F238E27FC236}">
                  <a16:creationId xmlns="" xmlns:a16="http://schemas.microsoft.com/office/drawing/2014/main" id="{FF559531-00D0-48AC-A70E-6FD64F1205AB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9" name="Straight Connector 998">
              <a:extLst>
                <a:ext uri="{FF2B5EF4-FFF2-40B4-BE49-F238E27FC236}">
                  <a16:creationId xmlns="" xmlns:a16="http://schemas.microsoft.com/office/drawing/2014/main" id="{08F10A57-27C7-4C09-8FE1-362C793B513B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00" name="Group 999">
              <a:extLst>
                <a:ext uri="{FF2B5EF4-FFF2-40B4-BE49-F238E27FC236}">
                  <a16:creationId xmlns="" xmlns:a16="http://schemas.microsoft.com/office/drawing/2014/main" id="{AA42A7C1-248A-4342-AF8E-D49F3DFA2834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1002" name="Picture 2">
                <a:extLst>
                  <a:ext uri="{FF2B5EF4-FFF2-40B4-BE49-F238E27FC236}">
                    <a16:creationId xmlns="" xmlns:a16="http://schemas.microsoft.com/office/drawing/2014/main" id="{1E98322C-EDA6-4C6E-B4B8-52ACFD0A804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03" name="Picture 2" descr="Image result for avatar satlinmas">
                <a:extLst>
                  <a:ext uri="{FF2B5EF4-FFF2-40B4-BE49-F238E27FC236}">
                    <a16:creationId xmlns="" xmlns:a16="http://schemas.microsoft.com/office/drawing/2014/main" id="{633DD590-18D9-4EB5-8902-094F6A4493D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01" name="TextBox 1000">
              <a:extLst>
                <a:ext uri="{FF2B5EF4-FFF2-40B4-BE49-F238E27FC236}">
                  <a16:creationId xmlns="" xmlns:a16="http://schemas.microsoft.com/office/drawing/2014/main" id="{890189BB-FCA8-44EF-B1B6-90CD9FBAF1F1}"/>
                </a:ext>
              </a:extLst>
            </p:cNvPr>
            <p:cNvSpPr txBox="1"/>
            <p:nvPr/>
          </p:nvSpPr>
          <p:spPr>
            <a:xfrm>
              <a:off x="3500451" y="1649117"/>
              <a:ext cx="54585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/>
                <a:t>190.575</a:t>
              </a:r>
            </a:p>
          </p:txBody>
        </p:sp>
      </p:grpSp>
      <p:grpSp>
        <p:nvGrpSpPr>
          <p:cNvPr id="1004" name="Group 1003">
            <a:extLst>
              <a:ext uri="{FF2B5EF4-FFF2-40B4-BE49-F238E27FC236}">
                <a16:creationId xmlns="" xmlns:a16="http://schemas.microsoft.com/office/drawing/2014/main" id="{084A2D20-F3D8-4F3F-B388-FA9A3BEA539A}"/>
              </a:ext>
            </a:extLst>
          </p:cNvPr>
          <p:cNvGrpSpPr/>
          <p:nvPr/>
        </p:nvGrpSpPr>
        <p:grpSpPr>
          <a:xfrm>
            <a:off x="5211828" y="4802287"/>
            <a:ext cx="674287" cy="386087"/>
            <a:chOff x="3350911" y="1604925"/>
            <a:chExt cx="674287" cy="386087"/>
          </a:xfrm>
        </p:grpSpPr>
        <p:cxnSp>
          <p:nvCxnSpPr>
            <p:cNvPr id="1005" name="Straight Connector 1004">
              <a:extLst>
                <a:ext uri="{FF2B5EF4-FFF2-40B4-BE49-F238E27FC236}">
                  <a16:creationId xmlns="" xmlns:a16="http://schemas.microsoft.com/office/drawing/2014/main" id="{1109940F-7816-4378-950C-FEAD31FEA2E2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6" name="Straight Connector 1005">
              <a:extLst>
                <a:ext uri="{FF2B5EF4-FFF2-40B4-BE49-F238E27FC236}">
                  <a16:creationId xmlns="" xmlns:a16="http://schemas.microsoft.com/office/drawing/2014/main" id="{E343A66E-95DA-4878-AFEA-223D59F2760D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Straight Connector 1007">
              <a:extLst>
                <a:ext uri="{FF2B5EF4-FFF2-40B4-BE49-F238E27FC236}">
                  <a16:creationId xmlns="" xmlns:a16="http://schemas.microsoft.com/office/drawing/2014/main" id="{9E23C4CA-FF8D-4937-B0C7-1F44FD29C883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Straight Connector 1008">
              <a:extLst>
                <a:ext uri="{FF2B5EF4-FFF2-40B4-BE49-F238E27FC236}">
                  <a16:creationId xmlns="" xmlns:a16="http://schemas.microsoft.com/office/drawing/2014/main" id="{EA4C689C-45FA-40C0-87F5-79865B2EE383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Straight Connector 1009">
              <a:extLst>
                <a:ext uri="{FF2B5EF4-FFF2-40B4-BE49-F238E27FC236}">
                  <a16:creationId xmlns="" xmlns:a16="http://schemas.microsoft.com/office/drawing/2014/main" id="{674DB27D-2E0C-48A1-A826-C11C7A56C1C7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11" name="Group 1010">
              <a:extLst>
                <a:ext uri="{FF2B5EF4-FFF2-40B4-BE49-F238E27FC236}">
                  <a16:creationId xmlns="" xmlns:a16="http://schemas.microsoft.com/office/drawing/2014/main" id="{0D2049B1-9ABE-4A8C-9192-A03971D86CA7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1014" name="Picture 2">
                <a:extLst>
                  <a:ext uri="{FF2B5EF4-FFF2-40B4-BE49-F238E27FC236}">
                    <a16:creationId xmlns="" xmlns:a16="http://schemas.microsoft.com/office/drawing/2014/main" id="{1CBCC773-DE2E-4E8B-B8AB-78368120426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15" name="Picture 2" descr="Image result for avatar satlinmas">
                <a:extLst>
                  <a:ext uri="{FF2B5EF4-FFF2-40B4-BE49-F238E27FC236}">
                    <a16:creationId xmlns="" xmlns:a16="http://schemas.microsoft.com/office/drawing/2014/main" id="{D658513B-E187-4FB4-AC40-B9739240D1B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13" name="TextBox 1012">
              <a:extLst>
                <a:ext uri="{FF2B5EF4-FFF2-40B4-BE49-F238E27FC236}">
                  <a16:creationId xmlns="" xmlns:a16="http://schemas.microsoft.com/office/drawing/2014/main" id="{2DC71CF4-9D6F-4B56-8A6A-4C8541EADFE0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19.059</a:t>
              </a:r>
            </a:p>
          </p:txBody>
        </p:sp>
      </p:grpSp>
      <p:grpSp>
        <p:nvGrpSpPr>
          <p:cNvPr id="1016" name="Group 1015">
            <a:extLst>
              <a:ext uri="{FF2B5EF4-FFF2-40B4-BE49-F238E27FC236}">
                <a16:creationId xmlns="" xmlns:a16="http://schemas.microsoft.com/office/drawing/2014/main" id="{23097940-3F90-40A5-93F1-1519B8813535}"/>
              </a:ext>
            </a:extLst>
          </p:cNvPr>
          <p:cNvGrpSpPr/>
          <p:nvPr/>
        </p:nvGrpSpPr>
        <p:grpSpPr>
          <a:xfrm>
            <a:off x="5906336" y="4797933"/>
            <a:ext cx="736713" cy="386087"/>
            <a:chOff x="3350911" y="1604925"/>
            <a:chExt cx="736713" cy="386087"/>
          </a:xfrm>
        </p:grpSpPr>
        <p:cxnSp>
          <p:nvCxnSpPr>
            <p:cNvPr id="1017" name="Straight Connector 1016">
              <a:extLst>
                <a:ext uri="{FF2B5EF4-FFF2-40B4-BE49-F238E27FC236}">
                  <a16:creationId xmlns="" xmlns:a16="http://schemas.microsoft.com/office/drawing/2014/main" id="{2932731C-BBE5-4354-B5C0-B373F743F9EF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8" name="Straight Connector 1017">
              <a:extLst>
                <a:ext uri="{FF2B5EF4-FFF2-40B4-BE49-F238E27FC236}">
                  <a16:creationId xmlns="" xmlns:a16="http://schemas.microsoft.com/office/drawing/2014/main" id="{3707C332-03A9-4577-98A3-0E70A6E02B6F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9" name="Straight Connector 1018">
              <a:extLst>
                <a:ext uri="{FF2B5EF4-FFF2-40B4-BE49-F238E27FC236}">
                  <a16:creationId xmlns="" xmlns:a16="http://schemas.microsoft.com/office/drawing/2014/main" id="{E6A85FFF-2CAB-4AD4-A743-56C079955B92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0" name="Straight Connector 1019">
              <a:extLst>
                <a:ext uri="{FF2B5EF4-FFF2-40B4-BE49-F238E27FC236}">
                  <a16:creationId xmlns="" xmlns:a16="http://schemas.microsoft.com/office/drawing/2014/main" id="{523C6CEF-8885-4EE6-BF18-F3355CCD5182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Straight Connector 1021">
              <a:extLst>
                <a:ext uri="{FF2B5EF4-FFF2-40B4-BE49-F238E27FC236}">
                  <a16:creationId xmlns="" xmlns:a16="http://schemas.microsoft.com/office/drawing/2014/main" id="{3091E5EC-EE45-49E3-AB0F-085EA1EB83A4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23" name="Group 1022">
              <a:extLst>
                <a:ext uri="{FF2B5EF4-FFF2-40B4-BE49-F238E27FC236}">
                  <a16:creationId xmlns="" xmlns:a16="http://schemas.microsoft.com/office/drawing/2014/main" id="{605CEA67-D087-43F2-B0A2-F00C0D5C46B8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1026" name="Picture 2">
                <a:extLst>
                  <a:ext uri="{FF2B5EF4-FFF2-40B4-BE49-F238E27FC236}">
                    <a16:creationId xmlns="" xmlns:a16="http://schemas.microsoft.com/office/drawing/2014/main" id="{3B0B6684-84E0-4E48-94D4-6C62CE0E598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27" name="Picture 2" descr="Image result for avatar satlinmas">
                <a:extLst>
                  <a:ext uri="{FF2B5EF4-FFF2-40B4-BE49-F238E27FC236}">
                    <a16:creationId xmlns="" xmlns:a16="http://schemas.microsoft.com/office/drawing/2014/main" id="{7EF37FE9-7E12-4493-A1B6-1F98C5DAAD0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24" name="TextBox 1023">
              <a:extLst>
                <a:ext uri="{FF2B5EF4-FFF2-40B4-BE49-F238E27FC236}">
                  <a16:creationId xmlns="" xmlns:a16="http://schemas.microsoft.com/office/drawing/2014/main" id="{4700571C-3C16-41AB-97CE-0F1666F87E3F}"/>
                </a:ext>
              </a:extLst>
            </p:cNvPr>
            <p:cNvSpPr txBox="1"/>
            <p:nvPr/>
          </p:nvSpPr>
          <p:spPr>
            <a:xfrm>
              <a:off x="3507276" y="1655941"/>
              <a:ext cx="580348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/>
                <a:t>279.834</a:t>
              </a:r>
            </a:p>
          </p:txBody>
        </p:sp>
      </p:grpSp>
      <p:grpSp>
        <p:nvGrpSpPr>
          <p:cNvPr id="1028" name="Group 1027">
            <a:extLst>
              <a:ext uri="{FF2B5EF4-FFF2-40B4-BE49-F238E27FC236}">
                <a16:creationId xmlns="" xmlns:a16="http://schemas.microsoft.com/office/drawing/2014/main" id="{067F8A7E-51A0-4125-98BD-96C7878221AE}"/>
              </a:ext>
            </a:extLst>
          </p:cNvPr>
          <p:cNvGrpSpPr/>
          <p:nvPr/>
        </p:nvGrpSpPr>
        <p:grpSpPr>
          <a:xfrm>
            <a:off x="6600845" y="4800110"/>
            <a:ext cx="674287" cy="386087"/>
            <a:chOff x="3350911" y="1604925"/>
            <a:chExt cx="674287" cy="386087"/>
          </a:xfrm>
        </p:grpSpPr>
        <p:cxnSp>
          <p:nvCxnSpPr>
            <p:cNvPr id="1029" name="Straight Connector 1028">
              <a:extLst>
                <a:ext uri="{FF2B5EF4-FFF2-40B4-BE49-F238E27FC236}">
                  <a16:creationId xmlns="" xmlns:a16="http://schemas.microsoft.com/office/drawing/2014/main" id="{010F3E18-46BF-4448-B70F-519C9FFDFD87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Straight Connector 1029">
              <a:extLst>
                <a:ext uri="{FF2B5EF4-FFF2-40B4-BE49-F238E27FC236}">
                  <a16:creationId xmlns="" xmlns:a16="http://schemas.microsoft.com/office/drawing/2014/main" id="{D1A0AAA7-7226-4741-A4B6-CE132955485D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2" name="Straight Connector 1031">
              <a:extLst>
                <a:ext uri="{FF2B5EF4-FFF2-40B4-BE49-F238E27FC236}">
                  <a16:creationId xmlns="" xmlns:a16="http://schemas.microsoft.com/office/drawing/2014/main" id="{E6AB6DF6-3C2C-47E4-92AC-ED80EB3DD6CF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Straight Connector 1032">
              <a:extLst>
                <a:ext uri="{FF2B5EF4-FFF2-40B4-BE49-F238E27FC236}">
                  <a16:creationId xmlns="" xmlns:a16="http://schemas.microsoft.com/office/drawing/2014/main" id="{CFAF9BA3-7EAB-4AB0-AD0F-E92CEBB15939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Straight Connector 1033">
              <a:extLst>
                <a:ext uri="{FF2B5EF4-FFF2-40B4-BE49-F238E27FC236}">
                  <a16:creationId xmlns="" xmlns:a16="http://schemas.microsoft.com/office/drawing/2014/main" id="{ABF0EF7D-E60E-47DB-8D08-5D12FEAFB965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36" name="Group 1035">
              <a:extLst>
                <a:ext uri="{FF2B5EF4-FFF2-40B4-BE49-F238E27FC236}">
                  <a16:creationId xmlns="" xmlns:a16="http://schemas.microsoft.com/office/drawing/2014/main" id="{90452226-D26F-40DF-A58D-690CC61A8DBC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1039" name="Picture 2">
                <a:extLst>
                  <a:ext uri="{FF2B5EF4-FFF2-40B4-BE49-F238E27FC236}">
                    <a16:creationId xmlns="" xmlns:a16="http://schemas.microsoft.com/office/drawing/2014/main" id="{7A497FD0-369C-484E-B245-660A4C05E62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40" name="Picture 2" descr="Image result for avatar satlinmas">
                <a:extLst>
                  <a:ext uri="{FF2B5EF4-FFF2-40B4-BE49-F238E27FC236}">
                    <a16:creationId xmlns="" xmlns:a16="http://schemas.microsoft.com/office/drawing/2014/main" id="{B711577C-8B81-48D3-BDBB-EA960E8B6C4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37" name="TextBox 1036">
              <a:extLst>
                <a:ext uri="{FF2B5EF4-FFF2-40B4-BE49-F238E27FC236}">
                  <a16:creationId xmlns="" xmlns:a16="http://schemas.microsoft.com/office/drawing/2014/main" id="{8EDD0BF1-813E-486A-9977-CA00F05B9F37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21.353</a:t>
              </a:r>
            </a:p>
          </p:txBody>
        </p:sp>
      </p:grpSp>
      <p:grpSp>
        <p:nvGrpSpPr>
          <p:cNvPr id="1041" name="Group 1040">
            <a:extLst>
              <a:ext uri="{FF2B5EF4-FFF2-40B4-BE49-F238E27FC236}">
                <a16:creationId xmlns="" xmlns:a16="http://schemas.microsoft.com/office/drawing/2014/main" id="{1811BB5E-79A3-45FA-AF65-C027C41160E0}"/>
              </a:ext>
            </a:extLst>
          </p:cNvPr>
          <p:cNvGrpSpPr/>
          <p:nvPr/>
        </p:nvGrpSpPr>
        <p:grpSpPr>
          <a:xfrm>
            <a:off x="7301885" y="4799022"/>
            <a:ext cx="674287" cy="386087"/>
            <a:chOff x="3350911" y="1604925"/>
            <a:chExt cx="674287" cy="386087"/>
          </a:xfrm>
        </p:grpSpPr>
        <p:cxnSp>
          <p:nvCxnSpPr>
            <p:cNvPr id="1042" name="Straight Connector 1041">
              <a:extLst>
                <a:ext uri="{FF2B5EF4-FFF2-40B4-BE49-F238E27FC236}">
                  <a16:creationId xmlns="" xmlns:a16="http://schemas.microsoft.com/office/drawing/2014/main" id="{FF03CE49-61D2-427E-85B3-FDBE81AE160B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3" name="Straight Connector 1042">
              <a:extLst>
                <a:ext uri="{FF2B5EF4-FFF2-40B4-BE49-F238E27FC236}">
                  <a16:creationId xmlns="" xmlns:a16="http://schemas.microsoft.com/office/drawing/2014/main" id="{3A8BA43D-8342-4B28-8D04-8B97A00C4F4C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5" name="Straight Connector 1044">
              <a:extLst>
                <a:ext uri="{FF2B5EF4-FFF2-40B4-BE49-F238E27FC236}">
                  <a16:creationId xmlns="" xmlns:a16="http://schemas.microsoft.com/office/drawing/2014/main" id="{6D4084CF-63DD-458E-8507-066DD629F302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6" name="Straight Connector 1045">
              <a:extLst>
                <a:ext uri="{FF2B5EF4-FFF2-40B4-BE49-F238E27FC236}">
                  <a16:creationId xmlns="" xmlns:a16="http://schemas.microsoft.com/office/drawing/2014/main" id="{BEC02976-792B-40D4-8C65-906488548F90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8" name="Straight Connector 1047">
              <a:extLst>
                <a:ext uri="{FF2B5EF4-FFF2-40B4-BE49-F238E27FC236}">
                  <a16:creationId xmlns="" xmlns:a16="http://schemas.microsoft.com/office/drawing/2014/main" id="{71D52C0E-2CCB-4811-AC4B-7908F99A0C72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49" name="Group 1048">
              <a:extLst>
                <a:ext uri="{FF2B5EF4-FFF2-40B4-BE49-F238E27FC236}">
                  <a16:creationId xmlns="" xmlns:a16="http://schemas.microsoft.com/office/drawing/2014/main" id="{B9F668B7-9121-4E59-9857-983C84E42097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1051" name="Picture 2">
                <a:extLst>
                  <a:ext uri="{FF2B5EF4-FFF2-40B4-BE49-F238E27FC236}">
                    <a16:creationId xmlns="" xmlns:a16="http://schemas.microsoft.com/office/drawing/2014/main" id="{6ADF7560-4C22-4DE5-BA50-CD1A84A7C30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53" name="Picture 2" descr="Image result for avatar satlinmas">
                <a:extLst>
                  <a:ext uri="{FF2B5EF4-FFF2-40B4-BE49-F238E27FC236}">
                    <a16:creationId xmlns="" xmlns:a16="http://schemas.microsoft.com/office/drawing/2014/main" id="{0D90237B-6ECB-4891-B36F-9B41C9E9017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50" name="TextBox 1049">
              <a:extLst>
                <a:ext uri="{FF2B5EF4-FFF2-40B4-BE49-F238E27FC236}">
                  <a16:creationId xmlns="" xmlns:a16="http://schemas.microsoft.com/office/drawing/2014/main" id="{90240A4C-F8E9-4098-93EA-E8136A03EC8B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21.825</a:t>
              </a:r>
            </a:p>
          </p:txBody>
        </p:sp>
      </p:grpSp>
      <p:grpSp>
        <p:nvGrpSpPr>
          <p:cNvPr id="1054" name="Group 1053">
            <a:extLst>
              <a:ext uri="{FF2B5EF4-FFF2-40B4-BE49-F238E27FC236}">
                <a16:creationId xmlns="" xmlns:a16="http://schemas.microsoft.com/office/drawing/2014/main" id="{80179DE4-52B5-4BE2-AD61-0813EA264828}"/>
              </a:ext>
            </a:extLst>
          </p:cNvPr>
          <p:cNvGrpSpPr/>
          <p:nvPr/>
        </p:nvGrpSpPr>
        <p:grpSpPr>
          <a:xfrm>
            <a:off x="7999659" y="4797934"/>
            <a:ext cx="674287" cy="386087"/>
            <a:chOff x="3350911" y="1604925"/>
            <a:chExt cx="674287" cy="386087"/>
          </a:xfrm>
        </p:grpSpPr>
        <p:cxnSp>
          <p:nvCxnSpPr>
            <p:cNvPr id="1056" name="Straight Connector 1055">
              <a:extLst>
                <a:ext uri="{FF2B5EF4-FFF2-40B4-BE49-F238E27FC236}">
                  <a16:creationId xmlns="" xmlns:a16="http://schemas.microsoft.com/office/drawing/2014/main" id="{159D46CA-6068-4FE7-8190-0CB724D79B41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7" name="Straight Connector 1056">
              <a:extLst>
                <a:ext uri="{FF2B5EF4-FFF2-40B4-BE49-F238E27FC236}">
                  <a16:creationId xmlns="" xmlns:a16="http://schemas.microsoft.com/office/drawing/2014/main" id="{A35B4843-E6CF-4AE3-A175-3B007377DEA4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8" name="Straight Connector 1057">
              <a:extLst>
                <a:ext uri="{FF2B5EF4-FFF2-40B4-BE49-F238E27FC236}">
                  <a16:creationId xmlns="" xmlns:a16="http://schemas.microsoft.com/office/drawing/2014/main" id="{241F22E5-9302-4901-B3D7-E7D146C91320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9" name="Straight Connector 1058">
              <a:extLst>
                <a:ext uri="{FF2B5EF4-FFF2-40B4-BE49-F238E27FC236}">
                  <a16:creationId xmlns="" xmlns:a16="http://schemas.microsoft.com/office/drawing/2014/main" id="{C5C106EA-B44D-42A0-885B-46588600EC51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0" name="Straight Connector 1059">
              <a:extLst>
                <a:ext uri="{FF2B5EF4-FFF2-40B4-BE49-F238E27FC236}">
                  <a16:creationId xmlns="" xmlns:a16="http://schemas.microsoft.com/office/drawing/2014/main" id="{B37E386E-A8FC-47E2-8EE1-C763C48683F8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62" name="Group 1061">
              <a:extLst>
                <a:ext uri="{FF2B5EF4-FFF2-40B4-BE49-F238E27FC236}">
                  <a16:creationId xmlns="" xmlns:a16="http://schemas.microsoft.com/office/drawing/2014/main" id="{E7B416DB-7D04-46CC-8F52-087D8D8BCC2C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1064" name="Picture 2">
                <a:extLst>
                  <a:ext uri="{FF2B5EF4-FFF2-40B4-BE49-F238E27FC236}">
                    <a16:creationId xmlns="" xmlns:a16="http://schemas.microsoft.com/office/drawing/2014/main" id="{BDB774A3-0E3F-4121-917E-D0D1AA5D3F8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66" name="Picture 2" descr="Image result for avatar satlinmas">
                <a:extLst>
                  <a:ext uri="{FF2B5EF4-FFF2-40B4-BE49-F238E27FC236}">
                    <a16:creationId xmlns="" xmlns:a16="http://schemas.microsoft.com/office/drawing/2014/main" id="{5FF68049-2E9A-465B-8D4B-BD79B153C7A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63" name="TextBox 1062">
              <a:extLst>
                <a:ext uri="{FF2B5EF4-FFF2-40B4-BE49-F238E27FC236}">
                  <a16:creationId xmlns="" xmlns:a16="http://schemas.microsoft.com/office/drawing/2014/main" id="{8DEDE2E7-B767-4CAB-8454-73ED39B69529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28.573</a:t>
              </a:r>
            </a:p>
          </p:txBody>
        </p:sp>
      </p:grpSp>
      <p:grpSp>
        <p:nvGrpSpPr>
          <p:cNvPr id="1067" name="Group 1066">
            <a:extLst>
              <a:ext uri="{FF2B5EF4-FFF2-40B4-BE49-F238E27FC236}">
                <a16:creationId xmlns="" xmlns:a16="http://schemas.microsoft.com/office/drawing/2014/main" id="{B5C7802A-378D-480F-AE82-EF80ED8AC71D}"/>
              </a:ext>
            </a:extLst>
          </p:cNvPr>
          <p:cNvGrpSpPr/>
          <p:nvPr/>
        </p:nvGrpSpPr>
        <p:grpSpPr>
          <a:xfrm>
            <a:off x="8690902" y="4796846"/>
            <a:ext cx="704995" cy="386087"/>
            <a:chOff x="3350911" y="1604925"/>
            <a:chExt cx="704995" cy="386087"/>
          </a:xfrm>
        </p:grpSpPr>
        <p:cxnSp>
          <p:nvCxnSpPr>
            <p:cNvPr id="1069" name="Straight Connector 1068">
              <a:extLst>
                <a:ext uri="{FF2B5EF4-FFF2-40B4-BE49-F238E27FC236}">
                  <a16:creationId xmlns="" xmlns:a16="http://schemas.microsoft.com/office/drawing/2014/main" id="{24D1658C-3561-45CE-9D53-F09113D1C5DB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0" name="Straight Connector 1069">
              <a:extLst>
                <a:ext uri="{FF2B5EF4-FFF2-40B4-BE49-F238E27FC236}">
                  <a16:creationId xmlns="" xmlns:a16="http://schemas.microsoft.com/office/drawing/2014/main" id="{413882CC-CC4E-4C20-80F0-98856F570C6C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1" name="Straight Connector 1070">
              <a:extLst>
                <a:ext uri="{FF2B5EF4-FFF2-40B4-BE49-F238E27FC236}">
                  <a16:creationId xmlns="" xmlns:a16="http://schemas.microsoft.com/office/drawing/2014/main" id="{EDA17694-B89C-4882-87D6-AB1FD06BCCB2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2" name="Straight Connector 1071">
              <a:extLst>
                <a:ext uri="{FF2B5EF4-FFF2-40B4-BE49-F238E27FC236}">
                  <a16:creationId xmlns="" xmlns:a16="http://schemas.microsoft.com/office/drawing/2014/main" id="{9AC81CCC-73C3-4F83-B244-BF667198006E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3" name="Straight Connector 1072">
              <a:extLst>
                <a:ext uri="{FF2B5EF4-FFF2-40B4-BE49-F238E27FC236}">
                  <a16:creationId xmlns="" xmlns:a16="http://schemas.microsoft.com/office/drawing/2014/main" id="{CDB8F83B-3DF8-43C4-A4A5-BB1ED574A178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74" name="Group 1073">
              <a:extLst>
                <a:ext uri="{FF2B5EF4-FFF2-40B4-BE49-F238E27FC236}">
                  <a16:creationId xmlns="" xmlns:a16="http://schemas.microsoft.com/office/drawing/2014/main" id="{2F754DAD-DBD5-483B-8002-B5D1573C1F18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1076" name="Picture 2">
                <a:extLst>
                  <a:ext uri="{FF2B5EF4-FFF2-40B4-BE49-F238E27FC236}">
                    <a16:creationId xmlns="" xmlns:a16="http://schemas.microsoft.com/office/drawing/2014/main" id="{3F6F727F-5E8E-4452-8D20-89A2B478F0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77" name="Picture 2" descr="Image result for avatar satlinmas">
                <a:extLst>
                  <a:ext uri="{FF2B5EF4-FFF2-40B4-BE49-F238E27FC236}">
                    <a16:creationId xmlns="" xmlns:a16="http://schemas.microsoft.com/office/drawing/2014/main" id="{428985BB-1B01-4DA9-AA26-41A21FAE992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75" name="TextBox 1074">
              <a:extLst>
                <a:ext uri="{FF2B5EF4-FFF2-40B4-BE49-F238E27FC236}">
                  <a16:creationId xmlns="" xmlns:a16="http://schemas.microsoft.com/office/drawing/2014/main" id="{75174EDF-2990-4577-9E2F-EEC037051277}"/>
                </a:ext>
              </a:extLst>
            </p:cNvPr>
            <p:cNvSpPr txBox="1"/>
            <p:nvPr/>
          </p:nvSpPr>
          <p:spPr>
            <a:xfrm>
              <a:off x="3548219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6.919</a:t>
              </a:r>
            </a:p>
          </p:txBody>
        </p:sp>
      </p:grpSp>
      <p:grpSp>
        <p:nvGrpSpPr>
          <p:cNvPr id="1078" name="Group 1077">
            <a:extLst>
              <a:ext uri="{FF2B5EF4-FFF2-40B4-BE49-F238E27FC236}">
                <a16:creationId xmlns="" xmlns:a16="http://schemas.microsoft.com/office/drawing/2014/main" id="{B31E8FDB-3C26-4F77-ACC8-5F470A8A4FC9}"/>
              </a:ext>
            </a:extLst>
          </p:cNvPr>
          <p:cNvGrpSpPr/>
          <p:nvPr/>
        </p:nvGrpSpPr>
        <p:grpSpPr>
          <a:xfrm>
            <a:off x="9391942" y="4792492"/>
            <a:ext cx="674287" cy="386087"/>
            <a:chOff x="3350911" y="1604925"/>
            <a:chExt cx="674287" cy="386087"/>
          </a:xfrm>
        </p:grpSpPr>
        <p:cxnSp>
          <p:nvCxnSpPr>
            <p:cNvPr id="1079" name="Straight Connector 1078">
              <a:extLst>
                <a:ext uri="{FF2B5EF4-FFF2-40B4-BE49-F238E27FC236}">
                  <a16:creationId xmlns="" xmlns:a16="http://schemas.microsoft.com/office/drawing/2014/main" id="{8B188B39-D15F-4DB1-B1E1-14B7AA275499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Straight Connector 1079">
              <a:extLst>
                <a:ext uri="{FF2B5EF4-FFF2-40B4-BE49-F238E27FC236}">
                  <a16:creationId xmlns="" xmlns:a16="http://schemas.microsoft.com/office/drawing/2014/main" id="{E0DF7DC7-5385-4E33-BD23-B17DAD35CD13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Straight Connector 1080">
              <a:extLst>
                <a:ext uri="{FF2B5EF4-FFF2-40B4-BE49-F238E27FC236}">
                  <a16:creationId xmlns="" xmlns:a16="http://schemas.microsoft.com/office/drawing/2014/main" id="{D1D19162-B492-4D49-8B60-70F07C8C9855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2" name="Straight Connector 1081">
              <a:extLst>
                <a:ext uri="{FF2B5EF4-FFF2-40B4-BE49-F238E27FC236}">
                  <a16:creationId xmlns="" xmlns:a16="http://schemas.microsoft.com/office/drawing/2014/main" id="{FAFB45B4-80B9-41FF-8BE6-69C79594BE3E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3" name="Straight Connector 1082">
              <a:extLst>
                <a:ext uri="{FF2B5EF4-FFF2-40B4-BE49-F238E27FC236}">
                  <a16:creationId xmlns="" xmlns:a16="http://schemas.microsoft.com/office/drawing/2014/main" id="{A57135F0-4940-401E-A2C6-D74A9625CCC6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84" name="Group 1083">
              <a:extLst>
                <a:ext uri="{FF2B5EF4-FFF2-40B4-BE49-F238E27FC236}">
                  <a16:creationId xmlns="" xmlns:a16="http://schemas.microsoft.com/office/drawing/2014/main" id="{754A26E1-9FE1-4A76-BEA9-ADDDEA5F6C7E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1086" name="Picture 2">
                <a:extLst>
                  <a:ext uri="{FF2B5EF4-FFF2-40B4-BE49-F238E27FC236}">
                    <a16:creationId xmlns="" xmlns:a16="http://schemas.microsoft.com/office/drawing/2014/main" id="{3F5599E6-BAC0-4B34-83B9-4C5BAA24F59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88" name="Picture 2" descr="Image result for avatar satlinmas">
                <a:extLst>
                  <a:ext uri="{FF2B5EF4-FFF2-40B4-BE49-F238E27FC236}">
                    <a16:creationId xmlns="" xmlns:a16="http://schemas.microsoft.com/office/drawing/2014/main" id="{37B002E9-4966-4278-950A-EEE8B7D6E0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85" name="TextBox 1084">
              <a:extLst>
                <a:ext uri="{FF2B5EF4-FFF2-40B4-BE49-F238E27FC236}">
                  <a16:creationId xmlns="" xmlns:a16="http://schemas.microsoft.com/office/drawing/2014/main" id="{20DB6AAC-C75C-4095-8A39-478539A87A9E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39.943</a:t>
              </a:r>
            </a:p>
          </p:txBody>
        </p:sp>
      </p:grpSp>
      <p:grpSp>
        <p:nvGrpSpPr>
          <p:cNvPr id="1089" name="Group 1088">
            <a:extLst>
              <a:ext uri="{FF2B5EF4-FFF2-40B4-BE49-F238E27FC236}">
                <a16:creationId xmlns="" xmlns:a16="http://schemas.microsoft.com/office/drawing/2014/main" id="{4B1AAC6E-8BFD-4D7E-B8BE-BBBF05A5C421}"/>
              </a:ext>
            </a:extLst>
          </p:cNvPr>
          <p:cNvGrpSpPr/>
          <p:nvPr/>
        </p:nvGrpSpPr>
        <p:grpSpPr>
          <a:xfrm>
            <a:off x="10079919" y="4791404"/>
            <a:ext cx="674287" cy="386087"/>
            <a:chOff x="3350911" y="1604925"/>
            <a:chExt cx="674287" cy="386087"/>
          </a:xfrm>
        </p:grpSpPr>
        <p:cxnSp>
          <p:nvCxnSpPr>
            <p:cNvPr id="1090" name="Straight Connector 1089">
              <a:extLst>
                <a:ext uri="{FF2B5EF4-FFF2-40B4-BE49-F238E27FC236}">
                  <a16:creationId xmlns="" xmlns:a16="http://schemas.microsoft.com/office/drawing/2014/main" id="{F4E8EC5B-3C68-4FE3-A097-1A6E33754423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Straight Connector 1091">
              <a:extLst>
                <a:ext uri="{FF2B5EF4-FFF2-40B4-BE49-F238E27FC236}">
                  <a16:creationId xmlns="" xmlns:a16="http://schemas.microsoft.com/office/drawing/2014/main" id="{7C1A4182-DD8B-452D-993C-C847709A6E7E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Straight Connector 1092">
              <a:extLst>
                <a:ext uri="{FF2B5EF4-FFF2-40B4-BE49-F238E27FC236}">
                  <a16:creationId xmlns="" xmlns:a16="http://schemas.microsoft.com/office/drawing/2014/main" id="{90AA1C0F-6100-412B-877A-3C5DC8032500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4" name="Straight Connector 1093">
              <a:extLst>
                <a:ext uri="{FF2B5EF4-FFF2-40B4-BE49-F238E27FC236}">
                  <a16:creationId xmlns="" xmlns:a16="http://schemas.microsoft.com/office/drawing/2014/main" id="{9340212B-3353-426A-BC35-3DBCF84523E3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5" name="Straight Connector 1094">
              <a:extLst>
                <a:ext uri="{FF2B5EF4-FFF2-40B4-BE49-F238E27FC236}">
                  <a16:creationId xmlns="" xmlns:a16="http://schemas.microsoft.com/office/drawing/2014/main" id="{BCB09AA1-7A50-4EE7-A2F8-68E26E329566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96" name="Group 1095">
              <a:extLst>
                <a:ext uri="{FF2B5EF4-FFF2-40B4-BE49-F238E27FC236}">
                  <a16:creationId xmlns="" xmlns:a16="http://schemas.microsoft.com/office/drawing/2014/main" id="{4DC10E4B-0480-404A-BC0C-183BCD3EAF9D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1098" name="Picture 2">
                <a:extLst>
                  <a:ext uri="{FF2B5EF4-FFF2-40B4-BE49-F238E27FC236}">
                    <a16:creationId xmlns="" xmlns:a16="http://schemas.microsoft.com/office/drawing/2014/main" id="{B1ED19FF-1DB6-4DA2-A797-70FE6FBA57E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99" name="Picture 2" descr="Image result for avatar satlinmas">
                <a:extLst>
                  <a:ext uri="{FF2B5EF4-FFF2-40B4-BE49-F238E27FC236}">
                    <a16:creationId xmlns="" xmlns:a16="http://schemas.microsoft.com/office/drawing/2014/main" id="{937A4583-10C5-4B8F-85FB-0D2F2D29FDB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097" name="TextBox 1096">
              <a:extLst>
                <a:ext uri="{FF2B5EF4-FFF2-40B4-BE49-F238E27FC236}">
                  <a16:creationId xmlns="" xmlns:a16="http://schemas.microsoft.com/office/drawing/2014/main" id="{A4735373-C4A4-456A-BEDE-540E3C6348D8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22.556</a:t>
              </a:r>
            </a:p>
          </p:txBody>
        </p:sp>
      </p:grpSp>
      <p:grpSp>
        <p:nvGrpSpPr>
          <p:cNvPr id="1100" name="Group 1099">
            <a:extLst>
              <a:ext uri="{FF2B5EF4-FFF2-40B4-BE49-F238E27FC236}">
                <a16:creationId xmlns="" xmlns:a16="http://schemas.microsoft.com/office/drawing/2014/main" id="{E2091658-8AA5-4599-B566-E9076748CF2C}"/>
              </a:ext>
            </a:extLst>
          </p:cNvPr>
          <p:cNvGrpSpPr/>
          <p:nvPr/>
        </p:nvGrpSpPr>
        <p:grpSpPr>
          <a:xfrm>
            <a:off x="10754833" y="4796847"/>
            <a:ext cx="711819" cy="386087"/>
            <a:chOff x="3350911" y="1604925"/>
            <a:chExt cx="711819" cy="386087"/>
          </a:xfrm>
        </p:grpSpPr>
        <p:cxnSp>
          <p:nvCxnSpPr>
            <p:cNvPr id="1102" name="Straight Connector 1101">
              <a:extLst>
                <a:ext uri="{FF2B5EF4-FFF2-40B4-BE49-F238E27FC236}">
                  <a16:creationId xmlns="" xmlns:a16="http://schemas.microsoft.com/office/drawing/2014/main" id="{5DF77697-66FB-433A-B4EC-425C535CC4D7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Straight Connector 1102">
              <a:extLst>
                <a:ext uri="{FF2B5EF4-FFF2-40B4-BE49-F238E27FC236}">
                  <a16:creationId xmlns="" xmlns:a16="http://schemas.microsoft.com/office/drawing/2014/main" id="{4E3B1964-7129-439B-BBDC-3E0F2F8F26C6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Straight Connector 1103">
              <a:extLst>
                <a:ext uri="{FF2B5EF4-FFF2-40B4-BE49-F238E27FC236}">
                  <a16:creationId xmlns="" xmlns:a16="http://schemas.microsoft.com/office/drawing/2014/main" id="{D6FE2F43-C769-4002-A6E4-94D84D18887D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Straight Connector 1104">
              <a:extLst>
                <a:ext uri="{FF2B5EF4-FFF2-40B4-BE49-F238E27FC236}">
                  <a16:creationId xmlns="" xmlns:a16="http://schemas.microsoft.com/office/drawing/2014/main" id="{96C23FE3-F00D-4B9D-8335-9316C0D3EDCD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6" name="Straight Connector 1105">
              <a:extLst>
                <a:ext uri="{FF2B5EF4-FFF2-40B4-BE49-F238E27FC236}">
                  <a16:creationId xmlns="" xmlns:a16="http://schemas.microsoft.com/office/drawing/2014/main" id="{9368BAC2-B6B9-439B-8581-5356E6DC4DCA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07" name="Group 1106">
              <a:extLst>
                <a:ext uri="{FF2B5EF4-FFF2-40B4-BE49-F238E27FC236}">
                  <a16:creationId xmlns="" xmlns:a16="http://schemas.microsoft.com/office/drawing/2014/main" id="{77EF590A-70F2-4970-B25E-2936438CC7BE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1110" name="Picture 2">
                <a:extLst>
                  <a:ext uri="{FF2B5EF4-FFF2-40B4-BE49-F238E27FC236}">
                    <a16:creationId xmlns="" xmlns:a16="http://schemas.microsoft.com/office/drawing/2014/main" id="{893F758B-4D49-4FDB-87E4-4304DFE2003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11" name="Picture 2" descr="Image result for avatar satlinmas">
                <a:extLst>
                  <a:ext uri="{FF2B5EF4-FFF2-40B4-BE49-F238E27FC236}">
                    <a16:creationId xmlns="" xmlns:a16="http://schemas.microsoft.com/office/drawing/2014/main" id="{724E38A2-9415-4B86-BB70-7CC1EBC11A5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109" name="TextBox 1108">
              <a:extLst>
                <a:ext uri="{FF2B5EF4-FFF2-40B4-BE49-F238E27FC236}">
                  <a16:creationId xmlns="" xmlns:a16="http://schemas.microsoft.com/office/drawing/2014/main" id="{192199F3-62A6-453E-AD52-077DECAEF2B0}"/>
                </a:ext>
              </a:extLst>
            </p:cNvPr>
            <p:cNvSpPr txBox="1"/>
            <p:nvPr/>
          </p:nvSpPr>
          <p:spPr>
            <a:xfrm>
              <a:off x="3555043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9.705</a:t>
              </a:r>
            </a:p>
          </p:txBody>
        </p:sp>
      </p:grpSp>
      <p:grpSp>
        <p:nvGrpSpPr>
          <p:cNvPr id="1112" name="Group 1111">
            <a:extLst>
              <a:ext uri="{FF2B5EF4-FFF2-40B4-BE49-F238E27FC236}">
                <a16:creationId xmlns="" xmlns:a16="http://schemas.microsoft.com/office/drawing/2014/main" id="{1AAFE463-712E-4934-B9F4-B640CDD5FBB8}"/>
              </a:ext>
            </a:extLst>
          </p:cNvPr>
          <p:cNvGrpSpPr/>
          <p:nvPr/>
        </p:nvGrpSpPr>
        <p:grpSpPr>
          <a:xfrm>
            <a:off x="11436279" y="4795758"/>
            <a:ext cx="674287" cy="386087"/>
            <a:chOff x="3350911" y="1604925"/>
            <a:chExt cx="674287" cy="386087"/>
          </a:xfrm>
        </p:grpSpPr>
        <p:cxnSp>
          <p:nvCxnSpPr>
            <p:cNvPr id="1113" name="Straight Connector 1112">
              <a:extLst>
                <a:ext uri="{FF2B5EF4-FFF2-40B4-BE49-F238E27FC236}">
                  <a16:creationId xmlns="" xmlns:a16="http://schemas.microsoft.com/office/drawing/2014/main" id="{699928A0-280B-49F0-BAD5-FDE0CEBB7C41}"/>
                </a:ext>
              </a:extLst>
            </p:cNvPr>
            <p:cNvCxnSpPr>
              <a:cxnSpLocks/>
            </p:cNvCxnSpPr>
            <p:nvPr/>
          </p:nvCxnSpPr>
          <p:spPr>
            <a:xfrm>
              <a:off x="3355489" y="161411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4" name="Straight Connector 1113">
              <a:extLst>
                <a:ext uri="{FF2B5EF4-FFF2-40B4-BE49-F238E27FC236}">
                  <a16:creationId xmlns="" xmlns:a16="http://schemas.microsoft.com/office/drawing/2014/main" id="{3E60CD1A-B191-4C03-8451-D72F545FC561}"/>
                </a:ext>
              </a:extLst>
            </p:cNvPr>
            <p:cNvCxnSpPr>
              <a:cxnSpLocks/>
            </p:cNvCxnSpPr>
            <p:nvPr/>
          </p:nvCxnSpPr>
          <p:spPr>
            <a:xfrm>
              <a:off x="3354721" y="1613182"/>
              <a:ext cx="59236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5" name="Straight Connector 1114">
              <a:extLst>
                <a:ext uri="{FF2B5EF4-FFF2-40B4-BE49-F238E27FC236}">
                  <a16:creationId xmlns="" xmlns:a16="http://schemas.microsoft.com/office/drawing/2014/main" id="{87AB41AD-5F18-42A5-BF50-1C4301B66691}"/>
                </a:ext>
              </a:extLst>
            </p:cNvPr>
            <p:cNvCxnSpPr>
              <a:cxnSpLocks/>
            </p:cNvCxnSpPr>
            <p:nvPr/>
          </p:nvCxnSpPr>
          <p:spPr>
            <a:xfrm>
              <a:off x="3350911" y="1917982"/>
              <a:ext cx="596172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7" name="Straight Connector 1116">
              <a:extLst>
                <a:ext uri="{FF2B5EF4-FFF2-40B4-BE49-F238E27FC236}">
                  <a16:creationId xmlns="" xmlns:a16="http://schemas.microsoft.com/office/drawing/2014/main" id="{5CFE4320-5AC2-433A-B70C-17044C22FD3D}"/>
                </a:ext>
              </a:extLst>
            </p:cNvPr>
            <p:cNvCxnSpPr>
              <a:cxnSpLocks/>
            </p:cNvCxnSpPr>
            <p:nvPr/>
          </p:nvCxnSpPr>
          <p:spPr>
            <a:xfrm>
              <a:off x="3582174" y="1604925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8" name="Straight Connector 1117">
              <a:extLst>
                <a:ext uri="{FF2B5EF4-FFF2-40B4-BE49-F238E27FC236}">
                  <a16:creationId xmlns="" xmlns:a16="http://schemas.microsoft.com/office/drawing/2014/main" id="{AB46FAD8-DAF6-4EAD-93DA-5584065C103F}"/>
                </a:ext>
              </a:extLst>
            </p:cNvPr>
            <p:cNvCxnSpPr>
              <a:cxnSpLocks/>
            </p:cNvCxnSpPr>
            <p:nvPr/>
          </p:nvCxnSpPr>
          <p:spPr>
            <a:xfrm>
              <a:off x="3944028" y="1617431"/>
              <a:ext cx="0" cy="303268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19" name="Group 1118">
              <a:extLst>
                <a:ext uri="{FF2B5EF4-FFF2-40B4-BE49-F238E27FC236}">
                  <a16:creationId xmlns="" xmlns:a16="http://schemas.microsoft.com/office/drawing/2014/main" id="{6687A8F2-63BE-486A-B856-3D3AC4DA838F}"/>
                </a:ext>
              </a:extLst>
            </p:cNvPr>
            <p:cNvGrpSpPr/>
            <p:nvPr/>
          </p:nvGrpSpPr>
          <p:grpSpPr>
            <a:xfrm>
              <a:off x="3356714" y="1623688"/>
              <a:ext cx="222771" cy="367324"/>
              <a:chOff x="6092977" y="1900005"/>
              <a:chExt cx="971427" cy="714375"/>
            </a:xfrm>
          </p:grpSpPr>
          <p:pic>
            <p:nvPicPr>
              <p:cNvPr id="1122" name="Picture 2">
                <a:extLst>
                  <a:ext uri="{FF2B5EF4-FFF2-40B4-BE49-F238E27FC236}">
                    <a16:creationId xmlns="" xmlns:a16="http://schemas.microsoft.com/office/drawing/2014/main" id="{3C715DB0-1B9B-45A2-89A0-2A10F4E959C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092977" y="1900005"/>
                <a:ext cx="697681" cy="714375"/>
              </a:xfrm>
              <a:prstGeom prst="ellipse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23" name="Picture 2" descr="Image result for avatar satlinmas">
                <a:extLst>
                  <a:ext uri="{FF2B5EF4-FFF2-40B4-BE49-F238E27FC236}">
                    <a16:creationId xmlns="" xmlns:a16="http://schemas.microsoft.com/office/drawing/2014/main" id="{B351738C-2C13-488A-B197-A02A7EBA487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6748133" y="2231153"/>
                <a:ext cx="316271" cy="174147"/>
              </a:xfrm>
              <a:prstGeom prst="ellipse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120" name="TextBox 1119">
              <a:extLst>
                <a:ext uri="{FF2B5EF4-FFF2-40B4-BE49-F238E27FC236}">
                  <a16:creationId xmlns="" xmlns:a16="http://schemas.microsoft.com/office/drawing/2014/main" id="{13639150-9D90-4F2E-8347-19925B307F6C}"/>
                </a:ext>
              </a:extLst>
            </p:cNvPr>
            <p:cNvSpPr txBox="1"/>
            <p:nvPr/>
          </p:nvSpPr>
          <p:spPr>
            <a:xfrm>
              <a:off x="3517511" y="1652529"/>
              <a:ext cx="5076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17.922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="" xmlns:a16="http://schemas.microsoft.com/office/drawing/2014/main" id="{D9DA9F90-9949-4B39-B3E0-0E29C7DC662B}"/>
              </a:ext>
            </a:extLst>
          </p:cNvPr>
          <p:cNvGrpSpPr/>
          <p:nvPr/>
        </p:nvGrpSpPr>
        <p:grpSpPr>
          <a:xfrm>
            <a:off x="2643161" y="403090"/>
            <a:ext cx="1309713" cy="383128"/>
            <a:chOff x="2881287" y="403090"/>
            <a:chExt cx="909668" cy="383128"/>
          </a:xfrm>
        </p:grpSpPr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BEEEAECB-9D2D-4FD3-A003-81252027C08C}"/>
                </a:ext>
              </a:extLst>
            </p:cNvPr>
            <p:cNvGrpSpPr/>
            <p:nvPr/>
          </p:nvGrpSpPr>
          <p:grpSpPr>
            <a:xfrm>
              <a:off x="2881287" y="403090"/>
              <a:ext cx="909668" cy="312268"/>
              <a:chOff x="3967644" y="403090"/>
              <a:chExt cx="547350" cy="312268"/>
            </a:xfrm>
          </p:grpSpPr>
          <p:cxnSp>
            <p:nvCxnSpPr>
              <p:cNvPr id="3021" name="Straight Connector 3020">
                <a:extLst>
                  <a:ext uri="{FF2B5EF4-FFF2-40B4-BE49-F238E27FC236}">
                    <a16:creationId xmlns="" xmlns:a16="http://schemas.microsoft.com/office/drawing/2014/main" id="{4D7CF9E1-E794-421F-843A-83D9F144D5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5357" y="407551"/>
                <a:ext cx="0" cy="307807"/>
              </a:xfrm>
              <a:prstGeom prst="line">
                <a:avLst/>
              </a:prstGeom>
              <a:ln w="190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2" name="Straight Connector 3021">
                <a:extLst>
                  <a:ext uri="{FF2B5EF4-FFF2-40B4-BE49-F238E27FC236}">
                    <a16:creationId xmlns="" xmlns:a16="http://schemas.microsoft.com/office/drawing/2014/main" id="{1DB8FEAE-FAA2-4648-BFDD-D8C4FBF91E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4063" y="406618"/>
                <a:ext cx="535199" cy="0"/>
              </a:xfrm>
              <a:prstGeom prst="line">
                <a:avLst/>
              </a:prstGeom>
              <a:ln w="190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4" name="Straight Connector 3023">
                <a:extLst>
                  <a:ext uri="{FF2B5EF4-FFF2-40B4-BE49-F238E27FC236}">
                    <a16:creationId xmlns="" xmlns:a16="http://schemas.microsoft.com/office/drawing/2014/main" id="{26F39F19-0FA9-48D6-A601-EEABAD0AE4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7644" y="711418"/>
                <a:ext cx="547350" cy="0"/>
              </a:xfrm>
              <a:prstGeom prst="line">
                <a:avLst/>
              </a:prstGeom>
              <a:ln w="190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25" name="Straight Connector 3024">
                <a:extLst>
                  <a:ext uri="{FF2B5EF4-FFF2-40B4-BE49-F238E27FC236}">
                    <a16:creationId xmlns="" xmlns:a16="http://schemas.microsoft.com/office/drawing/2014/main" id="{800DC0CE-A831-41BE-AC21-56ACFD9E60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07668" y="403090"/>
                <a:ext cx="0" cy="307807"/>
              </a:xfrm>
              <a:prstGeom prst="line">
                <a:avLst/>
              </a:prstGeom>
              <a:ln w="190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139" name="Picture 2" descr="Image result for avatar satlinmas">
              <a:extLst>
                <a:ext uri="{FF2B5EF4-FFF2-40B4-BE49-F238E27FC236}">
                  <a16:creationId xmlns="" xmlns:a16="http://schemas.microsoft.com/office/drawing/2014/main" id="{E5496F52-CBC2-499E-A9FB-854BFCAFFD2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449782" y="546722"/>
              <a:ext cx="294141" cy="138386"/>
            </a:xfrm>
            <a:prstGeom prst="ellipse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40" name="Picture 2">
              <a:extLst>
                <a:ext uri="{FF2B5EF4-FFF2-40B4-BE49-F238E27FC236}">
                  <a16:creationId xmlns="" xmlns:a16="http://schemas.microsoft.com/office/drawing/2014/main" id="{EA7AF70C-5856-4387-9E34-E00DF9AB18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926036" y="418894"/>
              <a:ext cx="491774" cy="367324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40074086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i-FI" b="1" dirty="0">
                <a:solidFill>
                  <a:schemeClr val="bg1"/>
                </a:solidFill>
                <a:latin typeface="Cambria" panose="02040503050406030204" pitchFamily="18" charset="0"/>
              </a:rPr>
              <a:t>DATA JUMLAH APARATUR </a:t>
            </a:r>
            <a:r>
              <a:rPr lang="fi-FI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PPNS DAN DATA JUMLAH APARATUR PPNS YANG TELAH MELAKSANAKAN BIMTEK</a:t>
            </a:r>
            <a:endParaRPr lang="en-US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pSp>
        <p:nvGrpSpPr>
          <p:cNvPr id="545" name="Group 544">
            <a:extLst>
              <a:ext uri="{FF2B5EF4-FFF2-40B4-BE49-F238E27FC236}">
                <a16:creationId xmlns="" xmlns:a16="http://schemas.microsoft.com/office/drawing/2014/main" id="{7AB0DC95-F982-4D13-BB7A-1DEBFD6B109C}"/>
              </a:ext>
            </a:extLst>
          </p:cNvPr>
          <p:cNvGrpSpPr/>
          <p:nvPr/>
        </p:nvGrpSpPr>
        <p:grpSpPr>
          <a:xfrm>
            <a:off x="0" y="376483"/>
            <a:ext cx="12192000" cy="386283"/>
            <a:chOff x="0" y="606056"/>
            <a:chExt cx="12192000" cy="338554"/>
          </a:xfrm>
        </p:grpSpPr>
        <p:sp>
          <p:nvSpPr>
            <p:cNvPr id="546" name="TextBox 545">
              <a:extLst>
                <a:ext uri="{FF2B5EF4-FFF2-40B4-BE49-F238E27FC236}">
                  <a16:creationId xmlns="" xmlns:a16="http://schemas.microsoft.com/office/drawing/2014/main" id="{58C2025E-224E-4AD4-81F6-0A4A448BB36A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557" name="TextBox 556">
              <a:extLst>
                <a:ext uri="{FF2B5EF4-FFF2-40B4-BE49-F238E27FC236}">
                  <a16:creationId xmlns="" xmlns:a16="http://schemas.microsoft.com/office/drawing/2014/main" id="{B87AC9DB-14F5-4F5F-B309-F80C5FC3D527}"/>
                </a:ext>
              </a:extLst>
            </p:cNvPr>
            <p:cNvSpPr txBox="1"/>
            <p:nvPr/>
          </p:nvSpPr>
          <p:spPr>
            <a:xfrm>
              <a:off x="344131" y="625726"/>
              <a:ext cx="2861187" cy="266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000" b="1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1A28912-B219-4650-B6CE-B38C039D1EEC}"/>
              </a:ext>
            </a:extLst>
          </p:cNvPr>
          <p:cNvGrpSpPr/>
          <p:nvPr/>
        </p:nvGrpSpPr>
        <p:grpSpPr>
          <a:xfrm>
            <a:off x="0" y="1424588"/>
            <a:ext cx="12192000" cy="3213730"/>
            <a:chOff x="0" y="1584608"/>
            <a:chExt cx="12192000" cy="3213730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C1A4091C-F5CE-4777-97AD-6087FD01AB73}"/>
                </a:ext>
              </a:extLst>
            </p:cNvPr>
            <p:cNvGrpSpPr/>
            <p:nvPr/>
          </p:nvGrpSpPr>
          <p:grpSpPr>
            <a:xfrm>
              <a:off x="0" y="1584608"/>
              <a:ext cx="12192000" cy="3213730"/>
              <a:chOff x="0" y="1679313"/>
              <a:chExt cx="12192000" cy="3213730"/>
            </a:xfrm>
          </p:grpSpPr>
          <p:pic>
            <p:nvPicPr>
              <p:cNvPr id="4" name="Picture 3">
                <a:extLst>
                  <a:ext uri="{FF2B5EF4-FFF2-40B4-BE49-F238E27FC236}">
                    <a16:creationId xmlns="" xmlns:a16="http://schemas.microsoft.com/office/drawing/2014/main" id="{9DFFA80E-FA27-45B5-AE13-C07E99C28E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755209"/>
                <a:ext cx="12192000" cy="3137834"/>
              </a:xfrm>
              <a:prstGeom prst="rect">
                <a:avLst/>
              </a:prstGeom>
              <a:ln w="19050">
                <a:noFill/>
                <a:prstDash val="solid"/>
              </a:ln>
            </p:spPr>
          </p:pic>
          <p:cxnSp>
            <p:nvCxnSpPr>
              <p:cNvPr id="203" name="Straight Connector 202">
                <a:extLst>
                  <a:ext uri="{FF2B5EF4-FFF2-40B4-BE49-F238E27FC236}">
                    <a16:creationId xmlns="" xmlns:a16="http://schemas.microsoft.com/office/drawing/2014/main" id="{60C0B87F-9997-416A-89EF-3E146FC9E3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293" y="1690071"/>
                <a:ext cx="0" cy="415290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>
                <a:extLst>
                  <a:ext uri="{FF2B5EF4-FFF2-40B4-BE49-F238E27FC236}">
                    <a16:creationId xmlns="" xmlns:a16="http://schemas.microsoft.com/office/drawing/2014/main" id="{23C2CE25-9598-49CE-9BE7-56420293D0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52143" y="1701582"/>
                <a:ext cx="0" cy="65680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>
                <a:extLst>
                  <a:ext uri="{FF2B5EF4-FFF2-40B4-BE49-F238E27FC236}">
                    <a16:creationId xmlns="" xmlns:a16="http://schemas.microsoft.com/office/drawing/2014/main" id="{06C7E176-E483-4E77-80FA-39191B2B26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37736" y="1707197"/>
                <a:ext cx="0" cy="887413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>
                <a:extLst>
                  <a:ext uri="{FF2B5EF4-FFF2-40B4-BE49-F238E27FC236}">
                    <a16:creationId xmlns="" xmlns:a16="http://schemas.microsoft.com/office/drawing/2014/main" id="{17283F86-B227-40ED-A341-22AC4C8028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43956" y="1679313"/>
                <a:ext cx="0" cy="1421137"/>
              </a:xfrm>
              <a:prstGeom prst="line">
                <a:avLst/>
              </a:prstGeom>
              <a:ln w="19050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="" xmlns:a16="http://schemas.microsoft.com/office/drawing/2014/main" id="{D4EFCB39-DF42-49CD-9649-094C458C7F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49254" y="1690069"/>
                <a:ext cx="0" cy="113157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08" name="Straight Connector 307">
                <a:extLst>
                  <a:ext uri="{FF2B5EF4-FFF2-40B4-BE49-F238E27FC236}">
                    <a16:creationId xmlns="" xmlns:a16="http://schemas.microsoft.com/office/drawing/2014/main" id="{FCFB33F2-0E5F-4732-9987-22BE6AEAAB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64888" y="2226860"/>
                <a:ext cx="0" cy="776991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1" name="Straight Connector 310">
                <a:extLst>
                  <a:ext uri="{FF2B5EF4-FFF2-40B4-BE49-F238E27FC236}">
                    <a16:creationId xmlns="" xmlns:a16="http://schemas.microsoft.com/office/drawing/2014/main" id="{42A8312A-28B1-4DF4-B028-0044ED14A4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77155" y="1691802"/>
                <a:ext cx="0" cy="715594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6" name="Straight Connector 315">
                <a:extLst>
                  <a:ext uri="{FF2B5EF4-FFF2-40B4-BE49-F238E27FC236}">
                    <a16:creationId xmlns="" xmlns:a16="http://schemas.microsoft.com/office/drawing/2014/main" id="{41AFF141-587E-4AA0-AFC2-89A4EA38A7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38550" y="2400016"/>
                <a:ext cx="937784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7" name="Straight Connector 316">
                <a:extLst>
                  <a:ext uri="{FF2B5EF4-FFF2-40B4-BE49-F238E27FC236}">
                    <a16:creationId xmlns="" xmlns:a16="http://schemas.microsoft.com/office/drawing/2014/main" id="{D6FFC034-0500-462C-9446-EA8B00FAC6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6405" y="2410210"/>
                <a:ext cx="0" cy="771056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>
                <a:extLst>
                  <a:ext uri="{FF2B5EF4-FFF2-40B4-BE49-F238E27FC236}">
                    <a16:creationId xmlns="" xmlns:a16="http://schemas.microsoft.com/office/drawing/2014/main" id="{10420AC7-6AF3-4999-B380-F5BAE70F42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95468" y="1945173"/>
                <a:ext cx="0" cy="809017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="" xmlns:a16="http://schemas.microsoft.com/office/drawing/2014/main" id="{0807292D-B271-4388-8E18-D1F31EEEE8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78257" y="1819497"/>
                <a:ext cx="0" cy="105205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33" name="Straight Connector 332">
                <a:extLst>
                  <a:ext uri="{FF2B5EF4-FFF2-40B4-BE49-F238E27FC236}">
                    <a16:creationId xmlns="" xmlns:a16="http://schemas.microsoft.com/office/drawing/2014/main" id="{B353A987-4CEA-4961-A266-65661EF579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27543" y="1942555"/>
                <a:ext cx="0" cy="1241518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1" name="Straight Connector 340">
                <a:extLst>
                  <a:ext uri="{FF2B5EF4-FFF2-40B4-BE49-F238E27FC236}">
                    <a16:creationId xmlns="" xmlns:a16="http://schemas.microsoft.com/office/drawing/2014/main" id="{52FBC28E-5A22-42DE-8895-3FC7F635A6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95510" y="2045485"/>
                <a:ext cx="0" cy="187692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2" name="Straight Connector 341">
                <a:extLst>
                  <a:ext uri="{FF2B5EF4-FFF2-40B4-BE49-F238E27FC236}">
                    <a16:creationId xmlns="" xmlns:a16="http://schemas.microsoft.com/office/drawing/2014/main" id="{EF47E0CD-D576-4086-803C-64D01FB552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890498" y="2050899"/>
                <a:ext cx="1352312" cy="0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>
                <a:extLst>
                  <a:ext uri="{FF2B5EF4-FFF2-40B4-BE49-F238E27FC236}">
                    <a16:creationId xmlns="" xmlns:a16="http://schemas.microsoft.com/office/drawing/2014/main" id="{7C1C0F92-F171-425A-A73C-F447629B317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069166" y="2620594"/>
                <a:ext cx="259244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="" xmlns:a16="http://schemas.microsoft.com/office/drawing/2014/main" id="{CE7DD6D8-B1BC-4C21-803A-B3519A6A8B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25438" y="2205445"/>
                <a:ext cx="0" cy="420564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64" name="Straight Connector 363">
                <a:extLst>
                  <a:ext uri="{FF2B5EF4-FFF2-40B4-BE49-F238E27FC236}">
                    <a16:creationId xmlns="" xmlns:a16="http://schemas.microsoft.com/office/drawing/2014/main" id="{CC51ECE4-CE6F-41E4-93A1-FF54A8D1A3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78025" y="2293075"/>
                <a:ext cx="0" cy="494558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>
                <a:extLst>
                  <a:ext uri="{FF2B5EF4-FFF2-40B4-BE49-F238E27FC236}">
                    <a16:creationId xmlns="" xmlns:a16="http://schemas.microsoft.com/office/drawing/2014/main" id="{312057FA-F085-464C-9FD1-111C5119D5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8712" y="2422615"/>
                <a:ext cx="0" cy="335139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90" name="Straight Connector 389">
                <a:extLst>
                  <a:ext uri="{FF2B5EF4-FFF2-40B4-BE49-F238E27FC236}">
                    <a16:creationId xmlns="" xmlns:a16="http://schemas.microsoft.com/office/drawing/2014/main" id="{A6228A43-0E33-4209-8575-B1D61E2ED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42493" y="2483575"/>
                <a:ext cx="0" cy="293430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07" name="Straight Connector 406">
                <a:extLst>
                  <a:ext uri="{FF2B5EF4-FFF2-40B4-BE49-F238E27FC236}">
                    <a16:creationId xmlns="" xmlns:a16="http://schemas.microsoft.com/office/drawing/2014/main" id="{21C83FB6-0274-40C1-AC25-26266B576C1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922774" y="2602537"/>
                <a:ext cx="1741416" cy="0"/>
              </a:xfrm>
              <a:prstGeom prst="line">
                <a:avLst/>
              </a:prstGeom>
              <a:ln w="19050">
                <a:solidFill>
                  <a:srgbClr val="00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10" name="Straight Connector 409">
                <a:extLst>
                  <a:ext uri="{FF2B5EF4-FFF2-40B4-BE49-F238E27FC236}">
                    <a16:creationId xmlns="" xmlns:a16="http://schemas.microsoft.com/office/drawing/2014/main" id="{233E4F6C-0C74-4BA4-B429-0037882E4B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31891" y="2757895"/>
                <a:ext cx="0" cy="20969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23" name="Straight Connector 422">
                <a:extLst>
                  <a:ext uri="{FF2B5EF4-FFF2-40B4-BE49-F238E27FC236}">
                    <a16:creationId xmlns="" xmlns:a16="http://schemas.microsoft.com/office/drawing/2014/main" id="{2F722B50-F68C-4E7C-90B1-F82B8B8101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46556" y="3672295"/>
                <a:ext cx="0" cy="765810"/>
              </a:xfrm>
              <a:prstGeom prst="line">
                <a:avLst/>
              </a:prstGeom>
              <a:ln w="19050">
                <a:solidFill>
                  <a:srgbClr val="FF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1" name="Straight Connector 430">
                <a:extLst>
                  <a:ext uri="{FF2B5EF4-FFF2-40B4-BE49-F238E27FC236}">
                    <a16:creationId xmlns="" xmlns:a16="http://schemas.microsoft.com/office/drawing/2014/main" id="{EF6EA538-7492-477A-9451-6EF10426F49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5950" y="3014831"/>
                <a:ext cx="851809" cy="0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4" name="Straight Connector 433">
                <a:extLst>
                  <a:ext uri="{FF2B5EF4-FFF2-40B4-BE49-F238E27FC236}">
                    <a16:creationId xmlns="" xmlns:a16="http://schemas.microsoft.com/office/drawing/2014/main" id="{035176CD-5676-461B-9AF9-1D6A4553B5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848" y="3013165"/>
                <a:ext cx="0" cy="173204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5" name="Straight Connector 444">
                <a:extLst>
                  <a:ext uri="{FF2B5EF4-FFF2-40B4-BE49-F238E27FC236}">
                    <a16:creationId xmlns="" xmlns:a16="http://schemas.microsoft.com/office/drawing/2014/main" id="{5366DBB5-C114-4348-BE3B-A965078063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72540" y="3434044"/>
                <a:ext cx="629256" cy="0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7" name="Straight Connector 446">
                <a:extLst>
                  <a:ext uri="{FF2B5EF4-FFF2-40B4-BE49-F238E27FC236}">
                    <a16:creationId xmlns="" xmlns:a16="http://schemas.microsoft.com/office/drawing/2014/main" id="{EDA1145C-B5C9-43EE-98C7-22B232CFA2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4143" y="3432265"/>
                <a:ext cx="0" cy="1306657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2" name="Straight Connector 451">
                <a:extLst>
                  <a:ext uri="{FF2B5EF4-FFF2-40B4-BE49-F238E27FC236}">
                    <a16:creationId xmlns="" xmlns:a16="http://schemas.microsoft.com/office/drawing/2014/main" id="{4872A057-BB2B-4701-AC09-93CB3AE2D2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97280" y="2991166"/>
                <a:ext cx="661298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3" name="Straight Connector 452">
                <a:extLst>
                  <a:ext uri="{FF2B5EF4-FFF2-40B4-BE49-F238E27FC236}">
                    <a16:creationId xmlns="" xmlns:a16="http://schemas.microsoft.com/office/drawing/2014/main" id="{08A442D5-3444-4BD5-B306-457D8D363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04578" y="2988761"/>
                <a:ext cx="0" cy="249739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4" name="Straight Connector 453">
                <a:extLst>
                  <a:ext uri="{FF2B5EF4-FFF2-40B4-BE49-F238E27FC236}">
                    <a16:creationId xmlns="" xmlns:a16="http://schemas.microsoft.com/office/drawing/2014/main" id="{78BF5691-9ADD-4F28-B8FA-99061028759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89790" y="2828469"/>
                <a:ext cx="469766" cy="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5" name="Straight Connector 454">
                <a:extLst>
                  <a:ext uri="{FF2B5EF4-FFF2-40B4-BE49-F238E27FC236}">
                    <a16:creationId xmlns="" xmlns:a16="http://schemas.microsoft.com/office/drawing/2014/main" id="{4D9C943E-1F48-4129-99BA-F883CDC83C6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022334" y="3178058"/>
                <a:ext cx="627646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8" name="Straight Connector 457">
                <a:extLst>
                  <a:ext uri="{FF2B5EF4-FFF2-40B4-BE49-F238E27FC236}">
                    <a16:creationId xmlns="" xmlns:a16="http://schemas.microsoft.com/office/drawing/2014/main" id="{721F9E42-8CEF-4E8A-950A-796266C021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46910" y="3780529"/>
                <a:ext cx="625714" cy="0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64" name="Straight Connector 463">
                <a:extLst>
                  <a:ext uri="{FF2B5EF4-FFF2-40B4-BE49-F238E27FC236}">
                    <a16:creationId xmlns="" xmlns:a16="http://schemas.microsoft.com/office/drawing/2014/main" id="{253D1DA9-FE9E-41B9-BEEA-8C30FB955CE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54359" y="3782785"/>
                <a:ext cx="174" cy="601911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1" name="Straight Connector 470">
                <a:extLst>
                  <a:ext uri="{FF2B5EF4-FFF2-40B4-BE49-F238E27FC236}">
                    <a16:creationId xmlns="" xmlns:a16="http://schemas.microsoft.com/office/drawing/2014/main" id="{8BF89A22-B7FD-4393-9B93-FEFAC61D31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36520" y="3969892"/>
                <a:ext cx="296392" cy="0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8" name="Straight Connector 477">
                <a:extLst>
                  <a:ext uri="{FF2B5EF4-FFF2-40B4-BE49-F238E27FC236}">
                    <a16:creationId xmlns="" xmlns:a16="http://schemas.microsoft.com/office/drawing/2014/main" id="{E96FA3E4-28B5-49E2-90CA-C6ED1577AD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1722" y="3969475"/>
                <a:ext cx="0" cy="767926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0" name="Straight Connector 479">
                <a:extLst>
                  <a:ext uri="{FF2B5EF4-FFF2-40B4-BE49-F238E27FC236}">
                    <a16:creationId xmlns="" xmlns:a16="http://schemas.microsoft.com/office/drawing/2014/main" id="{8161116D-B968-4DCA-99D6-4D0BDF3907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16573" y="3877269"/>
                <a:ext cx="0" cy="459307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9" name="Straight Connector 488">
                <a:extLst>
                  <a:ext uri="{FF2B5EF4-FFF2-40B4-BE49-F238E27FC236}">
                    <a16:creationId xmlns="" xmlns:a16="http://schemas.microsoft.com/office/drawing/2014/main" id="{B5FCA28F-A887-4867-BA2D-B62774AF9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0656" y="4100977"/>
                <a:ext cx="0" cy="48952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0" name="Straight Connector 499">
                <a:extLst>
                  <a:ext uri="{FF2B5EF4-FFF2-40B4-BE49-F238E27FC236}">
                    <a16:creationId xmlns="" xmlns:a16="http://schemas.microsoft.com/office/drawing/2014/main" id="{7F741020-8C6C-490F-B482-27ACCD3C94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0260" y="4153039"/>
                <a:ext cx="0" cy="361266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9" name="Straight Connector 508">
                <a:extLst>
                  <a:ext uri="{FF2B5EF4-FFF2-40B4-BE49-F238E27FC236}">
                    <a16:creationId xmlns="" xmlns:a16="http://schemas.microsoft.com/office/drawing/2014/main" id="{FE18BD84-0857-4F8D-B36A-60B483F5D1B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03468" y="4515414"/>
                <a:ext cx="1352452" cy="0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18" name="Straight Connector 517">
                <a:extLst>
                  <a:ext uri="{FF2B5EF4-FFF2-40B4-BE49-F238E27FC236}">
                    <a16:creationId xmlns="" xmlns:a16="http://schemas.microsoft.com/office/drawing/2014/main" id="{2D600C21-5801-471E-9CBC-42CC33AC77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32378" y="4221958"/>
                <a:ext cx="0" cy="219957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24" name="Straight Connector 523">
                <a:extLst>
                  <a:ext uri="{FF2B5EF4-FFF2-40B4-BE49-F238E27FC236}">
                    <a16:creationId xmlns="" xmlns:a16="http://schemas.microsoft.com/office/drawing/2014/main" id="{6074B85F-DFB5-4BFC-98D2-05A2E66F3C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03155" y="4209452"/>
                <a:ext cx="0" cy="148643"/>
              </a:xfrm>
              <a:prstGeom prst="line">
                <a:avLst/>
              </a:prstGeom>
              <a:ln w="19050">
                <a:solidFill>
                  <a:srgbClr val="C0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38" name="Straight Connector 537">
                <a:extLst>
                  <a:ext uri="{FF2B5EF4-FFF2-40B4-BE49-F238E27FC236}">
                    <a16:creationId xmlns="" xmlns:a16="http://schemas.microsoft.com/office/drawing/2014/main" id="{F4D9BBFC-B2AD-42AB-B55E-B87C798D10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95990" y="4186645"/>
                <a:ext cx="0" cy="99060"/>
              </a:xfrm>
              <a:prstGeom prst="line">
                <a:avLst/>
              </a:prstGeom>
              <a:ln w="19050">
                <a:solidFill>
                  <a:srgbClr val="00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49" name="Straight Connector 548">
                <a:extLst>
                  <a:ext uri="{FF2B5EF4-FFF2-40B4-BE49-F238E27FC236}">
                    <a16:creationId xmlns="" xmlns:a16="http://schemas.microsoft.com/office/drawing/2014/main" id="{86574B45-B25F-4943-A6EF-92A972154C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43413" y="4228418"/>
                <a:ext cx="0" cy="312557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61" name="Straight Connector 560">
                <a:extLst>
                  <a:ext uri="{FF2B5EF4-FFF2-40B4-BE49-F238E27FC236}">
                    <a16:creationId xmlns="" xmlns:a16="http://schemas.microsoft.com/office/drawing/2014/main" id="{1B783248-D46F-4622-B576-C69E78935B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51012" y="3436962"/>
                <a:ext cx="0" cy="555008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96" name="Straight Connector 595">
                <a:extLst>
                  <a:ext uri="{FF2B5EF4-FFF2-40B4-BE49-F238E27FC236}">
                    <a16:creationId xmlns="" xmlns:a16="http://schemas.microsoft.com/office/drawing/2014/main" id="{5A5CEE9D-2DEE-4447-9300-138381E7DE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398880" y="3744596"/>
                <a:ext cx="2411870" cy="0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614" name="Straight Connector 613">
                <a:extLst>
                  <a:ext uri="{FF2B5EF4-FFF2-40B4-BE49-F238E27FC236}">
                    <a16:creationId xmlns="" xmlns:a16="http://schemas.microsoft.com/office/drawing/2014/main" id="{BA529D03-6572-47B8-BCCA-2B5FAC7581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21862" y="3462802"/>
                <a:ext cx="0" cy="137103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17" name="Straight Connector 1216">
                <a:extLst>
                  <a:ext uri="{FF2B5EF4-FFF2-40B4-BE49-F238E27FC236}">
                    <a16:creationId xmlns="" xmlns:a16="http://schemas.microsoft.com/office/drawing/2014/main" id="{FDB7722D-9558-4BD3-834B-3405C338C5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1128" y="4090916"/>
                <a:ext cx="0" cy="579599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2" name="Straight Connector 1261">
                <a:extLst>
                  <a:ext uri="{FF2B5EF4-FFF2-40B4-BE49-F238E27FC236}">
                    <a16:creationId xmlns="" xmlns:a16="http://schemas.microsoft.com/office/drawing/2014/main" id="{A3E1E2DD-11BF-4729-BDFB-1020EDDB42F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90708" y="4594519"/>
                <a:ext cx="894652" cy="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3" name="Straight Connector 1262">
                <a:extLst>
                  <a:ext uri="{FF2B5EF4-FFF2-40B4-BE49-F238E27FC236}">
                    <a16:creationId xmlns="" xmlns:a16="http://schemas.microsoft.com/office/drawing/2014/main" id="{A0A5DB85-CBB3-4A76-8319-15BF3FCFD4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77307" y="4594315"/>
                <a:ext cx="0" cy="14528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7" name="Straight Connector 1326">
                <a:extLst>
                  <a:ext uri="{FF2B5EF4-FFF2-40B4-BE49-F238E27FC236}">
                    <a16:creationId xmlns="" xmlns:a16="http://schemas.microsoft.com/office/drawing/2014/main" id="{011BD3B4-AEDC-4E17-B42C-35B9841C631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10863" y="4335836"/>
                <a:ext cx="119077" cy="0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8" name="Straight Connector 1327">
                <a:extLst>
                  <a:ext uri="{FF2B5EF4-FFF2-40B4-BE49-F238E27FC236}">
                    <a16:creationId xmlns="" xmlns:a16="http://schemas.microsoft.com/office/drawing/2014/main" id="{72BA81DD-FBC0-47B9-A827-215E639B8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34109" y="4327615"/>
                <a:ext cx="0" cy="413231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81" name="Straight Connector 1480">
                <a:extLst>
                  <a:ext uri="{FF2B5EF4-FFF2-40B4-BE49-F238E27FC236}">
                    <a16:creationId xmlns="" xmlns:a16="http://schemas.microsoft.com/office/drawing/2014/main" id="{B34F22F5-46C5-4F45-A132-3369615D9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10376" y="3722427"/>
                <a:ext cx="0" cy="18608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cxnSp>
          <p:nvCxnSpPr>
            <p:cNvPr id="2474" name="Straight Connector 2473">
              <a:extLst>
                <a:ext uri="{FF2B5EF4-FFF2-40B4-BE49-F238E27FC236}">
                  <a16:creationId xmlns="" xmlns:a16="http://schemas.microsoft.com/office/drawing/2014/main" id="{4636D530-3CC6-4E72-B053-D706EDA3B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56718" y="2130128"/>
              <a:ext cx="547900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5" name="Straight Connector 2474">
              <a:extLst>
                <a:ext uri="{FF2B5EF4-FFF2-40B4-BE49-F238E27FC236}">
                  <a16:creationId xmlns="" xmlns:a16="http://schemas.microsoft.com/office/drawing/2014/main" id="{17E66752-CAE8-4AD7-94FA-6D1AC4E62590}"/>
                </a:ext>
              </a:extLst>
            </p:cNvPr>
            <p:cNvCxnSpPr>
              <a:cxnSpLocks/>
            </p:cNvCxnSpPr>
            <p:nvPr/>
          </p:nvCxnSpPr>
          <p:spPr>
            <a:xfrm>
              <a:off x="3894316" y="1595505"/>
              <a:ext cx="0" cy="540984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6" name="Straight Connector 2475">
              <a:extLst>
                <a:ext uri="{FF2B5EF4-FFF2-40B4-BE49-F238E27FC236}">
                  <a16:creationId xmlns="" xmlns:a16="http://schemas.microsoft.com/office/drawing/2014/main" id="{9C9F3A57-5FEA-4CCD-A6CE-A5325588B9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87522" y="1849816"/>
              <a:ext cx="395523" cy="0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0" name="Straight Connector 989">
              <a:extLst>
                <a:ext uri="{FF2B5EF4-FFF2-40B4-BE49-F238E27FC236}">
                  <a16:creationId xmlns="" xmlns:a16="http://schemas.microsoft.com/office/drawing/2014/main" id="{2B9F7C33-0E57-4C44-B7C1-27B60135C81D}"/>
                </a:ext>
              </a:extLst>
            </p:cNvPr>
            <p:cNvCxnSpPr>
              <a:cxnSpLocks/>
            </p:cNvCxnSpPr>
            <p:nvPr/>
          </p:nvCxnSpPr>
          <p:spPr>
            <a:xfrm>
              <a:off x="5181885" y="1595505"/>
              <a:ext cx="0" cy="254963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4" name="Straight Connector 993">
              <a:extLst>
                <a:ext uri="{FF2B5EF4-FFF2-40B4-BE49-F238E27FC236}">
                  <a16:creationId xmlns="" xmlns:a16="http://schemas.microsoft.com/office/drawing/2014/main" id="{726E8B06-0F8F-4043-8D43-15C5914B0D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76850" y="1724490"/>
              <a:ext cx="598170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8" name="Straight Connector 997">
              <a:extLst>
                <a:ext uri="{FF2B5EF4-FFF2-40B4-BE49-F238E27FC236}">
                  <a16:creationId xmlns="" xmlns:a16="http://schemas.microsoft.com/office/drawing/2014/main" id="{C9988E96-26D7-4A7F-A3CF-CC95AC31F316}"/>
                </a:ext>
              </a:extLst>
            </p:cNvPr>
            <p:cNvCxnSpPr>
              <a:cxnSpLocks/>
            </p:cNvCxnSpPr>
            <p:nvPr/>
          </p:nvCxnSpPr>
          <p:spPr>
            <a:xfrm>
              <a:off x="5872689" y="1595506"/>
              <a:ext cx="0" cy="129286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8C145C36-393F-4089-8C69-2D83C863E9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19924" y="1847308"/>
              <a:ext cx="1040896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12" name="Straight Connector 1011">
              <a:extLst>
                <a:ext uri="{FF2B5EF4-FFF2-40B4-BE49-F238E27FC236}">
                  <a16:creationId xmlns="" xmlns:a16="http://schemas.microsoft.com/office/drawing/2014/main" id="{71CEBC87-EE98-46C8-961A-33CFE0A5B9C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244" y="1596390"/>
              <a:ext cx="0" cy="25146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1" name="Straight Connector 1020">
              <a:extLst>
                <a:ext uri="{FF2B5EF4-FFF2-40B4-BE49-F238E27FC236}">
                  <a16:creationId xmlns="" xmlns:a16="http://schemas.microsoft.com/office/drawing/2014/main" id="{421C5BF6-BCF7-4F0C-8E38-CC72C9BBDB59}"/>
                </a:ext>
              </a:extLst>
            </p:cNvPr>
            <p:cNvCxnSpPr>
              <a:cxnSpLocks/>
            </p:cNvCxnSpPr>
            <p:nvPr/>
          </p:nvCxnSpPr>
          <p:spPr>
            <a:xfrm>
              <a:off x="7240440" y="1592580"/>
              <a:ext cx="0" cy="36576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5" name="Straight Connector 1024">
              <a:extLst>
                <a:ext uri="{FF2B5EF4-FFF2-40B4-BE49-F238E27FC236}">
                  <a16:creationId xmlns="" xmlns:a16="http://schemas.microsoft.com/office/drawing/2014/main" id="{1416639B-7F9F-4AA5-9FC0-3EA6DE135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16816" y="2114409"/>
              <a:ext cx="1619414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1" name="Straight Connector 1030">
              <a:extLst>
                <a:ext uri="{FF2B5EF4-FFF2-40B4-BE49-F238E27FC236}">
                  <a16:creationId xmlns="" xmlns:a16="http://schemas.microsoft.com/office/drawing/2014/main" id="{7E147FBE-FE59-4233-BA30-53128DAE7B0A}"/>
                </a:ext>
              </a:extLst>
            </p:cNvPr>
            <p:cNvCxnSpPr>
              <a:cxnSpLocks/>
            </p:cNvCxnSpPr>
            <p:nvPr/>
          </p:nvCxnSpPr>
          <p:spPr>
            <a:xfrm>
              <a:off x="7925638" y="1596390"/>
              <a:ext cx="0" cy="52197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916FCA2E-67F0-48C4-B196-9A1BC3AA82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0406" y="2197628"/>
              <a:ext cx="1847814" cy="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8" name="Straight Connector 1037">
              <a:extLst>
                <a:ext uri="{FF2B5EF4-FFF2-40B4-BE49-F238E27FC236}">
                  <a16:creationId xmlns="" xmlns:a16="http://schemas.microsoft.com/office/drawing/2014/main" id="{DE934C2A-BA36-41E2-9AFF-4416588CAAFB}"/>
                </a:ext>
              </a:extLst>
            </p:cNvPr>
            <p:cNvCxnSpPr>
              <a:cxnSpLocks/>
            </p:cNvCxnSpPr>
            <p:nvPr/>
          </p:nvCxnSpPr>
          <p:spPr>
            <a:xfrm>
              <a:off x="8614445" y="1600200"/>
              <a:ext cx="0" cy="59817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4" name="Straight Connector 1043">
              <a:extLst>
                <a:ext uri="{FF2B5EF4-FFF2-40B4-BE49-F238E27FC236}">
                  <a16:creationId xmlns="" xmlns:a16="http://schemas.microsoft.com/office/drawing/2014/main" id="{DADED32F-4752-4404-9389-ECC64E1C1B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61092" y="2320149"/>
              <a:ext cx="2039118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7" name="Straight Connector 1046">
              <a:extLst>
                <a:ext uri="{FF2B5EF4-FFF2-40B4-BE49-F238E27FC236}">
                  <a16:creationId xmlns="" xmlns:a16="http://schemas.microsoft.com/office/drawing/2014/main" id="{DB316A9C-602C-45E9-9422-06F46CB00C00}"/>
                </a:ext>
              </a:extLst>
            </p:cNvPr>
            <p:cNvCxnSpPr>
              <a:cxnSpLocks/>
            </p:cNvCxnSpPr>
            <p:nvPr/>
          </p:nvCxnSpPr>
          <p:spPr>
            <a:xfrm>
              <a:off x="9295632" y="1607820"/>
              <a:ext cx="0" cy="71628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2" name="Straight Connector 1051">
              <a:extLst>
                <a:ext uri="{FF2B5EF4-FFF2-40B4-BE49-F238E27FC236}">
                  <a16:creationId xmlns="" xmlns:a16="http://schemas.microsoft.com/office/drawing/2014/main" id="{F28AE7B7-D0DF-49AD-AB60-9FB4CD80DD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31064" y="2388930"/>
              <a:ext cx="2358756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5" name="Straight Connector 1054">
              <a:extLst>
                <a:ext uri="{FF2B5EF4-FFF2-40B4-BE49-F238E27FC236}">
                  <a16:creationId xmlns="" xmlns:a16="http://schemas.microsoft.com/office/drawing/2014/main" id="{D172C8DC-1289-4E10-BAF0-8CCEE41AFDBC}"/>
                </a:ext>
              </a:extLst>
            </p:cNvPr>
            <p:cNvCxnSpPr>
              <a:cxnSpLocks/>
            </p:cNvCxnSpPr>
            <p:nvPr/>
          </p:nvCxnSpPr>
          <p:spPr>
            <a:xfrm>
              <a:off x="9985643" y="1600200"/>
              <a:ext cx="0" cy="79248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1" name="Straight Connector 1060">
              <a:extLst>
                <a:ext uri="{FF2B5EF4-FFF2-40B4-BE49-F238E27FC236}">
                  <a16:creationId xmlns="" xmlns:a16="http://schemas.microsoft.com/office/drawing/2014/main" id="{D70710E8-E754-48CF-B0ED-38635BF087C6}"/>
                </a:ext>
              </a:extLst>
            </p:cNvPr>
            <p:cNvCxnSpPr>
              <a:cxnSpLocks/>
            </p:cNvCxnSpPr>
            <p:nvPr/>
          </p:nvCxnSpPr>
          <p:spPr>
            <a:xfrm>
              <a:off x="10671564" y="1615440"/>
              <a:ext cx="0" cy="891540"/>
            </a:xfrm>
            <a:prstGeom prst="line">
              <a:avLst/>
            </a:prstGeom>
            <a:ln w="19050">
              <a:solidFill>
                <a:srgbClr val="00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5" name="Straight Connector 1064">
              <a:extLst>
                <a:ext uri="{FF2B5EF4-FFF2-40B4-BE49-F238E27FC236}">
                  <a16:creationId xmlns="" xmlns:a16="http://schemas.microsoft.com/office/drawing/2014/main" id="{A1BE672A-0DB4-4784-AC71-0575152E6C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0462" y="2659528"/>
              <a:ext cx="1437148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8" name="Straight Connector 1067">
              <a:extLst>
                <a:ext uri="{FF2B5EF4-FFF2-40B4-BE49-F238E27FC236}">
                  <a16:creationId xmlns="" xmlns:a16="http://schemas.microsoft.com/office/drawing/2014/main" id="{4F713314-9DD5-48E5-BEBE-79816DF65C8C}"/>
                </a:ext>
              </a:extLst>
            </p:cNvPr>
            <p:cNvCxnSpPr>
              <a:cxnSpLocks/>
            </p:cNvCxnSpPr>
            <p:nvPr/>
          </p:nvCxnSpPr>
          <p:spPr>
            <a:xfrm>
              <a:off x="11353021" y="1592580"/>
              <a:ext cx="0" cy="106680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87" name="Straight Connector 1086">
              <a:extLst>
                <a:ext uri="{FF2B5EF4-FFF2-40B4-BE49-F238E27FC236}">
                  <a16:creationId xmlns="" xmlns:a16="http://schemas.microsoft.com/office/drawing/2014/main" id="{BCA40431-CA48-4F46-9D3B-1B8B14F939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44940" y="4568190"/>
              <a:ext cx="447000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91" name="Straight Connector 1090">
              <a:extLst>
                <a:ext uri="{FF2B5EF4-FFF2-40B4-BE49-F238E27FC236}">
                  <a16:creationId xmlns="" xmlns:a16="http://schemas.microsoft.com/office/drawing/2014/main" id="{93544448-3B97-465F-8BE2-030866C929E8}"/>
                </a:ext>
              </a:extLst>
            </p:cNvPr>
            <p:cNvCxnSpPr>
              <a:cxnSpLocks/>
            </p:cNvCxnSpPr>
            <p:nvPr/>
          </p:nvCxnSpPr>
          <p:spPr>
            <a:xfrm>
              <a:off x="4083088" y="4564380"/>
              <a:ext cx="0" cy="5715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1" name="Straight Connector 1100">
              <a:extLst>
                <a:ext uri="{FF2B5EF4-FFF2-40B4-BE49-F238E27FC236}">
                  <a16:creationId xmlns="" xmlns:a16="http://schemas.microsoft.com/office/drawing/2014/main" id="{E6790B77-95E7-485D-9080-5286E575C4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2378" y="4339590"/>
              <a:ext cx="1116962" cy="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8" name="Straight Connector 1107">
              <a:extLst>
                <a:ext uri="{FF2B5EF4-FFF2-40B4-BE49-F238E27FC236}">
                  <a16:creationId xmlns="" xmlns:a16="http://schemas.microsoft.com/office/drawing/2014/main" id="{B706E34E-724F-44C7-A0B4-57B5383035B3}"/>
                </a:ext>
              </a:extLst>
            </p:cNvPr>
            <p:cNvCxnSpPr>
              <a:cxnSpLocks/>
            </p:cNvCxnSpPr>
            <p:nvPr/>
          </p:nvCxnSpPr>
          <p:spPr>
            <a:xfrm>
              <a:off x="5459000" y="4427220"/>
              <a:ext cx="0" cy="217170"/>
            </a:xfrm>
            <a:prstGeom prst="line">
              <a:avLst/>
            </a:prstGeom>
            <a:ln w="19050">
              <a:solidFill>
                <a:srgbClr val="FFFF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16" name="Straight Connector 1115">
              <a:extLst>
                <a:ext uri="{FF2B5EF4-FFF2-40B4-BE49-F238E27FC236}">
                  <a16:creationId xmlns="" xmlns:a16="http://schemas.microsoft.com/office/drawing/2014/main" id="{CAF73F0E-CC5B-42FF-8434-7DD48917AB93}"/>
                </a:ext>
              </a:extLst>
            </p:cNvPr>
            <p:cNvCxnSpPr>
              <a:cxnSpLocks/>
            </p:cNvCxnSpPr>
            <p:nvPr/>
          </p:nvCxnSpPr>
          <p:spPr>
            <a:xfrm>
              <a:off x="6148708" y="4335780"/>
              <a:ext cx="0" cy="30861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1" name="Straight Connector 1120">
              <a:extLst>
                <a:ext uri="{FF2B5EF4-FFF2-40B4-BE49-F238E27FC236}">
                  <a16:creationId xmlns="" xmlns:a16="http://schemas.microsoft.com/office/drawing/2014/main" id="{70735DAB-F1D3-4EA3-A4C9-1F25E39B6C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99346" y="4259580"/>
              <a:ext cx="78715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5" name="Straight Connector 1124">
              <a:extLst>
                <a:ext uri="{FF2B5EF4-FFF2-40B4-BE49-F238E27FC236}">
                  <a16:creationId xmlns="" xmlns:a16="http://schemas.microsoft.com/office/drawing/2014/main" id="{0622B512-73A3-4550-BD76-13701A39EB80}"/>
                </a:ext>
              </a:extLst>
            </p:cNvPr>
            <p:cNvCxnSpPr>
              <a:cxnSpLocks/>
            </p:cNvCxnSpPr>
            <p:nvPr/>
          </p:nvCxnSpPr>
          <p:spPr>
            <a:xfrm>
              <a:off x="6276585" y="4251907"/>
              <a:ext cx="0" cy="255323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7" name="Straight Connector 1126">
              <a:extLst>
                <a:ext uri="{FF2B5EF4-FFF2-40B4-BE49-F238E27FC236}">
                  <a16:creationId xmlns="" xmlns:a16="http://schemas.microsoft.com/office/drawing/2014/main" id="{A23FE5F7-0EB5-435F-8A71-8C2AEE1AE9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68966" y="4503420"/>
              <a:ext cx="57760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0" name="Straight Connector 1129">
              <a:extLst>
                <a:ext uri="{FF2B5EF4-FFF2-40B4-BE49-F238E27FC236}">
                  <a16:creationId xmlns="" xmlns:a16="http://schemas.microsoft.com/office/drawing/2014/main" id="{A252082F-7BFD-422A-AC3F-3564587D8FFC}"/>
                </a:ext>
              </a:extLst>
            </p:cNvPr>
            <p:cNvCxnSpPr>
              <a:cxnSpLocks/>
            </p:cNvCxnSpPr>
            <p:nvPr/>
          </p:nvCxnSpPr>
          <p:spPr>
            <a:xfrm>
              <a:off x="6840465" y="4503420"/>
              <a:ext cx="0" cy="13335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5" name="Straight Connector 1134">
              <a:extLst>
                <a:ext uri="{FF2B5EF4-FFF2-40B4-BE49-F238E27FC236}">
                  <a16:creationId xmlns="" xmlns:a16="http://schemas.microsoft.com/office/drawing/2014/main" id="{37CCE2F7-6B0A-448D-9ED2-1174D38B8B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2190" y="4191000"/>
              <a:ext cx="110490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2" name="Straight Connector 1141">
              <a:extLst>
                <a:ext uri="{FF2B5EF4-FFF2-40B4-BE49-F238E27FC236}">
                  <a16:creationId xmlns="" xmlns:a16="http://schemas.microsoft.com/office/drawing/2014/main" id="{09E79CBC-1B11-464C-9559-DABA5B9C9DD5}"/>
                </a:ext>
              </a:extLst>
            </p:cNvPr>
            <p:cNvCxnSpPr>
              <a:cxnSpLocks/>
            </p:cNvCxnSpPr>
            <p:nvPr/>
          </p:nvCxnSpPr>
          <p:spPr>
            <a:xfrm>
              <a:off x="7185650" y="4187190"/>
              <a:ext cx="0" cy="35052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5" name="Straight Connector 1144">
              <a:extLst>
                <a:ext uri="{FF2B5EF4-FFF2-40B4-BE49-F238E27FC236}">
                  <a16:creationId xmlns="" xmlns:a16="http://schemas.microsoft.com/office/drawing/2014/main" id="{A94B4D58-4E55-4EC7-A3A6-794A87760D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178040" y="4533900"/>
              <a:ext cx="35052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7" name="Straight Connector 1146">
              <a:extLst>
                <a:ext uri="{FF2B5EF4-FFF2-40B4-BE49-F238E27FC236}">
                  <a16:creationId xmlns="" xmlns:a16="http://schemas.microsoft.com/office/drawing/2014/main" id="{505EB1CF-7253-436C-A1CC-A1B40AD435DA}"/>
                </a:ext>
              </a:extLst>
            </p:cNvPr>
            <p:cNvCxnSpPr>
              <a:cxnSpLocks/>
            </p:cNvCxnSpPr>
            <p:nvPr/>
          </p:nvCxnSpPr>
          <p:spPr>
            <a:xfrm>
              <a:off x="7536170" y="4530090"/>
              <a:ext cx="0" cy="12573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1" name="Straight Connector 1150">
              <a:extLst>
                <a:ext uri="{FF2B5EF4-FFF2-40B4-BE49-F238E27FC236}">
                  <a16:creationId xmlns="" xmlns:a16="http://schemas.microsoft.com/office/drawing/2014/main" id="{36DF1C44-7731-47F9-876B-1D4BED7785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44740" y="4442460"/>
              <a:ext cx="769620" cy="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7" name="Straight Connector 1156">
              <a:extLst>
                <a:ext uri="{FF2B5EF4-FFF2-40B4-BE49-F238E27FC236}">
                  <a16:creationId xmlns="" xmlns:a16="http://schemas.microsoft.com/office/drawing/2014/main" id="{418C1F9B-097E-4A83-BD02-EA6748668286}"/>
                </a:ext>
              </a:extLst>
            </p:cNvPr>
            <p:cNvCxnSpPr>
              <a:cxnSpLocks/>
            </p:cNvCxnSpPr>
            <p:nvPr/>
          </p:nvCxnSpPr>
          <p:spPr>
            <a:xfrm>
              <a:off x="8205413" y="4442460"/>
              <a:ext cx="0" cy="20574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0" name="Straight Connector 1159">
              <a:extLst>
                <a:ext uri="{FF2B5EF4-FFF2-40B4-BE49-F238E27FC236}">
                  <a16:creationId xmlns="" xmlns:a16="http://schemas.microsoft.com/office/drawing/2014/main" id="{A23DA3D1-46C3-4717-B888-5842F3EC6E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1012" y="3889645"/>
              <a:ext cx="2484378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3" name="Straight Connector 1162">
              <a:extLst>
                <a:ext uri="{FF2B5EF4-FFF2-40B4-BE49-F238E27FC236}">
                  <a16:creationId xmlns="" xmlns:a16="http://schemas.microsoft.com/office/drawing/2014/main" id="{2A5EC0EA-9BA0-409B-95C3-249001C6BAB6}"/>
                </a:ext>
              </a:extLst>
            </p:cNvPr>
            <p:cNvCxnSpPr>
              <a:cxnSpLocks/>
            </p:cNvCxnSpPr>
            <p:nvPr/>
          </p:nvCxnSpPr>
          <p:spPr>
            <a:xfrm>
              <a:off x="8842752" y="3886200"/>
              <a:ext cx="0" cy="75057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6" name="Straight Connector 1165">
              <a:extLst>
                <a:ext uri="{FF2B5EF4-FFF2-40B4-BE49-F238E27FC236}">
                  <a16:creationId xmlns="" xmlns:a16="http://schemas.microsoft.com/office/drawing/2014/main" id="{1C62FA0F-A859-4AAE-B714-44238F25678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14186" y="3810716"/>
              <a:ext cx="269745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2" name="Straight Connector 1171">
              <a:extLst>
                <a:ext uri="{FF2B5EF4-FFF2-40B4-BE49-F238E27FC236}">
                  <a16:creationId xmlns="" xmlns:a16="http://schemas.microsoft.com/office/drawing/2014/main" id="{B80A1931-1158-4CD3-8D20-4015C86E4077}"/>
                </a:ext>
              </a:extLst>
            </p:cNvPr>
            <p:cNvCxnSpPr>
              <a:cxnSpLocks/>
            </p:cNvCxnSpPr>
            <p:nvPr/>
          </p:nvCxnSpPr>
          <p:spPr>
            <a:xfrm>
              <a:off x="9304046" y="3806792"/>
              <a:ext cx="0" cy="536608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4" name="Straight Connector 1173">
              <a:extLst>
                <a:ext uri="{FF2B5EF4-FFF2-40B4-BE49-F238E27FC236}">
                  <a16:creationId xmlns="" xmlns:a16="http://schemas.microsoft.com/office/drawing/2014/main" id="{C47E30B8-04C7-4951-8B46-4614E517B4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92616" y="4339590"/>
              <a:ext cx="28572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7" name="Straight Connector 1176">
              <a:extLst>
                <a:ext uri="{FF2B5EF4-FFF2-40B4-BE49-F238E27FC236}">
                  <a16:creationId xmlns="" xmlns:a16="http://schemas.microsoft.com/office/drawing/2014/main" id="{B3A07BDB-EB8D-4BB0-9576-66AE065D10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86622" y="4331970"/>
              <a:ext cx="0" cy="264361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4" name="Straight Connector 1183">
              <a:extLst>
                <a:ext uri="{FF2B5EF4-FFF2-40B4-BE49-F238E27FC236}">
                  <a16:creationId xmlns="" xmlns:a16="http://schemas.microsoft.com/office/drawing/2014/main" id="{628D2EB1-8364-4776-936D-E807C7F82D13}"/>
                </a:ext>
              </a:extLst>
            </p:cNvPr>
            <p:cNvCxnSpPr>
              <a:cxnSpLocks/>
            </p:cNvCxnSpPr>
            <p:nvPr/>
          </p:nvCxnSpPr>
          <p:spPr>
            <a:xfrm>
              <a:off x="9806800" y="3646170"/>
              <a:ext cx="0" cy="70104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7" name="Straight Connector 1186">
              <a:extLst>
                <a:ext uri="{FF2B5EF4-FFF2-40B4-BE49-F238E27FC236}">
                  <a16:creationId xmlns="" xmlns:a16="http://schemas.microsoft.com/office/drawing/2014/main" id="{011DE423-AB4D-4CCC-919A-044F2B3DDE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02990" y="4343400"/>
              <a:ext cx="461150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0" name="Straight Connector 1189">
              <a:extLst>
                <a:ext uri="{FF2B5EF4-FFF2-40B4-BE49-F238E27FC236}">
                  <a16:creationId xmlns="" xmlns:a16="http://schemas.microsoft.com/office/drawing/2014/main" id="{34BA6A74-8FAC-4167-B3C6-97DB5C9B12C9}"/>
                </a:ext>
              </a:extLst>
            </p:cNvPr>
            <p:cNvCxnSpPr>
              <a:cxnSpLocks/>
            </p:cNvCxnSpPr>
            <p:nvPr/>
          </p:nvCxnSpPr>
          <p:spPr>
            <a:xfrm>
              <a:off x="10271620" y="4335780"/>
              <a:ext cx="0" cy="27813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4" name="Straight Connector 1193">
              <a:extLst>
                <a:ext uri="{FF2B5EF4-FFF2-40B4-BE49-F238E27FC236}">
                  <a16:creationId xmlns="" xmlns:a16="http://schemas.microsoft.com/office/drawing/2014/main" id="{F006877F-3760-4651-91ED-458C867196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18052" y="3501390"/>
              <a:ext cx="123564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7" name="Straight Connector 1196">
              <a:extLst>
                <a:ext uri="{FF2B5EF4-FFF2-40B4-BE49-F238E27FC236}">
                  <a16:creationId xmlns="" xmlns:a16="http://schemas.microsoft.com/office/drawing/2014/main" id="{606B9EA3-3D00-4E38-BE6F-4D70727581B2}"/>
                </a:ext>
              </a:extLst>
            </p:cNvPr>
            <p:cNvCxnSpPr>
              <a:cxnSpLocks/>
            </p:cNvCxnSpPr>
            <p:nvPr/>
          </p:nvCxnSpPr>
          <p:spPr>
            <a:xfrm>
              <a:off x="10548682" y="3501447"/>
              <a:ext cx="0" cy="845763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9" name="Straight Connector 1198">
              <a:extLst>
                <a:ext uri="{FF2B5EF4-FFF2-40B4-BE49-F238E27FC236}">
                  <a16:creationId xmlns="" xmlns:a16="http://schemas.microsoft.com/office/drawing/2014/main" id="{3AC9D953-0DBF-4A4F-B75C-E029A2BF83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44872" y="4343400"/>
              <a:ext cx="40887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2" name="Straight Connector 1201">
              <a:extLst>
                <a:ext uri="{FF2B5EF4-FFF2-40B4-BE49-F238E27FC236}">
                  <a16:creationId xmlns="" xmlns:a16="http://schemas.microsoft.com/office/drawing/2014/main" id="{A83DF0FD-1B1A-4A9D-9563-0AA256C60D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53254" y="4335780"/>
              <a:ext cx="0" cy="260032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8" name="Straight Connector 1207">
              <a:extLst>
                <a:ext uri="{FF2B5EF4-FFF2-40B4-BE49-F238E27FC236}">
                  <a16:creationId xmlns="" xmlns:a16="http://schemas.microsoft.com/office/drawing/2014/main" id="{CE78F16F-77C2-4FFF-A689-43C0188695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138936" y="4347210"/>
              <a:ext cx="504424" cy="0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11" name="Straight Connector 1210">
              <a:extLst>
                <a:ext uri="{FF2B5EF4-FFF2-40B4-BE49-F238E27FC236}">
                  <a16:creationId xmlns="" xmlns:a16="http://schemas.microsoft.com/office/drawing/2014/main" id="{BCF95FD1-7DA3-4EAD-A21E-DCEEFEDC23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638974" y="4339590"/>
              <a:ext cx="0" cy="298906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555" name="Group 2554">
            <a:extLst>
              <a:ext uri="{FF2B5EF4-FFF2-40B4-BE49-F238E27FC236}">
                <a16:creationId xmlns="" xmlns:a16="http://schemas.microsoft.com/office/drawing/2014/main" id="{0045B66C-C1DB-4D09-85D7-0A122D24E1DC}"/>
              </a:ext>
            </a:extLst>
          </p:cNvPr>
          <p:cNvGrpSpPr/>
          <p:nvPr/>
        </p:nvGrpSpPr>
        <p:grpSpPr>
          <a:xfrm>
            <a:off x="244305" y="751414"/>
            <a:ext cx="567891" cy="390500"/>
            <a:chOff x="342975" y="669984"/>
            <a:chExt cx="567891" cy="390500"/>
          </a:xfrm>
        </p:grpSpPr>
        <p:pic>
          <p:nvPicPr>
            <p:cNvPr id="2556" name="Picture 2555">
              <a:extLst>
                <a:ext uri="{FF2B5EF4-FFF2-40B4-BE49-F238E27FC236}">
                  <a16:creationId xmlns="" xmlns:a16="http://schemas.microsoft.com/office/drawing/2014/main" id="{30CDC117-2850-4BEF-A422-D422F645A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557" name="TextBox 2556">
              <a:extLst>
                <a:ext uri="{FF2B5EF4-FFF2-40B4-BE49-F238E27FC236}">
                  <a16:creationId xmlns="" xmlns:a16="http://schemas.microsoft.com/office/drawing/2014/main" id="{EC903E2E-8417-4B3F-9B8A-6471EF2B616D}"/>
                </a:ext>
              </a:extLst>
            </p:cNvPr>
            <p:cNvSpPr txBox="1"/>
            <p:nvPr/>
          </p:nvSpPr>
          <p:spPr>
            <a:xfrm>
              <a:off x="342975" y="814263"/>
              <a:ext cx="5678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>
                  <a:latin typeface="Cambria" panose="02040503050406030204" pitchFamily="18" charset="0"/>
                </a:rPr>
                <a:t>Aceh</a:t>
              </a:r>
            </a:p>
          </p:txBody>
        </p:sp>
      </p:grpSp>
      <p:sp>
        <p:nvSpPr>
          <p:cNvPr id="2558" name="TextBox 2557">
            <a:extLst>
              <a:ext uri="{FF2B5EF4-FFF2-40B4-BE49-F238E27FC236}">
                <a16:creationId xmlns="" xmlns:a16="http://schemas.microsoft.com/office/drawing/2014/main" id="{8FE7AE1D-2C82-40EA-82C1-1868AD42F249}"/>
              </a:ext>
            </a:extLst>
          </p:cNvPr>
          <p:cNvSpPr txBox="1"/>
          <p:nvPr/>
        </p:nvSpPr>
        <p:spPr>
          <a:xfrm>
            <a:off x="170654" y="1061627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59" name="Group 2558">
            <a:extLst>
              <a:ext uri="{FF2B5EF4-FFF2-40B4-BE49-F238E27FC236}">
                <a16:creationId xmlns="" xmlns:a16="http://schemas.microsoft.com/office/drawing/2014/main" id="{C7AAEF4F-B7D3-4E62-8EE7-EBACE2714017}"/>
              </a:ext>
            </a:extLst>
          </p:cNvPr>
          <p:cNvGrpSpPr/>
          <p:nvPr/>
        </p:nvGrpSpPr>
        <p:grpSpPr>
          <a:xfrm>
            <a:off x="913544" y="756715"/>
            <a:ext cx="567891" cy="371135"/>
            <a:chOff x="331048" y="673960"/>
            <a:chExt cx="567891" cy="371135"/>
          </a:xfrm>
        </p:grpSpPr>
        <p:pic>
          <p:nvPicPr>
            <p:cNvPr id="2560" name="Picture 2559">
              <a:extLst>
                <a:ext uri="{FF2B5EF4-FFF2-40B4-BE49-F238E27FC236}">
                  <a16:creationId xmlns="" xmlns:a16="http://schemas.microsoft.com/office/drawing/2014/main" id="{B679DF63-B619-4911-8C57-1671DFE9C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1" name="TextBox 2560">
              <a:extLst>
                <a:ext uri="{FF2B5EF4-FFF2-40B4-BE49-F238E27FC236}">
                  <a16:creationId xmlns="" xmlns:a16="http://schemas.microsoft.com/office/drawing/2014/main" id="{1A3FC3D9-9A26-43E4-A8F2-26486A9F94C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Sumut</a:t>
              </a:r>
              <a:r>
                <a:rPr lang="en-US" sz="900" b="1" dirty="0">
                  <a:latin typeface="Cambria" panose="02040503050406030204" pitchFamily="18" charset="0"/>
                </a:rPr>
                <a:t> </a:t>
              </a:r>
            </a:p>
          </p:txBody>
        </p:sp>
      </p:grpSp>
      <p:sp>
        <p:nvSpPr>
          <p:cNvPr id="2562" name="TextBox 2561">
            <a:extLst>
              <a:ext uri="{FF2B5EF4-FFF2-40B4-BE49-F238E27FC236}">
                <a16:creationId xmlns="" xmlns:a16="http://schemas.microsoft.com/office/drawing/2014/main" id="{13C0E07C-2679-41A1-81A2-E86957EBB118}"/>
              </a:ext>
            </a:extLst>
          </p:cNvPr>
          <p:cNvSpPr txBox="1"/>
          <p:nvPr/>
        </p:nvSpPr>
        <p:spPr>
          <a:xfrm>
            <a:off x="851820" y="1062952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63" name="Group 2562">
            <a:extLst>
              <a:ext uri="{FF2B5EF4-FFF2-40B4-BE49-F238E27FC236}">
                <a16:creationId xmlns="" xmlns:a16="http://schemas.microsoft.com/office/drawing/2014/main" id="{DD38D7AC-5F2D-4158-AC45-80C83C4074F6}"/>
              </a:ext>
            </a:extLst>
          </p:cNvPr>
          <p:cNvGrpSpPr/>
          <p:nvPr/>
        </p:nvGrpSpPr>
        <p:grpSpPr>
          <a:xfrm>
            <a:off x="1598682" y="750089"/>
            <a:ext cx="567891" cy="371135"/>
            <a:chOff x="331048" y="673960"/>
            <a:chExt cx="567891" cy="371135"/>
          </a:xfrm>
        </p:grpSpPr>
        <p:pic>
          <p:nvPicPr>
            <p:cNvPr id="2564" name="Picture 2563">
              <a:extLst>
                <a:ext uri="{FF2B5EF4-FFF2-40B4-BE49-F238E27FC236}">
                  <a16:creationId xmlns="" xmlns:a16="http://schemas.microsoft.com/office/drawing/2014/main" id="{C5E85E4A-14A3-49AB-9A4D-33D9EF142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5" name="TextBox 2564">
              <a:extLst>
                <a:ext uri="{FF2B5EF4-FFF2-40B4-BE49-F238E27FC236}">
                  <a16:creationId xmlns="" xmlns:a16="http://schemas.microsoft.com/office/drawing/2014/main" id="{2B1DD1E0-82A0-4E97-BCD6-8D607316CDE3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Riau</a:t>
              </a:r>
            </a:p>
          </p:txBody>
        </p:sp>
      </p:grpSp>
      <p:sp>
        <p:nvSpPr>
          <p:cNvPr id="2566" name="TextBox 2565">
            <a:extLst>
              <a:ext uri="{FF2B5EF4-FFF2-40B4-BE49-F238E27FC236}">
                <a16:creationId xmlns="" xmlns:a16="http://schemas.microsoft.com/office/drawing/2014/main" id="{DA749CD8-4F51-4CE3-9917-7EC87024FCCE}"/>
              </a:ext>
            </a:extLst>
          </p:cNvPr>
          <p:cNvSpPr txBox="1"/>
          <p:nvPr/>
        </p:nvSpPr>
        <p:spPr>
          <a:xfrm>
            <a:off x="1536958" y="105632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67" name="Group 2566">
            <a:extLst>
              <a:ext uri="{FF2B5EF4-FFF2-40B4-BE49-F238E27FC236}">
                <a16:creationId xmlns="" xmlns:a16="http://schemas.microsoft.com/office/drawing/2014/main" id="{FDFC3C9F-6C9A-44B9-830F-A8147877F16F}"/>
              </a:ext>
            </a:extLst>
          </p:cNvPr>
          <p:cNvGrpSpPr/>
          <p:nvPr/>
        </p:nvGrpSpPr>
        <p:grpSpPr>
          <a:xfrm>
            <a:off x="2242190" y="755390"/>
            <a:ext cx="567891" cy="371135"/>
            <a:chOff x="331048" y="673960"/>
            <a:chExt cx="567891" cy="371135"/>
          </a:xfrm>
        </p:grpSpPr>
        <p:pic>
          <p:nvPicPr>
            <p:cNvPr id="2568" name="Picture 2567">
              <a:extLst>
                <a:ext uri="{FF2B5EF4-FFF2-40B4-BE49-F238E27FC236}">
                  <a16:creationId xmlns="" xmlns:a16="http://schemas.microsoft.com/office/drawing/2014/main" id="{C678B622-D313-497C-A526-EB7B909A5C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9" name="TextBox 2568">
              <a:extLst>
                <a:ext uri="{FF2B5EF4-FFF2-40B4-BE49-F238E27FC236}">
                  <a16:creationId xmlns="" xmlns:a16="http://schemas.microsoft.com/office/drawing/2014/main" id="{062B082D-168D-405A-AADC-A79690331A04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Jambi</a:t>
              </a:r>
            </a:p>
          </p:txBody>
        </p:sp>
      </p:grpSp>
      <p:sp>
        <p:nvSpPr>
          <p:cNvPr id="2570" name="TextBox 2569">
            <a:extLst>
              <a:ext uri="{FF2B5EF4-FFF2-40B4-BE49-F238E27FC236}">
                <a16:creationId xmlns="" xmlns:a16="http://schemas.microsoft.com/office/drawing/2014/main" id="{90C887DC-24FA-44C4-9B39-8CBDDF99D48E}"/>
              </a:ext>
            </a:extLst>
          </p:cNvPr>
          <p:cNvSpPr txBox="1"/>
          <p:nvPr/>
        </p:nvSpPr>
        <p:spPr>
          <a:xfrm>
            <a:off x="2218119" y="1061627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71" name="Group 2570">
            <a:extLst>
              <a:ext uri="{FF2B5EF4-FFF2-40B4-BE49-F238E27FC236}">
                <a16:creationId xmlns="" xmlns:a16="http://schemas.microsoft.com/office/drawing/2014/main" id="{B879A4AE-BA8E-4097-8A81-17667C1F983E}"/>
              </a:ext>
            </a:extLst>
          </p:cNvPr>
          <p:cNvGrpSpPr/>
          <p:nvPr/>
        </p:nvGrpSpPr>
        <p:grpSpPr>
          <a:xfrm>
            <a:off x="2907060" y="755389"/>
            <a:ext cx="567891" cy="371135"/>
            <a:chOff x="331048" y="673960"/>
            <a:chExt cx="567891" cy="371135"/>
          </a:xfrm>
        </p:grpSpPr>
        <p:pic>
          <p:nvPicPr>
            <p:cNvPr id="2572" name="Picture 2571">
              <a:extLst>
                <a:ext uri="{FF2B5EF4-FFF2-40B4-BE49-F238E27FC236}">
                  <a16:creationId xmlns="" xmlns:a16="http://schemas.microsoft.com/office/drawing/2014/main" id="{1C042F98-16C7-45BB-912F-11C338A67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3" name="TextBox 2572">
              <a:extLst>
                <a:ext uri="{FF2B5EF4-FFF2-40B4-BE49-F238E27FC236}">
                  <a16:creationId xmlns="" xmlns:a16="http://schemas.microsoft.com/office/drawing/2014/main" id="{025BEB38-F12D-4FC2-990D-9630107F9D9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Kepri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74" name="TextBox 2573">
            <a:extLst>
              <a:ext uri="{FF2B5EF4-FFF2-40B4-BE49-F238E27FC236}">
                <a16:creationId xmlns="" xmlns:a16="http://schemas.microsoft.com/office/drawing/2014/main" id="{3690189B-5D58-4D3E-A1D5-E262C37C7B13}"/>
              </a:ext>
            </a:extLst>
          </p:cNvPr>
          <p:cNvSpPr txBox="1"/>
          <p:nvPr/>
        </p:nvSpPr>
        <p:spPr>
          <a:xfrm>
            <a:off x="2909882" y="106162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75" name="Group 2574">
            <a:extLst>
              <a:ext uri="{FF2B5EF4-FFF2-40B4-BE49-F238E27FC236}">
                <a16:creationId xmlns="" xmlns:a16="http://schemas.microsoft.com/office/drawing/2014/main" id="{E9FC234B-F0E9-420B-A3CB-EF71AD773203}"/>
              </a:ext>
            </a:extLst>
          </p:cNvPr>
          <p:cNvGrpSpPr/>
          <p:nvPr/>
        </p:nvGrpSpPr>
        <p:grpSpPr>
          <a:xfrm>
            <a:off x="3668765" y="748762"/>
            <a:ext cx="567891" cy="371135"/>
            <a:chOff x="356169" y="673960"/>
            <a:chExt cx="567891" cy="371135"/>
          </a:xfrm>
        </p:grpSpPr>
        <p:pic>
          <p:nvPicPr>
            <p:cNvPr id="2576" name="Picture 2575">
              <a:extLst>
                <a:ext uri="{FF2B5EF4-FFF2-40B4-BE49-F238E27FC236}">
                  <a16:creationId xmlns="" xmlns:a16="http://schemas.microsoft.com/office/drawing/2014/main" id="{B002134C-B8E1-4308-9771-91864954B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7" name="TextBox 2576">
              <a:extLst>
                <a:ext uri="{FF2B5EF4-FFF2-40B4-BE49-F238E27FC236}">
                  <a16:creationId xmlns="" xmlns:a16="http://schemas.microsoft.com/office/drawing/2014/main" id="{88BA29F5-DC0C-4562-BA62-868D4F5700C2}"/>
                </a:ext>
              </a:extLst>
            </p:cNvPr>
            <p:cNvSpPr txBox="1"/>
            <p:nvPr/>
          </p:nvSpPr>
          <p:spPr>
            <a:xfrm>
              <a:off x="356169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78" name="TextBox 2577">
            <a:extLst>
              <a:ext uri="{FF2B5EF4-FFF2-40B4-BE49-F238E27FC236}">
                <a16:creationId xmlns="" xmlns:a16="http://schemas.microsoft.com/office/drawing/2014/main" id="{AC15A033-DBB6-4FFB-8F01-4520B346467B}"/>
              </a:ext>
            </a:extLst>
          </p:cNvPr>
          <p:cNvSpPr txBox="1"/>
          <p:nvPr/>
        </p:nvSpPr>
        <p:spPr>
          <a:xfrm>
            <a:off x="3662605" y="1054999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79" name="Group 2578">
            <a:extLst>
              <a:ext uri="{FF2B5EF4-FFF2-40B4-BE49-F238E27FC236}">
                <a16:creationId xmlns="" xmlns:a16="http://schemas.microsoft.com/office/drawing/2014/main" id="{3FD345E5-601A-47A2-9384-2AED190F8C6B}"/>
              </a:ext>
            </a:extLst>
          </p:cNvPr>
          <p:cNvGrpSpPr/>
          <p:nvPr/>
        </p:nvGrpSpPr>
        <p:grpSpPr>
          <a:xfrm>
            <a:off x="4339387" y="745957"/>
            <a:ext cx="567891" cy="381892"/>
            <a:chOff x="325669" y="673960"/>
            <a:chExt cx="567891" cy="381892"/>
          </a:xfrm>
        </p:grpSpPr>
        <p:pic>
          <p:nvPicPr>
            <p:cNvPr id="2580" name="Picture 2579">
              <a:extLst>
                <a:ext uri="{FF2B5EF4-FFF2-40B4-BE49-F238E27FC236}">
                  <a16:creationId xmlns="" xmlns:a16="http://schemas.microsoft.com/office/drawing/2014/main" id="{73D8D630-30D6-46B9-A520-99373C2004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1" name="TextBox 2580">
              <a:extLst>
                <a:ext uri="{FF2B5EF4-FFF2-40B4-BE49-F238E27FC236}">
                  <a16:creationId xmlns="" xmlns:a16="http://schemas.microsoft.com/office/drawing/2014/main" id="{DDCA8382-899C-42D9-8B15-2CDA43A44AB1}"/>
                </a:ext>
              </a:extLst>
            </p:cNvPr>
            <p:cNvSpPr txBox="1"/>
            <p:nvPr/>
          </p:nvSpPr>
          <p:spPr>
            <a:xfrm>
              <a:off x="325669" y="825020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Babel</a:t>
              </a:r>
            </a:p>
          </p:txBody>
        </p:sp>
      </p:grpSp>
      <p:sp>
        <p:nvSpPr>
          <p:cNvPr id="2582" name="TextBox 2581">
            <a:extLst>
              <a:ext uri="{FF2B5EF4-FFF2-40B4-BE49-F238E27FC236}">
                <a16:creationId xmlns="" xmlns:a16="http://schemas.microsoft.com/office/drawing/2014/main" id="{2BA64262-9A02-4D72-869D-B0CD3E45E514}"/>
              </a:ext>
            </a:extLst>
          </p:cNvPr>
          <p:cNvSpPr txBox="1"/>
          <p:nvPr/>
        </p:nvSpPr>
        <p:spPr>
          <a:xfrm>
            <a:off x="4358345" y="106295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83" name="Group 2582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5020627" y="752738"/>
            <a:ext cx="567891" cy="371135"/>
            <a:chOff x="331048" y="673960"/>
            <a:chExt cx="567891" cy="371135"/>
          </a:xfrm>
        </p:grpSpPr>
        <p:pic>
          <p:nvPicPr>
            <p:cNvPr id="2584" name="Picture 2583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5" name="TextBox 2584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86" name="TextBox 2585">
            <a:extLst>
              <a:ext uri="{FF2B5EF4-FFF2-40B4-BE49-F238E27FC236}">
                <a16:creationId xmlns="" xmlns:a16="http://schemas.microsoft.com/office/drawing/2014/main" id="{ED97C968-D623-4ABE-8BD5-1C4F393F049B}"/>
              </a:ext>
            </a:extLst>
          </p:cNvPr>
          <p:cNvSpPr txBox="1"/>
          <p:nvPr/>
        </p:nvSpPr>
        <p:spPr>
          <a:xfrm>
            <a:off x="5034206" y="105897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87" name="Group 2586">
            <a:extLst>
              <a:ext uri="{FF2B5EF4-FFF2-40B4-BE49-F238E27FC236}">
                <a16:creationId xmlns="" xmlns:a16="http://schemas.microsoft.com/office/drawing/2014/main" id="{308567DE-0428-46B5-947F-13C309DCC97F}"/>
              </a:ext>
            </a:extLst>
          </p:cNvPr>
          <p:cNvGrpSpPr/>
          <p:nvPr/>
        </p:nvGrpSpPr>
        <p:grpSpPr>
          <a:xfrm>
            <a:off x="5652514" y="752738"/>
            <a:ext cx="596675" cy="376159"/>
            <a:chOff x="341096" y="673960"/>
            <a:chExt cx="596675" cy="376159"/>
          </a:xfrm>
        </p:grpSpPr>
        <p:pic>
          <p:nvPicPr>
            <p:cNvPr id="2588" name="Picture 2587">
              <a:extLst>
                <a:ext uri="{FF2B5EF4-FFF2-40B4-BE49-F238E27FC236}">
                  <a16:creationId xmlns="" xmlns:a16="http://schemas.microsoft.com/office/drawing/2014/main" id="{C2A3CFA9-E2D9-4A73-928B-53551B1C6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9" name="TextBox 2588">
              <a:extLst>
                <a:ext uri="{FF2B5EF4-FFF2-40B4-BE49-F238E27FC236}">
                  <a16:creationId xmlns="" xmlns:a16="http://schemas.microsoft.com/office/drawing/2014/main" id="{1BF9B26F-E364-4B67-B4B0-5FF40B468BB2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90" name="TextBox 2589">
            <a:extLst>
              <a:ext uri="{FF2B5EF4-FFF2-40B4-BE49-F238E27FC236}">
                <a16:creationId xmlns="" xmlns:a16="http://schemas.microsoft.com/office/drawing/2014/main" id="{D34C45E1-D3C0-4163-93F9-7433510BAE88}"/>
              </a:ext>
            </a:extLst>
          </p:cNvPr>
          <p:cNvSpPr txBox="1"/>
          <p:nvPr/>
        </p:nvSpPr>
        <p:spPr>
          <a:xfrm>
            <a:off x="5725969" y="105897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91" name="Group 2590">
            <a:extLst>
              <a:ext uri="{FF2B5EF4-FFF2-40B4-BE49-F238E27FC236}">
                <a16:creationId xmlns="" xmlns:a16="http://schemas.microsoft.com/office/drawing/2014/main" id="{BF6109C0-81D1-4C85-9993-1A6C44481AFA}"/>
              </a:ext>
            </a:extLst>
          </p:cNvPr>
          <p:cNvGrpSpPr/>
          <p:nvPr/>
        </p:nvGrpSpPr>
        <p:grpSpPr>
          <a:xfrm>
            <a:off x="6347714" y="750088"/>
            <a:ext cx="567891" cy="371135"/>
            <a:chOff x="331048" y="673960"/>
            <a:chExt cx="567891" cy="371135"/>
          </a:xfrm>
        </p:grpSpPr>
        <p:pic>
          <p:nvPicPr>
            <p:cNvPr id="2592" name="Picture 2591">
              <a:extLst>
                <a:ext uri="{FF2B5EF4-FFF2-40B4-BE49-F238E27FC236}">
                  <a16:creationId xmlns="" xmlns:a16="http://schemas.microsoft.com/office/drawing/2014/main" id="{2592765A-04D2-464E-BD50-193019460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93" name="TextBox 2592">
              <a:extLst>
                <a:ext uri="{FF2B5EF4-FFF2-40B4-BE49-F238E27FC236}">
                  <a16:creationId xmlns="" xmlns:a16="http://schemas.microsoft.com/office/drawing/2014/main" id="{A7046B10-BFED-414B-9DEE-7D47503C804B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94" name="TextBox 2593">
            <a:extLst>
              <a:ext uri="{FF2B5EF4-FFF2-40B4-BE49-F238E27FC236}">
                <a16:creationId xmlns="" xmlns:a16="http://schemas.microsoft.com/office/drawing/2014/main" id="{477B2C3E-591A-4C32-A21E-2754EF5FE843}"/>
              </a:ext>
            </a:extLst>
          </p:cNvPr>
          <p:cNvSpPr txBox="1"/>
          <p:nvPr/>
        </p:nvSpPr>
        <p:spPr>
          <a:xfrm>
            <a:off x="6415082" y="105632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95" name="Group 2594">
            <a:extLst>
              <a:ext uri="{FF2B5EF4-FFF2-40B4-BE49-F238E27FC236}">
                <a16:creationId xmlns="" xmlns:a16="http://schemas.microsoft.com/office/drawing/2014/main" id="{3A53670D-3202-4814-8D20-916627CF177C}"/>
              </a:ext>
            </a:extLst>
          </p:cNvPr>
          <p:cNvGrpSpPr/>
          <p:nvPr/>
        </p:nvGrpSpPr>
        <p:grpSpPr>
          <a:xfrm>
            <a:off x="7001305" y="750010"/>
            <a:ext cx="660387" cy="381892"/>
            <a:chOff x="300904" y="663203"/>
            <a:chExt cx="660387" cy="381892"/>
          </a:xfrm>
        </p:grpSpPr>
        <p:pic>
          <p:nvPicPr>
            <p:cNvPr id="2596" name="Picture 2595">
              <a:extLst>
                <a:ext uri="{FF2B5EF4-FFF2-40B4-BE49-F238E27FC236}">
                  <a16:creationId xmlns="" xmlns:a16="http://schemas.microsoft.com/office/drawing/2014/main" id="{1D77F44D-CE0D-42F2-8496-DFD59053A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63203"/>
              <a:ext cx="469306" cy="277907"/>
            </a:xfrm>
            <a:prstGeom prst="rect">
              <a:avLst/>
            </a:prstGeom>
          </p:spPr>
        </p:pic>
        <p:sp>
          <p:nvSpPr>
            <p:cNvPr id="2597" name="TextBox 2596">
              <a:extLst>
                <a:ext uri="{FF2B5EF4-FFF2-40B4-BE49-F238E27FC236}">
                  <a16:creationId xmlns="" xmlns:a16="http://schemas.microsoft.com/office/drawing/2014/main" id="{1E368A33-A0FC-48CE-A246-41A29C6B6DE9}"/>
                </a:ext>
              </a:extLst>
            </p:cNvPr>
            <p:cNvSpPr txBox="1"/>
            <p:nvPr/>
          </p:nvSpPr>
          <p:spPr>
            <a:xfrm>
              <a:off x="300904" y="814263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Kaltara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598" name="TextBox 2597">
            <a:extLst>
              <a:ext uri="{FF2B5EF4-FFF2-40B4-BE49-F238E27FC236}">
                <a16:creationId xmlns="" xmlns:a16="http://schemas.microsoft.com/office/drawing/2014/main" id="{B7CD6696-C01B-4E9A-8927-05AF709F6603}"/>
              </a:ext>
            </a:extLst>
          </p:cNvPr>
          <p:cNvSpPr txBox="1"/>
          <p:nvPr/>
        </p:nvSpPr>
        <p:spPr>
          <a:xfrm>
            <a:off x="7104195" y="106162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599" name="Group 2598">
            <a:extLst>
              <a:ext uri="{FF2B5EF4-FFF2-40B4-BE49-F238E27FC236}">
                <a16:creationId xmlns="" xmlns:a16="http://schemas.microsoft.com/office/drawing/2014/main" id="{E6A2AA6E-11C4-4C80-BCF2-D035ADC08149}"/>
              </a:ext>
            </a:extLst>
          </p:cNvPr>
          <p:cNvGrpSpPr/>
          <p:nvPr/>
        </p:nvGrpSpPr>
        <p:grpSpPr>
          <a:xfrm>
            <a:off x="7755641" y="751334"/>
            <a:ext cx="567891" cy="371135"/>
            <a:chOff x="331048" y="673960"/>
            <a:chExt cx="567891" cy="371135"/>
          </a:xfrm>
        </p:grpSpPr>
        <p:pic>
          <p:nvPicPr>
            <p:cNvPr id="2600" name="Picture 2599">
              <a:extLst>
                <a:ext uri="{FF2B5EF4-FFF2-40B4-BE49-F238E27FC236}">
                  <a16:creationId xmlns="" xmlns:a16="http://schemas.microsoft.com/office/drawing/2014/main" id="{4E8C0D22-E2B1-427F-B741-557A9A453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1" name="TextBox 2600">
              <a:extLst>
                <a:ext uri="{FF2B5EF4-FFF2-40B4-BE49-F238E27FC236}">
                  <a16:creationId xmlns="" xmlns:a16="http://schemas.microsoft.com/office/drawing/2014/main" id="{4D04DD5A-89ED-44B8-A585-8D140378778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602" name="TextBox 2601">
            <a:extLst>
              <a:ext uri="{FF2B5EF4-FFF2-40B4-BE49-F238E27FC236}">
                <a16:creationId xmlns="" xmlns:a16="http://schemas.microsoft.com/office/drawing/2014/main" id="{E117A267-0ED2-4B63-9483-24591503D146}"/>
              </a:ext>
            </a:extLst>
          </p:cNvPr>
          <p:cNvSpPr txBox="1"/>
          <p:nvPr/>
        </p:nvSpPr>
        <p:spPr>
          <a:xfrm>
            <a:off x="7785357" y="1062950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603" name="Group 2602">
            <a:extLst>
              <a:ext uri="{FF2B5EF4-FFF2-40B4-BE49-F238E27FC236}">
                <a16:creationId xmlns="" xmlns:a16="http://schemas.microsoft.com/office/drawing/2014/main" id="{A533AEC6-22B2-47E8-9F42-24F1684441D0}"/>
              </a:ext>
            </a:extLst>
          </p:cNvPr>
          <p:cNvGrpSpPr/>
          <p:nvPr/>
        </p:nvGrpSpPr>
        <p:grpSpPr>
          <a:xfrm>
            <a:off x="8407101" y="758038"/>
            <a:ext cx="649977" cy="371135"/>
            <a:chOff x="297371" y="673960"/>
            <a:chExt cx="649977" cy="371135"/>
          </a:xfrm>
        </p:grpSpPr>
        <p:pic>
          <p:nvPicPr>
            <p:cNvPr id="2604" name="Picture 2603">
              <a:extLst>
                <a:ext uri="{FF2B5EF4-FFF2-40B4-BE49-F238E27FC236}">
                  <a16:creationId xmlns="" xmlns:a16="http://schemas.microsoft.com/office/drawing/2014/main" id="{C0741BF9-2F56-4F00-B8D6-23D81B103A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5" name="TextBox 2604">
              <a:extLst>
                <a:ext uri="{FF2B5EF4-FFF2-40B4-BE49-F238E27FC236}">
                  <a16:creationId xmlns="" xmlns:a16="http://schemas.microsoft.com/office/drawing/2014/main" id="{CE09D742-F8B6-427F-A54B-0C220ADA0C49}"/>
                </a:ext>
              </a:extLst>
            </p:cNvPr>
            <p:cNvSpPr txBox="1"/>
            <p:nvPr/>
          </p:nvSpPr>
          <p:spPr>
            <a:xfrm>
              <a:off x="297371" y="814263"/>
              <a:ext cx="64997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606" name="TextBox 2605">
            <a:extLst>
              <a:ext uri="{FF2B5EF4-FFF2-40B4-BE49-F238E27FC236}">
                <a16:creationId xmlns="" xmlns:a16="http://schemas.microsoft.com/office/drawing/2014/main" id="{8237637C-6847-4A65-9171-AD66B0AB8DDE}"/>
              </a:ext>
            </a:extLst>
          </p:cNvPr>
          <p:cNvSpPr txBox="1"/>
          <p:nvPr/>
        </p:nvSpPr>
        <p:spPr>
          <a:xfrm>
            <a:off x="8470494" y="1064275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607" name="Group 2606">
            <a:extLst>
              <a:ext uri="{FF2B5EF4-FFF2-40B4-BE49-F238E27FC236}">
                <a16:creationId xmlns="" xmlns:a16="http://schemas.microsoft.com/office/drawing/2014/main" id="{69A8B968-B964-4801-88D1-1088D0F053C5}"/>
              </a:ext>
            </a:extLst>
          </p:cNvPr>
          <p:cNvGrpSpPr/>
          <p:nvPr/>
        </p:nvGrpSpPr>
        <p:grpSpPr>
          <a:xfrm>
            <a:off x="9014909" y="756636"/>
            <a:ext cx="785308" cy="380120"/>
            <a:chOff x="238906" y="673960"/>
            <a:chExt cx="785308" cy="380120"/>
          </a:xfrm>
        </p:grpSpPr>
        <p:pic>
          <p:nvPicPr>
            <p:cNvPr id="2608" name="Picture 2607">
              <a:extLst>
                <a:ext uri="{FF2B5EF4-FFF2-40B4-BE49-F238E27FC236}">
                  <a16:creationId xmlns="" xmlns:a16="http://schemas.microsoft.com/office/drawing/2014/main" id="{6BD69B44-46F9-46E6-BDB8-93D11E14E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9" name="TextBox 2608">
              <a:extLst>
                <a:ext uri="{FF2B5EF4-FFF2-40B4-BE49-F238E27FC236}">
                  <a16:creationId xmlns="" xmlns:a16="http://schemas.microsoft.com/office/drawing/2014/main" id="{E6C03E94-1487-43AD-9C08-4761ECB41AB2}"/>
                </a:ext>
              </a:extLst>
            </p:cNvPr>
            <p:cNvSpPr txBox="1"/>
            <p:nvPr/>
          </p:nvSpPr>
          <p:spPr>
            <a:xfrm>
              <a:off x="238906" y="823248"/>
              <a:ext cx="78530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Gorontalo</a:t>
              </a:r>
            </a:p>
          </p:txBody>
        </p:sp>
      </p:grpSp>
      <p:sp>
        <p:nvSpPr>
          <p:cNvPr id="2610" name="TextBox 2609">
            <a:extLst>
              <a:ext uri="{FF2B5EF4-FFF2-40B4-BE49-F238E27FC236}">
                <a16:creationId xmlns="" xmlns:a16="http://schemas.microsoft.com/office/drawing/2014/main" id="{7BC91B5F-D688-416C-9854-066CE06B38A4}"/>
              </a:ext>
            </a:extLst>
          </p:cNvPr>
          <p:cNvSpPr txBox="1"/>
          <p:nvPr/>
        </p:nvSpPr>
        <p:spPr>
          <a:xfrm>
            <a:off x="9158282" y="106825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611" name="Group 2610">
            <a:extLst>
              <a:ext uri="{FF2B5EF4-FFF2-40B4-BE49-F238E27FC236}">
                <a16:creationId xmlns="" xmlns:a16="http://schemas.microsoft.com/office/drawing/2014/main" id="{C69A8A5E-71F3-4157-B475-940244FE995D}"/>
              </a:ext>
            </a:extLst>
          </p:cNvPr>
          <p:cNvGrpSpPr/>
          <p:nvPr/>
        </p:nvGrpSpPr>
        <p:grpSpPr>
          <a:xfrm>
            <a:off x="9800138" y="753985"/>
            <a:ext cx="567891" cy="371135"/>
            <a:chOff x="331048" y="673960"/>
            <a:chExt cx="567891" cy="371135"/>
          </a:xfrm>
        </p:grpSpPr>
        <p:pic>
          <p:nvPicPr>
            <p:cNvPr id="2612" name="Picture 2611">
              <a:extLst>
                <a:ext uri="{FF2B5EF4-FFF2-40B4-BE49-F238E27FC236}">
                  <a16:creationId xmlns="" xmlns:a16="http://schemas.microsoft.com/office/drawing/2014/main" id="{344EFE95-4172-497E-9C0D-6A07DC81E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13" name="TextBox 2612">
              <a:extLst>
                <a:ext uri="{FF2B5EF4-FFF2-40B4-BE49-F238E27FC236}">
                  <a16:creationId xmlns="" xmlns:a16="http://schemas.microsoft.com/office/drawing/2014/main" id="{B44BB898-7FD6-4BD0-8A4B-E054BCBE0D6D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Sulut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614" name="TextBox 2613">
            <a:extLst>
              <a:ext uri="{FF2B5EF4-FFF2-40B4-BE49-F238E27FC236}">
                <a16:creationId xmlns="" xmlns:a16="http://schemas.microsoft.com/office/drawing/2014/main" id="{4CFFE03E-D7FD-4A5D-8ED8-77A3D8561E6D}"/>
              </a:ext>
            </a:extLst>
          </p:cNvPr>
          <p:cNvSpPr txBox="1"/>
          <p:nvPr/>
        </p:nvSpPr>
        <p:spPr>
          <a:xfrm>
            <a:off x="9851370" y="1065601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sp>
        <p:nvSpPr>
          <p:cNvPr id="2617" name="TextBox 2616">
            <a:extLst>
              <a:ext uri="{FF2B5EF4-FFF2-40B4-BE49-F238E27FC236}">
                <a16:creationId xmlns="" xmlns:a16="http://schemas.microsoft.com/office/drawing/2014/main" id="{24EDDE52-1A7F-47CB-8BEA-0086DDC8DB56}"/>
              </a:ext>
            </a:extLst>
          </p:cNvPr>
          <p:cNvSpPr txBox="1"/>
          <p:nvPr/>
        </p:nvSpPr>
        <p:spPr>
          <a:xfrm>
            <a:off x="10344795" y="912922"/>
            <a:ext cx="8270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Maluku Utara</a:t>
            </a:r>
          </a:p>
        </p:txBody>
      </p:sp>
      <p:sp>
        <p:nvSpPr>
          <p:cNvPr id="2620" name="TextBox 2619">
            <a:extLst>
              <a:ext uri="{FF2B5EF4-FFF2-40B4-BE49-F238E27FC236}">
                <a16:creationId xmlns="" xmlns:a16="http://schemas.microsoft.com/office/drawing/2014/main" id="{3E655788-2D81-4DA0-9DF0-33AFF96FB8F3}"/>
              </a:ext>
            </a:extLst>
          </p:cNvPr>
          <p:cNvSpPr txBox="1"/>
          <p:nvPr/>
        </p:nvSpPr>
        <p:spPr>
          <a:xfrm>
            <a:off x="11058862" y="906296"/>
            <a:ext cx="7749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Papua Barat</a:t>
            </a:r>
          </a:p>
        </p:txBody>
      </p:sp>
      <p:grpSp>
        <p:nvGrpSpPr>
          <p:cNvPr id="2621" name="Group 2620">
            <a:extLst>
              <a:ext uri="{FF2B5EF4-FFF2-40B4-BE49-F238E27FC236}">
                <a16:creationId xmlns="" xmlns:a16="http://schemas.microsoft.com/office/drawing/2014/main" id="{2D0E7CAE-FE31-4ADB-9CC9-3021BF69C6F5}"/>
              </a:ext>
            </a:extLst>
          </p:cNvPr>
          <p:cNvGrpSpPr/>
          <p:nvPr/>
        </p:nvGrpSpPr>
        <p:grpSpPr>
          <a:xfrm>
            <a:off x="327546" y="4461906"/>
            <a:ext cx="624205" cy="383062"/>
            <a:chOff x="327604" y="669984"/>
            <a:chExt cx="624205" cy="383062"/>
          </a:xfrm>
        </p:grpSpPr>
        <p:pic>
          <p:nvPicPr>
            <p:cNvPr id="2622" name="Picture 2621">
              <a:extLst>
                <a:ext uri="{FF2B5EF4-FFF2-40B4-BE49-F238E27FC236}">
                  <a16:creationId xmlns="" xmlns:a16="http://schemas.microsoft.com/office/drawing/2014/main" id="{ADBA0BED-6D29-4ECD-B765-9E33AD03A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623" name="TextBox 2622">
              <a:extLst>
                <a:ext uri="{FF2B5EF4-FFF2-40B4-BE49-F238E27FC236}">
                  <a16:creationId xmlns="" xmlns:a16="http://schemas.microsoft.com/office/drawing/2014/main" id="{4671AF56-14D7-457A-9EDF-F4498342943D}"/>
                </a:ext>
              </a:extLst>
            </p:cNvPr>
            <p:cNvSpPr txBox="1"/>
            <p:nvPr/>
          </p:nvSpPr>
          <p:spPr>
            <a:xfrm>
              <a:off x="327604" y="822214"/>
              <a:ext cx="6242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24" name="Group 2623">
            <a:extLst>
              <a:ext uri="{FF2B5EF4-FFF2-40B4-BE49-F238E27FC236}">
                <a16:creationId xmlns="" xmlns:a16="http://schemas.microsoft.com/office/drawing/2014/main" id="{6969C723-FE0C-4837-8735-35B26510FABB}"/>
              </a:ext>
            </a:extLst>
          </p:cNvPr>
          <p:cNvGrpSpPr/>
          <p:nvPr/>
        </p:nvGrpSpPr>
        <p:grpSpPr>
          <a:xfrm>
            <a:off x="931556" y="4467207"/>
            <a:ext cx="712999" cy="393515"/>
            <a:chOff x="250448" y="673960"/>
            <a:chExt cx="712999" cy="393515"/>
          </a:xfrm>
        </p:grpSpPr>
        <p:pic>
          <p:nvPicPr>
            <p:cNvPr id="2625" name="Picture 2624">
              <a:extLst>
                <a:ext uri="{FF2B5EF4-FFF2-40B4-BE49-F238E27FC236}">
                  <a16:creationId xmlns="" xmlns:a16="http://schemas.microsoft.com/office/drawing/2014/main" id="{00C7A9FB-970D-45DB-BCE0-57FA3FC6C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6" name="TextBox 2625">
              <a:extLst>
                <a:ext uri="{FF2B5EF4-FFF2-40B4-BE49-F238E27FC236}">
                  <a16:creationId xmlns="" xmlns:a16="http://schemas.microsoft.com/office/drawing/2014/main" id="{E4974A40-8750-4934-95EA-1690AF9ECC3A}"/>
                </a:ext>
              </a:extLst>
            </p:cNvPr>
            <p:cNvSpPr txBox="1"/>
            <p:nvPr/>
          </p:nvSpPr>
          <p:spPr>
            <a:xfrm>
              <a:off x="250448" y="836643"/>
              <a:ext cx="712999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Bengkulu </a:t>
              </a:r>
            </a:p>
          </p:txBody>
        </p:sp>
      </p:grpSp>
      <p:grpSp>
        <p:nvGrpSpPr>
          <p:cNvPr id="2627" name="Group 2626">
            <a:extLst>
              <a:ext uri="{FF2B5EF4-FFF2-40B4-BE49-F238E27FC236}">
                <a16:creationId xmlns="" xmlns:a16="http://schemas.microsoft.com/office/drawing/2014/main" id="{32993904-5B18-4E77-AA37-CB893523613B}"/>
              </a:ext>
            </a:extLst>
          </p:cNvPr>
          <p:cNvGrpSpPr/>
          <p:nvPr/>
        </p:nvGrpSpPr>
        <p:grpSpPr>
          <a:xfrm>
            <a:off x="1642511" y="4460581"/>
            <a:ext cx="684431" cy="396712"/>
            <a:chOff x="276265" y="673960"/>
            <a:chExt cx="684431" cy="396712"/>
          </a:xfrm>
        </p:grpSpPr>
        <p:pic>
          <p:nvPicPr>
            <p:cNvPr id="2628" name="Picture 2627">
              <a:extLst>
                <a:ext uri="{FF2B5EF4-FFF2-40B4-BE49-F238E27FC236}">
                  <a16:creationId xmlns="" xmlns:a16="http://schemas.microsoft.com/office/drawing/2014/main" id="{56D71E99-BD27-4A23-A868-9231AE019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9" name="TextBox 2628">
              <a:extLst>
                <a:ext uri="{FF2B5EF4-FFF2-40B4-BE49-F238E27FC236}">
                  <a16:creationId xmlns="" xmlns:a16="http://schemas.microsoft.com/office/drawing/2014/main" id="{87461F07-ED5C-4FB5-A2D8-F30ADF588BB4}"/>
                </a:ext>
              </a:extLst>
            </p:cNvPr>
            <p:cNvSpPr txBox="1"/>
            <p:nvPr/>
          </p:nvSpPr>
          <p:spPr>
            <a:xfrm>
              <a:off x="276265" y="839840"/>
              <a:ext cx="68443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Lampung</a:t>
              </a:r>
            </a:p>
          </p:txBody>
        </p:sp>
      </p:grpSp>
      <p:grpSp>
        <p:nvGrpSpPr>
          <p:cNvPr id="2630" name="Group 2629">
            <a:extLst>
              <a:ext uri="{FF2B5EF4-FFF2-40B4-BE49-F238E27FC236}">
                <a16:creationId xmlns="" xmlns:a16="http://schemas.microsoft.com/office/drawing/2014/main" id="{263CEFAD-1B2F-4F92-A7E9-6FD1C97605D6}"/>
              </a:ext>
            </a:extLst>
          </p:cNvPr>
          <p:cNvGrpSpPr/>
          <p:nvPr/>
        </p:nvGrpSpPr>
        <p:grpSpPr>
          <a:xfrm>
            <a:off x="2384849" y="4465882"/>
            <a:ext cx="567891" cy="383924"/>
            <a:chOff x="337442" y="673960"/>
            <a:chExt cx="567891" cy="383924"/>
          </a:xfrm>
        </p:grpSpPr>
        <p:pic>
          <p:nvPicPr>
            <p:cNvPr id="2631" name="Picture 2630">
              <a:extLst>
                <a:ext uri="{FF2B5EF4-FFF2-40B4-BE49-F238E27FC236}">
                  <a16:creationId xmlns="" xmlns:a16="http://schemas.microsoft.com/office/drawing/2014/main" id="{BDB11E13-0DCD-437B-9549-C7BD2FFB05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2" name="TextBox 2631">
              <a:extLst>
                <a:ext uri="{FF2B5EF4-FFF2-40B4-BE49-F238E27FC236}">
                  <a16:creationId xmlns="" xmlns:a16="http://schemas.microsoft.com/office/drawing/2014/main" id="{1B2459B0-86C1-4167-951E-AAFAB2F7A66E}"/>
                </a:ext>
              </a:extLst>
            </p:cNvPr>
            <p:cNvSpPr txBox="1"/>
            <p:nvPr/>
          </p:nvSpPr>
          <p:spPr>
            <a:xfrm>
              <a:off x="337442" y="82705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Banten</a:t>
              </a:r>
            </a:p>
          </p:txBody>
        </p:sp>
      </p:grpSp>
      <p:grpSp>
        <p:nvGrpSpPr>
          <p:cNvPr id="2633" name="Group 2632">
            <a:extLst>
              <a:ext uri="{FF2B5EF4-FFF2-40B4-BE49-F238E27FC236}">
                <a16:creationId xmlns="" xmlns:a16="http://schemas.microsoft.com/office/drawing/2014/main" id="{496E425B-B9C6-47F5-B78D-F2333D816845}"/>
              </a:ext>
            </a:extLst>
          </p:cNvPr>
          <p:cNvGrpSpPr/>
          <p:nvPr/>
        </p:nvGrpSpPr>
        <p:grpSpPr>
          <a:xfrm>
            <a:off x="3070218" y="4465881"/>
            <a:ext cx="567891" cy="371135"/>
            <a:chOff x="331048" y="673960"/>
            <a:chExt cx="567891" cy="371135"/>
          </a:xfrm>
        </p:grpSpPr>
        <p:pic>
          <p:nvPicPr>
            <p:cNvPr id="2634" name="Picture 2633">
              <a:extLst>
                <a:ext uri="{FF2B5EF4-FFF2-40B4-BE49-F238E27FC236}">
                  <a16:creationId xmlns="" xmlns:a16="http://schemas.microsoft.com/office/drawing/2014/main" id="{58AA3A6C-1330-4655-8AA4-3B6D06E509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5" name="TextBox 2634">
              <a:extLst>
                <a:ext uri="{FF2B5EF4-FFF2-40B4-BE49-F238E27FC236}">
                  <a16:creationId xmlns="" xmlns:a16="http://schemas.microsoft.com/office/drawing/2014/main" id="{026618CF-EEA0-4607-9CD4-5181943D4B0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DKI</a:t>
              </a:r>
            </a:p>
          </p:txBody>
        </p:sp>
      </p:grpSp>
      <p:grpSp>
        <p:nvGrpSpPr>
          <p:cNvPr id="2636" name="Group 2635">
            <a:extLst>
              <a:ext uri="{FF2B5EF4-FFF2-40B4-BE49-F238E27FC236}">
                <a16:creationId xmlns="" xmlns:a16="http://schemas.microsoft.com/office/drawing/2014/main" id="{C282EA07-F607-445C-9EE3-A8290A3C1BEE}"/>
              </a:ext>
            </a:extLst>
          </p:cNvPr>
          <p:cNvGrpSpPr/>
          <p:nvPr/>
        </p:nvGrpSpPr>
        <p:grpSpPr>
          <a:xfrm>
            <a:off x="3827590" y="4459254"/>
            <a:ext cx="567891" cy="384783"/>
            <a:chOff x="335697" y="673960"/>
            <a:chExt cx="567891" cy="384783"/>
          </a:xfrm>
        </p:grpSpPr>
        <p:pic>
          <p:nvPicPr>
            <p:cNvPr id="2637" name="Picture 2636">
              <a:extLst>
                <a:ext uri="{FF2B5EF4-FFF2-40B4-BE49-F238E27FC236}">
                  <a16:creationId xmlns="" xmlns:a16="http://schemas.microsoft.com/office/drawing/2014/main" id="{505E5EF5-8AF0-451E-95B9-ED8515462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8" name="TextBox 2637">
              <a:extLst>
                <a:ext uri="{FF2B5EF4-FFF2-40B4-BE49-F238E27FC236}">
                  <a16:creationId xmlns="" xmlns:a16="http://schemas.microsoft.com/office/drawing/2014/main" id="{C6A55D4F-2DE1-48EE-8A45-950253AD17BA}"/>
                </a:ext>
              </a:extLst>
            </p:cNvPr>
            <p:cNvSpPr txBox="1"/>
            <p:nvPr/>
          </p:nvSpPr>
          <p:spPr>
            <a:xfrm>
              <a:off x="335697" y="827911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39" name="Group 2638">
            <a:extLst>
              <a:ext uri="{FF2B5EF4-FFF2-40B4-BE49-F238E27FC236}">
                <a16:creationId xmlns="" xmlns:a16="http://schemas.microsoft.com/office/drawing/2014/main" id="{AC628388-DB3B-4574-9B2D-F2CDA8286E96}"/>
              </a:ext>
            </a:extLst>
          </p:cNvPr>
          <p:cNvGrpSpPr/>
          <p:nvPr/>
        </p:nvGrpSpPr>
        <p:grpSpPr>
          <a:xfrm>
            <a:off x="4518681" y="4467206"/>
            <a:ext cx="567891" cy="371135"/>
            <a:chOff x="331048" y="673960"/>
            <a:chExt cx="567891" cy="371135"/>
          </a:xfrm>
        </p:grpSpPr>
        <p:pic>
          <p:nvPicPr>
            <p:cNvPr id="2640" name="Picture 2639">
              <a:extLst>
                <a:ext uri="{FF2B5EF4-FFF2-40B4-BE49-F238E27FC236}">
                  <a16:creationId xmlns="" xmlns:a16="http://schemas.microsoft.com/office/drawing/2014/main" id="{C38CAB3C-706B-4C94-B1B9-47F69EA64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1" name="TextBox 2640">
              <a:extLst>
                <a:ext uri="{FF2B5EF4-FFF2-40B4-BE49-F238E27FC236}">
                  <a16:creationId xmlns="" xmlns:a16="http://schemas.microsoft.com/office/drawing/2014/main" id="{F1881B5C-5982-4BAE-83F0-DA752A8D6D8E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2" name="Group 2641">
            <a:extLst>
              <a:ext uri="{FF2B5EF4-FFF2-40B4-BE49-F238E27FC236}">
                <a16:creationId xmlns="" xmlns:a16="http://schemas.microsoft.com/office/drawing/2014/main" id="{B549D6A5-3891-4428-8A9E-E22AD5D82940}"/>
              </a:ext>
            </a:extLst>
          </p:cNvPr>
          <p:cNvGrpSpPr/>
          <p:nvPr/>
        </p:nvGrpSpPr>
        <p:grpSpPr>
          <a:xfrm>
            <a:off x="5194542" y="4463230"/>
            <a:ext cx="567891" cy="377959"/>
            <a:chOff x="331048" y="673960"/>
            <a:chExt cx="567891" cy="377959"/>
          </a:xfrm>
        </p:grpSpPr>
        <p:pic>
          <p:nvPicPr>
            <p:cNvPr id="2643" name="Picture 2642">
              <a:extLst>
                <a:ext uri="{FF2B5EF4-FFF2-40B4-BE49-F238E27FC236}">
                  <a16:creationId xmlns="" xmlns:a16="http://schemas.microsoft.com/office/drawing/2014/main" id="{8D7B118D-532E-460E-82DF-3ACAA25CD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4" name="TextBox 2643">
              <a:extLst>
                <a:ext uri="{FF2B5EF4-FFF2-40B4-BE49-F238E27FC236}">
                  <a16:creationId xmlns="" xmlns:a16="http://schemas.microsoft.com/office/drawing/2014/main" id="{ED850EEC-3C99-4DEC-B4A9-81799B21EEBF}"/>
                </a:ext>
              </a:extLst>
            </p:cNvPr>
            <p:cNvSpPr txBox="1"/>
            <p:nvPr/>
          </p:nvSpPr>
          <p:spPr>
            <a:xfrm>
              <a:off x="331048" y="821087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D.I.Y</a:t>
              </a:r>
            </a:p>
          </p:txBody>
        </p:sp>
      </p:grpSp>
      <p:grpSp>
        <p:nvGrpSpPr>
          <p:cNvPr id="2645" name="Group 2644">
            <a:extLst>
              <a:ext uri="{FF2B5EF4-FFF2-40B4-BE49-F238E27FC236}">
                <a16:creationId xmlns="" xmlns:a16="http://schemas.microsoft.com/office/drawing/2014/main" id="{FF0621AE-ECCA-4209-892F-A04FB12032E1}"/>
              </a:ext>
            </a:extLst>
          </p:cNvPr>
          <p:cNvGrpSpPr/>
          <p:nvPr/>
        </p:nvGrpSpPr>
        <p:grpSpPr>
          <a:xfrm>
            <a:off x="5896353" y="4470054"/>
            <a:ext cx="596675" cy="376159"/>
            <a:chOff x="341096" y="673960"/>
            <a:chExt cx="596675" cy="376159"/>
          </a:xfrm>
        </p:grpSpPr>
        <p:pic>
          <p:nvPicPr>
            <p:cNvPr id="2646" name="Picture 2645">
              <a:extLst>
                <a:ext uri="{FF2B5EF4-FFF2-40B4-BE49-F238E27FC236}">
                  <a16:creationId xmlns="" xmlns:a16="http://schemas.microsoft.com/office/drawing/2014/main" id="{FC7AEFBB-1418-4C56-A530-D90B2CA0A2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7" name="TextBox 2646">
              <a:extLst>
                <a:ext uri="{FF2B5EF4-FFF2-40B4-BE49-F238E27FC236}">
                  <a16:creationId xmlns="" xmlns:a16="http://schemas.microsoft.com/office/drawing/2014/main" id="{79EA194E-B32D-4507-844C-F9F037C3A62B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8" name="Group 2647">
            <a:extLst>
              <a:ext uri="{FF2B5EF4-FFF2-40B4-BE49-F238E27FC236}">
                <a16:creationId xmlns="" xmlns:a16="http://schemas.microsoft.com/office/drawing/2014/main" id="{5050DD20-CEFB-477C-BC1F-4EE08371251C}"/>
              </a:ext>
            </a:extLst>
          </p:cNvPr>
          <p:cNvGrpSpPr/>
          <p:nvPr/>
        </p:nvGrpSpPr>
        <p:grpSpPr>
          <a:xfrm>
            <a:off x="6554947" y="4460580"/>
            <a:ext cx="567891" cy="398430"/>
            <a:chOff x="310577" y="673960"/>
            <a:chExt cx="567891" cy="398430"/>
          </a:xfrm>
        </p:grpSpPr>
        <p:pic>
          <p:nvPicPr>
            <p:cNvPr id="2649" name="Picture 2648">
              <a:extLst>
                <a:ext uri="{FF2B5EF4-FFF2-40B4-BE49-F238E27FC236}">
                  <a16:creationId xmlns="" xmlns:a16="http://schemas.microsoft.com/office/drawing/2014/main" id="{102293BE-4D71-4BBF-B4D3-DA21B527B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0" name="TextBox 2649">
              <a:extLst>
                <a:ext uri="{FF2B5EF4-FFF2-40B4-BE49-F238E27FC236}">
                  <a16:creationId xmlns="" xmlns:a16="http://schemas.microsoft.com/office/drawing/2014/main" id="{4650DF37-E8AA-484A-98AE-32F81AB3AC49}"/>
                </a:ext>
              </a:extLst>
            </p:cNvPr>
            <p:cNvSpPr txBox="1"/>
            <p:nvPr/>
          </p:nvSpPr>
          <p:spPr>
            <a:xfrm>
              <a:off x="310577" y="841558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Bali</a:t>
              </a:r>
            </a:p>
          </p:txBody>
        </p:sp>
      </p:grpSp>
      <p:grpSp>
        <p:nvGrpSpPr>
          <p:cNvPr id="2651" name="Group 2650">
            <a:extLst>
              <a:ext uri="{FF2B5EF4-FFF2-40B4-BE49-F238E27FC236}">
                <a16:creationId xmlns="" xmlns:a16="http://schemas.microsoft.com/office/drawing/2014/main" id="{F3A7183B-7676-48D6-B6A9-AA549E3FA681}"/>
              </a:ext>
            </a:extLst>
          </p:cNvPr>
          <p:cNvGrpSpPr/>
          <p:nvPr/>
        </p:nvGrpSpPr>
        <p:grpSpPr>
          <a:xfrm>
            <a:off x="7202417" y="4465880"/>
            <a:ext cx="660387" cy="382553"/>
            <a:chOff x="268934" y="673960"/>
            <a:chExt cx="660387" cy="382553"/>
          </a:xfrm>
        </p:grpSpPr>
        <p:pic>
          <p:nvPicPr>
            <p:cNvPr id="2652" name="Picture 2651">
              <a:extLst>
                <a:ext uri="{FF2B5EF4-FFF2-40B4-BE49-F238E27FC236}">
                  <a16:creationId xmlns="" xmlns:a16="http://schemas.microsoft.com/office/drawing/2014/main" id="{38916175-4D68-4FB9-9E74-C36A6AFEA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3" name="TextBox 2652">
              <a:extLst>
                <a:ext uri="{FF2B5EF4-FFF2-40B4-BE49-F238E27FC236}">
                  <a16:creationId xmlns="" xmlns:a16="http://schemas.microsoft.com/office/drawing/2014/main" id="{623F01B7-0F98-4CA2-8C03-C5A2D95552FF}"/>
                </a:ext>
              </a:extLst>
            </p:cNvPr>
            <p:cNvSpPr txBox="1"/>
            <p:nvPr/>
          </p:nvSpPr>
          <p:spPr>
            <a:xfrm>
              <a:off x="268934" y="825681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NTB</a:t>
              </a:r>
            </a:p>
          </p:txBody>
        </p:sp>
      </p:grpSp>
      <p:grpSp>
        <p:nvGrpSpPr>
          <p:cNvPr id="2654" name="Group 2653">
            <a:extLst>
              <a:ext uri="{FF2B5EF4-FFF2-40B4-BE49-F238E27FC236}">
                <a16:creationId xmlns="" xmlns:a16="http://schemas.microsoft.com/office/drawing/2014/main" id="{4DF6D1C6-FD63-4C56-8C2B-E98DC42D1E53}"/>
              </a:ext>
            </a:extLst>
          </p:cNvPr>
          <p:cNvGrpSpPr/>
          <p:nvPr/>
        </p:nvGrpSpPr>
        <p:grpSpPr>
          <a:xfrm>
            <a:off x="7935645" y="4467205"/>
            <a:ext cx="567891" cy="386208"/>
            <a:chOff x="321000" y="673960"/>
            <a:chExt cx="567891" cy="386208"/>
          </a:xfrm>
        </p:grpSpPr>
        <p:pic>
          <p:nvPicPr>
            <p:cNvPr id="2655" name="Picture 2654">
              <a:extLst>
                <a:ext uri="{FF2B5EF4-FFF2-40B4-BE49-F238E27FC236}">
                  <a16:creationId xmlns="" xmlns:a16="http://schemas.microsoft.com/office/drawing/2014/main" id="{C41B8EC3-C81F-48D8-885C-A9BAD6B4A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6" name="TextBox 2655">
              <a:extLst>
                <a:ext uri="{FF2B5EF4-FFF2-40B4-BE49-F238E27FC236}">
                  <a16:creationId xmlns="" xmlns:a16="http://schemas.microsoft.com/office/drawing/2014/main" id="{4926D804-D060-4B3D-90FF-084E21FCF42A}"/>
                </a:ext>
              </a:extLst>
            </p:cNvPr>
            <p:cNvSpPr txBox="1"/>
            <p:nvPr/>
          </p:nvSpPr>
          <p:spPr>
            <a:xfrm>
              <a:off x="321000" y="82933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NTT</a:t>
              </a:r>
            </a:p>
          </p:txBody>
        </p:sp>
      </p:grpSp>
      <p:grpSp>
        <p:nvGrpSpPr>
          <p:cNvPr id="2657" name="Group 2656">
            <a:extLst>
              <a:ext uri="{FF2B5EF4-FFF2-40B4-BE49-F238E27FC236}">
                <a16:creationId xmlns="" xmlns:a16="http://schemas.microsoft.com/office/drawing/2014/main" id="{25EC5EFE-25EC-4755-930E-A7C14B0151C7}"/>
              </a:ext>
            </a:extLst>
          </p:cNvPr>
          <p:cNvGrpSpPr/>
          <p:nvPr/>
        </p:nvGrpSpPr>
        <p:grpSpPr>
          <a:xfrm>
            <a:off x="8620782" y="4468530"/>
            <a:ext cx="567891" cy="381184"/>
            <a:chOff x="321000" y="673960"/>
            <a:chExt cx="567891" cy="381184"/>
          </a:xfrm>
        </p:grpSpPr>
        <p:pic>
          <p:nvPicPr>
            <p:cNvPr id="2658" name="Picture 2657">
              <a:extLst>
                <a:ext uri="{FF2B5EF4-FFF2-40B4-BE49-F238E27FC236}">
                  <a16:creationId xmlns="" xmlns:a16="http://schemas.microsoft.com/office/drawing/2014/main" id="{942D3D36-8A9D-42C8-9F9C-A229AA58B3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9" name="TextBox 2658">
              <a:extLst>
                <a:ext uri="{FF2B5EF4-FFF2-40B4-BE49-F238E27FC236}">
                  <a16:creationId xmlns="" xmlns:a16="http://schemas.microsoft.com/office/drawing/2014/main" id="{136EEFA9-FF0D-4DE3-B96C-88024FFBCE7C}"/>
                </a:ext>
              </a:extLst>
            </p:cNvPr>
            <p:cNvSpPr txBox="1"/>
            <p:nvPr/>
          </p:nvSpPr>
          <p:spPr>
            <a:xfrm>
              <a:off x="321000" y="82431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0" name="Group 2659">
            <a:extLst>
              <a:ext uri="{FF2B5EF4-FFF2-40B4-BE49-F238E27FC236}">
                <a16:creationId xmlns="" xmlns:a16="http://schemas.microsoft.com/office/drawing/2014/main" id="{9583D423-9F48-4F8E-9005-25226D633E50}"/>
              </a:ext>
            </a:extLst>
          </p:cNvPr>
          <p:cNvGrpSpPr/>
          <p:nvPr/>
        </p:nvGrpSpPr>
        <p:grpSpPr>
          <a:xfrm>
            <a:off x="9314964" y="4472506"/>
            <a:ext cx="595874" cy="377073"/>
            <a:chOff x="327394" y="673960"/>
            <a:chExt cx="595874" cy="377073"/>
          </a:xfrm>
        </p:grpSpPr>
        <p:pic>
          <p:nvPicPr>
            <p:cNvPr id="2661" name="Picture 2660">
              <a:extLst>
                <a:ext uri="{FF2B5EF4-FFF2-40B4-BE49-F238E27FC236}">
                  <a16:creationId xmlns="" xmlns:a16="http://schemas.microsoft.com/office/drawing/2014/main" id="{9CD7ED33-0B9F-4AEE-8594-0E0908572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2" name="TextBox 2661">
              <a:extLst>
                <a:ext uri="{FF2B5EF4-FFF2-40B4-BE49-F238E27FC236}">
                  <a16:creationId xmlns="" xmlns:a16="http://schemas.microsoft.com/office/drawing/2014/main" id="{B609930E-EA8F-4822-8EA9-A1563942D7A6}"/>
                </a:ext>
              </a:extLst>
            </p:cNvPr>
            <p:cNvSpPr txBox="1"/>
            <p:nvPr/>
          </p:nvSpPr>
          <p:spPr>
            <a:xfrm>
              <a:off x="327394" y="820201"/>
              <a:ext cx="59587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3" name="Group 2662">
            <a:extLst>
              <a:ext uri="{FF2B5EF4-FFF2-40B4-BE49-F238E27FC236}">
                <a16:creationId xmlns="" xmlns:a16="http://schemas.microsoft.com/office/drawing/2014/main" id="{CA28EC5D-A91F-492E-9869-3F291A7191C1}"/>
              </a:ext>
            </a:extLst>
          </p:cNvPr>
          <p:cNvGrpSpPr/>
          <p:nvPr/>
        </p:nvGrpSpPr>
        <p:grpSpPr>
          <a:xfrm>
            <a:off x="10011706" y="4469856"/>
            <a:ext cx="567891" cy="371135"/>
            <a:chOff x="331048" y="673960"/>
            <a:chExt cx="567891" cy="371135"/>
          </a:xfrm>
        </p:grpSpPr>
        <p:pic>
          <p:nvPicPr>
            <p:cNvPr id="2664" name="Picture 2663">
              <a:extLst>
                <a:ext uri="{FF2B5EF4-FFF2-40B4-BE49-F238E27FC236}">
                  <a16:creationId xmlns="" xmlns:a16="http://schemas.microsoft.com/office/drawing/2014/main" id="{E99E8B53-D0C4-4DAF-8151-298A5AA45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5" name="TextBox 2664">
              <a:extLst>
                <a:ext uri="{FF2B5EF4-FFF2-40B4-BE49-F238E27FC236}">
                  <a16:creationId xmlns="" xmlns:a16="http://schemas.microsoft.com/office/drawing/2014/main" id="{7DEB4A58-A42E-4A0D-AA09-8AFB07CAA690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pic>
        <p:nvPicPr>
          <p:cNvPr id="2666" name="Picture 2665">
            <a:extLst>
              <a:ext uri="{FF2B5EF4-FFF2-40B4-BE49-F238E27FC236}">
                <a16:creationId xmlns="" xmlns:a16="http://schemas.microsoft.com/office/drawing/2014/main" id="{97CE9733-D5C8-4E33-B977-6FEC44510FB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01" y="4471987"/>
            <a:ext cx="469306" cy="277907"/>
          </a:xfrm>
          <a:prstGeom prst="rect">
            <a:avLst/>
          </a:prstGeom>
        </p:spPr>
      </p:pic>
      <p:sp>
        <p:nvSpPr>
          <p:cNvPr id="2667" name="TextBox 2666">
            <a:extLst>
              <a:ext uri="{FF2B5EF4-FFF2-40B4-BE49-F238E27FC236}">
                <a16:creationId xmlns="" xmlns:a16="http://schemas.microsoft.com/office/drawing/2014/main" id="{6399C6A0-EE53-4C2F-8138-8AA5E3B1DC67}"/>
              </a:ext>
            </a:extLst>
          </p:cNvPr>
          <p:cNvSpPr txBox="1"/>
          <p:nvPr/>
        </p:nvSpPr>
        <p:spPr>
          <a:xfrm>
            <a:off x="10674288" y="4621424"/>
            <a:ext cx="60498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latin typeface="Cambria" panose="02040503050406030204" pitchFamily="18" charset="0"/>
              </a:rPr>
              <a:t>Maluku</a:t>
            </a:r>
          </a:p>
        </p:txBody>
      </p:sp>
      <p:pic>
        <p:nvPicPr>
          <p:cNvPr id="2668" name="Picture 2667">
            <a:extLst>
              <a:ext uri="{FF2B5EF4-FFF2-40B4-BE49-F238E27FC236}">
                <a16:creationId xmlns="" xmlns:a16="http://schemas.microsoft.com/office/drawing/2014/main" id="{E004029D-073C-478F-8D0C-E7AFFEA1978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8131" y="4461330"/>
            <a:ext cx="469306" cy="277907"/>
          </a:xfrm>
          <a:prstGeom prst="rect">
            <a:avLst/>
          </a:prstGeom>
        </p:spPr>
      </p:pic>
      <p:sp>
        <p:nvSpPr>
          <p:cNvPr id="2669" name="TextBox 2668">
            <a:extLst>
              <a:ext uri="{FF2B5EF4-FFF2-40B4-BE49-F238E27FC236}">
                <a16:creationId xmlns="" xmlns:a16="http://schemas.microsoft.com/office/drawing/2014/main" id="{F908725B-B29C-4D9E-9086-5C9B7E47D805}"/>
              </a:ext>
            </a:extLst>
          </p:cNvPr>
          <p:cNvSpPr txBox="1"/>
          <p:nvPr/>
        </p:nvSpPr>
        <p:spPr>
          <a:xfrm>
            <a:off x="11368843" y="4610767"/>
            <a:ext cx="56789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>
                <a:latin typeface="Cambria" panose="02040503050406030204" pitchFamily="18" charset="0"/>
              </a:rPr>
              <a:t>Papua</a:t>
            </a:r>
          </a:p>
        </p:txBody>
      </p:sp>
      <p:grpSp>
        <p:nvGrpSpPr>
          <p:cNvPr id="2670" name="Group 2669">
            <a:extLst>
              <a:ext uri="{FF2B5EF4-FFF2-40B4-BE49-F238E27FC236}">
                <a16:creationId xmlns="" xmlns:a16="http://schemas.microsoft.com/office/drawing/2014/main" id="{0F6317A1-8CE8-408B-8F9F-372DCC28A50F}"/>
              </a:ext>
            </a:extLst>
          </p:cNvPr>
          <p:cNvGrpSpPr/>
          <p:nvPr/>
        </p:nvGrpSpPr>
        <p:grpSpPr>
          <a:xfrm>
            <a:off x="273591" y="1108299"/>
            <a:ext cx="701649" cy="312831"/>
            <a:chOff x="6137181" y="4422999"/>
            <a:chExt cx="701649" cy="312831"/>
          </a:xfrm>
        </p:grpSpPr>
        <p:grpSp>
          <p:nvGrpSpPr>
            <p:cNvPr id="2671" name="Group 2670">
              <a:extLst>
                <a:ext uri="{FF2B5EF4-FFF2-40B4-BE49-F238E27FC236}">
                  <a16:creationId xmlns="" xmlns:a16="http://schemas.microsoft.com/office/drawing/2014/main" id="{1DFB980E-05BC-4A29-B95C-CEC20E5C729A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678" name="Picture 2677">
                <a:extLst>
                  <a:ext uri="{FF2B5EF4-FFF2-40B4-BE49-F238E27FC236}">
                    <a16:creationId xmlns="" xmlns:a16="http://schemas.microsoft.com/office/drawing/2014/main" id="{350373E5-5014-4E59-9FE6-934198DCB3C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679" name="Picture 2">
                <a:extLst>
                  <a:ext uri="{FF2B5EF4-FFF2-40B4-BE49-F238E27FC236}">
                    <a16:creationId xmlns="" xmlns:a16="http://schemas.microsoft.com/office/drawing/2014/main" id="{7FE433EB-36EC-41EE-A947-2C9FDF66243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672" name="Straight Connector 2671">
              <a:extLst>
                <a:ext uri="{FF2B5EF4-FFF2-40B4-BE49-F238E27FC236}">
                  <a16:creationId xmlns="" xmlns:a16="http://schemas.microsoft.com/office/drawing/2014/main" id="{20D1FE37-E059-4B2E-822D-633FF6DE016B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3" name="Straight Connector 2672">
              <a:extLst>
                <a:ext uri="{FF2B5EF4-FFF2-40B4-BE49-F238E27FC236}">
                  <a16:creationId xmlns="" xmlns:a16="http://schemas.microsoft.com/office/drawing/2014/main" id="{D9C2A08F-3BA1-4567-AE0D-9F9EB3CF78A3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74" name="TextBox 2673">
              <a:extLst>
                <a:ext uri="{FF2B5EF4-FFF2-40B4-BE49-F238E27FC236}">
                  <a16:creationId xmlns="" xmlns:a16="http://schemas.microsoft.com/office/drawing/2014/main" id="{0B23E7B6-054D-469A-8DCD-4BBF37E23987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298</a:t>
              </a:r>
            </a:p>
          </p:txBody>
        </p:sp>
        <p:cxnSp>
          <p:nvCxnSpPr>
            <p:cNvPr id="2675" name="Straight Connector 2674">
              <a:extLst>
                <a:ext uri="{FF2B5EF4-FFF2-40B4-BE49-F238E27FC236}">
                  <a16:creationId xmlns="" xmlns:a16="http://schemas.microsoft.com/office/drawing/2014/main" id="{30B4AFE4-2ABC-44DB-BD49-5920C76B10A3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6" name="Straight Connector 2675">
              <a:extLst>
                <a:ext uri="{FF2B5EF4-FFF2-40B4-BE49-F238E27FC236}">
                  <a16:creationId xmlns="" xmlns:a16="http://schemas.microsoft.com/office/drawing/2014/main" id="{E02F7B7C-208B-4E7A-9319-F52623C684BE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7" name="Straight Connector 2676">
              <a:extLst>
                <a:ext uri="{FF2B5EF4-FFF2-40B4-BE49-F238E27FC236}">
                  <a16:creationId xmlns="" xmlns:a16="http://schemas.microsoft.com/office/drawing/2014/main" id="{60A0169F-C68A-41E1-8381-0E33C21D18A3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80" name="Group 2679">
            <a:extLst>
              <a:ext uri="{FF2B5EF4-FFF2-40B4-BE49-F238E27FC236}">
                <a16:creationId xmlns="" xmlns:a16="http://schemas.microsoft.com/office/drawing/2014/main" id="{19DFB7BD-981E-4D02-A256-47CD76185A5C}"/>
              </a:ext>
            </a:extLst>
          </p:cNvPr>
          <p:cNvGrpSpPr/>
          <p:nvPr/>
        </p:nvGrpSpPr>
        <p:grpSpPr>
          <a:xfrm>
            <a:off x="936979" y="1115471"/>
            <a:ext cx="701649" cy="312831"/>
            <a:chOff x="6137181" y="4422999"/>
            <a:chExt cx="701649" cy="312831"/>
          </a:xfrm>
        </p:grpSpPr>
        <p:grpSp>
          <p:nvGrpSpPr>
            <p:cNvPr id="2681" name="Group 2680">
              <a:extLst>
                <a:ext uri="{FF2B5EF4-FFF2-40B4-BE49-F238E27FC236}">
                  <a16:creationId xmlns="" xmlns:a16="http://schemas.microsoft.com/office/drawing/2014/main" id="{F63F0ED9-E0EC-419F-B298-B2E56E29A5CE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688" name="Picture 2687">
                <a:extLst>
                  <a:ext uri="{FF2B5EF4-FFF2-40B4-BE49-F238E27FC236}">
                    <a16:creationId xmlns="" xmlns:a16="http://schemas.microsoft.com/office/drawing/2014/main" id="{7F66A0F5-728A-4E98-8E72-4226E34D422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689" name="Picture 2">
                <a:extLst>
                  <a:ext uri="{FF2B5EF4-FFF2-40B4-BE49-F238E27FC236}">
                    <a16:creationId xmlns="" xmlns:a16="http://schemas.microsoft.com/office/drawing/2014/main" id="{B136427C-49BE-42BD-96C4-F38611B9D28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682" name="Straight Connector 2681">
              <a:extLst>
                <a:ext uri="{FF2B5EF4-FFF2-40B4-BE49-F238E27FC236}">
                  <a16:creationId xmlns="" xmlns:a16="http://schemas.microsoft.com/office/drawing/2014/main" id="{EE2DF0AC-DA8F-4C76-A264-A7C8F02BA767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3" name="Straight Connector 2682">
              <a:extLst>
                <a:ext uri="{FF2B5EF4-FFF2-40B4-BE49-F238E27FC236}">
                  <a16:creationId xmlns="" xmlns:a16="http://schemas.microsoft.com/office/drawing/2014/main" id="{B074E404-87E5-4455-B1E0-8370DD286531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84" name="TextBox 2683">
              <a:extLst>
                <a:ext uri="{FF2B5EF4-FFF2-40B4-BE49-F238E27FC236}">
                  <a16:creationId xmlns="" xmlns:a16="http://schemas.microsoft.com/office/drawing/2014/main" id="{B433CE06-A0C9-4563-ADCD-794B0539E2F5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230</a:t>
              </a:r>
            </a:p>
          </p:txBody>
        </p:sp>
        <p:cxnSp>
          <p:nvCxnSpPr>
            <p:cNvPr id="2685" name="Straight Connector 2684">
              <a:extLst>
                <a:ext uri="{FF2B5EF4-FFF2-40B4-BE49-F238E27FC236}">
                  <a16:creationId xmlns="" xmlns:a16="http://schemas.microsoft.com/office/drawing/2014/main" id="{AE5D36EC-8862-4F55-8EE7-051937F6AC03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6" name="Straight Connector 2685">
              <a:extLst>
                <a:ext uri="{FF2B5EF4-FFF2-40B4-BE49-F238E27FC236}">
                  <a16:creationId xmlns="" xmlns:a16="http://schemas.microsoft.com/office/drawing/2014/main" id="{2BF42824-4A08-4F90-86C7-354124110F0E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7" name="Straight Connector 2686">
              <a:extLst>
                <a:ext uri="{FF2B5EF4-FFF2-40B4-BE49-F238E27FC236}">
                  <a16:creationId xmlns="" xmlns:a16="http://schemas.microsoft.com/office/drawing/2014/main" id="{BE636D83-3204-4BD2-921B-F6863C193C6A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690" name="Group 2689">
            <a:extLst>
              <a:ext uri="{FF2B5EF4-FFF2-40B4-BE49-F238E27FC236}">
                <a16:creationId xmlns="" xmlns:a16="http://schemas.microsoft.com/office/drawing/2014/main" id="{AF1D837C-4FCE-49B6-B52E-D576AF7A4DA6}"/>
              </a:ext>
            </a:extLst>
          </p:cNvPr>
          <p:cNvGrpSpPr/>
          <p:nvPr/>
        </p:nvGrpSpPr>
        <p:grpSpPr>
          <a:xfrm>
            <a:off x="1616504" y="1117264"/>
            <a:ext cx="701649" cy="312831"/>
            <a:chOff x="6137181" y="4422999"/>
            <a:chExt cx="701649" cy="312831"/>
          </a:xfrm>
        </p:grpSpPr>
        <p:grpSp>
          <p:nvGrpSpPr>
            <p:cNvPr id="2691" name="Group 2690">
              <a:extLst>
                <a:ext uri="{FF2B5EF4-FFF2-40B4-BE49-F238E27FC236}">
                  <a16:creationId xmlns="" xmlns:a16="http://schemas.microsoft.com/office/drawing/2014/main" id="{30D29291-B89D-442E-A236-DAEBB022BCA0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698" name="Picture 2697">
                <a:extLst>
                  <a:ext uri="{FF2B5EF4-FFF2-40B4-BE49-F238E27FC236}">
                    <a16:creationId xmlns="" xmlns:a16="http://schemas.microsoft.com/office/drawing/2014/main" id="{03471BF0-6E75-44E4-8E02-D0144174602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699" name="Picture 2">
                <a:extLst>
                  <a:ext uri="{FF2B5EF4-FFF2-40B4-BE49-F238E27FC236}">
                    <a16:creationId xmlns="" xmlns:a16="http://schemas.microsoft.com/office/drawing/2014/main" id="{084D6A22-36A3-4A1B-866E-9A1C70C550E4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692" name="Straight Connector 2691">
              <a:extLst>
                <a:ext uri="{FF2B5EF4-FFF2-40B4-BE49-F238E27FC236}">
                  <a16:creationId xmlns="" xmlns:a16="http://schemas.microsoft.com/office/drawing/2014/main" id="{3E5B0378-C9EE-4B3F-A03A-14179EC96260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3" name="Straight Connector 2692">
              <a:extLst>
                <a:ext uri="{FF2B5EF4-FFF2-40B4-BE49-F238E27FC236}">
                  <a16:creationId xmlns="" xmlns:a16="http://schemas.microsoft.com/office/drawing/2014/main" id="{773A1A07-163E-46EE-8006-010E7EBE7E8A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94" name="TextBox 2693">
              <a:extLst>
                <a:ext uri="{FF2B5EF4-FFF2-40B4-BE49-F238E27FC236}">
                  <a16:creationId xmlns="" xmlns:a16="http://schemas.microsoft.com/office/drawing/2014/main" id="{C4BA9C5D-A356-4B76-BFD2-CF43C91AC6AB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249</a:t>
              </a:r>
            </a:p>
          </p:txBody>
        </p:sp>
        <p:cxnSp>
          <p:nvCxnSpPr>
            <p:cNvPr id="2695" name="Straight Connector 2694">
              <a:extLst>
                <a:ext uri="{FF2B5EF4-FFF2-40B4-BE49-F238E27FC236}">
                  <a16:creationId xmlns="" xmlns:a16="http://schemas.microsoft.com/office/drawing/2014/main" id="{3E8A8731-1226-4818-A86A-71ED4309FE65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6" name="Straight Connector 2695">
              <a:extLst>
                <a:ext uri="{FF2B5EF4-FFF2-40B4-BE49-F238E27FC236}">
                  <a16:creationId xmlns="" xmlns:a16="http://schemas.microsoft.com/office/drawing/2014/main" id="{C0119D97-4B4E-4954-B3CE-A547DEE52E50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97" name="Straight Connector 2696">
              <a:extLst>
                <a:ext uri="{FF2B5EF4-FFF2-40B4-BE49-F238E27FC236}">
                  <a16:creationId xmlns="" xmlns:a16="http://schemas.microsoft.com/office/drawing/2014/main" id="{C847B032-D20F-49C8-932A-7DFF743C26F6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00" name="Group 2699">
            <a:extLst>
              <a:ext uri="{FF2B5EF4-FFF2-40B4-BE49-F238E27FC236}">
                <a16:creationId xmlns="" xmlns:a16="http://schemas.microsoft.com/office/drawing/2014/main" id="{1A009328-2B0D-4C11-A68B-177271844F4A}"/>
              </a:ext>
            </a:extLst>
          </p:cNvPr>
          <p:cNvGrpSpPr/>
          <p:nvPr/>
        </p:nvGrpSpPr>
        <p:grpSpPr>
          <a:xfrm>
            <a:off x="2247618" y="1113677"/>
            <a:ext cx="701649" cy="312831"/>
            <a:chOff x="6137181" y="4422999"/>
            <a:chExt cx="701649" cy="312831"/>
          </a:xfrm>
        </p:grpSpPr>
        <p:grpSp>
          <p:nvGrpSpPr>
            <p:cNvPr id="2701" name="Group 2700">
              <a:extLst>
                <a:ext uri="{FF2B5EF4-FFF2-40B4-BE49-F238E27FC236}">
                  <a16:creationId xmlns="" xmlns:a16="http://schemas.microsoft.com/office/drawing/2014/main" id="{37F1F80C-DF38-40AC-B054-A26831234B85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708" name="Picture 2707">
                <a:extLst>
                  <a:ext uri="{FF2B5EF4-FFF2-40B4-BE49-F238E27FC236}">
                    <a16:creationId xmlns="" xmlns:a16="http://schemas.microsoft.com/office/drawing/2014/main" id="{51348C3B-B43D-4B7F-AE4A-E799A87E938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709" name="Picture 2">
                <a:extLst>
                  <a:ext uri="{FF2B5EF4-FFF2-40B4-BE49-F238E27FC236}">
                    <a16:creationId xmlns="" xmlns:a16="http://schemas.microsoft.com/office/drawing/2014/main" id="{74252010-B449-4FA8-AB57-03BA5B32A89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702" name="Straight Connector 2701">
              <a:extLst>
                <a:ext uri="{FF2B5EF4-FFF2-40B4-BE49-F238E27FC236}">
                  <a16:creationId xmlns="" xmlns:a16="http://schemas.microsoft.com/office/drawing/2014/main" id="{B4680D60-7FBF-488F-81FE-4D545FA8B241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3" name="Straight Connector 2702">
              <a:extLst>
                <a:ext uri="{FF2B5EF4-FFF2-40B4-BE49-F238E27FC236}">
                  <a16:creationId xmlns="" xmlns:a16="http://schemas.microsoft.com/office/drawing/2014/main" id="{01F97509-DE70-4CFC-9D67-5994A608C071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04" name="TextBox 2703">
              <a:extLst>
                <a:ext uri="{FF2B5EF4-FFF2-40B4-BE49-F238E27FC236}">
                  <a16:creationId xmlns="" xmlns:a16="http://schemas.microsoft.com/office/drawing/2014/main" id="{8559502F-3943-4281-BDFC-5B8D1FABC768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281</a:t>
              </a:r>
            </a:p>
          </p:txBody>
        </p:sp>
        <p:cxnSp>
          <p:nvCxnSpPr>
            <p:cNvPr id="2705" name="Straight Connector 2704">
              <a:extLst>
                <a:ext uri="{FF2B5EF4-FFF2-40B4-BE49-F238E27FC236}">
                  <a16:creationId xmlns="" xmlns:a16="http://schemas.microsoft.com/office/drawing/2014/main" id="{3219E3E3-C927-4B69-A3CD-1F00C1B1062C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6" name="Straight Connector 2705">
              <a:extLst>
                <a:ext uri="{FF2B5EF4-FFF2-40B4-BE49-F238E27FC236}">
                  <a16:creationId xmlns="" xmlns:a16="http://schemas.microsoft.com/office/drawing/2014/main" id="{1E79D9BB-12EC-4C5D-9451-B57A953E8C14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7" name="Straight Connector 2706">
              <a:extLst>
                <a:ext uri="{FF2B5EF4-FFF2-40B4-BE49-F238E27FC236}">
                  <a16:creationId xmlns="" xmlns:a16="http://schemas.microsoft.com/office/drawing/2014/main" id="{CFE38BD7-7047-49FE-8326-FD1C524EE10B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10" name="Group 2709">
            <a:extLst>
              <a:ext uri="{FF2B5EF4-FFF2-40B4-BE49-F238E27FC236}">
                <a16:creationId xmlns="" xmlns:a16="http://schemas.microsoft.com/office/drawing/2014/main" id="{874AA792-6D1F-4A5C-8735-47EA13F77E05}"/>
              </a:ext>
            </a:extLst>
          </p:cNvPr>
          <p:cNvGrpSpPr/>
          <p:nvPr/>
        </p:nvGrpSpPr>
        <p:grpSpPr>
          <a:xfrm>
            <a:off x="2921764" y="1115469"/>
            <a:ext cx="701649" cy="312831"/>
            <a:chOff x="6137181" y="4422999"/>
            <a:chExt cx="701649" cy="312831"/>
          </a:xfrm>
        </p:grpSpPr>
        <p:grpSp>
          <p:nvGrpSpPr>
            <p:cNvPr id="2711" name="Group 2710">
              <a:extLst>
                <a:ext uri="{FF2B5EF4-FFF2-40B4-BE49-F238E27FC236}">
                  <a16:creationId xmlns="" xmlns:a16="http://schemas.microsoft.com/office/drawing/2014/main" id="{0A776307-01B1-4E1F-9413-477E217C01D4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718" name="Picture 2717">
                <a:extLst>
                  <a:ext uri="{FF2B5EF4-FFF2-40B4-BE49-F238E27FC236}">
                    <a16:creationId xmlns="" xmlns:a16="http://schemas.microsoft.com/office/drawing/2014/main" id="{BD9AB05E-C8A2-4E8D-B3D1-4F312697F81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719" name="Picture 2">
                <a:extLst>
                  <a:ext uri="{FF2B5EF4-FFF2-40B4-BE49-F238E27FC236}">
                    <a16:creationId xmlns="" xmlns:a16="http://schemas.microsoft.com/office/drawing/2014/main" id="{C5F8ACCB-589D-4505-B5FB-18E6890DF95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712" name="Straight Connector 2711">
              <a:extLst>
                <a:ext uri="{FF2B5EF4-FFF2-40B4-BE49-F238E27FC236}">
                  <a16:creationId xmlns="" xmlns:a16="http://schemas.microsoft.com/office/drawing/2014/main" id="{F5EE062E-5088-4095-B188-071FB9A39A56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3" name="Straight Connector 2712">
              <a:extLst>
                <a:ext uri="{FF2B5EF4-FFF2-40B4-BE49-F238E27FC236}">
                  <a16:creationId xmlns="" xmlns:a16="http://schemas.microsoft.com/office/drawing/2014/main" id="{262E6CC5-BCF0-4A7B-838D-D6B212D02108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14" name="TextBox 2713">
              <a:extLst>
                <a:ext uri="{FF2B5EF4-FFF2-40B4-BE49-F238E27FC236}">
                  <a16:creationId xmlns="" xmlns:a16="http://schemas.microsoft.com/office/drawing/2014/main" id="{C722E281-86B8-401E-B641-98B2E51C7A3F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62</a:t>
              </a:r>
            </a:p>
          </p:txBody>
        </p:sp>
        <p:cxnSp>
          <p:nvCxnSpPr>
            <p:cNvPr id="2715" name="Straight Connector 2714">
              <a:extLst>
                <a:ext uri="{FF2B5EF4-FFF2-40B4-BE49-F238E27FC236}">
                  <a16:creationId xmlns="" xmlns:a16="http://schemas.microsoft.com/office/drawing/2014/main" id="{7EE6C111-8946-4D42-B1B4-03A101A1E7A5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6" name="Straight Connector 2715">
              <a:extLst>
                <a:ext uri="{FF2B5EF4-FFF2-40B4-BE49-F238E27FC236}">
                  <a16:creationId xmlns="" xmlns:a16="http://schemas.microsoft.com/office/drawing/2014/main" id="{963FC3B6-98DD-423D-93C8-9A7973D6DFA1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7" name="Straight Connector 2716">
              <a:extLst>
                <a:ext uri="{FF2B5EF4-FFF2-40B4-BE49-F238E27FC236}">
                  <a16:creationId xmlns="" xmlns:a16="http://schemas.microsoft.com/office/drawing/2014/main" id="{B899A19B-6D52-4124-A44C-D31649AE3321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20" name="Group 2719">
            <a:extLst>
              <a:ext uri="{FF2B5EF4-FFF2-40B4-BE49-F238E27FC236}">
                <a16:creationId xmlns="" xmlns:a16="http://schemas.microsoft.com/office/drawing/2014/main" id="{F6AF1B73-3980-4ACA-A4DA-276ACE46AAAC}"/>
              </a:ext>
            </a:extLst>
          </p:cNvPr>
          <p:cNvGrpSpPr/>
          <p:nvPr/>
        </p:nvGrpSpPr>
        <p:grpSpPr>
          <a:xfrm>
            <a:off x="3665835" y="1117262"/>
            <a:ext cx="701649" cy="312831"/>
            <a:chOff x="6137181" y="4422999"/>
            <a:chExt cx="701649" cy="312831"/>
          </a:xfrm>
        </p:grpSpPr>
        <p:grpSp>
          <p:nvGrpSpPr>
            <p:cNvPr id="2721" name="Group 2720">
              <a:extLst>
                <a:ext uri="{FF2B5EF4-FFF2-40B4-BE49-F238E27FC236}">
                  <a16:creationId xmlns="" xmlns:a16="http://schemas.microsoft.com/office/drawing/2014/main" id="{7956B920-222F-4100-B0D3-E7E74B3BAB00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728" name="Picture 2727">
                <a:extLst>
                  <a:ext uri="{FF2B5EF4-FFF2-40B4-BE49-F238E27FC236}">
                    <a16:creationId xmlns="" xmlns:a16="http://schemas.microsoft.com/office/drawing/2014/main" id="{B1B55AB2-5872-47A6-B72D-EBC5CA232EE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729" name="Picture 2">
                <a:extLst>
                  <a:ext uri="{FF2B5EF4-FFF2-40B4-BE49-F238E27FC236}">
                    <a16:creationId xmlns="" xmlns:a16="http://schemas.microsoft.com/office/drawing/2014/main" id="{F6C235DA-8BE8-4E3D-A6D9-8CD75B2F372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722" name="Straight Connector 2721">
              <a:extLst>
                <a:ext uri="{FF2B5EF4-FFF2-40B4-BE49-F238E27FC236}">
                  <a16:creationId xmlns="" xmlns:a16="http://schemas.microsoft.com/office/drawing/2014/main" id="{6BDBB6C5-A46B-4F07-86E9-DAE941DA3C55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3" name="Straight Connector 2722">
              <a:extLst>
                <a:ext uri="{FF2B5EF4-FFF2-40B4-BE49-F238E27FC236}">
                  <a16:creationId xmlns="" xmlns:a16="http://schemas.microsoft.com/office/drawing/2014/main" id="{65079111-4CF7-44B1-BF12-26271A70CCFD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24" name="TextBox 2723">
              <a:extLst>
                <a:ext uri="{FF2B5EF4-FFF2-40B4-BE49-F238E27FC236}">
                  <a16:creationId xmlns="" xmlns:a16="http://schemas.microsoft.com/office/drawing/2014/main" id="{E1967D67-91A1-457C-A4C6-2E4776DD1DD2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212</a:t>
              </a:r>
            </a:p>
          </p:txBody>
        </p:sp>
        <p:cxnSp>
          <p:nvCxnSpPr>
            <p:cNvPr id="2725" name="Straight Connector 2724">
              <a:extLst>
                <a:ext uri="{FF2B5EF4-FFF2-40B4-BE49-F238E27FC236}">
                  <a16:creationId xmlns="" xmlns:a16="http://schemas.microsoft.com/office/drawing/2014/main" id="{364E8C1D-1137-4C9F-97AB-27760A01E7F5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6" name="Straight Connector 2725">
              <a:extLst>
                <a:ext uri="{FF2B5EF4-FFF2-40B4-BE49-F238E27FC236}">
                  <a16:creationId xmlns="" xmlns:a16="http://schemas.microsoft.com/office/drawing/2014/main" id="{AFCAD9F1-090F-4439-B1E2-671FC2DD6DC7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27" name="Straight Connector 2726">
              <a:extLst>
                <a:ext uri="{FF2B5EF4-FFF2-40B4-BE49-F238E27FC236}">
                  <a16:creationId xmlns="" xmlns:a16="http://schemas.microsoft.com/office/drawing/2014/main" id="{7840DF07-A3C2-4BF8-92F7-827CAFA6BE30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30" name="Group 2729">
            <a:extLst>
              <a:ext uri="{FF2B5EF4-FFF2-40B4-BE49-F238E27FC236}">
                <a16:creationId xmlns="" xmlns:a16="http://schemas.microsoft.com/office/drawing/2014/main" id="{BD08E37F-77C7-49F5-BACD-4D037F9EB001}"/>
              </a:ext>
            </a:extLst>
          </p:cNvPr>
          <p:cNvGrpSpPr/>
          <p:nvPr/>
        </p:nvGrpSpPr>
        <p:grpSpPr>
          <a:xfrm>
            <a:off x="4356117" y="1119055"/>
            <a:ext cx="701649" cy="312831"/>
            <a:chOff x="6137181" y="4422999"/>
            <a:chExt cx="701649" cy="312831"/>
          </a:xfrm>
        </p:grpSpPr>
        <p:grpSp>
          <p:nvGrpSpPr>
            <p:cNvPr id="2731" name="Group 2730">
              <a:extLst>
                <a:ext uri="{FF2B5EF4-FFF2-40B4-BE49-F238E27FC236}">
                  <a16:creationId xmlns="" xmlns:a16="http://schemas.microsoft.com/office/drawing/2014/main" id="{3B60AF48-AD48-4B92-8DA8-094799F1A794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738" name="Picture 2737">
                <a:extLst>
                  <a:ext uri="{FF2B5EF4-FFF2-40B4-BE49-F238E27FC236}">
                    <a16:creationId xmlns="" xmlns:a16="http://schemas.microsoft.com/office/drawing/2014/main" id="{F4820406-9953-4953-8884-9B7333D197D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739" name="Picture 2">
                <a:extLst>
                  <a:ext uri="{FF2B5EF4-FFF2-40B4-BE49-F238E27FC236}">
                    <a16:creationId xmlns="" xmlns:a16="http://schemas.microsoft.com/office/drawing/2014/main" id="{FA9F82AC-FBE3-4E34-B1D4-45251F21653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732" name="Straight Connector 2731">
              <a:extLst>
                <a:ext uri="{FF2B5EF4-FFF2-40B4-BE49-F238E27FC236}">
                  <a16:creationId xmlns="" xmlns:a16="http://schemas.microsoft.com/office/drawing/2014/main" id="{293BF455-97C4-4A8B-9620-E75EC74CBA23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3" name="Straight Connector 2732">
              <a:extLst>
                <a:ext uri="{FF2B5EF4-FFF2-40B4-BE49-F238E27FC236}">
                  <a16:creationId xmlns="" xmlns:a16="http://schemas.microsoft.com/office/drawing/2014/main" id="{C523E9F4-A755-44E7-B4E0-6540F0819257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34" name="TextBox 2733">
              <a:extLst>
                <a:ext uri="{FF2B5EF4-FFF2-40B4-BE49-F238E27FC236}">
                  <a16:creationId xmlns="" xmlns:a16="http://schemas.microsoft.com/office/drawing/2014/main" id="{8D60B9C5-59A6-44C1-892B-CCC90CE14348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10</a:t>
              </a:r>
            </a:p>
          </p:txBody>
        </p:sp>
        <p:cxnSp>
          <p:nvCxnSpPr>
            <p:cNvPr id="2735" name="Straight Connector 2734">
              <a:extLst>
                <a:ext uri="{FF2B5EF4-FFF2-40B4-BE49-F238E27FC236}">
                  <a16:creationId xmlns="" xmlns:a16="http://schemas.microsoft.com/office/drawing/2014/main" id="{5895BDB7-CFC1-494D-A35D-25A007E4F764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6" name="Straight Connector 2735">
              <a:extLst>
                <a:ext uri="{FF2B5EF4-FFF2-40B4-BE49-F238E27FC236}">
                  <a16:creationId xmlns="" xmlns:a16="http://schemas.microsoft.com/office/drawing/2014/main" id="{4902960C-7FFF-4315-BDFD-162EE3091D34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37" name="Straight Connector 2736">
              <a:extLst>
                <a:ext uri="{FF2B5EF4-FFF2-40B4-BE49-F238E27FC236}">
                  <a16:creationId xmlns="" xmlns:a16="http://schemas.microsoft.com/office/drawing/2014/main" id="{A62A8BAE-F8B8-4118-B391-BCA369065F67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40" name="Group 2739">
            <a:extLst>
              <a:ext uri="{FF2B5EF4-FFF2-40B4-BE49-F238E27FC236}">
                <a16:creationId xmlns="" xmlns:a16="http://schemas.microsoft.com/office/drawing/2014/main" id="{75D452F3-7803-4E3B-9289-D38C2CC33A2D}"/>
              </a:ext>
            </a:extLst>
          </p:cNvPr>
          <p:cNvGrpSpPr/>
          <p:nvPr/>
        </p:nvGrpSpPr>
        <p:grpSpPr>
          <a:xfrm>
            <a:off x="5024884" y="1110091"/>
            <a:ext cx="701649" cy="312831"/>
            <a:chOff x="6137181" y="4422999"/>
            <a:chExt cx="701649" cy="312831"/>
          </a:xfrm>
        </p:grpSpPr>
        <p:grpSp>
          <p:nvGrpSpPr>
            <p:cNvPr id="2741" name="Group 2740">
              <a:extLst>
                <a:ext uri="{FF2B5EF4-FFF2-40B4-BE49-F238E27FC236}">
                  <a16:creationId xmlns="" xmlns:a16="http://schemas.microsoft.com/office/drawing/2014/main" id="{3C284A33-399B-4149-B7AB-AB342DE66554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748" name="Picture 2747">
                <a:extLst>
                  <a:ext uri="{FF2B5EF4-FFF2-40B4-BE49-F238E27FC236}">
                    <a16:creationId xmlns="" xmlns:a16="http://schemas.microsoft.com/office/drawing/2014/main" id="{1CEB1D70-1A9A-4741-AF1A-A9203223610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749" name="Picture 2">
                <a:extLst>
                  <a:ext uri="{FF2B5EF4-FFF2-40B4-BE49-F238E27FC236}">
                    <a16:creationId xmlns="" xmlns:a16="http://schemas.microsoft.com/office/drawing/2014/main" id="{ABAEF818-3433-4503-B495-2060269A73B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742" name="Straight Connector 2741">
              <a:extLst>
                <a:ext uri="{FF2B5EF4-FFF2-40B4-BE49-F238E27FC236}">
                  <a16:creationId xmlns="" xmlns:a16="http://schemas.microsoft.com/office/drawing/2014/main" id="{DDD40ABE-3C1D-44C9-B127-B27AC5DEBA7E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3" name="Straight Connector 2742">
              <a:extLst>
                <a:ext uri="{FF2B5EF4-FFF2-40B4-BE49-F238E27FC236}">
                  <a16:creationId xmlns="" xmlns:a16="http://schemas.microsoft.com/office/drawing/2014/main" id="{32DFE760-FF29-4951-A7C7-EC391B84A686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44" name="TextBox 2743">
              <a:extLst>
                <a:ext uri="{FF2B5EF4-FFF2-40B4-BE49-F238E27FC236}">
                  <a16:creationId xmlns="" xmlns:a16="http://schemas.microsoft.com/office/drawing/2014/main" id="{8FD03CDF-B27B-41F5-9515-3E88348BF933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247</a:t>
              </a:r>
            </a:p>
          </p:txBody>
        </p:sp>
        <p:cxnSp>
          <p:nvCxnSpPr>
            <p:cNvPr id="2745" name="Straight Connector 2744">
              <a:extLst>
                <a:ext uri="{FF2B5EF4-FFF2-40B4-BE49-F238E27FC236}">
                  <a16:creationId xmlns="" xmlns:a16="http://schemas.microsoft.com/office/drawing/2014/main" id="{66805485-1E37-42AF-B537-097B3C14DDE2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6" name="Straight Connector 2745">
              <a:extLst>
                <a:ext uri="{FF2B5EF4-FFF2-40B4-BE49-F238E27FC236}">
                  <a16:creationId xmlns="" xmlns:a16="http://schemas.microsoft.com/office/drawing/2014/main" id="{9429E45F-7018-4628-8BB2-8E9949920AB8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47" name="Straight Connector 2746">
              <a:extLst>
                <a:ext uri="{FF2B5EF4-FFF2-40B4-BE49-F238E27FC236}">
                  <a16:creationId xmlns="" xmlns:a16="http://schemas.microsoft.com/office/drawing/2014/main" id="{13776055-8671-4022-BFDB-FCADDBABBAB1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50" name="Group 2749">
            <a:extLst>
              <a:ext uri="{FF2B5EF4-FFF2-40B4-BE49-F238E27FC236}">
                <a16:creationId xmlns="" xmlns:a16="http://schemas.microsoft.com/office/drawing/2014/main" id="{C2CC70F8-0F75-46F2-92F8-9173559CAF05}"/>
              </a:ext>
            </a:extLst>
          </p:cNvPr>
          <p:cNvGrpSpPr/>
          <p:nvPr/>
        </p:nvGrpSpPr>
        <p:grpSpPr>
          <a:xfrm>
            <a:off x="5686480" y="1110090"/>
            <a:ext cx="701649" cy="312831"/>
            <a:chOff x="6137181" y="4422999"/>
            <a:chExt cx="701649" cy="312831"/>
          </a:xfrm>
        </p:grpSpPr>
        <p:grpSp>
          <p:nvGrpSpPr>
            <p:cNvPr id="2751" name="Group 2750">
              <a:extLst>
                <a:ext uri="{FF2B5EF4-FFF2-40B4-BE49-F238E27FC236}">
                  <a16:creationId xmlns="" xmlns:a16="http://schemas.microsoft.com/office/drawing/2014/main" id="{E7C441A0-3160-4DEC-BF54-D9DEC98209E5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758" name="Picture 2757">
                <a:extLst>
                  <a:ext uri="{FF2B5EF4-FFF2-40B4-BE49-F238E27FC236}">
                    <a16:creationId xmlns="" xmlns:a16="http://schemas.microsoft.com/office/drawing/2014/main" id="{000F2181-6770-4B1F-B3CA-5E8E66BED83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759" name="Picture 2">
                <a:extLst>
                  <a:ext uri="{FF2B5EF4-FFF2-40B4-BE49-F238E27FC236}">
                    <a16:creationId xmlns="" xmlns:a16="http://schemas.microsoft.com/office/drawing/2014/main" id="{5D320934-A9DC-4083-A9A7-2BDB26E4203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752" name="Straight Connector 2751">
              <a:extLst>
                <a:ext uri="{FF2B5EF4-FFF2-40B4-BE49-F238E27FC236}">
                  <a16:creationId xmlns="" xmlns:a16="http://schemas.microsoft.com/office/drawing/2014/main" id="{1D5D578C-DCAA-4137-B0D1-B15267244B33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3" name="Straight Connector 2752">
              <a:extLst>
                <a:ext uri="{FF2B5EF4-FFF2-40B4-BE49-F238E27FC236}">
                  <a16:creationId xmlns="" xmlns:a16="http://schemas.microsoft.com/office/drawing/2014/main" id="{C1C38329-1AAE-4EA4-BBA0-1BA2E52DF0D6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54" name="TextBox 2753">
              <a:extLst>
                <a:ext uri="{FF2B5EF4-FFF2-40B4-BE49-F238E27FC236}">
                  <a16:creationId xmlns="" xmlns:a16="http://schemas.microsoft.com/office/drawing/2014/main" id="{1759D5B7-745E-46ED-A591-F76E29859C4C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57</a:t>
              </a:r>
            </a:p>
          </p:txBody>
        </p:sp>
        <p:cxnSp>
          <p:nvCxnSpPr>
            <p:cNvPr id="2755" name="Straight Connector 2754">
              <a:extLst>
                <a:ext uri="{FF2B5EF4-FFF2-40B4-BE49-F238E27FC236}">
                  <a16:creationId xmlns="" xmlns:a16="http://schemas.microsoft.com/office/drawing/2014/main" id="{E645A755-5248-4267-80E2-4F296CA1D44B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6" name="Straight Connector 2755">
              <a:extLst>
                <a:ext uri="{FF2B5EF4-FFF2-40B4-BE49-F238E27FC236}">
                  <a16:creationId xmlns="" xmlns:a16="http://schemas.microsoft.com/office/drawing/2014/main" id="{2883B707-973D-4C16-B3B8-4DC4E7DCDD23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57" name="Straight Connector 2756">
              <a:extLst>
                <a:ext uri="{FF2B5EF4-FFF2-40B4-BE49-F238E27FC236}">
                  <a16:creationId xmlns="" xmlns:a16="http://schemas.microsoft.com/office/drawing/2014/main" id="{E122DD40-D737-4493-B6E6-173FA63684B4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60" name="Group 2759">
            <a:extLst>
              <a:ext uri="{FF2B5EF4-FFF2-40B4-BE49-F238E27FC236}">
                <a16:creationId xmlns="" xmlns:a16="http://schemas.microsoft.com/office/drawing/2014/main" id="{F65251D9-292E-4313-BA88-2635065BE885}"/>
              </a:ext>
            </a:extLst>
          </p:cNvPr>
          <p:cNvGrpSpPr/>
          <p:nvPr/>
        </p:nvGrpSpPr>
        <p:grpSpPr>
          <a:xfrm>
            <a:off x="6360626" y="1106504"/>
            <a:ext cx="701649" cy="312831"/>
            <a:chOff x="6137181" y="4422999"/>
            <a:chExt cx="701649" cy="312831"/>
          </a:xfrm>
        </p:grpSpPr>
        <p:grpSp>
          <p:nvGrpSpPr>
            <p:cNvPr id="2761" name="Group 2760">
              <a:extLst>
                <a:ext uri="{FF2B5EF4-FFF2-40B4-BE49-F238E27FC236}">
                  <a16:creationId xmlns="" xmlns:a16="http://schemas.microsoft.com/office/drawing/2014/main" id="{A1CC5253-7D35-4BB4-BCB3-F956727FD45D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768" name="Picture 2767">
                <a:extLst>
                  <a:ext uri="{FF2B5EF4-FFF2-40B4-BE49-F238E27FC236}">
                    <a16:creationId xmlns="" xmlns:a16="http://schemas.microsoft.com/office/drawing/2014/main" id="{B8DA3376-218A-41C3-B3E0-5BCF935E6B7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769" name="Picture 2">
                <a:extLst>
                  <a:ext uri="{FF2B5EF4-FFF2-40B4-BE49-F238E27FC236}">
                    <a16:creationId xmlns="" xmlns:a16="http://schemas.microsoft.com/office/drawing/2014/main" id="{53470B1E-86B1-4CE6-8FCF-B8228531215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762" name="Straight Connector 2761">
              <a:extLst>
                <a:ext uri="{FF2B5EF4-FFF2-40B4-BE49-F238E27FC236}">
                  <a16:creationId xmlns="" xmlns:a16="http://schemas.microsoft.com/office/drawing/2014/main" id="{2F3838DA-9DEB-4EEB-96C9-0DED0F7A90E9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3" name="Straight Connector 2762">
              <a:extLst>
                <a:ext uri="{FF2B5EF4-FFF2-40B4-BE49-F238E27FC236}">
                  <a16:creationId xmlns="" xmlns:a16="http://schemas.microsoft.com/office/drawing/2014/main" id="{21006813-03CC-43FA-AD05-42C640968317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64" name="TextBox 2763">
              <a:extLst>
                <a:ext uri="{FF2B5EF4-FFF2-40B4-BE49-F238E27FC236}">
                  <a16:creationId xmlns="" xmlns:a16="http://schemas.microsoft.com/office/drawing/2014/main" id="{C9DD3C19-E21D-491E-9D72-5F98043A72C0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201</a:t>
              </a:r>
            </a:p>
          </p:txBody>
        </p:sp>
        <p:cxnSp>
          <p:nvCxnSpPr>
            <p:cNvPr id="2765" name="Straight Connector 2764">
              <a:extLst>
                <a:ext uri="{FF2B5EF4-FFF2-40B4-BE49-F238E27FC236}">
                  <a16:creationId xmlns="" xmlns:a16="http://schemas.microsoft.com/office/drawing/2014/main" id="{9F684B3E-6207-4429-9BA7-EB46DA7F7381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6" name="Straight Connector 2765">
              <a:extLst>
                <a:ext uri="{FF2B5EF4-FFF2-40B4-BE49-F238E27FC236}">
                  <a16:creationId xmlns="" xmlns:a16="http://schemas.microsoft.com/office/drawing/2014/main" id="{C112E879-7343-4872-8117-983C79DB6CC1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67" name="Straight Connector 2766">
              <a:extLst>
                <a:ext uri="{FF2B5EF4-FFF2-40B4-BE49-F238E27FC236}">
                  <a16:creationId xmlns="" xmlns:a16="http://schemas.microsoft.com/office/drawing/2014/main" id="{85F695DA-CC87-48A4-A982-D75F55A6F294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70" name="Group 2769">
            <a:extLst>
              <a:ext uri="{FF2B5EF4-FFF2-40B4-BE49-F238E27FC236}">
                <a16:creationId xmlns="" xmlns:a16="http://schemas.microsoft.com/office/drawing/2014/main" id="{3F4E6930-3DA5-421E-B758-B419DFD790DA}"/>
              </a:ext>
            </a:extLst>
          </p:cNvPr>
          <p:cNvGrpSpPr/>
          <p:nvPr/>
        </p:nvGrpSpPr>
        <p:grpSpPr>
          <a:xfrm>
            <a:off x="7061666" y="1102918"/>
            <a:ext cx="747369" cy="312831"/>
            <a:chOff x="6137181" y="4422999"/>
            <a:chExt cx="747369" cy="312831"/>
          </a:xfrm>
        </p:grpSpPr>
        <p:grpSp>
          <p:nvGrpSpPr>
            <p:cNvPr id="2771" name="Group 2770">
              <a:extLst>
                <a:ext uri="{FF2B5EF4-FFF2-40B4-BE49-F238E27FC236}">
                  <a16:creationId xmlns="" xmlns:a16="http://schemas.microsoft.com/office/drawing/2014/main" id="{744C33DE-DBCB-4122-9308-B4603BD66C1D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778" name="Picture 2777">
                <a:extLst>
                  <a:ext uri="{FF2B5EF4-FFF2-40B4-BE49-F238E27FC236}">
                    <a16:creationId xmlns="" xmlns:a16="http://schemas.microsoft.com/office/drawing/2014/main" id="{10C49EB7-5530-41A1-8774-2976AD6DEA3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779" name="Picture 2">
                <a:extLst>
                  <a:ext uri="{FF2B5EF4-FFF2-40B4-BE49-F238E27FC236}">
                    <a16:creationId xmlns="" xmlns:a16="http://schemas.microsoft.com/office/drawing/2014/main" id="{D6F9CE10-E740-4B75-A40B-ADB06717D5F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772" name="Straight Connector 2771">
              <a:extLst>
                <a:ext uri="{FF2B5EF4-FFF2-40B4-BE49-F238E27FC236}">
                  <a16:creationId xmlns="" xmlns:a16="http://schemas.microsoft.com/office/drawing/2014/main" id="{043DA5DC-6B68-4529-928D-D1AE3B3725F7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3" name="Straight Connector 2772">
              <a:extLst>
                <a:ext uri="{FF2B5EF4-FFF2-40B4-BE49-F238E27FC236}">
                  <a16:creationId xmlns="" xmlns:a16="http://schemas.microsoft.com/office/drawing/2014/main" id="{9C1F94D6-9797-4364-93F7-CE47BC87DFF9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74" name="TextBox 2773">
              <a:extLst>
                <a:ext uri="{FF2B5EF4-FFF2-40B4-BE49-F238E27FC236}">
                  <a16:creationId xmlns="" xmlns:a16="http://schemas.microsoft.com/office/drawing/2014/main" id="{51297BCD-0AF8-4B9E-874E-F2BD4D018357}"/>
                </a:ext>
              </a:extLst>
            </p:cNvPr>
            <p:cNvSpPr txBox="1"/>
            <p:nvPr/>
          </p:nvSpPr>
          <p:spPr>
            <a:xfrm>
              <a:off x="6429507" y="448084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14</a:t>
              </a:r>
            </a:p>
          </p:txBody>
        </p:sp>
        <p:cxnSp>
          <p:nvCxnSpPr>
            <p:cNvPr id="2775" name="Straight Connector 2774">
              <a:extLst>
                <a:ext uri="{FF2B5EF4-FFF2-40B4-BE49-F238E27FC236}">
                  <a16:creationId xmlns="" xmlns:a16="http://schemas.microsoft.com/office/drawing/2014/main" id="{C89FF7DC-355A-43B1-9C09-672A1BCB282E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6" name="Straight Connector 2775">
              <a:extLst>
                <a:ext uri="{FF2B5EF4-FFF2-40B4-BE49-F238E27FC236}">
                  <a16:creationId xmlns="" xmlns:a16="http://schemas.microsoft.com/office/drawing/2014/main" id="{BCD8EC78-DD56-42C8-97E5-E1739D5AD77E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77" name="Straight Connector 2776">
              <a:extLst>
                <a:ext uri="{FF2B5EF4-FFF2-40B4-BE49-F238E27FC236}">
                  <a16:creationId xmlns="" xmlns:a16="http://schemas.microsoft.com/office/drawing/2014/main" id="{0D0FDA2D-15AD-4459-BF07-8F39955E916B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80" name="Group 2779">
            <a:extLst>
              <a:ext uri="{FF2B5EF4-FFF2-40B4-BE49-F238E27FC236}">
                <a16:creationId xmlns="" xmlns:a16="http://schemas.microsoft.com/office/drawing/2014/main" id="{890BA1A0-E25D-443B-A973-620D9456CF04}"/>
              </a:ext>
            </a:extLst>
          </p:cNvPr>
          <p:cNvGrpSpPr/>
          <p:nvPr/>
        </p:nvGrpSpPr>
        <p:grpSpPr>
          <a:xfrm>
            <a:off x="7750156" y="1102918"/>
            <a:ext cx="701649" cy="312831"/>
            <a:chOff x="6137181" y="4422999"/>
            <a:chExt cx="701649" cy="312831"/>
          </a:xfrm>
        </p:grpSpPr>
        <p:grpSp>
          <p:nvGrpSpPr>
            <p:cNvPr id="2781" name="Group 2780">
              <a:extLst>
                <a:ext uri="{FF2B5EF4-FFF2-40B4-BE49-F238E27FC236}">
                  <a16:creationId xmlns="" xmlns:a16="http://schemas.microsoft.com/office/drawing/2014/main" id="{81684759-D42F-46BD-BF06-5C02ADBBFD53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788" name="Picture 2787">
                <a:extLst>
                  <a:ext uri="{FF2B5EF4-FFF2-40B4-BE49-F238E27FC236}">
                    <a16:creationId xmlns="" xmlns:a16="http://schemas.microsoft.com/office/drawing/2014/main" id="{D28FD4DE-3B88-4D75-9F58-BEFCCDE96BD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789" name="Picture 2">
                <a:extLst>
                  <a:ext uri="{FF2B5EF4-FFF2-40B4-BE49-F238E27FC236}">
                    <a16:creationId xmlns="" xmlns:a16="http://schemas.microsoft.com/office/drawing/2014/main" id="{650EE65A-D637-438A-9D03-596E0E5CF37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782" name="Straight Connector 2781">
              <a:extLst>
                <a:ext uri="{FF2B5EF4-FFF2-40B4-BE49-F238E27FC236}">
                  <a16:creationId xmlns="" xmlns:a16="http://schemas.microsoft.com/office/drawing/2014/main" id="{2279922D-427A-4535-8D4F-9D4DBBAA4DCE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3" name="Straight Connector 2782">
              <a:extLst>
                <a:ext uri="{FF2B5EF4-FFF2-40B4-BE49-F238E27FC236}">
                  <a16:creationId xmlns="" xmlns:a16="http://schemas.microsoft.com/office/drawing/2014/main" id="{C7136551-2627-4B0B-8493-B46AD1788D4E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84" name="TextBox 2783">
              <a:extLst>
                <a:ext uri="{FF2B5EF4-FFF2-40B4-BE49-F238E27FC236}">
                  <a16:creationId xmlns="" xmlns:a16="http://schemas.microsoft.com/office/drawing/2014/main" id="{1476AE65-0A28-42FB-9D29-27446A95C3BD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70</a:t>
              </a:r>
            </a:p>
          </p:txBody>
        </p:sp>
        <p:cxnSp>
          <p:nvCxnSpPr>
            <p:cNvPr id="2785" name="Straight Connector 2784">
              <a:extLst>
                <a:ext uri="{FF2B5EF4-FFF2-40B4-BE49-F238E27FC236}">
                  <a16:creationId xmlns="" xmlns:a16="http://schemas.microsoft.com/office/drawing/2014/main" id="{4D3D6F5C-C298-4922-8165-A4CD111EDB84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6" name="Straight Connector 2785">
              <a:extLst>
                <a:ext uri="{FF2B5EF4-FFF2-40B4-BE49-F238E27FC236}">
                  <a16:creationId xmlns="" xmlns:a16="http://schemas.microsoft.com/office/drawing/2014/main" id="{12BE68BE-E4EB-4166-80A1-AECC8A1C725E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7" name="Straight Connector 2786">
              <a:extLst>
                <a:ext uri="{FF2B5EF4-FFF2-40B4-BE49-F238E27FC236}">
                  <a16:creationId xmlns="" xmlns:a16="http://schemas.microsoft.com/office/drawing/2014/main" id="{34F7BB95-9178-411A-B99F-590E13590619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90" name="Group 2789">
            <a:extLst>
              <a:ext uri="{FF2B5EF4-FFF2-40B4-BE49-F238E27FC236}">
                <a16:creationId xmlns="" xmlns:a16="http://schemas.microsoft.com/office/drawing/2014/main" id="{A37DC7B0-C45D-4198-A842-EFCA422AC9E4}"/>
              </a:ext>
            </a:extLst>
          </p:cNvPr>
          <p:cNvGrpSpPr/>
          <p:nvPr/>
        </p:nvGrpSpPr>
        <p:grpSpPr>
          <a:xfrm>
            <a:off x="8451196" y="1104711"/>
            <a:ext cx="753901" cy="312831"/>
            <a:chOff x="6137181" y="4422999"/>
            <a:chExt cx="753901" cy="312831"/>
          </a:xfrm>
        </p:grpSpPr>
        <p:grpSp>
          <p:nvGrpSpPr>
            <p:cNvPr id="2791" name="Group 2790">
              <a:extLst>
                <a:ext uri="{FF2B5EF4-FFF2-40B4-BE49-F238E27FC236}">
                  <a16:creationId xmlns="" xmlns:a16="http://schemas.microsoft.com/office/drawing/2014/main" id="{76C0B2BB-8F99-4062-ADD4-705642240670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798" name="Picture 2797">
                <a:extLst>
                  <a:ext uri="{FF2B5EF4-FFF2-40B4-BE49-F238E27FC236}">
                    <a16:creationId xmlns="" xmlns:a16="http://schemas.microsoft.com/office/drawing/2014/main" id="{F71AB16D-7E25-413F-B904-7E45D8AF0EE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799" name="Picture 2">
                <a:extLst>
                  <a:ext uri="{FF2B5EF4-FFF2-40B4-BE49-F238E27FC236}">
                    <a16:creationId xmlns="" xmlns:a16="http://schemas.microsoft.com/office/drawing/2014/main" id="{5D2BC5C5-873A-447C-8256-4DA3D876792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792" name="Straight Connector 2791">
              <a:extLst>
                <a:ext uri="{FF2B5EF4-FFF2-40B4-BE49-F238E27FC236}">
                  <a16:creationId xmlns="" xmlns:a16="http://schemas.microsoft.com/office/drawing/2014/main" id="{2F2C6155-4A9A-4BC5-B0CB-E76B2288A669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3" name="Straight Connector 2792">
              <a:extLst>
                <a:ext uri="{FF2B5EF4-FFF2-40B4-BE49-F238E27FC236}">
                  <a16:creationId xmlns="" xmlns:a16="http://schemas.microsoft.com/office/drawing/2014/main" id="{1D1DFFBC-C412-4FCB-80A5-8D2FA5497733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94" name="TextBox 2793">
              <a:extLst>
                <a:ext uri="{FF2B5EF4-FFF2-40B4-BE49-F238E27FC236}">
                  <a16:creationId xmlns="" xmlns:a16="http://schemas.microsoft.com/office/drawing/2014/main" id="{0E4C5D2A-B3B7-4EF3-90D1-4C0290DA8CAA}"/>
                </a:ext>
              </a:extLst>
            </p:cNvPr>
            <p:cNvSpPr txBox="1"/>
            <p:nvPr/>
          </p:nvSpPr>
          <p:spPr>
            <a:xfrm>
              <a:off x="6436039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11</a:t>
              </a:r>
            </a:p>
          </p:txBody>
        </p:sp>
        <p:cxnSp>
          <p:nvCxnSpPr>
            <p:cNvPr id="2795" name="Straight Connector 2794">
              <a:extLst>
                <a:ext uri="{FF2B5EF4-FFF2-40B4-BE49-F238E27FC236}">
                  <a16:creationId xmlns="" xmlns:a16="http://schemas.microsoft.com/office/drawing/2014/main" id="{1D86FD45-5BA5-418D-907A-4B8C1F6F0157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6" name="Straight Connector 2795">
              <a:extLst>
                <a:ext uri="{FF2B5EF4-FFF2-40B4-BE49-F238E27FC236}">
                  <a16:creationId xmlns="" xmlns:a16="http://schemas.microsoft.com/office/drawing/2014/main" id="{C0B7CD9D-88B7-4DCB-BB72-7B520CC87C9E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97" name="Straight Connector 2796">
              <a:extLst>
                <a:ext uri="{FF2B5EF4-FFF2-40B4-BE49-F238E27FC236}">
                  <a16:creationId xmlns="" xmlns:a16="http://schemas.microsoft.com/office/drawing/2014/main" id="{9238B98D-ECAD-49AE-8F81-7BC95C99E430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00" name="Group 2799">
            <a:extLst>
              <a:ext uri="{FF2B5EF4-FFF2-40B4-BE49-F238E27FC236}">
                <a16:creationId xmlns="" xmlns:a16="http://schemas.microsoft.com/office/drawing/2014/main" id="{EC78419F-571C-4388-A986-96A1EA2B1F92}"/>
              </a:ext>
            </a:extLst>
          </p:cNvPr>
          <p:cNvGrpSpPr/>
          <p:nvPr/>
        </p:nvGrpSpPr>
        <p:grpSpPr>
          <a:xfrm>
            <a:off x="9128928" y="1104711"/>
            <a:ext cx="649397" cy="312831"/>
            <a:chOff x="6137181" y="4422999"/>
            <a:chExt cx="649397" cy="312831"/>
          </a:xfrm>
        </p:grpSpPr>
        <p:grpSp>
          <p:nvGrpSpPr>
            <p:cNvPr id="2801" name="Group 2800">
              <a:extLst>
                <a:ext uri="{FF2B5EF4-FFF2-40B4-BE49-F238E27FC236}">
                  <a16:creationId xmlns="" xmlns:a16="http://schemas.microsoft.com/office/drawing/2014/main" id="{7B050B12-3C92-4A04-9D1B-D78320BC9A30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808" name="Picture 2807">
                <a:extLst>
                  <a:ext uri="{FF2B5EF4-FFF2-40B4-BE49-F238E27FC236}">
                    <a16:creationId xmlns="" xmlns:a16="http://schemas.microsoft.com/office/drawing/2014/main" id="{A0A2FCD7-E3EC-4772-B814-07E4348D6B2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809" name="Picture 2">
                <a:extLst>
                  <a:ext uri="{FF2B5EF4-FFF2-40B4-BE49-F238E27FC236}">
                    <a16:creationId xmlns="" xmlns:a16="http://schemas.microsoft.com/office/drawing/2014/main" id="{C4AFA241-E58B-4535-A3B4-040E66F25F0F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802" name="Straight Connector 2801">
              <a:extLst>
                <a:ext uri="{FF2B5EF4-FFF2-40B4-BE49-F238E27FC236}">
                  <a16:creationId xmlns="" xmlns:a16="http://schemas.microsoft.com/office/drawing/2014/main" id="{F8AD2272-34E4-4089-ADAC-EBA71EBED6BA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3" name="Straight Connector 2802">
              <a:extLst>
                <a:ext uri="{FF2B5EF4-FFF2-40B4-BE49-F238E27FC236}">
                  <a16:creationId xmlns="" xmlns:a16="http://schemas.microsoft.com/office/drawing/2014/main" id="{6ED9F9F9-2278-4B81-A1EF-D02AB72ADA28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04" name="TextBox 2803">
              <a:extLst>
                <a:ext uri="{FF2B5EF4-FFF2-40B4-BE49-F238E27FC236}">
                  <a16:creationId xmlns="" xmlns:a16="http://schemas.microsoft.com/office/drawing/2014/main" id="{08B0ABCD-FBC0-44DC-B696-B715F30A3700}"/>
                </a:ext>
              </a:extLst>
            </p:cNvPr>
            <p:cNvSpPr txBox="1"/>
            <p:nvPr/>
          </p:nvSpPr>
          <p:spPr>
            <a:xfrm>
              <a:off x="6331535" y="447757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/>
                <a:t>5</a:t>
              </a:r>
            </a:p>
          </p:txBody>
        </p:sp>
        <p:cxnSp>
          <p:nvCxnSpPr>
            <p:cNvPr id="2805" name="Straight Connector 2804">
              <a:extLst>
                <a:ext uri="{FF2B5EF4-FFF2-40B4-BE49-F238E27FC236}">
                  <a16:creationId xmlns="" xmlns:a16="http://schemas.microsoft.com/office/drawing/2014/main" id="{6F760822-9EB5-4E0A-B72E-F2E0B04EABC5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6" name="Straight Connector 2805">
              <a:extLst>
                <a:ext uri="{FF2B5EF4-FFF2-40B4-BE49-F238E27FC236}">
                  <a16:creationId xmlns="" xmlns:a16="http://schemas.microsoft.com/office/drawing/2014/main" id="{08664AC7-E544-4296-A2E0-2DB20CBC7181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07" name="Straight Connector 2806">
              <a:extLst>
                <a:ext uri="{FF2B5EF4-FFF2-40B4-BE49-F238E27FC236}">
                  <a16:creationId xmlns="" xmlns:a16="http://schemas.microsoft.com/office/drawing/2014/main" id="{EA83D495-D48F-42C0-9077-3BAD3ED118E6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10" name="Group 2809">
            <a:extLst>
              <a:ext uri="{FF2B5EF4-FFF2-40B4-BE49-F238E27FC236}">
                <a16:creationId xmlns="" xmlns:a16="http://schemas.microsoft.com/office/drawing/2014/main" id="{ABDC1B11-1A7E-41F2-BC52-69A2BC385043}"/>
              </a:ext>
            </a:extLst>
          </p:cNvPr>
          <p:cNvGrpSpPr/>
          <p:nvPr/>
        </p:nvGrpSpPr>
        <p:grpSpPr>
          <a:xfrm>
            <a:off x="9808453" y="1101125"/>
            <a:ext cx="747369" cy="312831"/>
            <a:chOff x="6137181" y="4422999"/>
            <a:chExt cx="747369" cy="312831"/>
          </a:xfrm>
        </p:grpSpPr>
        <p:grpSp>
          <p:nvGrpSpPr>
            <p:cNvPr id="2811" name="Group 2810">
              <a:extLst>
                <a:ext uri="{FF2B5EF4-FFF2-40B4-BE49-F238E27FC236}">
                  <a16:creationId xmlns="" xmlns:a16="http://schemas.microsoft.com/office/drawing/2014/main" id="{709AEDCB-26A6-4938-B53F-E61242859B66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818" name="Picture 2817">
                <a:extLst>
                  <a:ext uri="{FF2B5EF4-FFF2-40B4-BE49-F238E27FC236}">
                    <a16:creationId xmlns="" xmlns:a16="http://schemas.microsoft.com/office/drawing/2014/main" id="{B42C175F-D467-499E-8602-75C7CB391B2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819" name="Picture 2">
                <a:extLst>
                  <a:ext uri="{FF2B5EF4-FFF2-40B4-BE49-F238E27FC236}">
                    <a16:creationId xmlns="" xmlns:a16="http://schemas.microsoft.com/office/drawing/2014/main" id="{F4B9F105-FB82-4A03-B564-3C86C35851C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812" name="Straight Connector 2811">
              <a:extLst>
                <a:ext uri="{FF2B5EF4-FFF2-40B4-BE49-F238E27FC236}">
                  <a16:creationId xmlns="" xmlns:a16="http://schemas.microsoft.com/office/drawing/2014/main" id="{2AE3FC04-FDEC-4519-8FF7-836C3037E528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3" name="Straight Connector 2812">
              <a:extLst>
                <a:ext uri="{FF2B5EF4-FFF2-40B4-BE49-F238E27FC236}">
                  <a16:creationId xmlns="" xmlns:a16="http://schemas.microsoft.com/office/drawing/2014/main" id="{B1DB27B0-CCC8-46F4-ABBA-BE2F30A1D2C6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14" name="TextBox 2813">
              <a:extLst>
                <a:ext uri="{FF2B5EF4-FFF2-40B4-BE49-F238E27FC236}">
                  <a16:creationId xmlns="" xmlns:a16="http://schemas.microsoft.com/office/drawing/2014/main" id="{355B3E2F-1853-4925-865C-36925B9CD51B}"/>
                </a:ext>
              </a:extLst>
            </p:cNvPr>
            <p:cNvSpPr txBox="1"/>
            <p:nvPr/>
          </p:nvSpPr>
          <p:spPr>
            <a:xfrm>
              <a:off x="6429507" y="448084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</a:t>
              </a:r>
            </a:p>
          </p:txBody>
        </p:sp>
        <p:cxnSp>
          <p:nvCxnSpPr>
            <p:cNvPr id="2815" name="Straight Connector 2814">
              <a:extLst>
                <a:ext uri="{FF2B5EF4-FFF2-40B4-BE49-F238E27FC236}">
                  <a16:creationId xmlns="" xmlns:a16="http://schemas.microsoft.com/office/drawing/2014/main" id="{1B5BCACF-63ED-4E36-9319-58EE1E030480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6" name="Straight Connector 2815">
              <a:extLst>
                <a:ext uri="{FF2B5EF4-FFF2-40B4-BE49-F238E27FC236}">
                  <a16:creationId xmlns="" xmlns:a16="http://schemas.microsoft.com/office/drawing/2014/main" id="{76E1EFFA-C92C-4B43-AE0B-A81C691BF601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17" name="Straight Connector 2816">
              <a:extLst>
                <a:ext uri="{FF2B5EF4-FFF2-40B4-BE49-F238E27FC236}">
                  <a16:creationId xmlns="" xmlns:a16="http://schemas.microsoft.com/office/drawing/2014/main" id="{7C664FA9-5E8A-43B9-A149-F1AFE6DAACDE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20" name="Group 2819">
            <a:extLst>
              <a:ext uri="{FF2B5EF4-FFF2-40B4-BE49-F238E27FC236}">
                <a16:creationId xmlns="" xmlns:a16="http://schemas.microsoft.com/office/drawing/2014/main" id="{C26C75F1-689A-4502-A127-F406C42712EB}"/>
              </a:ext>
            </a:extLst>
          </p:cNvPr>
          <p:cNvGrpSpPr/>
          <p:nvPr/>
        </p:nvGrpSpPr>
        <p:grpSpPr>
          <a:xfrm>
            <a:off x="10491564" y="1095746"/>
            <a:ext cx="776760" cy="312831"/>
            <a:chOff x="6137181" y="4422999"/>
            <a:chExt cx="776760" cy="312831"/>
          </a:xfrm>
        </p:grpSpPr>
        <p:grpSp>
          <p:nvGrpSpPr>
            <p:cNvPr id="2821" name="Group 2820">
              <a:extLst>
                <a:ext uri="{FF2B5EF4-FFF2-40B4-BE49-F238E27FC236}">
                  <a16:creationId xmlns="" xmlns:a16="http://schemas.microsoft.com/office/drawing/2014/main" id="{7A3B383E-9A89-42AC-B262-1496761BC8A2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828" name="Picture 2827">
                <a:extLst>
                  <a:ext uri="{FF2B5EF4-FFF2-40B4-BE49-F238E27FC236}">
                    <a16:creationId xmlns="" xmlns:a16="http://schemas.microsoft.com/office/drawing/2014/main" id="{BC993350-3747-48C7-9C8D-9580340D92F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829" name="Picture 2">
                <a:extLst>
                  <a:ext uri="{FF2B5EF4-FFF2-40B4-BE49-F238E27FC236}">
                    <a16:creationId xmlns="" xmlns:a16="http://schemas.microsoft.com/office/drawing/2014/main" id="{B803DDD9-5C01-4CC2-8771-1853BF02AC7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822" name="Straight Connector 2821">
              <a:extLst>
                <a:ext uri="{FF2B5EF4-FFF2-40B4-BE49-F238E27FC236}">
                  <a16:creationId xmlns="" xmlns:a16="http://schemas.microsoft.com/office/drawing/2014/main" id="{4A488E42-7048-4DC0-876D-221000E6AF4E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3" name="Straight Connector 2822">
              <a:extLst>
                <a:ext uri="{FF2B5EF4-FFF2-40B4-BE49-F238E27FC236}">
                  <a16:creationId xmlns="" xmlns:a16="http://schemas.microsoft.com/office/drawing/2014/main" id="{E7C827C7-BDB5-4A4B-A578-745400B59276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24" name="TextBox 2823">
              <a:extLst>
                <a:ext uri="{FF2B5EF4-FFF2-40B4-BE49-F238E27FC236}">
                  <a16:creationId xmlns="" xmlns:a16="http://schemas.microsoft.com/office/drawing/2014/main" id="{5FF85FBE-D1A6-424E-A82C-012BF930C69B}"/>
                </a:ext>
              </a:extLst>
            </p:cNvPr>
            <p:cNvSpPr txBox="1"/>
            <p:nvPr/>
          </p:nvSpPr>
          <p:spPr>
            <a:xfrm>
              <a:off x="6458898" y="4471047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-</a:t>
              </a:r>
            </a:p>
          </p:txBody>
        </p:sp>
        <p:cxnSp>
          <p:nvCxnSpPr>
            <p:cNvPr id="2825" name="Straight Connector 2824">
              <a:extLst>
                <a:ext uri="{FF2B5EF4-FFF2-40B4-BE49-F238E27FC236}">
                  <a16:creationId xmlns="" xmlns:a16="http://schemas.microsoft.com/office/drawing/2014/main" id="{DCC00E1A-5E0F-42F4-A83F-3B9608EF7A46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6" name="Straight Connector 2825">
              <a:extLst>
                <a:ext uri="{FF2B5EF4-FFF2-40B4-BE49-F238E27FC236}">
                  <a16:creationId xmlns="" xmlns:a16="http://schemas.microsoft.com/office/drawing/2014/main" id="{273B2EF6-4E19-48F3-AF12-61AF1869905D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27" name="Straight Connector 2826">
              <a:extLst>
                <a:ext uri="{FF2B5EF4-FFF2-40B4-BE49-F238E27FC236}">
                  <a16:creationId xmlns="" xmlns:a16="http://schemas.microsoft.com/office/drawing/2014/main" id="{25730041-4F01-4866-8510-C14D14B393DE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30" name="Group 2829">
            <a:extLst>
              <a:ext uri="{FF2B5EF4-FFF2-40B4-BE49-F238E27FC236}">
                <a16:creationId xmlns="" xmlns:a16="http://schemas.microsoft.com/office/drawing/2014/main" id="{3A2594D6-29E8-462A-AA99-C5FA207B8703}"/>
              </a:ext>
            </a:extLst>
          </p:cNvPr>
          <p:cNvGrpSpPr/>
          <p:nvPr/>
        </p:nvGrpSpPr>
        <p:grpSpPr>
          <a:xfrm>
            <a:off x="11169295" y="1095746"/>
            <a:ext cx="783292" cy="312831"/>
            <a:chOff x="6137181" y="4422999"/>
            <a:chExt cx="783292" cy="312831"/>
          </a:xfrm>
        </p:grpSpPr>
        <p:grpSp>
          <p:nvGrpSpPr>
            <p:cNvPr id="2831" name="Group 2830">
              <a:extLst>
                <a:ext uri="{FF2B5EF4-FFF2-40B4-BE49-F238E27FC236}">
                  <a16:creationId xmlns="" xmlns:a16="http://schemas.microsoft.com/office/drawing/2014/main" id="{29CBD50A-CF64-44BC-9CB2-2C4CDB726215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838" name="Picture 2837">
                <a:extLst>
                  <a:ext uri="{FF2B5EF4-FFF2-40B4-BE49-F238E27FC236}">
                    <a16:creationId xmlns="" xmlns:a16="http://schemas.microsoft.com/office/drawing/2014/main" id="{E13CCA01-A19F-4966-9FA7-DA36F6F4C1C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839" name="Picture 2">
                <a:extLst>
                  <a:ext uri="{FF2B5EF4-FFF2-40B4-BE49-F238E27FC236}">
                    <a16:creationId xmlns="" xmlns:a16="http://schemas.microsoft.com/office/drawing/2014/main" id="{891988F8-CDFD-433E-A73E-C444EEA4AE9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832" name="Straight Connector 2831">
              <a:extLst>
                <a:ext uri="{FF2B5EF4-FFF2-40B4-BE49-F238E27FC236}">
                  <a16:creationId xmlns="" xmlns:a16="http://schemas.microsoft.com/office/drawing/2014/main" id="{58DB65EC-5150-42B4-BCCE-2FCFC83644F8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3" name="Straight Connector 2832">
              <a:extLst>
                <a:ext uri="{FF2B5EF4-FFF2-40B4-BE49-F238E27FC236}">
                  <a16:creationId xmlns="" xmlns:a16="http://schemas.microsoft.com/office/drawing/2014/main" id="{023132AB-0CB0-45BB-B6E1-F16E6E1FFA7F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34" name="TextBox 2833">
              <a:extLst>
                <a:ext uri="{FF2B5EF4-FFF2-40B4-BE49-F238E27FC236}">
                  <a16:creationId xmlns="" xmlns:a16="http://schemas.microsoft.com/office/drawing/2014/main" id="{21B052D0-5676-4E24-B40D-C6FF218F88AC}"/>
                </a:ext>
              </a:extLst>
            </p:cNvPr>
            <p:cNvSpPr txBox="1"/>
            <p:nvPr/>
          </p:nvSpPr>
          <p:spPr>
            <a:xfrm>
              <a:off x="6465430" y="447757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-</a:t>
              </a:r>
            </a:p>
          </p:txBody>
        </p:sp>
        <p:cxnSp>
          <p:nvCxnSpPr>
            <p:cNvPr id="2835" name="Straight Connector 2834">
              <a:extLst>
                <a:ext uri="{FF2B5EF4-FFF2-40B4-BE49-F238E27FC236}">
                  <a16:creationId xmlns="" xmlns:a16="http://schemas.microsoft.com/office/drawing/2014/main" id="{149691D7-C0A0-4B8E-AD8E-5AC4A3FE93EA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6" name="Straight Connector 2835">
              <a:extLst>
                <a:ext uri="{FF2B5EF4-FFF2-40B4-BE49-F238E27FC236}">
                  <a16:creationId xmlns="" xmlns:a16="http://schemas.microsoft.com/office/drawing/2014/main" id="{1B653C7C-3710-4DC5-A4A3-C36C25ED2419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7" name="Straight Connector 2836">
              <a:extLst>
                <a:ext uri="{FF2B5EF4-FFF2-40B4-BE49-F238E27FC236}">
                  <a16:creationId xmlns="" xmlns:a16="http://schemas.microsoft.com/office/drawing/2014/main" id="{1C8E25B4-8ACC-4BB9-845C-099747C7B7B4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40" name="Picture 2839">
            <a:extLst>
              <a:ext uri="{FF2B5EF4-FFF2-40B4-BE49-F238E27FC236}">
                <a16:creationId xmlns="" xmlns:a16="http://schemas.microsoft.com/office/drawing/2014/main" id="{A4E02A1B-C32C-457F-8BD7-268DC562E2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529" y="739641"/>
            <a:ext cx="469306" cy="277907"/>
          </a:xfrm>
          <a:prstGeom prst="rect">
            <a:avLst/>
          </a:prstGeom>
        </p:spPr>
      </p:pic>
      <p:pic>
        <p:nvPicPr>
          <p:cNvPr id="2841" name="Picture 2840">
            <a:extLst>
              <a:ext uri="{FF2B5EF4-FFF2-40B4-BE49-F238E27FC236}">
                <a16:creationId xmlns="" xmlns:a16="http://schemas.microsoft.com/office/drawing/2014/main" id="{C7D7437B-D366-4E7F-A45E-E21C5745C5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2260" y="750399"/>
            <a:ext cx="469306" cy="277907"/>
          </a:xfrm>
          <a:prstGeom prst="rect">
            <a:avLst/>
          </a:prstGeom>
        </p:spPr>
      </p:pic>
      <p:grpSp>
        <p:nvGrpSpPr>
          <p:cNvPr id="2842" name="Group 2841">
            <a:extLst>
              <a:ext uri="{FF2B5EF4-FFF2-40B4-BE49-F238E27FC236}">
                <a16:creationId xmlns="" xmlns:a16="http://schemas.microsoft.com/office/drawing/2014/main" id="{008EC71E-BFA7-4148-89A7-715A7B211430}"/>
              </a:ext>
            </a:extLst>
          </p:cNvPr>
          <p:cNvGrpSpPr/>
          <p:nvPr/>
        </p:nvGrpSpPr>
        <p:grpSpPr>
          <a:xfrm>
            <a:off x="350928" y="4829589"/>
            <a:ext cx="699472" cy="312831"/>
            <a:chOff x="6137181" y="4422999"/>
            <a:chExt cx="699472" cy="312831"/>
          </a:xfrm>
        </p:grpSpPr>
        <p:grpSp>
          <p:nvGrpSpPr>
            <p:cNvPr id="2843" name="Group 2842">
              <a:extLst>
                <a:ext uri="{FF2B5EF4-FFF2-40B4-BE49-F238E27FC236}">
                  <a16:creationId xmlns="" xmlns:a16="http://schemas.microsoft.com/office/drawing/2014/main" id="{1191E746-2A4A-4028-A178-647208289230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850" name="Picture 2849">
                <a:extLst>
                  <a:ext uri="{FF2B5EF4-FFF2-40B4-BE49-F238E27FC236}">
                    <a16:creationId xmlns="" xmlns:a16="http://schemas.microsoft.com/office/drawing/2014/main" id="{80E6A266-31A6-4183-8B1B-02C94AB620B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851" name="Picture 2">
                <a:extLst>
                  <a:ext uri="{FF2B5EF4-FFF2-40B4-BE49-F238E27FC236}">
                    <a16:creationId xmlns="" xmlns:a16="http://schemas.microsoft.com/office/drawing/2014/main" id="{D47716FD-B543-4646-9551-5768CA0A85C8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844" name="Straight Connector 2843">
              <a:extLst>
                <a:ext uri="{FF2B5EF4-FFF2-40B4-BE49-F238E27FC236}">
                  <a16:creationId xmlns="" xmlns:a16="http://schemas.microsoft.com/office/drawing/2014/main" id="{D0436AAF-2CB2-4074-8A02-96EB189604AC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5" name="Straight Connector 2844">
              <a:extLst>
                <a:ext uri="{FF2B5EF4-FFF2-40B4-BE49-F238E27FC236}">
                  <a16:creationId xmlns="" xmlns:a16="http://schemas.microsoft.com/office/drawing/2014/main" id="{4DA54FC3-BC7F-4BFF-B49C-5DD92247C842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46" name="TextBox 2845">
              <a:extLst>
                <a:ext uri="{FF2B5EF4-FFF2-40B4-BE49-F238E27FC236}">
                  <a16:creationId xmlns="" xmlns:a16="http://schemas.microsoft.com/office/drawing/2014/main" id="{BF835F2F-C938-4F34-B6F8-614A04932021}"/>
                </a:ext>
              </a:extLst>
            </p:cNvPr>
            <p:cNvSpPr txBox="1"/>
            <p:nvPr/>
          </p:nvSpPr>
          <p:spPr>
            <a:xfrm>
              <a:off x="6381610" y="448084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285</a:t>
              </a:r>
            </a:p>
          </p:txBody>
        </p:sp>
        <p:cxnSp>
          <p:nvCxnSpPr>
            <p:cNvPr id="2847" name="Straight Connector 2846">
              <a:extLst>
                <a:ext uri="{FF2B5EF4-FFF2-40B4-BE49-F238E27FC236}">
                  <a16:creationId xmlns="" xmlns:a16="http://schemas.microsoft.com/office/drawing/2014/main" id="{F53CC83E-9EB4-446F-8716-FF7C7254BEE2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8" name="Straight Connector 2847">
              <a:extLst>
                <a:ext uri="{FF2B5EF4-FFF2-40B4-BE49-F238E27FC236}">
                  <a16:creationId xmlns="" xmlns:a16="http://schemas.microsoft.com/office/drawing/2014/main" id="{669DDD18-A488-4544-BD1B-43FE558A8B49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49" name="Straight Connector 2848">
              <a:extLst>
                <a:ext uri="{FF2B5EF4-FFF2-40B4-BE49-F238E27FC236}">
                  <a16:creationId xmlns="" xmlns:a16="http://schemas.microsoft.com/office/drawing/2014/main" id="{BA911E36-9394-4AA3-90A4-E680EBE50FCE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52" name="Group 2851">
            <a:extLst>
              <a:ext uri="{FF2B5EF4-FFF2-40B4-BE49-F238E27FC236}">
                <a16:creationId xmlns="" xmlns:a16="http://schemas.microsoft.com/office/drawing/2014/main" id="{F70E778F-1C71-427E-BFF1-B7D7C2442635}"/>
              </a:ext>
            </a:extLst>
          </p:cNvPr>
          <p:cNvGrpSpPr/>
          <p:nvPr/>
        </p:nvGrpSpPr>
        <p:grpSpPr>
          <a:xfrm>
            <a:off x="1008295" y="4831864"/>
            <a:ext cx="689947" cy="312831"/>
            <a:chOff x="6137181" y="4422999"/>
            <a:chExt cx="689947" cy="312831"/>
          </a:xfrm>
        </p:grpSpPr>
        <p:grpSp>
          <p:nvGrpSpPr>
            <p:cNvPr id="2853" name="Group 2852">
              <a:extLst>
                <a:ext uri="{FF2B5EF4-FFF2-40B4-BE49-F238E27FC236}">
                  <a16:creationId xmlns="" xmlns:a16="http://schemas.microsoft.com/office/drawing/2014/main" id="{72DDFA32-60AF-4067-A618-866BA689B1E3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860" name="Picture 2859">
                <a:extLst>
                  <a:ext uri="{FF2B5EF4-FFF2-40B4-BE49-F238E27FC236}">
                    <a16:creationId xmlns="" xmlns:a16="http://schemas.microsoft.com/office/drawing/2014/main" id="{20C4FA80-C37D-4EDA-A7BE-2B6A23976D9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861" name="Picture 2">
                <a:extLst>
                  <a:ext uri="{FF2B5EF4-FFF2-40B4-BE49-F238E27FC236}">
                    <a16:creationId xmlns="" xmlns:a16="http://schemas.microsoft.com/office/drawing/2014/main" id="{773E8FE0-A737-4BC8-858B-DE6DB41C0E3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854" name="Straight Connector 2853">
              <a:extLst>
                <a:ext uri="{FF2B5EF4-FFF2-40B4-BE49-F238E27FC236}">
                  <a16:creationId xmlns="" xmlns:a16="http://schemas.microsoft.com/office/drawing/2014/main" id="{D2193A75-745D-4A28-A9A9-7950325666C0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5" name="Straight Connector 2854">
              <a:extLst>
                <a:ext uri="{FF2B5EF4-FFF2-40B4-BE49-F238E27FC236}">
                  <a16:creationId xmlns="" xmlns:a16="http://schemas.microsoft.com/office/drawing/2014/main" id="{44E0D3EB-0D45-4738-B0A2-C8D9209FE065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56" name="TextBox 2855">
              <a:extLst>
                <a:ext uri="{FF2B5EF4-FFF2-40B4-BE49-F238E27FC236}">
                  <a16:creationId xmlns="" xmlns:a16="http://schemas.microsoft.com/office/drawing/2014/main" id="{4DCB6A24-CCF3-4328-A44C-5F36A62FB70D}"/>
                </a:ext>
              </a:extLst>
            </p:cNvPr>
            <p:cNvSpPr txBox="1"/>
            <p:nvPr/>
          </p:nvSpPr>
          <p:spPr>
            <a:xfrm>
              <a:off x="6372085" y="447757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170</a:t>
              </a:r>
            </a:p>
          </p:txBody>
        </p:sp>
        <p:cxnSp>
          <p:nvCxnSpPr>
            <p:cNvPr id="2857" name="Straight Connector 2856">
              <a:extLst>
                <a:ext uri="{FF2B5EF4-FFF2-40B4-BE49-F238E27FC236}">
                  <a16:creationId xmlns="" xmlns:a16="http://schemas.microsoft.com/office/drawing/2014/main" id="{0417A966-02F2-4C96-9E98-B197F5BB35F5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8" name="Straight Connector 2857">
              <a:extLst>
                <a:ext uri="{FF2B5EF4-FFF2-40B4-BE49-F238E27FC236}">
                  <a16:creationId xmlns="" xmlns:a16="http://schemas.microsoft.com/office/drawing/2014/main" id="{88731B31-2F3D-4168-9D92-3B748935D463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59" name="Straight Connector 2858">
              <a:extLst>
                <a:ext uri="{FF2B5EF4-FFF2-40B4-BE49-F238E27FC236}">
                  <a16:creationId xmlns="" xmlns:a16="http://schemas.microsoft.com/office/drawing/2014/main" id="{8A06A454-BAD1-492E-BD2E-7D2C9EB75E75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62" name="Group 2861">
            <a:extLst>
              <a:ext uri="{FF2B5EF4-FFF2-40B4-BE49-F238E27FC236}">
                <a16:creationId xmlns="" xmlns:a16="http://schemas.microsoft.com/office/drawing/2014/main" id="{D20C5C09-6E24-4699-804A-4C7548DB28A1}"/>
              </a:ext>
            </a:extLst>
          </p:cNvPr>
          <p:cNvGrpSpPr/>
          <p:nvPr/>
        </p:nvGrpSpPr>
        <p:grpSpPr>
          <a:xfrm>
            <a:off x="1679310" y="4834139"/>
            <a:ext cx="701649" cy="312831"/>
            <a:chOff x="6137181" y="4422999"/>
            <a:chExt cx="701649" cy="312831"/>
          </a:xfrm>
        </p:grpSpPr>
        <p:grpSp>
          <p:nvGrpSpPr>
            <p:cNvPr id="2863" name="Group 2862">
              <a:extLst>
                <a:ext uri="{FF2B5EF4-FFF2-40B4-BE49-F238E27FC236}">
                  <a16:creationId xmlns="" xmlns:a16="http://schemas.microsoft.com/office/drawing/2014/main" id="{381A924E-C9A0-40D0-8D07-1C5409B368F3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870" name="Picture 2869">
                <a:extLst>
                  <a:ext uri="{FF2B5EF4-FFF2-40B4-BE49-F238E27FC236}">
                    <a16:creationId xmlns="" xmlns:a16="http://schemas.microsoft.com/office/drawing/2014/main" id="{90DC2D8C-CFC7-496C-A210-073039E6FBE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871" name="Picture 2">
                <a:extLst>
                  <a:ext uri="{FF2B5EF4-FFF2-40B4-BE49-F238E27FC236}">
                    <a16:creationId xmlns="" xmlns:a16="http://schemas.microsoft.com/office/drawing/2014/main" id="{25EF11CE-C177-499D-8591-41C71B89DCA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864" name="Straight Connector 2863">
              <a:extLst>
                <a:ext uri="{FF2B5EF4-FFF2-40B4-BE49-F238E27FC236}">
                  <a16:creationId xmlns="" xmlns:a16="http://schemas.microsoft.com/office/drawing/2014/main" id="{95F383C6-B9BE-413E-BB2C-3ACBA3DEDE8B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5" name="Straight Connector 2864">
              <a:extLst>
                <a:ext uri="{FF2B5EF4-FFF2-40B4-BE49-F238E27FC236}">
                  <a16:creationId xmlns="" xmlns:a16="http://schemas.microsoft.com/office/drawing/2014/main" id="{29F6583D-B490-4D77-BFB7-50F51735AA2E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66" name="TextBox 2865">
              <a:extLst>
                <a:ext uri="{FF2B5EF4-FFF2-40B4-BE49-F238E27FC236}">
                  <a16:creationId xmlns="" xmlns:a16="http://schemas.microsoft.com/office/drawing/2014/main" id="{4B17FC58-2276-41F8-A27E-5E7DBE5A2A22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145</a:t>
              </a:r>
            </a:p>
          </p:txBody>
        </p:sp>
        <p:cxnSp>
          <p:nvCxnSpPr>
            <p:cNvPr id="2867" name="Straight Connector 2866">
              <a:extLst>
                <a:ext uri="{FF2B5EF4-FFF2-40B4-BE49-F238E27FC236}">
                  <a16:creationId xmlns="" xmlns:a16="http://schemas.microsoft.com/office/drawing/2014/main" id="{A32D1E91-06CF-417C-96C0-F9DF05BBD0DE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8" name="Straight Connector 2867">
              <a:extLst>
                <a:ext uri="{FF2B5EF4-FFF2-40B4-BE49-F238E27FC236}">
                  <a16:creationId xmlns="" xmlns:a16="http://schemas.microsoft.com/office/drawing/2014/main" id="{CE5473FC-F5F8-4D6D-A260-0C2AB0838EB8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69" name="Straight Connector 2868">
              <a:extLst>
                <a:ext uri="{FF2B5EF4-FFF2-40B4-BE49-F238E27FC236}">
                  <a16:creationId xmlns="" xmlns:a16="http://schemas.microsoft.com/office/drawing/2014/main" id="{5AFE1A0F-24DC-4D68-9B81-70D5A66C01F7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72" name="Group 2871">
            <a:extLst>
              <a:ext uri="{FF2B5EF4-FFF2-40B4-BE49-F238E27FC236}">
                <a16:creationId xmlns="" xmlns:a16="http://schemas.microsoft.com/office/drawing/2014/main" id="{816CC902-CFF2-46C8-B093-2B1B5370CDB4}"/>
              </a:ext>
            </a:extLst>
          </p:cNvPr>
          <p:cNvGrpSpPr/>
          <p:nvPr/>
        </p:nvGrpSpPr>
        <p:grpSpPr>
          <a:xfrm>
            <a:off x="2382170" y="4827314"/>
            <a:ext cx="684564" cy="312831"/>
            <a:chOff x="6137181" y="4422999"/>
            <a:chExt cx="684564" cy="312831"/>
          </a:xfrm>
        </p:grpSpPr>
        <p:grpSp>
          <p:nvGrpSpPr>
            <p:cNvPr id="2873" name="Group 2872">
              <a:extLst>
                <a:ext uri="{FF2B5EF4-FFF2-40B4-BE49-F238E27FC236}">
                  <a16:creationId xmlns="" xmlns:a16="http://schemas.microsoft.com/office/drawing/2014/main" id="{B89E23EE-463B-4481-B806-0CEF7D4B6328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880" name="Picture 2879">
                <a:extLst>
                  <a:ext uri="{FF2B5EF4-FFF2-40B4-BE49-F238E27FC236}">
                    <a16:creationId xmlns="" xmlns:a16="http://schemas.microsoft.com/office/drawing/2014/main" id="{2BC1FF77-2697-4AA9-893A-DB57E8F42BE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881" name="Picture 2">
                <a:extLst>
                  <a:ext uri="{FF2B5EF4-FFF2-40B4-BE49-F238E27FC236}">
                    <a16:creationId xmlns="" xmlns:a16="http://schemas.microsoft.com/office/drawing/2014/main" id="{44D1BB1F-B9C7-4253-8683-4FCEDD46177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874" name="Straight Connector 2873">
              <a:extLst>
                <a:ext uri="{FF2B5EF4-FFF2-40B4-BE49-F238E27FC236}">
                  <a16:creationId xmlns="" xmlns:a16="http://schemas.microsoft.com/office/drawing/2014/main" id="{CA82B554-48DF-4B64-A6EA-125E2339DB68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5" name="Straight Connector 2874">
              <a:extLst>
                <a:ext uri="{FF2B5EF4-FFF2-40B4-BE49-F238E27FC236}">
                  <a16:creationId xmlns="" xmlns:a16="http://schemas.microsoft.com/office/drawing/2014/main" id="{982B0DF6-F1E2-44D0-AB67-DFE61B73C9A1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76" name="TextBox 2875">
              <a:extLst>
                <a:ext uri="{FF2B5EF4-FFF2-40B4-BE49-F238E27FC236}">
                  <a16:creationId xmlns="" xmlns:a16="http://schemas.microsoft.com/office/drawing/2014/main" id="{6B43285B-E3FD-4903-9D3C-0DEABF0B0CA7}"/>
                </a:ext>
              </a:extLst>
            </p:cNvPr>
            <p:cNvSpPr txBox="1"/>
            <p:nvPr/>
          </p:nvSpPr>
          <p:spPr>
            <a:xfrm>
              <a:off x="6366702" y="4477579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101</a:t>
              </a:r>
            </a:p>
          </p:txBody>
        </p:sp>
        <p:cxnSp>
          <p:nvCxnSpPr>
            <p:cNvPr id="2877" name="Straight Connector 2876">
              <a:extLst>
                <a:ext uri="{FF2B5EF4-FFF2-40B4-BE49-F238E27FC236}">
                  <a16:creationId xmlns="" xmlns:a16="http://schemas.microsoft.com/office/drawing/2014/main" id="{19B57CF8-464D-409B-A377-15B0DB7448E5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8" name="Straight Connector 2877">
              <a:extLst>
                <a:ext uri="{FF2B5EF4-FFF2-40B4-BE49-F238E27FC236}">
                  <a16:creationId xmlns="" xmlns:a16="http://schemas.microsoft.com/office/drawing/2014/main" id="{FACE31EF-0C90-41FA-B945-EE5A97978FA6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79" name="Straight Connector 2878">
              <a:extLst>
                <a:ext uri="{FF2B5EF4-FFF2-40B4-BE49-F238E27FC236}">
                  <a16:creationId xmlns="" xmlns:a16="http://schemas.microsoft.com/office/drawing/2014/main" id="{B27EBA27-6BF0-4008-8CF0-48E7CE05EB81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82" name="Group 2881">
            <a:extLst>
              <a:ext uri="{FF2B5EF4-FFF2-40B4-BE49-F238E27FC236}">
                <a16:creationId xmlns="" xmlns:a16="http://schemas.microsoft.com/office/drawing/2014/main" id="{188D5B35-4146-42B7-B7BB-A2A3ACF7407B}"/>
              </a:ext>
            </a:extLst>
          </p:cNvPr>
          <p:cNvGrpSpPr/>
          <p:nvPr/>
        </p:nvGrpSpPr>
        <p:grpSpPr>
          <a:xfrm>
            <a:off x="3091853" y="4827315"/>
            <a:ext cx="702466" cy="312831"/>
            <a:chOff x="6137181" y="4422999"/>
            <a:chExt cx="702466" cy="312831"/>
          </a:xfrm>
        </p:grpSpPr>
        <p:grpSp>
          <p:nvGrpSpPr>
            <p:cNvPr id="2883" name="Group 2882">
              <a:extLst>
                <a:ext uri="{FF2B5EF4-FFF2-40B4-BE49-F238E27FC236}">
                  <a16:creationId xmlns="" xmlns:a16="http://schemas.microsoft.com/office/drawing/2014/main" id="{677D1A38-A039-43C5-8098-257F4682783B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890" name="Picture 2889">
                <a:extLst>
                  <a:ext uri="{FF2B5EF4-FFF2-40B4-BE49-F238E27FC236}">
                    <a16:creationId xmlns="" xmlns:a16="http://schemas.microsoft.com/office/drawing/2014/main" id="{837D9780-6B5A-47FF-B28D-FAAD09156AE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891" name="Picture 2">
                <a:extLst>
                  <a:ext uri="{FF2B5EF4-FFF2-40B4-BE49-F238E27FC236}">
                    <a16:creationId xmlns="" xmlns:a16="http://schemas.microsoft.com/office/drawing/2014/main" id="{97FDCC24-A675-4DDE-B1B8-43D5B4C8EE6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884" name="Straight Connector 2883">
              <a:extLst>
                <a:ext uri="{FF2B5EF4-FFF2-40B4-BE49-F238E27FC236}">
                  <a16:creationId xmlns="" xmlns:a16="http://schemas.microsoft.com/office/drawing/2014/main" id="{2B22B295-8A8C-49E4-B55C-A88B49A7B114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5" name="Straight Connector 2884">
              <a:extLst>
                <a:ext uri="{FF2B5EF4-FFF2-40B4-BE49-F238E27FC236}">
                  <a16:creationId xmlns="" xmlns:a16="http://schemas.microsoft.com/office/drawing/2014/main" id="{D193DD4E-ACFD-4A9A-B7D1-F494571C5CC8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86" name="TextBox 2885">
              <a:extLst>
                <a:ext uri="{FF2B5EF4-FFF2-40B4-BE49-F238E27FC236}">
                  <a16:creationId xmlns="" xmlns:a16="http://schemas.microsoft.com/office/drawing/2014/main" id="{A7268F3C-EB38-4AC9-9083-49854B86F1B2}"/>
                </a:ext>
              </a:extLst>
            </p:cNvPr>
            <p:cNvSpPr txBox="1"/>
            <p:nvPr/>
          </p:nvSpPr>
          <p:spPr>
            <a:xfrm>
              <a:off x="6384604" y="4480844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319</a:t>
              </a:r>
            </a:p>
          </p:txBody>
        </p:sp>
        <p:cxnSp>
          <p:nvCxnSpPr>
            <p:cNvPr id="2887" name="Straight Connector 2886">
              <a:extLst>
                <a:ext uri="{FF2B5EF4-FFF2-40B4-BE49-F238E27FC236}">
                  <a16:creationId xmlns="" xmlns:a16="http://schemas.microsoft.com/office/drawing/2014/main" id="{94AC81C2-88C0-4873-BE9F-B8E8C2485493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8" name="Straight Connector 2887">
              <a:extLst>
                <a:ext uri="{FF2B5EF4-FFF2-40B4-BE49-F238E27FC236}">
                  <a16:creationId xmlns="" xmlns:a16="http://schemas.microsoft.com/office/drawing/2014/main" id="{F9D1E612-81AA-499A-BA20-7B9F01E7B97F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89" name="Straight Connector 2888">
              <a:extLst>
                <a:ext uri="{FF2B5EF4-FFF2-40B4-BE49-F238E27FC236}">
                  <a16:creationId xmlns="" xmlns:a16="http://schemas.microsoft.com/office/drawing/2014/main" id="{D19831CD-609E-4980-AF76-8EECFA5B5ECE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92" name="Group 2891">
            <a:extLst>
              <a:ext uri="{FF2B5EF4-FFF2-40B4-BE49-F238E27FC236}">
                <a16:creationId xmlns="" xmlns:a16="http://schemas.microsoft.com/office/drawing/2014/main" id="{C65BD950-5F7D-4A73-889C-901A3F2B6100}"/>
              </a:ext>
            </a:extLst>
          </p:cNvPr>
          <p:cNvGrpSpPr/>
          <p:nvPr/>
        </p:nvGrpSpPr>
        <p:grpSpPr>
          <a:xfrm>
            <a:off x="3844755" y="4836413"/>
            <a:ext cx="701649" cy="312831"/>
            <a:chOff x="6137181" y="4422999"/>
            <a:chExt cx="701649" cy="312831"/>
          </a:xfrm>
        </p:grpSpPr>
        <p:grpSp>
          <p:nvGrpSpPr>
            <p:cNvPr id="2893" name="Group 2892">
              <a:extLst>
                <a:ext uri="{FF2B5EF4-FFF2-40B4-BE49-F238E27FC236}">
                  <a16:creationId xmlns="" xmlns:a16="http://schemas.microsoft.com/office/drawing/2014/main" id="{E31FC725-1E10-43A3-892E-F5AF114BB5F5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900" name="Picture 2899">
                <a:extLst>
                  <a:ext uri="{FF2B5EF4-FFF2-40B4-BE49-F238E27FC236}">
                    <a16:creationId xmlns="" xmlns:a16="http://schemas.microsoft.com/office/drawing/2014/main" id="{B670BC08-F9D5-4851-AB2A-1611EEC05DC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901" name="Picture 2">
                <a:extLst>
                  <a:ext uri="{FF2B5EF4-FFF2-40B4-BE49-F238E27FC236}">
                    <a16:creationId xmlns="" xmlns:a16="http://schemas.microsoft.com/office/drawing/2014/main" id="{9B87521F-DC27-465D-AF51-C522855ED66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894" name="Straight Connector 2893">
              <a:extLst>
                <a:ext uri="{FF2B5EF4-FFF2-40B4-BE49-F238E27FC236}">
                  <a16:creationId xmlns="" xmlns:a16="http://schemas.microsoft.com/office/drawing/2014/main" id="{F1200F1A-E5DB-40DC-A3CF-D1E26D427C80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5" name="Straight Connector 2894">
              <a:extLst>
                <a:ext uri="{FF2B5EF4-FFF2-40B4-BE49-F238E27FC236}">
                  <a16:creationId xmlns="" xmlns:a16="http://schemas.microsoft.com/office/drawing/2014/main" id="{AB0C29E5-E935-43BD-879B-D7440BED1BAE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96" name="TextBox 2895">
              <a:extLst>
                <a:ext uri="{FF2B5EF4-FFF2-40B4-BE49-F238E27FC236}">
                  <a16:creationId xmlns="" xmlns:a16="http://schemas.microsoft.com/office/drawing/2014/main" id="{60B7549F-923B-4313-B836-DA06B1AECECB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479</a:t>
              </a:r>
            </a:p>
          </p:txBody>
        </p:sp>
        <p:cxnSp>
          <p:nvCxnSpPr>
            <p:cNvPr id="2897" name="Straight Connector 2896">
              <a:extLst>
                <a:ext uri="{FF2B5EF4-FFF2-40B4-BE49-F238E27FC236}">
                  <a16:creationId xmlns="" xmlns:a16="http://schemas.microsoft.com/office/drawing/2014/main" id="{18D7312A-2D04-4F88-A8AB-E547D36C39B8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8" name="Straight Connector 2897">
              <a:extLst>
                <a:ext uri="{FF2B5EF4-FFF2-40B4-BE49-F238E27FC236}">
                  <a16:creationId xmlns="" xmlns:a16="http://schemas.microsoft.com/office/drawing/2014/main" id="{471F2396-DFC1-4CF7-930A-2ABE288F4B6B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9" name="Straight Connector 2898">
              <a:extLst>
                <a:ext uri="{FF2B5EF4-FFF2-40B4-BE49-F238E27FC236}">
                  <a16:creationId xmlns="" xmlns:a16="http://schemas.microsoft.com/office/drawing/2014/main" id="{1478438B-0B48-4F02-8A4B-5048AC64C329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02" name="Group 2901">
            <a:extLst>
              <a:ext uri="{FF2B5EF4-FFF2-40B4-BE49-F238E27FC236}">
                <a16:creationId xmlns="" xmlns:a16="http://schemas.microsoft.com/office/drawing/2014/main" id="{A7477514-F8EC-4F82-9B36-327FF93F563F}"/>
              </a:ext>
            </a:extLst>
          </p:cNvPr>
          <p:cNvGrpSpPr/>
          <p:nvPr/>
        </p:nvGrpSpPr>
        <p:grpSpPr>
          <a:xfrm>
            <a:off x="4536241" y="4831864"/>
            <a:ext cx="701649" cy="312831"/>
            <a:chOff x="6137181" y="4422999"/>
            <a:chExt cx="701649" cy="312831"/>
          </a:xfrm>
        </p:grpSpPr>
        <p:grpSp>
          <p:nvGrpSpPr>
            <p:cNvPr id="2903" name="Group 2902">
              <a:extLst>
                <a:ext uri="{FF2B5EF4-FFF2-40B4-BE49-F238E27FC236}">
                  <a16:creationId xmlns="" xmlns:a16="http://schemas.microsoft.com/office/drawing/2014/main" id="{F0DE3FBD-E435-4542-AADE-26495C899B6E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910" name="Picture 2909">
                <a:extLst>
                  <a:ext uri="{FF2B5EF4-FFF2-40B4-BE49-F238E27FC236}">
                    <a16:creationId xmlns="" xmlns:a16="http://schemas.microsoft.com/office/drawing/2014/main" id="{7A7DC621-B181-44DE-B76A-DE841B0EB58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911" name="Picture 2">
                <a:extLst>
                  <a:ext uri="{FF2B5EF4-FFF2-40B4-BE49-F238E27FC236}">
                    <a16:creationId xmlns="" xmlns:a16="http://schemas.microsoft.com/office/drawing/2014/main" id="{E00B0B22-1DF8-416C-854E-CE773B18DC4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904" name="Straight Connector 2903">
              <a:extLst>
                <a:ext uri="{FF2B5EF4-FFF2-40B4-BE49-F238E27FC236}">
                  <a16:creationId xmlns="" xmlns:a16="http://schemas.microsoft.com/office/drawing/2014/main" id="{C8EBF80C-98D5-47C6-B1B1-A9E1B8B79AD8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5" name="Straight Connector 2904">
              <a:extLst>
                <a:ext uri="{FF2B5EF4-FFF2-40B4-BE49-F238E27FC236}">
                  <a16:creationId xmlns="" xmlns:a16="http://schemas.microsoft.com/office/drawing/2014/main" id="{807AA001-3C08-49BF-AC57-7A0CD9332973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06" name="TextBox 2905">
              <a:extLst>
                <a:ext uri="{FF2B5EF4-FFF2-40B4-BE49-F238E27FC236}">
                  <a16:creationId xmlns="" xmlns:a16="http://schemas.microsoft.com/office/drawing/2014/main" id="{5F68F1AC-1592-4438-942F-78810C4046D4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870</a:t>
              </a:r>
            </a:p>
          </p:txBody>
        </p:sp>
        <p:cxnSp>
          <p:nvCxnSpPr>
            <p:cNvPr id="2907" name="Straight Connector 2906">
              <a:extLst>
                <a:ext uri="{FF2B5EF4-FFF2-40B4-BE49-F238E27FC236}">
                  <a16:creationId xmlns="" xmlns:a16="http://schemas.microsoft.com/office/drawing/2014/main" id="{56030904-BEA1-4052-9522-A731C7FF7FC7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8" name="Straight Connector 2907">
              <a:extLst>
                <a:ext uri="{FF2B5EF4-FFF2-40B4-BE49-F238E27FC236}">
                  <a16:creationId xmlns="" xmlns:a16="http://schemas.microsoft.com/office/drawing/2014/main" id="{121E8775-D433-4A81-AEB0-78FBC7767206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09" name="Straight Connector 2908">
              <a:extLst>
                <a:ext uri="{FF2B5EF4-FFF2-40B4-BE49-F238E27FC236}">
                  <a16:creationId xmlns="" xmlns:a16="http://schemas.microsoft.com/office/drawing/2014/main" id="{C9EBECA3-04A3-4873-9C06-6DEAA0225459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12" name="Group 2911">
            <a:extLst>
              <a:ext uri="{FF2B5EF4-FFF2-40B4-BE49-F238E27FC236}">
                <a16:creationId xmlns="" xmlns:a16="http://schemas.microsoft.com/office/drawing/2014/main" id="{D113C5BF-A36C-44EE-A182-AD87E0A03228}"/>
              </a:ext>
            </a:extLst>
          </p:cNvPr>
          <p:cNvGrpSpPr/>
          <p:nvPr/>
        </p:nvGrpSpPr>
        <p:grpSpPr>
          <a:xfrm>
            <a:off x="5220904" y="4820491"/>
            <a:ext cx="701649" cy="312831"/>
            <a:chOff x="6137181" y="4422999"/>
            <a:chExt cx="701649" cy="312831"/>
          </a:xfrm>
        </p:grpSpPr>
        <p:grpSp>
          <p:nvGrpSpPr>
            <p:cNvPr id="2913" name="Group 2912">
              <a:extLst>
                <a:ext uri="{FF2B5EF4-FFF2-40B4-BE49-F238E27FC236}">
                  <a16:creationId xmlns="" xmlns:a16="http://schemas.microsoft.com/office/drawing/2014/main" id="{B73E04AA-1A0F-46AC-B454-98DA1A5CF3F4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920" name="Picture 2919">
                <a:extLst>
                  <a:ext uri="{FF2B5EF4-FFF2-40B4-BE49-F238E27FC236}">
                    <a16:creationId xmlns="" xmlns:a16="http://schemas.microsoft.com/office/drawing/2014/main" id="{E7678031-0430-401C-B7EE-D671B48EF29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921" name="Picture 2">
                <a:extLst>
                  <a:ext uri="{FF2B5EF4-FFF2-40B4-BE49-F238E27FC236}">
                    <a16:creationId xmlns="" xmlns:a16="http://schemas.microsoft.com/office/drawing/2014/main" id="{44AABEC7-87DF-44E3-88AD-EB704270B17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914" name="Straight Connector 2913">
              <a:extLst>
                <a:ext uri="{FF2B5EF4-FFF2-40B4-BE49-F238E27FC236}">
                  <a16:creationId xmlns="" xmlns:a16="http://schemas.microsoft.com/office/drawing/2014/main" id="{B4C3DEDC-4B44-4D36-A439-47B491EE0BED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5" name="Straight Connector 2914">
              <a:extLst>
                <a:ext uri="{FF2B5EF4-FFF2-40B4-BE49-F238E27FC236}">
                  <a16:creationId xmlns="" xmlns:a16="http://schemas.microsoft.com/office/drawing/2014/main" id="{2BF7C704-FD87-4BC3-BD7A-6D1C77A669D7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16" name="TextBox 2915">
              <a:extLst>
                <a:ext uri="{FF2B5EF4-FFF2-40B4-BE49-F238E27FC236}">
                  <a16:creationId xmlns="" xmlns:a16="http://schemas.microsoft.com/office/drawing/2014/main" id="{E4011F8E-8363-4539-BA87-5B0909B94B85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173</a:t>
              </a:r>
            </a:p>
          </p:txBody>
        </p:sp>
        <p:cxnSp>
          <p:nvCxnSpPr>
            <p:cNvPr id="2917" name="Straight Connector 2916">
              <a:extLst>
                <a:ext uri="{FF2B5EF4-FFF2-40B4-BE49-F238E27FC236}">
                  <a16:creationId xmlns="" xmlns:a16="http://schemas.microsoft.com/office/drawing/2014/main" id="{4CDC5500-93BB-4FB0-BF95-ECCA90AABC58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8" name="Straight Connector 2917">
              <a:extLst>
                <a:ext uri="{FF2B5EF4-FFF2-40B4-BE49-F238E27FC236}">
                  <a16:creationId xmlns="" xmlns:a16="http://schemas.microsoft.com/office/drawing/2014/main" id="{28F78245-1ACF-4BED-BE93-0B85F7963246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19" name="Straight Connector 2918">
              <a:extLst>
                <a:ext uri="{FF2B5EF4-FFF2-40B4-BE49-F238E27FC236}">
                  <a16:creationId xmlns="" xmlns:a16="http://schemas.microsoft.com/office/drawing/2014/main" id="{ED17E685-017E-473B-93F3-1C1018F5FBBB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22" name="Group 2921">
            <a:extLst>
              <a:ext uri="{FF2B5EF4-FFF2-40B4-BE49-F238E27FC236}">
                <a16:creationId xmlns="" xmlns:a16="http://schemas.microsoft.com/office/drawing/2014/main" id="{B0AE5AA8-D55C-4EA2-84DD-B7DFA961E0A8}"/>
              </a:ext>
            </a:extLst>
          </p:cNvPr>
          <p:cNvGrpSpPr/>
          <p:nvPr/>
        </p:nvGrpSpPr>
        <p:grpSpPr>
          <a:xfrm>
            <a:off x="5930587" y="4820490"/>
            <a:ext cx="701649" cy="312831"/>
            <a:chOff x="6137181" y="4422999"/>
            <a:chExt cx="701649" cy="312831"/>
          </a:xfrm>
        </p:grpSpPr>
        <p:grpSp>
          <p:nvGrpSpPr>
            <p:cNvPr id="2923" name="Group 2922">
              <a:extLst>
                <a:ext uri="{FF2B5EF4-FFF2-40B4-BE49-F238E27FC236}">
                  <a16:creationId xmlns="" xmlns:a16="http://schemas.microsoft.com/office/drawing/2014/main" id="{220AB7CD-4A8D-4A0B-95B1-93D6F31259A5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930" name="Picture 2929">
                <a:extLst>
                  <a:ext uri="{FF2B5EF4-FFF2-40B4-BE49-F238E27FC236}">
                    <a16:creationId xmlns="" xmlns:a16="http://schemas.microsoft.com/office/drawing/2014/main" id="{A54E4AC9-1706-4D87-9E28-B89BC539926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931" name="Picture 2">
                <a:extLst>
                  <a:ext uri="{FF2B5EF4-FFF2-40B4-BE49-F238E27FC236}">
                    <a16:creationId xmlns="" xmlns:a16="http://schemas.microsoft.com/office/drawing/2014/main" id="{7F8399F7-40DB-4765-85D8-1D0B573E20A7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924" name="Straight Connector 2923">
              <a:extLst>
                <a:ext uri="{FF2B5EF4-FFF2-40B4-BE49-F238E27FC236}">
                  <a16:creationId xmlns="" xmlns:a16="http://schemas.microsoft.com/office/drawing/2014/main" id="{B0A7F69A-CE2E-4E97-98DB-EB06DEB4EB3B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5" name="Straight Connector 2924">
              <a:extLst>
                <a:ext uri="{FF2B5EF4-FFF2-40B4-BE49-F238E27FC236}">
                  <a16:creationId xmlns="" xmlns:a16="http://schemas.microsoft.com/office/drawing/2014/main" id="{5D44D043-4ACF-495A-8AF6-1F3518C7358F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26" name="TextBox 2925">
              <a:extLst>
                <a:ext uri="{FF2B5EF4-FFF2-40B4-BE49-F238E27FC236}">
                  <a16:creationId xmlns="" xmlns:a16="http://schemas.microsoft.com/office/drawing/2014/main" id="{66670C12-7BE3-42CB-AB33-F07E5E961FE1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634</a:t>
              </a:r>
            </a:p>
          </p:txBody>
        </p:sp>
        <p:cxnSp>
          <p:nvCxnSpPr>
            <p:cNvPr id="2927" name="Straight Connector 2926">
              <a:extLst>
                <a:ext uri="{FF2B5EF4-FFF2-40B4-BE49-F238E27FC236}">
                  <a16:creationId xmlns="" xmlns:a16="http://schemas.microsoft.com/office/drawing/2014/main" id="{37C88E6B-6395-430E-817A-95AE299D48DB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8" name="Straight Connector 2927">
              <a:extLst>
                <a:ext uri="{FF2B5EF4-FFF2-40B4-BE49-F238E27FC236}">
                  <a16:creationId xmlns="" xmlns:a16="http://schemas.microsoft.com/office/drawing/2014/main" id="{8367D407-2C1F-4369-AA79-73DD644CD2C2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9" name="Straight Connector 2928">
              <a:extLst>
                <a:ext uri="{FF2B5EF4-FFF2-40B4-BE49-F238E27FC236}">
                  <a16:creationId xmlns="" xmlns:a16="http://schemas.microsoft.com/office/drawing/2014/main" id="{1820DB90-8840-44C8-95EC-DD3200ADEAB2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32" name="Group 2931">
            <a:extLst>
              <a:ext uri="{FF2B5EF4-FFF2-40B4-BE49-F238E27FC236}">
                <a16:creationId xmlns="" xmlns:a16="http://schemas.microsoft.com/office/drawing/2014/main" id="{ED77CA69-7E34-4D9F-9A11-9B1FB3D78BCD}"/>
              </a:ext>
            </a:extLst>
          </p:cNvPr>
          <p:cNvGrpSpPr/>
          <p:nvPr/>
        </p:nvGrpSpPr>
        <p:grpSpPr>
          <a:xfrm>
            <a:off x="6601602" y="4815941"/>
            <a:ext cx="701649" cy="312831"/>
            <a:chOff x="6137181" y="4422999"/>
            <a:chExt cx="701649" cy="312831"/>
          </a:xfrm>
        </p:grpSpPr>
        <p:grpSp>
          <p:nvGrpSpPr>
            <p:cNvPr id="2933" name="Group 2932">
              <a:extLst>
                <a:ext uri="{FF2B5EF4-FFF2-40B4-BE49-F238E27FC236}">
                  <a16:creationId xmlns="" xmlns:a16="http://schemas.microsoft.com/office/drawing/2014/main" id="{50ED02D6-95D2-4D05-9344-BB9763DEDEAB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940" name="Picture 2939">
                <a:extLst>
                  <a:ext uri="{FF2B5EF4-FFF2-40B4-BE49-F238E27FC236}">
                    <a16:creationId xmlns="" xmlns:a16="http://schemas.microsoft.com/office/drawing/2014/main" id="{CE91C794-BA78-4CD3-94D0-B5C5DAD98F3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941" name="Picture 2">
                <a:extLst>
                  <a:ext uri="{FF2B5EF4-FFF2-40B4-BE49-F238E27FC236}">
                    <a16:creationId xmlns="" xmlns:a16="http://schemas.microsoft.com/office/drawing/2014/main" id="{5106B33C-7A45-409F-96B8-5FD974C8CE7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934" name="Straight Connector 2933">
              <a:extLst>
                <a:ext uri="{FF2B5EF4-FFF2-40B4-BE49-F238E27FC236}">
                  <a16:creationId xmlns="" xmlns:a16="http://schemas.microsoft.com/office/drawing/2014/main" id="{4DCFBC0B-DE6B-436D-B3CE-58986E72D76D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5" name="Straight Connector 2934">
              <a:extLst>
                <a:ext uri="{FF2B5EF4-FFF2-40B4-BE49-F238E27FC236}">
                  <a16:creationId xmlns="" xmlns:a16="http://schemas.microsoft.com/office/drawing/2014/main" id="{E8FF9661-4DE2-4A84-93B4-AE1F8E95E54D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36" name="TextBox 2935">
              <a:extLst>
                <a:ext uri="{FF2B5EF4-FFF2-40B4-BE49-F238E27FC236}">
                  <a16:creationId xmlns="" xmlns:a16="http://schemas.microsoft.com/office/drawing/2014/main" id="{48647958-D7D9-4060-92AF-89888CA3A4D2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205</a:t>
              </a:r>
            </a:p>
          </p:txBody>
        </p:sp>
        <p:cxnSp>
          <p:nvCxnSpPr>
            <p:cNvPr id="2937" name="Straight Connector 2936">
              <a:extLst>
                <a:ext uri="{FF2B5EF4-FFF2-40B4-BE49-F238E27FC236}">
                  <a16:creationId xmlns="" xmlns:a16="http://schemas.microsoft.com/office/drawing/2014/main" id="{72842D06-C154-4EF2-A017-E0AF2C8C42A0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8" name="Straight Connector 2937">
              <a:extLst>
                <a:ext uri="{FF2B5EF4-FFF2-40B4-BE49-F238E27FC236}">
                  <a16:creationId xmlns="" xmlns:a16="http://schemas.microsoft.com/office/drawing/2014/main" id="{19CC72BB-2536-48E9-84F4-0509A6861986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39" name="Straight Connector 2938">
              <a:extLst>
                <a:ext uri="{FF2B5EF4-FFF2-40B4-BE49-F238E27FC236}">
                  <a16:creationId xmlns="" xmlns:a16="http://schemas.microsoft.com/office/drawing/2014/main" id="{14FF74B8-6105-4DF2-A9BF-A0F007B4DA5F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42" name="Group 2941">
            <a:extLst>
              <a:ext uri="{FF2B5EF4-FFF2-40B4-BE49-F238E27FC236}">
                <a16:creationId xmlns="" xmlns:a16="http://schemas.microsoft.com/office/drawing/2014/main" id="{F2899A85-E14E-46CF-AF8E-29562AF1E685}"/>
              </a:ext>
            </a:extLst>
          </p:cNvPr>
          <p:cNvGrpSpPr/>
          <p:nvPr/>
        </p:nvGrpSpPr>
        <p:grpSpPr>
          <a:xfrm>
            <a:off x="7272617" y="4811392"/>
            <a:ext cx="734306" cy="312831"/>
            <a:chOff x="6137181" y="4422999"/>
            <a:chExt cx="734306" cy="312831"/>
          </a:xfrm>
        </p:grpSpPr>
        <p:grpSp>
          <p:nvGrpSpPr>
            <p:cNvPr id="2943" name="Group 2942">
              <a:extLst>
                <a:ext uri="{FF2B5EF4-FFF2-40B4-BE49-F238E27FC236}">
                  <a16:creationId xmlns="" xmlns:a16="http://schemas.microsoft.com/office/drawing/2014/main" id="{2967E45D-49D2-4F13-99C9-3AA6117226D0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950" name="Picture 2949">
                <a:extLst>
                  <a:ext uri="{FF2B5EF4-FFF2-40B4-BE49-F238E27FC236}">
                    <a16:creationId xmlns="" xmlns:a16="http://schemas.microsoft.com/office/drawing/2014/main" id="{6B4205A3-59E2-4F9A-96D4-8F5B82C98D7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951" name="Picture 2">
                <a:extLst>
                  <a:ext uri="{FF2B5EF4-FFF2-40B4-BE49-F238E27FC236}">
                    <a16:creationId xmlns="" xmlns:a16="http://schemas.microsoft.com/office/drawing/2014/main" id="{B9791968-F6F5-43CC-9100-5D649ED1B0F1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944" name="Straight Connector 2943">
              <a:extLst>
                <a:ext uri="{FF2B5EF4-FFF2-40B4-BE49-F238E27FC236}">
                  <a16:creationId xmlns="" xmlns:a16="http://schemas.microsoft.com/office/drawing/2014/main" id="{4690F8A5-ABD8-4EA2-AE00-DA28A05A71DE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5" name="Straight Connector 2944">
              <a:extLst>
                <a:ext uri="{FF2B5EF4-FFF2-40B4-BE49-F238E27FC236}">
                  <a16:creationId xmlns="" xmlns:a16="http://schemas.microsoft.com/office/drawing/2014/main" id="{75CDEEF5-6A39-4F3D-B50A-3416B6D50A54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46" name="TextBox 2945">
              <a:extLst>
                <a:ext uri="{FF2B5EF4-FFF2-40B4-BE49-F238E27FC236}">
                  <a16:creationId xmlns="" xmlns:a16="http://schemas.microsoft.com/office/drawing/2014/main" id="{36C04ACF-B977-4BD8-9490-81E0AFEF68FE}"/>
                </a:ext>
              </a:extLst>
            </p:cNvPr>
            <p:cNvSpPr txBox="1"/>
            <p:nvPr/>
          </p:nvSpPr>
          <p:spPr>
            <a:xfrm>
              <a:off x="6416444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82</a:t>
              </a:r>
            </a:p>
          </p:txBody>
        </p:sp>
        <p:cxnSp>
          <p:nvCxnSpPr>
            <p:cNvPr id="2947" name="Straight Connector 2946">
              <a:extLst>
                <a:ext uri="{FF2B5EF4-FFF2-40B4-BE49-F238E27FC236}">
                  <a16:creationId xmlns="" xmlns:a16="http://schemas.microsoft.com/office/drawing/2014/main" id="{F7F293D9-6388-4EC8-A6F7-6132557078A2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8" name="Straight Connector 2947">
              <a:extLst>
                <a:ext uri="{FF2B5EF4-FFF2-40B4-BE49-F238E27FC236}">
                  <a16:creationId xmlns="" xmlns:a16="http://schemas.microsoft.com/office/drawing/2014/main" id="{3EE2B621-8494-40D1-921B-48EF6B659C15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9" name="Straight Connector 2948">
              <a:extLst>
                <a:ext uri="{FF2B5EF4-FFF2-40B4-BE49-F238E27FC236}">
                  <a16:creationId xmlns="" xmlns:a16="http://schemas.microsoft.com/office/drawing/2014/main" id="{994524C1-DC3F-4C00-815F-AA6ACFCEDCC9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52" name="Group 2951">
            <a:extLst>
              <a:ext uri="{FF2B5EF4-FFF2-40B4-BE49-F238E27FC236}">
                <a16:creationId xmlns="" xmlns:a16="http://schemas.microsoft.com/office/drawing/2014/main" id="{ACCD5877-526C-475D-8C08-E3894CE28AF5}"/>
              </a:ext>
            </a:extLst>
          </p:cNvPr>
          <p:cNvGrpSpPr/>
          <p:nvPr/>
        </p:nvGrpSpPr>
        <p:grpSpPr>
          <a:xfrm>
            <a:off x="7948181" y="4804568"/>
            <a:ext cx="701649" cy="312831"/>
            <a:chOff x="6137181" y="4422999"/>
            <a:chExt cx="701649" cy="312831"/>
          </a:xfrm>
        </p:grpSpPr>
        <p:grpSp>
          <p:nvGrpSpPr>
            <p:cNvPr id="2953" name="Group 2952">
              <a:extLst>
                <a:ext uri="{FF2B5EF4-FFF2-40B4-BE49-F238E27FC236}">
                  <a16:creationId xmlns="" xmlns:a16="http://schemas.microsoft.com/office/drawing/2014/main" id="{852706C8-0825-41EE-BE88-C8CC7DDD341B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960" name="Picture 2959">
                <a:extLst>
                  <a:ext uri="{FF2B5EF4-FFF2-40B4-BE49-F238E27FC236}">
                    <a16:creationId xmlns="" xmlns:a16="http://schemas.microsoft.com/office/drawing/2014/main" id="{158E308C-8E4A-4A8D-AE63-AFB90CA5489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961" name="Picture 2">
                <a:extLst>
                  <a:ext uri="{FF2B5EF4-FFF2-40B4-BE49-F238E27FC236}">
                    <a16:creationId xmlns="" xmlns:a16="http://schemas.microsoft.com/office/drawing/2014/main" id="{13B2A2F8-4A87-4F6E-BBC4-F69A8992624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954" name="Straight Connector 2953">
              <a:extLst>
                <a:ext uri="{FF2B5EF4-FFF2-40B4-BE49-F238E27FC236}">
                  <a16:creationId xmlns="" xmlns:a16="http://schemas.microsoft.com/office/drawing/2014/main" id="{13EED7A9-0D8E-495C-9C3F-C1CC1FD732BE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5" name="Straight Connector 2954">
              <a:extLst>
                <a:ext uri="{FF2B5EF4-FFF2-40B4-BE49-F238E27FC236}">
                  <a16:creationId xmlns="" xmlns:a16="http://schemas.microsoft.com/office/drawing/2014/main" id="{479565C9-3E41-4D5D-8800-1F611107AA67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56" name="TextBox 2955">
              <a:extLst>
                <a:ext uri="{FF2B5EF4-FFF2-40B4-BE49-F238E27FC236}">
                  <a16:creationId xmlns="" xmlns:a16="http://schemas.microsoft.com/office/drawing/2014/main" id="{A00530E4-E88F-427B-8BCF-FFDF198D49F3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163</a:t>
              </a:r>
            </a:p>
          </p:txBody>
        </p:sp>
        <p:cxnSp>
          <p:nvCxnSpPr>
            <p:cNvPr id="2957" name="Straight Connector 2956">
              <a:extLst>
                <a:ext uri="{FF2B5EF4-FFF2-40B4-BE49-F238E27FC236}">
                  <a16:creationId xmlns="" xmlns:a16="http://schemas.microsoft.com/office/drawing/2014/main" id="{7A2B4454-1EF4-4BB2-B7E0-AB085B01BD6A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8" name="Straight Connector 2957">
              <a:extLst>
                <a:ext uri="{FF2B5EF4-FFF2-40B4-BE49-F238E27FC236}">
                  <a16:creationId xmlns="" xmlns:a16="http://schemas.microsoft.com/office/drawing/2014/main" id="{A1B3B9D9-7580-4743-B4F4-49EFF759DF59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59" name="Straight Connector 2958">
              <a:extLst>
                <a:ext uri="{FF2B5EF4-FFF2-40B4-BE49-F238E27FC236}">
                  <a16:creationId xmlns="" xmlns:a16="http://schemas.microsoft.com/office/drawing/2014/main" id="{8478554C-FFC4-4F70-AB7D-0561F049BE61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62" name="Group 2961">
            <a:extLst>
              <a:ext uri="{FF2B5EF4-FFF2-40B4-BE49-F238E27FC236}">
                <a16:creationId xmlns="" xmlns:a16="http://schemas.microsoft.com/office/drawing/2014/main" id="{62A9FE6D-A4BE-4DDD-9917-E08FAE564217}"/>
              </a:ext>
            </a:extLst>
          </p:cNvPr>
          <p:cNvGrpSpPr/>
          <p:nvPr/>
        </p:nvGrpSpPr>
        <p:grpSpPr>
          <a:xfrm>
            <a:off x="8646492" y="4806842"/>
            <a:ext cx="766963" cy="312831"/>
            <a:chOff x="6137181" y="4422999"/>
            <a:chExt cx="766963" cy="312831"/>
          </a:xfrm>
        </p:grpSpPr>
        <p:grpSp>
          <p:nvGrpSpPr>
            <p:cNvPr id="2963" name="Group 2962">
              <a:extLst>
                <a:ext uri="{FF2B5EF4-FFF2-40B4-BE49-F238E27FC236}">
                  <a16:creationId xmlns="" xmlns:a16="http://schemas.microsoft.com/office/drawing/2014/main" id="{C50A241E-5BD1-4BF0-A5D3-C8026B5DB5CA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970" name="Picture 2969">
                <a:extLst>
                  <a:ext uri="{FF2B5EF4-FFF2-40B4-BE49-F238E27FC236}">
                    <a16:creationId xmlns="" xmlns:a16="http://schemas.microsoft.com/office/drawing/2014/main" id="{1599BDB0-0751-4973-922E-F2FF2FF00C8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971" name="Picture 2">
                <a:extLst>
                  <a:ext uri="{FF2B5EF4-FFF2-40B4-BE49-F238E27FC236}">
                    <a16:creationId xmlns="" xmlns:a16="http://schemas.microsoft.com/office/drawing/2014/main" id="{A216C2DD-8CFA-45BC-A621-2C12E707D32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964" name="Straight Connector 2963">
              <a:extLst>
                <a:ext uri="{FF2B5EF4-FFF2-40B4-BE49-F238E27FC236}">
                  <a16:creationId xmlns="" xmlns:a16="http://schemas.microsoft.com/office/drawing/2014/main" id="{90845043-17BB-43F0-8101-065927511F07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5" name="Straight Connector 2964">
              <a:extLst>
                <a:ext uri="{FF2B5EF4-FFF2-40B4-BE49-F238E27FC236}">
                  <a16:creationId xmlns="" xmlns:a16="http://schemas.microsoft.com/office/drawing/2014/main" id="{377BFE4B-5D03-46B1-AD55-4AC00A6B74CE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66" name="TextBox 2965">
              <a:extLst>
                <a:ext uri="{FF2B5EF4-FFF2-40B4-BE49-F238E27FC236}">
                  <a16:creationId xmlns="" xmlns:a16="http://schemas.microsoft.com/office/drawing/2014/main" id="{417A94F8-CFEB-4117-B442-992113FE2761}"/>
                </a:ext>
              </a:extLst>
            </p:cNvPr>
            <p:cNvSpPr txBox="1"/>
            <p:nvPr/>
          </p:nvSpPr>
          <p:spPr>
            <a:xfrm>
              <a:off x="6449101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5</a:t>
              </a:r>
            </a:p>
          </p:txBody>
        </p:sp>
        <p:cxnSp>
          <p:nvCxnSpPr>
            <p:cNvPr id="2967" name="Straight Connector 2966">
              <a:extLst>
                <a:ext uri="{FF2B5EF4-FFF2-40B4-BE49-F238E27FC236}">
                  <a16:creationId xmlns="" xmlns:a16="http://schemas.microsoft.com/office/drawing/2014/main" id="{25AC09E8-555F-415C-B507-652C058DF48E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8" name="Straight Connector 2967">
              <a:extLst>
                <a:ext uri="{FF2B5EF4-FFF2-40B4-BE49-F238E27FC236}">
                  <a16:creationId xmlns="" xmlns:a16="http://schemas.microsoft.com/office/drawing/2014/main" id="{64E53B80-4D60-4AED-9C55-496E4699C21B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69" name="Straight Connector 2968">
              <a:extLst>
                <a:ext uri="{FF2B5EF4-FFF2-40B4-BE49-F238E27FC236}">
                  <a16:creationId xmlns="" xmlns:a16="http://schemas.microsoft.com/office/drawing/2014/main" id="{E30E61A1-56B8-4899-9F19-6639A0DD6DC6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72" name="Group 2971">
            <a:extLst>
              <a:ext uri="{FF2B5EF4-FFF2-40B4-BE49-F238E27FC236}">
                <a16:creationId xmlns="" xmlns:a16="http://schemas.microsoft.com/office/drawing/2014/main" id="{3355179B-0D2C-45D5-B231-DDC01038C4FC}"/>
              </a:ext>
            </a:extLst>
          </p:cNvPr>
          <p:cNvGrpSpPr/>
          <p:nvPr/>
        </p:nvGrpSpPr>
        <p:grpSpPr>
          <a:xfrm>
            <a:off x="9346527" y="4803492"/>
            <a:ext cx="734306" cy="312831"/>
            <a:chOff x="6137181" y="4422999"/>
            <a:chExt cx="734306" cy="312831"/>
          </a:xfrm>
        </p:grpSpPr>
        <p:grpSp>
          <p:nvGrpSpPr>
            <p:cNvPr id="2973" name="Group 2972">
              <a:extLst>
                <a:ext uri="{FF2B5EF4-FFF2-40B4-BE49-F238E27FC236}">
                  <a16:creationId xmlns="" xmlns:a16="http://schemas.microsoft.com/office/drawing/2014/main" id="{47AD1B19-C0FA-484F-932A-D891304B1164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980" name="Picture 2979">
                <a:extLst>
                  <a:ext uri="{FF2B5EF4-FFF2-40B4-BE49-F238E27FC236}">
                    <a16:creationId xmlns="" xmlns:a16="http://schemas.microsoft.com/office/drawing/2014/main" id="{BD890E62-878C-4DCF-ABDE-0F4C3BF15E3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981" name="Picture 2">
                <a:extLst>
                  <a:ext uri="{FF2B5EF4-FFF2-40B4-BE49-F238E27FC236}">
                    <a16:creationId xmlns="" xmlns:a16="http://schemas.microsoft.com/office/drawing/2014/main" id="{2F1695A9-5967-4D7E-B43C-5184724A57B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974" name="Straight Connector 2973">
              <a:extLst>
                <a:ext uri="{FF2B5EF4-FFF2-40B4-BE49-F238E27FC236}">
                  <a16:creationId xmlns="" xmlns:a16="http://schemas.microsoft.com/office/drawing/2014/main" id="{5706F992-A1D1-499C-9E10-CBB69DA28F91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5" name="Straight Connector 2974">
              <a:extLst>
                <a:ext uri="{FF2B5EF4-FFF2-40B4-BE49-F238E27FC236}">
                  <a16:creationId xmlns="" xmlns:a16="http://schemas.microsoft.com/office/drawing/2014/main" id="{5A641FC9-2BBE-421A-9ED2-E95146A275B3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76" name="TextBox 2975">
              <a:extLst>
                <a:ext uri="{FF2B5EF4-FFF2-40B4-BE49-F238E27FC236}">
                  <a16:creationId xmlns="" xmlns:a16="http://schemas.microsoft.com/office/drawing/2014/main" id="{11B570E8-7C47-4FCC-9EC8-BC9D004DC16C}"/>
                </a:ext>
              </a:extLst>
            </p:cNvPr>
            <p:cNvSpPr txBox="1"/>
            <p:nvPr/>
          </p:nvSpPr>
          <p:spPr>
            <a:xfrm>
              <a:off x="6416444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80</a:t>
              </a:r>
            </a:p>
          </p:txBody>
        </p:sp>
        <p:cxnSp>
          <p:nvCxnSpPr>
            <p:cNvPr id="2977" name="Straight Connector 2976">
              <a:extLst>
                <a:ext uri="{FF2B5EF4-FFF2-40B4-BE49-F238E27FC236}">
                  <a16:creationId xmlns="" xmlns:a16="http://schemas.microsoft.com/office/drawing/2014/main" id="{0ECC02B2-4D29-49D6-99B0-ACC05FADBBB7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8" name="Straight Connector 2977">
              <a:extLst>
                <a:ext uri="{FF2B5EF4-FFF2-40B4-BE49-F238E27FC236}">
                  <a16:creationId xmlns="" xmlns:a16="http://schemas.microsoft.com/office/drawing/2014/main" id="{A06BEB7F-7D68-42E0-9EA9-082DFDB3FA56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79" name="Straight Connector 2978">
              <a:extLst>
                <a:ext uri="{FF2B5EF4-FFF2-40B4-BE49-F238E27FC236}">
                  <a16:creationId xmlns="" xmlns:a16="http://schemas.microsoft.com/office/drawing/2014/main" id="{8663FA58-AD95-4CFA-8F03-8BD6C4304E9D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82" name="Group 2981">
            <a:extLst>
              <a:ext uri="{FF2B5EF4-FFF2-40B4-BE49-F238E27FC236}">
                <a16:creationId xmlns="" xmlns:a16="http://schemas.microsoft.com/office/drawing/2014/main" id="{32C57D1F-CE0C-48C6-BD04-ED41B7B477CF}"/>
              </a:ext>
            </a:extLst>
          </p:cNvPr>
          <p:cNvGrpSpPr/>
          <p:nvPr/>
        </p:nvGrpSpPr>
        <p:grpSpPr>
          <a:xfrm>
            <a:off x="10036514" y="4805166"/>
            <a:ext cx="737571" cy="312831"/>
            <a:chOff x="6137181" y="4422999"/>
            <a:chExt cx="737571" cy="312831"/>
          </a:xfrm>
        </p:grpSpPr>
        <p:grpSp>
          <p:nvGrpSpPr>
            <p:cNvPr id="2983" name="Group 2982">
              <a:extLst>
                <a:ext uri="{FF2B5EF4-FFF2-40B4-BE49-F238E27FC236}">
                  <a16:creationId xmlns="" xmlns:a16="http://schemas.microsoft.com/office/drawing/2014/main" id="{D5A02A57-6438-4B9E-B556-09FA28FC1601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2990" name="Picture 2989">
                <a:extLst>
                  <a:ext uri="{FF2B5EF4-FFF2-40B4-BE49-F238E27FC236}">
                    <a16:creationId xmlns="" xmlns:a16="http://schemas.microsoft.com/office/drawing/2014/main" id="{C9618480-0D59-4F1E-A7E6-18E07FE4450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2991" name="Picture 2">
                <a:extLst>
                  <a:ext uri="{FF2B5EF4-FFF2-40B4-BE49-F238E27FC236}">
                    <a16:creationId xmlns="" xmlns:a16="http://schemas.microsoft.com/office/drawing/2014/main" id="{0D98EEBC-ADEB-48E6-B5D6-E7132A5E20D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984" name="Straight Connector 2983">
              <a:extLst>
                <a:ext uri="{FF2B5EF4-FFF2-40B4-BE49-F238E27FC236}">
                  <a16:creationId xmlns="" xmlns:a16="http://schemas.microsoft.com/office/drawing/2014/main" id="{9A730AD6-AAD6-4DEC-8912-F9D72B126BBC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5" name="Straight Connector 2984">
              <a:extLst>
                <a:ext uri="{FF2B5EF4-FFF2-40B4-BE49-F238E27FC236}">
                  <a16:creationId xmlns="" xmlns:a16="http://schemas.microsoft.com/office/drawing/2014/main" id="{119910F1-B429-4F17-BFDF-2E52528E4112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86" name="TextBox 2985">
              <a:extLst>
                <a:ext uri="{FF2B5EF4-FFF2-40B4-BE49-F238E27FC236}">
                  <a16:creationId xmlns="" xmlns:a16="http://schemas.microsoft.com/office/drawing/2014/main" id="{58B11915-A882-425D-AEF0-20085945DB91}"/>
                </a:ext>
              </a:extLst>
            </p:cNvPr>
            <p:cNvSpPr txBox="1"/>
            <p:nvPr/>
          </p:nvSpPr>
          <p:spPr>
            <a:xfrm>
              <a:off x="6419709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67</a:t>
              </a:r>
            </a:p>
          </p:txBody>
        </p:sp>
        <p:cxnSp>
          <p:nvCxnSpPr>
            <p:cNvPr id="2987" name="Straight Connector 2986">
              <a:extLst>
                <a:ext uri="{FF2B5EF4-FFF2-40B4-BE49-F238E27FC236}">
                  <a16:creationId xmlns="" xmlns:a16="http://schemas.microsoft.com/office/drawing/2014/main" id="{B4A98609-1AEE-43E1-B2F5-BFE2AFC691C0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8" name="Straight Connector 2987">
              <a:extLst>
                <a:ext uri="{FF2B5EF4-FFF2-40B4-BE49-F238E27FC236}">
                  <a16:creationId xmlns="" xmlns:a16="http://schemas.microsoft.com/office/drawing/2014/main" id="{A8540FD2-A0E0-4EC8-B18D-53B13D40E8B9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9" name="Straight Connector 2988">
              <a:extLst>
                <a:ext uri="{FF2B5EF4-FFF2-40B4-BE49-F238E27FC236}">
                  <a16:creationId xmlns="" xmlns:a16="http://schemas.microsoft.com/office/drawing/2014/main" id="{5A215AB0-A838-49BB-8706-EC777A1BD499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92" name="Group 2991">
            <a:extLst>
              <a:ext uri="{FF2B5EF4-FFF2-40B4-BE49-F238E27FC236}">
                <a16:creationId xmlns="" xmlns:a16="http://schemas.microsoft.com/office/drawing/2014/main" id="{AD533ED5-0171-4C04-860A-B60745717A9A}"/>
              </a:ext>
            </a:extLst>
          </p:cNvPr>
          <p:cNvGrpSpPr/>
          <p:nvPr/>
        </p:nvGrpSpPr>
        <p:grpSpPr>
          <a:xfrm>
            <a:off x="10701380" y="4806841"/>
            <a:ext cx="737573" cy="312831"/>
            <a:chOff x="6137181" y="4422999"/>
            <a:chExt cx="737573" cy="312831"/>
          </a:xfrm>
        </p:grpSpPr>
        <p:grpSp>
          <p:nvGrpSpPr>
            <p:cNvPr id="2993" name="Group 2992">
              <a:extLst>
                <a:ext uri="{FF2B5EF4-FFF2-40B4-BE49-F238E27FC236}">
                  <a16:creationId xmlns="" xmlns:a16="http://schemas.microsoft.com/office/drawing/2014/main" id="{0FA65836-9BAE-499E-AC53-4BC811F399B1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3000" name="Picture 2999">
                <a:extLst>
                  <a:ext uri="{FF2B5EF4-FFF2-40B4-BE49-F238E27FC236}">
                    <a16:creationId xmlns="" xmlns:a16="http://schemas.microsoft.com/office/drawing/2014/main" id="{14A7F9BE-2D5A-442D-AEA6-2C6743339D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3001" name="Picture 2">
                <a:extLst>
                  <a:ext uri="{FF2B5EF4-FFF2-40B4-BE49-F238E27FC236}">
                    <a16:creationId xmlns="" xmlns:a16="http://schemas.microsoft.com/office/drawing/2014/main" id="{9CBA7B3D-CA46-40C8-B8D4-F82D59340BD9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2994" name="Straight Connector 2993">
              <a:extLst>
                <a:ext uri="{FF2B5EF4-FFF2-40B4-BE49-F238E27FC236}">
                  <a16:creationId xmlns="" xmlns:a16="http://schemas.microsoft.com/office/drawing/2014/main" id="{C5B12B5B-2940-4797-85D7-56EA6BFE0F8F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5" name="Straight Connector 2994">
              <a:extLst>
                <a:ext uri="{FF2B5EF4-FFF2-40B4-BE49-F238E27FC236}">
                  <a16:creationId xmlns="" xmlns:a16="http://schemas.microsoft.com/office/drawing/2014/main" id="{84BF63E2-0D1F-41AE-BF3E-6D1F0A786A8A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96" name="TextBox 2995">
              <a:extLst>
                <a:ext uri="{FF2B5EF4-FFF2-40B4-BE49-F238E27FC236}">
                  <a16:creationId xmlns="" xmlns:a16="http://schemas.microsoft.com/office/drawing/2014/main" id="{FB26AF39-A008-4906-8C68-93CA2C24A487}"/>
                </a:ext>
              </a:extLst>
            </p:cNvPr>
            <p:cNvSpPr txBox="1"/>
            <p:nvPr/>
          </p:nvSpPr>
          <p:spPr>
            <a:xfrm>
              <a:off x="6419711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12</a:t>
              </a:r>
            </a:p>
          </p:txBody>
        </p:sp>
        <p:cxnSp>
          <p:nvCxnSpPr>
            <p:cNvPr id="2997" name="Straight Connector 2996">
              <a:extLst>
                <a:ext uri="{FF2B5EF4-FFF2-40B4-BE49-F238E27FC236}">
                  <a16:creationId xmlns="" xmlns:a16="http://schemas.microsoft.com/office/drawing/2014/main" id="{08CD094B-4CA9-42B7-8404-677CE4E33986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8" name="Straight Connector 2997">
              <a:extLst>
                <a:ext uri="{FF2B5EF4-FFF2-40B4-BE49-F238E27FC236}">
                  <a16:creationId xmlns="" xmlns:a16="http://schemas.microsoft.com/office/drawing/2014/main" id="{DE0B0070-B064-4909-A0AF-54EC1DE58C99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9" name="Straight Connector 2998">
              <a:extLst>
                <a:ext uri="{FF2B5EF4-FFF2-40B4-BE49-F238E27FC236}">
                  <a16:creationId xmlns="" xmlns:a16="http://schemas.microsoft.com/office/drawing/2014/main" id="{89E4B814-646E-4568-A514-E5AA65046C46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02" name="Group 3001">
            <a:extLst>
              <a:ext uri="{FF2B5EF4-FFF2-40B4-BE49-F238E27FC236}">
                <a16:creationId xmlns="" xmlns:a16="http://schemas.microsoft.com/office/drawing/2014/main" id="{E3E3572A-9860-4F56-B99D-E0524224548B}"/>
              </a:ext>
            </a:extLst>
          </p:cNvPr>
          <p:cNvGrpSpPr/>
          <p:nvPr/>
        </p:nvGrpSpPr>
        <p:grpSpPr>
          <a:xfrm>
            <a:off x="11366246" y="4803491"/>
            <a:ext cx="701649" cy="312831"/>
            <a:chOff x="6137181" y="4422999"/>
            <a:chExt cx="701649" cy="312831"/>
          </a:xfrm>
        </p:grpSpPr>
        <p:grpSp>
          <p:nvGrpSpPr>
            <p:cNvPr id="3003" name="Group 3002">
              <a:extLst>
                <a:ext uri="{FF2B5EF4-FFF2-40B4-BE49-F238E27FC236}">
                  <a16:creationId xmlns="" xmlns:a16="http://schemas.microsoft.com/office/drawing/2014/main" id="{DF193604-C995-463C-970F-285D5D4603F1}"/>
                </a:ext>
              </a:extLst>
            </p:cNvPr>
            <p:cNvGrpSpPr/>
            <p:nvPr/>
          </p:nvGrpSpPr>
          <p:grpSpPr>
            <a:xfrm>
              <a:off x="6148809" y="4450080"/>
              <a:ext cx="263421" cy="270510"/>
              <a:chOff x="5188688" y="3895805"/>
              <a:chExt cx="596233" cy="420458"/>
            </a:xfrm>
          </p:grpSpPr>
          <p:pic>
            <p:nvPicPr>
              <p:cNvPr id="3010" name="Picture 3009">
                <a:extLst>
                  <a:ext uri="{FF2B5EF4-FFF2-40B4-BE49-F238E27FC236}">
                    <a16:creationId xmlns="" xmlns:a16="http://schemas.microsoft.com/office/drawing/2014/main" id="{A0986DA5-D39E-4A74-B8D8-D9F20EC1BB8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3011" name="Picture 2">
                <a:extLst>
                  <a:ext uri="{FF2B5EF4-FFF2-40B4-BE49-F238E27FC236}">
                    <a16:creationId xmlns="" xmlns:a16="http://schemas.microsoft.com/office/drawing/2014/main" id="{4281B399-DF94-452F-8C54-A17B587ACC7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004" name="Straight Connector 3003">
              <a:extLst>
                <a:ext uri="{FF2B5EF4-FFF2-40B4-BE49-F238E27FC236}">
                  <a16:creationId xmlns="" xmlns:a16="http://schemas.microsoft.com/office/drawing/2014/main" id="{5B670B2B-F544-4137-A29D-D6740170FBDB}"/>
                </a:ext>
              </a:extLst>
            </p:cNvPr>
            <p:cNvCxnSpPr>
              <a:cxnSpLocks/>
            </p:cNvCxnSpPr>
            <p:nvPr/>
          </p:nvCxnSpPr>
          <p:spPr>
            <a:xfrm>
              <a:off x="61417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5" name="Straight Connector 3004">
              <a:extLst>
                <a:ext uri="{FF2B5EF4-FFF2-40B4-BE49-F238E27FC236}">
                  <a16:creationId xmlns="" xmlns:a16="http://schemas.microsoft.com/office/drawing/2014/main" id="{442DFC4D-4BBD-4AE0-B9EC-ECEE70DDA3A9}"/>
                </a:ext>
              </a:extLst>
            </p:cNvPr>
            <p:cNvCxnSpPr>
              <a:cxnSpLocks/>
            </p:cNvCxnSpPr>
            <p:nvPr/>
          </p:nvCxnSpPr>
          <p:spPr>
            <a:xfrm>
              <a:off x="6140991" y="4427090"/>
              <a:ext cx="53205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06" name="TextBox 3005">
              <a:extLst>
                <a:ext uri="{FF2B5EF4-FFF2-40B4-BE49-F238E27FC236}">
                  <a16:creationId xmlns="" xmlns:a16="http://schemas.microsoft.com/office/drawing/2014/main" id="{1A764B5D-7C7B-4872-8D06-70069A9EC52B}"/>
                </a:ext>
              </a:extLst>
            </p:cNvPr>
            <p:cNvSpPr txBox="1"/>
            <p:nvPr/>
          </p:nvSpPr>
          <p:spPr>
            <a:xfrm>
              <a:off x="6383787" y="4484110"/>
              <a:ext cx="455043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900" b="1" dirty="0"/>
                <a:t>108</a:t>
              </a:r>
            </a:p>
          </p:txBody>
        </p:sp>
        <p:cxnSp>
          <p:nvCxnSpPr>
            <p:cNvPr id="3007" name="Straight Connector 3006">
              <a:extLst>
                <a:ext uri="{FF2B5EF4-FFF2-40B4-BE49-F238E27FC236}">
                  <a16:creationId xmlns="" xmlns:a16="http://schemas.microsoft.com/office/drawing/2014/main" id="{C896E39E-108E-4F74-AC80-87215688C3D6}"/>
                </a:ext>
              </a:extLst>
            </p:cNvPr>
            <p:cNvCxnSpPr>
              <a:cxnSpLocks/>
            </p:cNvCxnSpPr>
            <p:nvPr/>
          </p:nvCxnSpPr>
          <p:spPr>
            <a:xfrm>
              <a:off x="6137181" y="4731890"/>
              <a:ext cx="537939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8" name="Straight Connector 3007">
              <a:extLst>
                <a:ext uri="{FF2B5EF4-FFF2-40B4-BE49-F238E27FC236}">
                  <a16:creationId xmlns="" xmlns:a16="http://schemas.microsoft.com/office/drawing/2014/main" id="{13E52B78-9F4F-4410-86D5-EA8B71C88E74}"/>
                </a:ext>
              </a:extLst>
            </p:cNvPr>
            <p:cNvCxnSpPr>
              <a:cxnSpLocks/>
            </p:cNvCxnSpPr>
            <p:nvPr/>
          </p:nvCxnSpPr>
          <p:spPr>
            <a:xfrm>
              <a:off x="6446559" y="4428023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09" name="Straight Connector 3008">
              <a:extLst>
                <a:ext uri="{FF2B5EF4-FFF2-40B4-BE49-F238E27FC236}">
                  <a16:creationId xmlns="" xmlns:a16="http://schemas.microsoft.com/office/drawing/2014/main" id="{5991B4F0-80AE-402C-B7A2-58C5A92E9006}"/>
                </a:ext>
              </a:extLst>
            </p:cNvPr>
            <p:cNvCxnSpPr>
              <a:cxnSpLocks/>
            </p:cNvCxnSpPr>
            <p:nvPr/>
          </p:nvCxnSpPr>
          <p:spPr>
            <a:xfrm>
              <a:off x="6675159" y="4422999"/>
              <a:ext cx="0" cy="307807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012" name="Straight Connector 3011">
            <a:extLst>
              <a:ext uri="{FF2B5EF4-FFF2-40B4-BE49-F238E27FC236}">
                <a16:creationId xmlns="" xmlns:a16="http://schemas.microsoft.com/office/drawing/2014/main" id="{656A5676-77B8-415B-81E8-D803276E61D1}"/>
              </a:ext>
            </a:extLst>
          </p:cNvPr>
          <p:cNvCxnSpPr>
            <a:cxnSpLocks/>
          </p:cNvCxnSpPr>
          <p:nvPr/>
        </p:nvCxnSpPr>
        <p:spPr>
          <a:xfrm>
            <a:off x="0" y="5205469"/>
            <a:ext cx="121920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13" name="TextBox 3012">
            <a:extLst>
              <a:ext uri="{FF2B5EF4-FFF2-40B4-BE49-F238E27FC236}">
                <a16:creationId xmlns="" xmlns:a16="http://schemas.microsoft.com/office/drawing/2014/main" id="{3B1D1CA5-AED6-4BAF-8914-1A3545275714}"/>
              </a:ext>
            </a:extLst>
          </p:cNvPr>
          <p:cNvSpPr txBox="1"/>
          <p:nvPr/>
        </p:nvSpPr>
        <p:spPr>
          <a:xfrm>
            <a:off x="1033663" y="5226850"/>
            <a:ext cx="6092860" cy="15234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rtlCol="0">
            <a:spAutoFit/>
          </a:bodyPr>
          <a:lstStyle/>
          <a:p>
            <a:pPr algn="just"/>
            <a:r>
              <a:rPr lang="en-US" sz="120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Aparatur</a:t>
            </a:r>
            <a:r>
              <a:rPr lang="en-US" sz="12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PPNS, </a:t>
            </a:r>
            <a:r>
              <a:rPr lang="en-US" sz="1200" b="1" i="1" dirty="0" err="1">
                <a:latin typeface="Century Gothic" panose="020B0502020202020204" pitchFamily="34" charset="0"/>
              </a:rPr>
              <a:t>Jumlah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Aparatur</a:t>
            </a:r>
            <a:r>
              <a:rPr lang="en-US" sz="1200" b="1" i="1" dirty="0">
                <a:latin typeface="Century Gothic" panose="020B0502020202020204" pitchFamily="34" charset="0"/>
              </a:rPr>
              <a:t> PPNS </a:t>
            </a:r>
            <a:r>
              <a:rPr lang="en-US" sz="12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5.847 </a:t>
            </a:r>
            <a:r>
              <a:rPr lang="en-US" sz="1200" b="1" i="1" dirty="0">
                <a:latin typeface="Century Gothic" panose="020B0502020202020204" pitchFamily="34" charset="0"/>
              </a:rPr>
              <a:t>orang</a:t>
            </a:r>
          </a:p>
          <a:p>
            <a:pPr algn="just"/>
            <a:r>
              <a:rPr lang="en-US" sz="1200" b="1" i="1" dirty="0" err="1">
                <a:latin typeface="Century Gothic" panose="020B0502020202020204" pitchFamily="34" charset="0"/>
              </a:rPr>
              <a:t>Untuk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mengoptimalkan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tugas</a:t>
            </a:r>
            <a:r>
              <a:rPr lang="en-US" sz="1200" b="1" i="1" dirty="0">
                <a:latin typeface="Century Gothic" panose="020B0502020202020204" pitchFamily="34" charset="0"/>
              </a:rPr>
              <a:t> dan </a:t>
            </a:r>
            <a:r>
              <a:rPr lang="en-US" sz="1200" b="1" i="1" dirty="0" err="1">
                <a:latin typeface="Century Gothic" panose="020B0502020202020204" pitchFamily="34" charset="0"/>
              </a:rPr>
              <a:t>fungsi</a:t>
            </a:r>
            <a:r>
              <a:rPr lang="en-US" sz="1200" b="1" i="1" dirty="0">
                <a:latin typeface="Century Gothic" panose="020B0502020202020204" pitchFamily="34" charset="0"/>
              </a:rPr>
              <a:t> PPNS di </a:t>
            </a:r>
            <a:r>
              <a:rPr lang="en-US" sz="1200" b="1" i="1" dirty="0" err="1">
                <a:latin typeface="Century Gothic" panose="020B0502020202020204" pitchFamily="34" charset="0"/>
              </a:rPr>
              <a:t>daerah</a:t>
            </a:r>
            <a:r>
              <a:rPr lang="en-US" sz="1200" b="1" i="1" dirty="0">
                <a:latin typeface="Century Gothic" panose="020B0502020202020204" pitchFamily="34" charset="0"/>
              </a:rPr>
              <a:t>, </a:t>
            </a:r>
            <a:r>
              <a:rPr lang="en-US" sz="1200" b="1" i="1" dirty="0" err="1">
                <a:latin typeface="Century Gothic" panose="020B0502020202020204" pitchFamily="34" charset="0"/>
              </a:rPr>
              <a:t>Tahun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2015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s.d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2019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 913 </a:t>
            </a:r>
            <a:r>
              <a:rPr lang="en-US" sz="1200" b="1" i="1" dirty="0" err="1">
                <a:latin typeface="Century Gothic" panose="020B0502020202020204" pitchFamily="34" charset="0"/>
              </a:rPr>
              <a:t>Aparatur</a:t>
            </a:r>
            <a:r>
              <a:rPr lang="en-US" sz="1200" b="1" i="1" dirty="0">
                <a:latin typeface="Century Gothic" panose="020B0502020202020204" pitchFamily="34" charset="0"/>
              </a:rPr>
              <a:t> PPNS </a:t>
            </a:r>
            <a:r>
              <a:rPr lang="en-US" sz="1200" b="1" i="1" dirty="0" err="1">
                <a:latin typeface="Century Gothic" panose="020B0502020202020204" pitchFamily="34" charset="0"/>
              </a:rPr>
              <a:t>telah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ditingkatkan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kapasitasnya</a:t>
            </a:r>
            <a:r>
              <a:rPr lang="en-US" sz="1200" b="1" i="1" dirty="0">
                <a:latin typeface="Century Gothic" panose="020B0502020202020204" pitchFamily="34" charset="0"/>
              </a:rPr>
              <a:t>  </a:t>
            </a:r>
            <a:r>
              <a:rPr lang="en-US" sz="1200" b="1" i="1" dirty="0" err="1">
                <a:latin typeface="Century Gothic" panose="020B0502020202020204" pitchFamily="34" charset="0"/>
              </a:rPr>
              <a:t>melalui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Bimbingan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Teknis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bagi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Aparatur</a:t>
            </a:r>
            <a:r>
              <a:rPr lang="en-US" sz="1200" b="1" i="1" dirty="0">
                <a:latin typeface="Century Gothic" panose="020B0502020202020204" pitchFamily="34" charset="0"/>
              </a:rPr>
              <a:t> PPNS, </a:t>
            </a:r>
            <a:r>
              <a:rPr lang="en-US" sz="1200" b="1" i="1" dirty="0" err="1">
                <a:latin typeface="Century Gothic" panose="020B0502020202020204" pitchFamily="34" charset="0"/>
              </a:rPr>
              <a:t>dengan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 err="1">
                <a:latin typeface="Century Gothic" panose="020B0502020202020204" pitchFamily="34" charset="0"/>
              </a:rPr>
              <a:t>rincian</a:t>
            </a:r>
            <a:r>
              <a:rPr lang="en-US" sz="1200" b="1" i="1" dirty="0">
                <a:latin typeface="Century Gothic" panose="020B0502020202020204" pitchFamily="34" charset="0"/>
              </a:rPr>
              <a:t> per </a:t>
            </a:r>
            <a:r>
              <a:rPr lang="en-US" sz="1200" b="1" i="1" dirty="0" err="1">
                <a:latin typeface="Century Gothic" panose="020B0502020202020204" pitchFamily="34" charset="0"/>
              </a:rPr>
              <a:t>tahun</a:t>
            </a:r>
            <a:r>
              <a:rPr lang="en-US" sz="1200" b="1" i="1" dirty="0">
                <a:latin typeface="Century Gothic" panose="020B0502020202020204" pitchFamily="34" charset="0"/>
              </a:rPr>
              <a:t>: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200" b="1" i="1" dirty="0">
                <a:latin typeface="Century Gothic" panose="020B0502020202020204" pitchFamily="34" charset="0"/>
              </a:rPr>
              <a:t>2015 </a:t>
            </a:r>
            <a:r>
              <a:rPr lang="en-US" sz="12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391 </a:t>
            </a:r>
            <a:r>
              <a:rPr lang="en-US" sz="1200" b="1" i="1" dirty="0">
                <a:latin typeface="Century Gothic" panose="020B0502020202020204" pitchFamily="34" charset="0"/>
              </a:rPr>
              <a:t>orang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200" b="1" i="1" dirty="0">
                <a:latin typeface="Century Gothic" panose="020B0502020202020204" pitchFamily="34" charset="0"/>
              </a:rPr>
              <a:t>2016 </a:t>
            </a:r>
            <a:r>
              <a:rPr lang="en-US" sz="12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66 </a:t>
            </a:r>
            <a:r>
              <a:rPr lang="en-US" sz="1200" b="1" i="1" dirty="0">
                <a:latin typeface="Century Gothic" panose="020B0502020202020204" pitchFamily="34" charset="0"/>
              </a:rPr>
              <a:t>orang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200" b="1" i="1" dirty="0">
                <a:latin typeface="Century Gothic" panose="020B0502020202020204" pitchFamily="34" charset="0"/>
              </a:rPr>
              <a:t>2017 </a:t>
            </a:r>
            <a:r>
              <a:rPr lang="en-US" sz="12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206</a:t>
            </a:r>
            <a:r>
              <a:rPr lang="en-US" sz="1200" b="1" i="1" dirty="0">
                <a:latin typeface="Century Gothic" panose="020B0502020202020204" pitchFamily="34" charset="0"/>
              </a:rPr>
              <a:t> orang</a:t>
            </a: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en-US" sz="1200" b="1" i="1" dirty="0">
                <a:latin typeface="Century Gothic" panose="020B0502020202020204" pitchFamily="34" charset="0"/>
              </a:rPr>
              <a:t>2018 </a:t>
            </a:r>
            <a:r>
              <a:rPr lang="en-US" sz="12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200" b="1" i="1" dirty="0">
                <a:latin typeface="Century Gothic" panose="020B0502020202020204" pitchFamily="34" charset="0"/>
              </a:rPr>
              <a:t> </a:t>
            </a:r>
            <a:r>
              <a:rPr lang="en-US" sz="1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250 </a:t>
            </a:r>
            <a:r>
              <a:rPr lang="en-US" sz="1200" b="1" i="1" dirty="0" smtClean="0">
                <a:latin typeface="Century Gothic" panose="020B0502020202020204" pitchFamily="34" charset="0"/>
              </a:rPr>
              <a:t>orang</a:t>
            </a:r>
            <a:endParaRPr lang="en-US" sz="1200" b="1" i="1" dirty="0">
              <a:latin typeface="Century Gothic" panose="020B0502020202020204" pitchFamily="34" charset="0"/>
            </a:endParaRPr>
          </a:p>
        </p:txBody>
      </p:sp>
      <p:sp>
        <p:nvSpPr>
          <p:cNvPr id="3014" name="Rectangle 3013">
            <a:extLst>
              <a:ext uri="{FF2B5EF4-FFF2-40B4-BE49-F238E27FC236}">
                <a16:creationId xmlns="" xmlns:a16="http://schemas.microsoft.com/office/drawing/2014/main" id="{66828303-42E3-4B72-BF95-C2EB42CC8114}"/>
              </a:ext>
            </a:extLst>
          </p:cNvPr>
          <p:cNvSpPr/>
          <p:nvPr/>
        </p:nvSpPr>
        <p:spPr>
          <a:xfrm>
            <a:off x="7286018" y="5422368"/>
            <a:ext cx="2117174" cy="1331889"/>
          </a:xfrm>
          <a:prstGeom prst="rect">
            <a:avLst/>
          </a:prstGeom>
          <a:solidFill>
            <a:schemeClr val="accent1"/>
          </a:solidFill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latin typeface="Cambria" panose="02040503050406030204" pitchFamily="18" charset="0"/>
              </a:rPr>
              <a:t>Jumlah</a:t>
            </a:r>
            <a:r>
              <a:rPr lang="en-US" sz="2000" b="1" dirty="0">
                <a:latin typeface="Cambria" panose="02040503050406030204" pitchFamily="18" charset="0"/>
              </a:rPr>
              <a:t> </a:t>
            </a:r>
          </a:p>
          <a:p>
            <a:pPr algn="ctr"/>
            <a:r>
              <a:rPr lang="en-US" sz="2000" b="1" dirty="0" err="1">
                <a:latin typeface="Cambria" panose="02040503050406030204" pitchFamily="18" charset="0"/>
              </a:rPr>
              <a:t>Aparatur</a:t>
            </a:r>
            <a:r>
              <a:rPr lang="en-US" sz="2000" b="1" dirty="0">
                <a:latin typeface="Cambria" panose="02040503050406030204" pitchFamily="18" charset="0"/>
              </a:rPr>
              <a:t> PPNS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5.847</a:t>
            </a:r>
          </a:p>
        </p:txBody>
      </p:sp>
      <p:sp>
        <p:nvSpPr>
          <p:cNvPr id="3016" name="Rectangle 3015">
            <a:extLst>
              <a:ext uri="{FF2B5EF4-FFF2-40B4-BE49-F238E27FC236}">
                <a16:creationId xmlns="" xmlns:a16="http://schemas.microsoft.com/office/drawing/2014/main" id="{E26F7B7B-53C6-45B4-83D5-F850314DE0E0}"/>
              </a:ext>
            </a:extLst>
          </p:cNvPr>
          <p:cNvSpPr/>
          <p:nvPr/>
        </p:nvSpPr>
        <p:spPr>
          <a:xfrm>
            <a:off x="9595653" y="5420944"/>
            <a:ext cx="2486099" cy="1331889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err="1">
                <a:latin typeface="Cambria" panose="02040503050406030204" pitchFamily="18" charset="0"/>
              </a:rPr>
              <a:t>Jumlah</a:t>
            </a:r>
            <a:r>
              <a:rPr lang="en-US" sz="1400" b="1" dirty="0">
                <a:latin typeface="Cambria" panose="02040503050406030204" pitchFamily="18" charset="0"/>
              </a:rPr>
              <a:t> </a:t>
            </a:r>
            <a:r>
              <a:rPr lang="en-US" sz="1400" b="1" dirty="0" err="1">
                <a:latin typeface="Cambria" panose="02040503050406030204" pitchFamily="18" charset="0"/>
              </a:rPr>
              <a:t>Aparatur</a:t>
            </a:r>
            <a:r>
              <a:rPr lang="en-US" sz="1400" b="1" dirty="0">
                <a:latin typeface="Cambria" panose="02040503050406030204" pitchFamily="18" charset="0"/>
              </a:rPr>
              <a:t> PPNS Yang </a:t>
            </a:r>
            <a:r>
              <a:rPr lang="en-US" sz="1400" b="1" dirty="0" err="1">
                <a:latin typeface="Cambria" panose="02040503050406030204" pitchFamily="18" charset="0"/>
              </a:rPr>
              <a:t>Ditingkatkan</a:t>
            </a:r>
            <a:r>
              <a:rPr lang="en-US" sz="1400" b="1" dirty="0">
                <a:latin typeface="Cambria" panose="02040503050406030204" pitchFamily="18" charset="0"/>
              </a:rPr>
              <a:t> </a:t>
            </a:r>
            <a:r>
              <a:rPr lang="en-US" sz="1400" b="1" dirty="0" err="1" smtClean="0">
                <a:latin typeface="Cambria" panose="02040503050406030204" pitchFamily="18" charset="0"/>
              </a:rPr>
              <a:t>Kapasitasnya</a:t>
            </a:r>
            <a:r>
              <a:rPr lang="en-US" sz="1400" b="1" dirty="0" smtClean="0">
                <a:latin typeface="Cambria" panose="02040503050406030204" pitchFamily="18" charset="0"/>
              </a:rPr>
              <a:t> </a:t>
            </a:r>
            <a:r>
              <a:rPr lang="en-US" sz="1400" b="1" dirty="0" err="1" smtClean="0">
                <a:latin typeface="Cambria" panose="02040503050406030204" pitchFamily="18" charset="0"/>
              </a:rPr>
              <a:t>melalui</a:t>
            </a:r>
            <a:r>
              <a:rPr lang="en-US" sz="1400" b="1" dirty="0" smtClean="0">
                <a:latin typeface="Cambria" panose="02040503050406030204" pitchFamily="18" charset="0"/>
              </a:rPr>
              <a:t> </a:t>
            </a:r>
            <a:r>
              <a:rPr lang="en-US" sz="1400" b="1" dirty="0" err="1" smtClean="0">
                <a:latin typeface="Cambria" panose="02040503050406030204" pitchFamily="18" charset="0"/>
              </a:rPr>
              <a:t>bimtek</a:t>
            </a:r>
            <a:r>
              <a:rPr lang="en-US" sz="1400" b="1" dirty="0" smtClean="0">
                <a:latin typeface="Cambria" panose="02040503050406030204" pitchFamily="18" charset="0"/>
              </a:rPr>
              <a:t> </a:t>
            </a:r>
            <a:r>
              <a:rPr lang="en-US" sz="1400" b="1" dirty="0" err="1">
                <a:latin typeface="Cambria" panose="02040503050406030204" pitchFamily="18" charset="0"/>
              </a:rPr>
              <a:t>Tahun</a:t>
            </a:r>
            <a:r>
              <a:rPr lang="en-US" sz="1400" b="1" dirty="0">
                <a:latin typeface="Cambria" panose="02040503050406030204" pitchFamily="18" charset="0"/>
              </a:rPr>
              <a:t> 2015 </a:t>
            </a:r>
            <a:r>
              <a:rPr lang="en-US" sz="1400" b="1" dirty="0" err="1">
                <a:latin typeface="Cambria" panose="02040503050406030204" pitchFamily="18" charset="0"/>
              </a:rPr>
              <a:t>s.d</a:t>
            </a:r>
            <a:r>
              <a:rPr lang="en-US" sz="1400" b="1" dirty="0">
                <a:latin typeface="Cambria" panose="02040503050406030204" pitchFamily="18" charset="0"/>
              </a:rPr>
              <a:t> </a:t>
            </a:r>
            <a:r>
              <a:rPr lang="en-US" sz="1400" b="1" dirty="0" smtClean="0">
                <a:latin typeface="Cambria" panose="02040503050406030204" pitchFamily="18" charset="0"/>
              </a:rPr>
              <a:t>2018</a:t>
            </a:r>
            <a:endParaRPr lang="en-US" sz="1400" b="1" dirty="0">
              <a:latin typeface="Cambria" panose="02040503050406030204" pitchFamily="18" charset="0"/>
            </a:endParaRPr>
          </a:p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913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BEEEAECB-9D2D-4FD3-A003-81252027C08C}"/>
              </a:ext>
            </a:extLst>
          </p:cNvPr>
          <p:cNvGrpSpPr/>
          <p:nvPr/>
        </p:nvGrpSpPr>
        <p:grpSpPr>
          <a:xfrm>
            <a:off x="3433733" y="422140"/>
            <a:ext cx="900138" cy="312268"/>
            <a:chOff x="3973375" y="403090"/>
            <a:chExt cx="541616" cy="312268"/>
          </a:xfrm>
        </p:grpSpPr>
        <p:grpSp>
          <p:nvGrpSpPr>
            <p:cNvPr id="3020" name="Group 3019">
              <a:extLst>
                <a:ext uri="{FF2B5EF4-FFF2-40B4-BE49-F238E27FC236}">
                  <a16:creationId xmlns="" xmlns:a16="http://schemas.microsoft.com/office/drawing/2014/main" id="{46EAF132-4828-434F-8891-655FAC93C079}"/>
                </a:ext>
              </a:extLst>
            </p:cNvPr>
            <p:cNvGrpSpPr/>
            <p:nvPr/>
          </p:nvGrpSpPr>
          <p:grpSpPr>
            <a:xfrm>
              <a:off x="3987235" y="429608"/>
              <a:ext cx="443808" cy="270510"/>
              <a:chOff x="5188688" y="3895805"/>
              <a:chExt cx="596233" cy="420458"/>
            </a:xfrm>
          </p:grpSpPr>
          <p:pic>
            <p:nvPicPr>
              <p:cNvPr id="3027" name="Picture 3026">
                <a:extLst>
                  <a:ext uri="{FF2B5EF4-FFF2-40B4-BE49-F238E27FC236}">
                    <a16:creationId xmlns="" xmlns:a16="http://schemas.microsoft.com/office/drawing/2014/main" id="{A7F930EA-8814-40DE-9BA5-3655BC1399A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print">
                <a:clrChange>
                  <a:clrFrom>
                    <a:srgbClr val="663538"/>
                  </a:clrFrom>
                  <a:clrTo>
                    <a:srgbClr val="663538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2913" t="16743" r="37312"/>
              <a:stretch/>
            </p:blipFill>
            <p:spPr>
              <a:xfrm>
                <a:off x="5188688" y="3895805"/>
                <a:ext cx="328448" cy="420458"/>
              </a:xfrm>
              <a:prstGeom prst="rect">
                <a:avLst/>
              </a:prstGeom>
            </p:spPr>
          </p:pic>
          <p:pic>
            <p:nvPicPr>
              <p:cNvPr id="3028" name="Picture 2">
                <a:extLst>
                  <a:ext uri="{FF2B5EF4-FFF2-40B4-BE49-F238E27FC236}">
                    <a16:creationId xmlns="" xmlns:a16="http://schemas.microsoft.com/office/drawing/2014/main" id="{8FB2E402-D00C-4F8C-8045-6518BB07B07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32857" t="441" r="36597" b="-1741"/>
              <a:stretch/>
            </p:blipFill>
            <p:spPr bwMode="auto">
              <a:xfrm flipH="1">
                <a:off x="5526028" y="4126327"/>
                <a:ext cx="258893" cy="1827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021" name="Straight Connector 3020">
              <a:extLst>
                <a:ext uri="{FF2B5EF4-FFF2-40B4-BE49-F238E27FC236}">
                  <a16:creationId xmlns="" xmlns:a16="http://schemas.microsoft.com/office/drawing/2014/main" id="{4D7CF9E1-E794-421F-843A-83D9F144D555}"/>
                </a:ext>
              </a:extLst>
            </p:cNvPr>
            <p:cNvCxnSpPr>
              <a:cxnSpLocks/>
            </p:cNvCxnSpPr>
            <p:nvPr/>
          </p:nvCxnSpPr>
          <p:spPr>
            <a:xfrm>
              <a:off x="3975357" y="407551"/>
              <a:ext cx="0" cy="307807"/>
            </a:xfrm>
            <a:prstGeom prst="line">
              <a:avLst/>
            </a:prstGeom>
            <a:ln w="190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2" name="Straight Connector 3021">
              <a:extLst>
                <a:ext uri="{FF2B5EF4-FFF2-40B4-BE49-F238E27FC236}">
                  <a16:creationId xmlns="" xmlns:a16="http://schemas.microsoft.com/office/drawing/2014/main" id="{1DB8FEAE-FAA2-4648-BFDD-D8C4FBF91EA1}"/>
                </a:ext>
              </a:extLst>
            </p:cNvPr>
            <p:cNvCxnSpPr>
              <a:cxnSpLocks/>
            </p:cNvCxnSpPr>
            <p:nvPr/>
          </p:nvCxnSpPr>
          <p:spPr>
            <a:xfrm>
              <a:off x="3974063" y="406618"/>
              <a:ext cx="535198" cy="0"/>
            </a:xfrm>
            <a:prstGeom prst="line">
              <a:avLst/>
            </a:prstGeom>
            <a:ln w="190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4" name="Straight Connector 3023">
              <a:extLst>
                <a:ext uri="{FF2B5EF4-FFF2-40B4-BE49-F238E27FC236}">
                  <a16:creationId xmlns="" xmlns:a16="http://schemas.microsoft.com/office/drawing/2014/main" id="{26F39F19-0FA9-48D6-A601-EEABAD0AE407}"/>
                </a:ext>
              </a:extLst>
            </p:cNvPr>
            <p:cNvCxnSpPr>
              <a:cxnSpLocks/>
            </p:cNvCxnSpPr>
            <p:nvPr/>
          </p:nvCxnSpPr>
          <p:spPr>
            <a:xfrm>
              <a:off x="3973375" y="711418"/>
              <a:ext cx="541616" cy="0"/>
            </a:xfrm>
            <a:prstGeom prst="line">
              <a:avLst/>
            </a:prstGeom>
            <a:ln w="190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5" name="Straight Connector 3024">
              <a:extLst>
                <a:ext uri="{FF2B5EF4-FFF2-40B4-BE49-F238E27FC236}">
                  <a16:creationId xmlns="" xmlns:a16="http://schemas.microsoft.com/office/drawing/2014/main" id="{800DC0CE-A831-41BE-AC21-56ACFD9E608A}"/>
                </a:ext>
              </a:extLst>
            </p:cNvPr>
            <p:cNvCxnSpPr>
              <a:cxnSpLocks/>
            </p:cNvCxnSpPr>
            <p:nvPr/>
          </p:nvCxnSpPr>
          <p:spPr>
            <a:xfrm>
              <a:off x="4507667" y="403090"/>
              <a:ext cx="0" cy="307807"/>
            </a:xfrm>
            <a:prstGeom prst="line">
              <a:avLst/>
            </a:prstGeom>
            <a:ln w="190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29" name="TextBox 3028">
            <a:extLst>
              <a:ext uri="{FF2B5EF4-FFF2-40B4-BE49-F238E27FC236}">
                <a16:creationId xmlns="" xmlns:a16="http://schemas.microsoft.com/office/drawing/2014/main" id="{65258AF2-5EA4-472F-A115-9A150F93789D}"/>
              </a:ext>
            </a:extLst>
          </p:cNvPr>
          <p:cNvSpPr txBox="1"/>
          <p:nvPr/>
        </p:nvSpPr>
        <p:spPr>
          <a:xfrm>
            <a:off x="4427373" y="427839"/>
            <a:ext cx="52121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ambria" panose="02040503050406030204" pitchFamily="18" charset="0"/>
              </a:rPr>
              <a:t>JMLH APARATUR PENYIDIK PEGAWAI NEGERI SIPIL (PPNS)</a:t>
            </a:r>
          </a:p>
        </p:txBody>
      </p:sp>
      <p:grpSp>
        <p:nvGrpSpPr>
          <p:cNvPr id="3030" name="Group 3029">
            <a:extLst>
              <a:ext uri="{FF2B5EF4-FFF2-40B4-BE49-F238E27FC236}">
                <a16:creationId xmlns="" xmlns:a16="http://schemas.microsoft.com/office/drawing/2014/main" id="{748EDB8E-A4D7-474E-BA47-C30FD38C921C}"/>
              </a:ext>
            </a:extLst>
          </p:cNvPr>
          <p:cNvGrpSpPr/>
          <p:nvPr/>
        </p:nvGrpSpPr>
        <p:grpSpPr>
          <a:xfrm>
            <a:off x="184826" y="5380693"/>
            <a:ext cx="885217" cy="1311935"/>
            <a:chOff x="6301209" y="5429333"/>
            <a:chExt cx="263421" cy="270510"/>
          </a:xfrm>
        </p:grpSpPr>
        <p:pic>
          <p:nvPicPr>
            <p:cNvPr id="3031" name="Picture 3030">
              <a:extLst>
                <a:ext uri="{FF2B5EF4-FFF2-40B4-BE49-F238E27FC236}">
                  <a16:creationId xmlns="" xmlns:a16="http://schemas.microsoft.com/office/drawing/2014/main" id="{78F35C96-3BF2-4D70-B761-A823C81204A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663538"/>
                </a:clrFrom>
                <a:clrTo>
                  <a:srgbClr val="663538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913" t="16743" r="37312"/>
            <a:stretch/>
          </p:blipFill>
          <p:spPr>
            <a:xfrm>
              <a:off x="6301209" y="5429333"/>
              <a:ext cx="145111" cy="270510"/>
            </a:xfrm>
            <a:prstGeom prst="rect">
              <a:avLst/>
            </a:prstGeom>
          </p:spPr>
        </p:pic>
        <p:pic>
          <p:nvPicPr>
            <p:cNvPr id="3032" name="Picture 2">
              <a:extLst>
                <a:ext uri="{FF2B5EF4-FFF2-40B4-BE49-F238E27FC236}">
                  <a16:creationId xmlns="" xmlns:a16="http://schemas.microsoft.com/office/drawing/2014/main" id="{80AE3016-A085-4CF9-8E55-D965112461BD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2857" t="441" r="36597" b="-1741"/>
            <a:stretch/>
          </p:blipFill>
          <p:spPr bwMode="auto">
            <a:xfrm flipH="1">
              <a:off x="6450249" y="5577644"/>
              <a:ext cx="114381" cy="1175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4717412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i-FI" sz="1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DATA REKAPITULASI KELEMBAGAAN DAN SARPRAS SATPOL PP DAN LINMAS PER PROVINSI TAHUN 2019</a:t>
            </a:r>
            <a:r>
              <a:rPr lang="en-US" sz="17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401CEAB6-8A6F-4588-A541-D97559E426B2}"/>
              </a:ext>
            </a:extLst>
          </p:cNvPr>
          <p:cNvGrpSpPr/>
          <p:nvPr/>
        </p:nvGrpSpPr>
        <p:grpSpPr>
          <a:xfrm>
            <a:off x="0" y="369261"/>
            <a:ext cx="12306300" cy="338554"/>
            <a:chOff x="0" y="606056"/>
            <a:chExt cx="12306300" cy="338554"/>
          </a:xfrm>
        </p:grpSpPr>
        <p:sp>
          <p:nvSpPr>
            <p:cNvPr id="3" name="TextBox 2">
              <a:extLst>
                <a:ext uri="{FF2B5EF4-FFF2-40B4-BE49-F238E27FC236}">
                  <a16:creationId xmlns="" xmlns:a16="http://schemas.microsoft.com/office/drawing/2014/main" id="{B58CA2CC-581C-46C8-ADDA-1B27A28B28B6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4" name="Oval 3">
              <a:extLst>
                <a:ext uri="{FF2B5EF4-FFF2-40B4-BE49-F238E27FC236}">
                  <a16:creationId xmlns="" xmlns:a16="http://schemas.microsoft.com/office/drawing/2014/main" id="{FE643745-860F-4A3A-AD90-4390C5FC09C2}"/>
                </a:ext>
              </a:extLst>
            </p:cNvPr>
            <p:cNvSpPr/>
            <p:nvPr/>
          </p:nvSpPr>
          <p:spPr>
            <a:xfrm>
              <a:off x="281813" y="647926"/>
              <a:ext cx="308344" cy="26581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5" name="TextBox 4">
              <a:extLst>
                <a:ext uri="{FF2B5EF4-FFF2-40B4-BE49-F238E27FC236}">
                  <a16:creationId xmlns="" xmlns:a16="http://schemas.microsoft.com/office/drawing/2014/main" id="{FAA36C2E-DDA5-4834-871B-E9ED89507360}"/>
                </a:ext>
              </a:extLst>
            </p:cNvPr>
            <p:cNvSpPr txBox="1"/>
            <p:nvPr/>
          </p:nvSpPr>
          <p:spPr>
            <a:xfrm>
              <a:off x="600388" y="657003"/>
              <a:ext cx="1669312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/>
                <a:t>GEDUNG  </a:t>
              </a:r>
            </a:p>
          </p:txBody>
        </p:sp>
        <p:sp>
          <p:nvSpPr>
            <p:cNvPr id="56" name="Oval 55">
              <a:extLst>
                <a:ext uri="{FF2B5EF4-FFF2-40B4-BE49-F238E27FC236}">
                  <a16:creationId xmlns="" xmlns:a16="http://schemas.microsoft.com/office/drawing/2014/main" id="{10E236C6-390F-42ED-A12F-17F2F5A6DDD7}"/>
                </a:ext>
              </a:extLst>
            </p:cNvPr>
            <p:cNvSpPr/>
            <p:nvPr/>
          </p:nvSpPr>
          <p:spPr>
            <a:xfrm>
              <a:off x="1413606" y="640838"/>
              <a:ext cx="308344" cy="265814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57" name="TextBox 56">
              <a:extLst>
                <a:ext uri="{FF2B5EF4-FFF2-40B4-BE49-F238E27FC236}">
                  <a16:creationId xmlns="" xmlns:a16="http://schemas.microsoft.com/office/drawing/2014/main" id="{32B0BA22-EC63-4D26-AA60-1CE792895541}"/>
                </a:ext>
              </a:extLst>
            </p:cNvPr>
            <p:cNvSpPr txBox="1"/>
            <p:nvPr/>
          </p:nvSpPr>
          <p:spPr>
            <a:xfrm>
              <a:off x="1831820" y="654231"/>
              <a:ext cx="1796903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err="1"/>
                <a:t>Kendaraan</a:t>
              </a:r>
              <a:r>
                <a:rPr lang="en-US" sz="1100" b="1" dirty="0"/>
                <a:t> </a:t>
              </a:r>
              <a:r>
                <a:rPr lang="en-US" sz="1100" b="1" dirty="0" err="1"/>
                <a:t>Roda</a:t>
              </a:r>
              <a:r>
                <a:rPr lang="en-US" sz="1100" b="1" dirty="0"/>
                <a:t> 4</a:t>
              </a:r>
            </a:p>
          </p:txBody>
        </p:sp>
        <p:sp>
          <p:nvSpPr>
            <p:cNvPr id="58" name="Oval 57">
              <a:extLst>
                <a:ext uri="{FF2B5EF4-FFF2-40B4-BE49-F238E27FC236}">
                  <a16:creationId xmlns="" xmlns:a16="http://schemas.microsoft.com/office/drawing/2014/main" id="{84172AFF-67C2-4882-8CE1-64BDA235FBB3}"/>
                </a:ext>
              </a:extLst>
            </p:cNvPr>
            <p:cNvSpPr/>
            <p:nvPr/>
          </p:nvSpPr>
          <p:spPr>
            <a:xfrm>
              <a:off x="3108961" y="644552"/>
              <a:ext cx="308344" cy="265814"/>
            </a:xfrm>
            <a:prstGeom prst="ellipse">
              <a:avLst/>
            </a:prstGeom>
            <a:solidFill>
              <a:srgbClr val="FF66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59" name="TextBox 58">
              <a:extLst>
                <a:ext uri="{FF2B5EF4-FFF2-40B4-BE49-F238E27FC236}">
                  <a16:creationId xmlns="" xmlns:a16="http://schemas.microsoft.com/office/drawing/2014/main" id="{FFCC48BB-3204-4245-8064-A7704BEAA6C8}"/>
                </a:ext>
              </a:extLst>
            </p:cNvPr>
            <p:cNvSpPr txBox="1"/>
            <p:nvPr/>
          </p:nvSpPr>
          <p:spPr>
            <a:xfrm>
              <a:off x="3467695" y="666307"/>
              <a:ext cx="16515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err="1"/>
                <a:t>Kendaraan</a:t>
              </a:r>
              <a:r>
                <a:rPr lang="en-US" sz="1100" b="1" dirty="0"/>
                <a:t> </a:t>
              </a:r>
              <a:r>
                <a:rPr lang="en-US" sz="1100" b="1" dirty="0" err="1"/>
                <a:t>Roda</a:t>
              </a:r>
              <a:r>
                <a:rPr lang="en-US" sz="1100" b="1" dirty="0"/>
                <a:t> 2</a:t>
              </a:r>
            </a:p>
          </p:txBody>
        </p:sp>
        <p:sp>
          <p:nvSpPr>
            <p:cNvPr id="60" name="Oval 59">
              <a:extLst>
                <a:ext uri="{FF2B5EF4-FFF2-40B4-BE49-F238E27FC236}">
                  <a16:creationId xmlns="" xmlns:a16="http://schemas.microsoft.com/office/drawing/2014/main" id="{3D9594C9-2A8D-49DD-BD88-AF898BBA199E}"/>
                </a:ext>
              </a:extLst>
            </p:cNvPr>
            <p:cNvSpPr/>
            <p:nvPr/>
          </p:nvSpPr>
          <p:spPr>
            <a:xfrm>
              <a:off x="4858100" y="637952"/>
              <a:ext cx="308344" cy="265814"/>
            </a:xfrm>
            <a:prstGeom prst="ellipse">
              <a:avLst/>
            </a:prstGeom>
            <a:solidFill>
              <a:srgbClr val="00CC99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62" name="TextBox 61">
              <a:extLst>
                <a:ext uri="{FF2B5EF4-FFF2-40B4-BE49-F238E27FC236}">
                  <a16:creationId xmlns="" xmlns:a16="http://schemas.microsoft.com/office/drawing/2014/main" id="{FB2B062F-2F53-4DFA-84AC-2A0A7F145E89}"/>
                </a:ext>
              </a:extLst>
            </p:cNvPr>
            <p:cNvSpPr txBox="1"/>
            <p:nvPr/>
          </p:nvSpPr>
          <p:spPr>
            <a:xfrm>
              <a:off x="5272168" y="649466"/>
              <a:ext cx="1244010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err="1"/>
                <a:t>Tameng</a:t>
              </a:r>
              <a:r>
                <a:rPr lang="en-US" sz="1100" b="1" dirty="0"/>
                <a:t> </a:t>
              </a:r>
            </a:p>
          </p:txBody>
        </p:sp>
        <p:sp>
          <p:nvSpPr>
            <p:cNvPr id="63" name="Oval 62">
              <a:extLst>
                <a:ext uri="{FF2B5EF4-FFF2-40B4-BE49-F238E27FC236}">
                  <a16:creationId xmlns="" xmlns:a16="http://schemas.microsoft.com/office/drawing/2014/main" id="{C2D802F8-D42E-4D47-B44D-CD538DB28CD8}"/>
                </a:ext>
              </a:extLst>
            </p:cNvPr>
            <p:cNvSpPr/>
            <p:nvPr/>
          </p:nvSpPr>
          <p:spPr>
            <a:xfrm>
              <a:off x="6165753" y="642426"/>
              <a:ext cx="308344" cy="265814"/>
            </a:xfrm>
            <a:prstGeom prst="ellipse">
              <a:avLst/>
            </a:prstGeom>
            <a:solidFill>
              <a:srgbClr val="00B0F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64" name="TextBox 63">
              <a:extLst>
                <a:ext uri="{FF2B5EF4-FFF2-40B4-BE49-F238E27FC236}">
                  <a16:creationId xmlns="" xmlns:a16="http://schemas.microsoft.com/office/drawing/2014/main" id="{DEB8FBE0-A108-41AF-829A-5DD0F6A59955}"/>
                </a:ext>
              </a:extLst>
            </p:cNvPr>
            <p:cNvSpPr txBox="1"/>
            <p:nvPr/>
          </p:nvSpPr>
          <p:spPr>
            <a:xfrm>
              <a:off x="6636888" y="642426"/>
              <a:ext cx="1097188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err="1"/>
                <a:t>Senjata</a:t>
              </a:r>
              <a:r>
                <a:rPr lang="en-US" sz="1100" b="1" dirty="0"/>
                <a:t>  </a:t>
              </a:r>
              <a:r>
                <a:rPr lang="en-US" sz="1100" b="1" dirty="0" err="1"/>
                <a:t>Api</a:t>
              </a:r>
              <a:endParaRPr lang="en-US" sz="1100" b="1" dirty="0"/>
            </a:p>
          </p:txBody>
        </p:sp>
        <p:sp>
          <p:nvSpPr>
            <p:cNvPr id="65" name="Oval 64">
              <a:extLst>
                <a:ext uri="{FF2B5EF4-FFF2-40B4-BE49-F238E27FC236}">
                  <a16:creationId xmlns="" xmlns:a16="http://schemas.microsoft.com/office/drawing/2014/main" id="{CEF7532A-F455-4B53-A9F7-F72D702C4934}"/>
                </a:ext>
              </a:extLst>
            </p:cNvPr>
            <p:cNvSpPr/>
            <p:nvPr/>
          </p:nvSpPr>
          <p:spPr>
            <a:xfrm>
              <a:off x="7723051" y="645041"/>
              <a:ext cx="308344" cy="265814"/>
            </a:xfrm>
            <a:prstGeom prst="ellipse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66" name="TextBox 65">
              <a:extLst>
                <a:ext uri="{FF2B5EF4-FFF2-40B4-BE49-F238E27FC236}">
                  <a16:creationId xmlns="" xmlns:a16="http://schemas.microsoft.com/office/drawing/2014/main" id="{4EEB704F-8F8F-4E67-A5CE-52B04424EB65}"/>
                </a:ext>
              </a:extLst>
            </p:cNvPr>
            <p:cNvSpPr txBox="1"/>
            <p:nvPr/>
          </p:nvSpPr>
          <p:spPr>
            <a:xfrm>
              <a:off x="8043675" y="657003"/>
              <a:ext cx="1598427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100" b="1" dirty="0" err="1"/>
                <a:t>SpeedBoat</a:t>
              </a:r>
              <a:endParaRPr lang="en-US" sz="1100" b="1" dirty="0"/>
            </a:p>
          </p:txBody>
        </p:sp>
        <p:sp>
          <p:nvSpPr>
            <p:cNvPr id="67" name="Oval 66">
              <a:extLst>
                <a:ext uri="{FF2B5EF4-FFF2-40B4-BE49-F238E27FC236}">
                  <a16:creationId xmlns="" xmlns:a16="http://schemas.microsoft.com/office/drawing/2014/main" id="{D349E903-05D7-4F1E-AF6F-73B5103AAA45}"/>
                </a:ext>
              </a:extLst>
            </p:cNvPr>
            <p:cNvSpPr/>
            <p:nvPr/>
          </p:nvSpPr>
          <p:spPr>
            <a:xfrm>
              <a:off x="8965728" y="647364"/>
              <a:ext cx="308344" cy="265814"/>
            </a:xfrm>
            <a:prstGeom prst="ellips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00" dirty="0"/>
            </a:p>
          </p:txBody>
        </p:sp>
        <p:sp>
          <p:nvSpPr>
            <p:cNvPr id="68" name="TextBox 67">
              <a:extLst>
                <a:ext uri="{FF2B5EF4-FFF2-40B4-BE49-F238E27FC236}">
                  <a16:creationId xmlns="" xmlns:a16="http://schemas.microsoft.com/office/drawing/2014/main" id="{5A87D327-04B3-4970-A11F-6D0F41093C0F}"/>
                </a:ext>
              </a:extLst>
            </p:cNvPr>
            <p:cNvSpPr txBox="1"/>
            <p:nvPr/>
          </p:nvSpPr>
          <p:spPr>
            <a:xfrm>
              <a:off x="9303074" y="637953"/>
              <a:ext cx="3003226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v-SE" sz="1100" b="1" dirty="0"/>
                <a:t>dalms (seragam  atau alat pengendalian massa)</a:t>
              </a:r>
              <a:endParaRPr lang="en-US" sz="1100" b="1" dirty="0"/>
            </a:p>
          </p:txBody>
        </p:sp>
      </p:grpSp>
      <p:grpSp>
        <p:nvGrpSpPr>
          <p:cNvPr id="108" name="Group 107">
            <a:extLst>
              <a:ext uri="{FF2B5EF4-FFF2-40B4-BE49-F238E27FC236}">
                <a16:creationId xmlns="" xmlns:a16="http://schemas.microsoft.com/office/drawing/2014/main" id="{F0EE9AF9-1697-4904-B911-8D29F47BCAF9}"/>
              </a:ext>
            </a:extLst>
          </p:cNvPr>
          <p:cNvGrpSpPr/>
          <p:nvPr/>
        </p:nvGrpSpPr>
        <p:grpSpPr>
          <a:xfrm>
            <a:off x="42450" y="754932"/>
            <a:ext cx="12192001" cy="5095147"/>
            <a:chOff x="42451" y="731804"/>
            <a:chExt cx="12192000" cy="5518147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742922C2-C2CB-43B4-B69F-0B0C7B5C6AA9}"/>
                </a:ext>
              </a:extLst>
            </p:cNvPr>
            <p:cNvGrpSpPr/>
            <p:nvPr/>
          </p:nvGrpSpPr>
          <p:grpSpPr>
            <a:xfrm>
              <a:off x="42451" y="2019979"/>
              <a:ext cx="12192000" cy="3567448"/>
              <a:chOff x="42451" y="1405179"/>
              <a:chExt cx="12192000" cy="3137834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="" xmlns:a16="http://schemas.microsoft.com/office/drawing/2014/main" id="{A7996DBA-82EE-45AE-8CF4-AAF2F72B79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4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451" y="1405179"/>
                <a:ext cx="12192000" cy="3137834"/>
              </a:xfrm>
              <a:prstGeom prst="rect">
                <a:avLst/>
              </a:prstGeom>
            </p:spPr>
          </p:pic>
          <p:sp>
            <p:nvSpPr>
              <p:cNvPr id="13" name="TextBox 12">
                <a:extLst>
                  <a:ext uri="{FF2B5EF4-FFF2-40B4-BE49-F238E27FC236}">
                    <a16:creationId xmlns="" xmlns:a16="http://schemas.microsoft.com/office/drawing/2014/main" id="{9C4A92A2-100B-4409-A40F-FCC292CB480C}"/>
                  </a:ext>
                </a:extLst>
              </p:cNvPr>
              <p:cNvSpPr txBox="1"/>
              <p:nvPr/>
            </p:nvSpPr>
            <p:spPr>
              <a:xfrm>
                <a:off x="3954378" y="2416629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Kalbar</a:t>
                </a:r>
                <a:endParaRPr lang="en-US" sz="1100" b="1" dirty="0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="" xmlns:a16="http://schemas.microsoft.com/office/drawing/2014/main" id="{3BF46D77-84E2-4212-8325-78BC6F3DF19D}"/>
                  </a:ext>
                </a:extLst>
              </p:cNvPr>
              <p:cNvSpPr txBox="1"/>
              <p:nvPr/>
            </p:nvSpPr>
            <p:spPr>
              <a:xfrm>
                <a:off x="4523874" y="2689345"/>
                <a:ext cx="71628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Kalteng</a:t>
                </a:r>
                <a:endParaRPr lang="en-US" sz="1100" b="1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="" xmlns:a16="http://schemas.microsoft.com/office/drawing/2014/main" id="{A92052EC-4260-40ED-8A6B-FE6B8E9BBCDD}"/>
                  </a:ext>
                </a:extLst>
              </p:cNvPr>
              <p:cNvSpPr txBox="1"/>
              <p:nvPr/>
            </p:nvSpPr>
            <p:spPr>
              <a:xfrm>
                <a:off x="5574242" y="2301512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Kaltim</a:t>
                </a:r>
                <a:endParaRPr lang="en-US" sz="1100" b="1" dirty="0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="" xmlns:a16="http://schemas.microsoft.com/office/drawing/2014/main" id="{1D67239D-03F8-4349-ACE3-51CAE538665E}"/>
                  </a:ext>
                </a:extLst>
              </p:cNvPr>
              <p:cNvSpPr txBox="1"/>
              <p:nvPr/>
            </p:nvSpPr>
            <p:spPr>
              <a:xfrm>
                <a:off x="5177589" y="2857787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Kalsel</a:t>
                </a:r>
                <a:endParaRPr lang="en-US" sz="1100" b="1" dirty="0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="" xmlns:a16="http://schemas.microsoft.com/office/drawing/2014/main" id="{EF8BCA81-F9BE-4334-8654-442BC9B0E39E}"/>
                  </a:ext>
                </a:extLst>
              </p:cNvPr>
              <p:cNvSpPr txBox="1"/>
              <p:nvPr/>
            </p:nvSpPr>
            <p:spPr>
              <a:xfrm>
                <a:off x="5409503" y="1908320"/>
                <a:ext cx="736332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Kaltara</a:t>
                </a:r>
                <a:endParaRPr lang="en-US" sz="1100" b="1" dirty="0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="" xmlns:a16="http://schemas.microsoft.com/office/drawing/2014/main" id="{E422BE00-3FA3-428F-9519-BD4C161FF41F}"/>
                  </a:ext>
                </a:extLst>
              </p:cNvPr>
              <p:cNvSpPr txBox="1"/>
              <p:nvPr/>
            </p:nvSpPr>
            <p:spPr>
              <a:xfrm rot="843894">
                <a:off x="6393138" y="2624714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Sulteng</a:t>
                </a:r>
                <a:endParaRPr lang="en-US" sz="1100" b="1" dirty="0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="" xmlns:a16="http://schemas.microsoft.com/office/drawing/2014/main" id="{67E0A718-2DDC-4E4D-9538-33FDC59A1B8A}"/>
                  </a:ext>
                </a:extLst>
              </p:cNvPr>
              <p:cNvSpPr txBox="1"/>
              <p:nvPr/>
            </p:nvSpPr>
            <p:spPr>
              <a:xfrm>
                <a:off x="7398128" y="2314941"/>
                <a:ext cx="56789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00" b="1" dirty="0" err="1"/>
                  <a:t>Sulut</a:t>
                </a:r>
                <a:endParaRPr lang="en-US" sz="1000" b="1" dirty="0"/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="" xmlns:a16="http://schemas.microsoft.com/office/drawing/2014/main" id="{7AF3148C-01C7-444E-9741-79C44DD195DA}"/>
                  </a:ext>
                </a:extLst>
              </p:cNvPr>
              <p:cNvSpPr txBox="1"/>
              <p:nvPr/>
            </p:nvSpPr>
            <p:spPr>
              <a:xfrm>
                <a:off x="6768992" y="2323482"/>
                <a:ext cx="774032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Gorontalo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="" xmlns:a16="http://schemas.microsoft.com/office/drawing/2014/main" id="{99D102CD-53E7-4DAB-A15E-DBDD84CA7B23}"/>
                  </a:ext>
                </a:extLst>
              </p:cNvPr>
              <p:cNvSpPr txBox="1"/>
              <p:nvPr/>
            </p:nvSpPr>
            <p:spPr>
              <a:xfrm>
                <a:off x="8804047" y="2185424"/>
                <a:ext cx="70184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Maluku Utara</a:t>
                </a: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="" xmlns:a16="http://schemas.microsoft.com/office/drawing/2014/main" id="{DC6FBEF9-A637-42DC-A3E3-10895F409D05}"/>
                  </a:ext>
                </a:extLst>
              </p:cNvPr>
              <p:cNvSpPr txBox="1"/>
              <p:nvPr/>
            </p:nvSpPr>
            <p:spPr>
              <a:xfrm>
                <a:off x="9569117" y="2544965"/>
                <a:ext cx="79809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Papua Barat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="" xmlns:a16="http://schemas.microsoft.com/office/drawing/2014/main" id="{341267CA-DCDD-40A3-89A3-0AD7212957D2}"/>
                  </a:ext>
                </a:extLst>
              </p:cNvPr>
              <p:cNvSpPr txBox="1"/>
              <p:nvPr/>
            </p:nvSpPr>
            <p:spPr>
              <a:xfrm>
                <a:off x="11133221" y="3038260"/>
                <a:ext cx="79809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Papua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="" xmlns:a16="http://schemas.microsoft.com/office/drawing/2014/main" id="{73FD9C24-2D0C-4C26-A35B-DCDB2F9A6C78}"/>
                  </a:ext>
                </a:extLst>
              </p:cNvPr>
              <p:cNvSpPr txBox="1"/>
              <p:nvPr/>
            </p:nvSpPr>
            <p:spPr>
              <a:xfrm>
                <a:off x="316443" y="1713623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Aceh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="" xmlns:a16="http://schemas.microsoft.com/office/drawing/2014/main" id="{6EE43B1A-5F98-4BE7-A126-32529DBBD7AE}"/>
                  </a:ext>
                </a:extLst>
              </p:cNvPr>
              <p:cNvSpPr txBox="1"/>
              <p:nvPr/>
            </p:nvSpPr>
            <p:spPr>
              <a:xfrm rot="1848273">
                <a:off x="896546" y="1984010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Sumut</a:t>
                </a:r>
                <a:endParaRPr lang="en-US" sz="1100" b="1" dirty="0"/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="" xmlns:a16="http://schemas.microsoft.com/office/drawing/2014/main" id="{3833AA84-7DCA-47C4-B10D-B581E31EE7AD}"/>
                  </a:ext>
                </a:extLst>
              </p:cNvPr>
              <p:cNvSpPr txBox="1"/>
              <p:nvPr/>
            </p:nvSpPr>
            <p:spPr>
              <a:xfrm rot="2491391">
                <a:off x="1262216" y="2520297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Sumbar</a:t>
                </a:r>
                <a:endParaRPr lang="en-US" sz="1100" b="1" dirty="0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="" xmlns:a16="http://schemas.microsoft.com/office/drawing/2014/main" id="{2ADD257D-9BF8-4D9D-AFA8-B6F769DD9D84}"/>
                  </a:ext>
                </a:extLst>
              </p:cNvPr>
              <p:cNvSpPr txBox="1"/>
              <p:nvPr/>
            </p:nvSpPr>
            <p:spPr>
              <a:xfrm rot="1785178">
                <a:off x="1584222" y="2348233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Riau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="" xmlns:a16="http://schemas.microsoft.com/office/drawing/2014/main" id="{FF59C482-CE34-4A6F-8672-A6E468D0F81D}"/>
                  </a:ext>
                </a:extLst>
              </p:cNvPr>
              <p:cNvSpPr txBox="1"/>
              <p:nvPr/>
            </p:nvSpPr>
            <p:spPr>
              <a:xfrm rot="21004379">
                <a:off x="1880921" y="2657187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Jambi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="" xmlns:a16="http://schemas.microsoft.com/office/drawing/2014/main" id="{3F90E336-45D3-4A7D-A8BA-3D00FEB29486}"/>
                  </a:ext>
                </a:extLst>
              </p:cNvPr>
              <p:cNvSpPr txBox="1"/>
              <p:nvPr/>
            </p:nvSpPr>
            <p:spPr>
              <a:xfrm rot="234545">
                <a:off x="2225777" y="2879174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Sumsel</a:t>
                </a:r>
                <a:endParaRPr lang="en-US" sz="1100" b="1" dirty="0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="" xmlns:a16="http://schemas.microsoft.com/office/drawing/2014/main" id="{00607EC7-AEE5-4E31-AD7A-F661735A9930}"/>
                  </a:ext>
                </a:extLst>
              </p:cNvPr>
              <p:cNvSpPr txBox="1"/>
              <p:nvPr/>
            </p:nvSpPr>
            <p:spPr>
              <a:xfrm rot="2031041">
                <a:off x="1686931" y="2956776"/>
                <a:ext cx="74404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Bengkulu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="" xmlns:a16="http://schemas.microsoft.com/office/drawing/2014/main" id="{39062F2C-2D47-4104-A4CC-8A5C900C58E3}"/>
                  </a:ext>
                </a:extLst>
              </p:cNvPr>
              <p:cNvSpPr txBox="1"/>
              <p:nvPr/>
            </p:nvSpPr>
            <p:spPr>
              <a:xfrm>
                <a:off x="2380637" y="315939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Lampung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="" xmlns:a16="http://schemas.microsoft.com/office/drawing/2014/main" id="{7BB9217B-2632-4072-8C57-8D4E02688E0A}"/>
                  </a:ext>
                </a:extLst>
              </p:cNvPr>
              <p:cNvSpPr txBox="1"/>
              <p:nvPr/>
            </p:nvSpPr>
            <p:spPr>
              <a:xfrm>
                <a:off x="3034483" y="3474026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Jabar</a:t>
                </a:r>
                <a:endParaRPr lang="en-US" sz="900" b="1" dirty="0"/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="" xmlns:a16="http://schemas.microsoft.com/office/drawing/2014/main" id="{A47C7F3A-8D4B-4813-977E-66284B4E39EF}"/>
                  </a:ext>
                </a:extLst>
              </p:cNvPr>
              <p:cNvSpPr txBox="1"/>
              <p:nvPr/>
            </p:nvSpPr>
            <p:spPr>
              <a:xfrm>
                <a:off x="2973031" y="2689904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Kep</a:t>
                </a:r>
                <a:r>
                  <a:rPr lang="en-US" sz="900" b="1" dirty="0"/>
                  <a:t>. Babel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="" xmlns:a16="http://schemas.microsoft.com/office/drawing/2014/main" id="{B58CDBAD-DC7A-4146-992D-974E105A1FC6}"/>
                  </a:ext>
                </a:extLst>
              </p:cNvPr>
              <p:cNvSpPr txBox="1"/>
              <p:nvPr/>
            </p:nvSpPr>
            <p:spPr>
              <a:xfrm>
                <a:off x="2557160" y="3429667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Banten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="" xmlns:a16="http://schemas.microsoft.com/office/drawing/2014/main" id="{E85320B3-0F3B-4CC2-8D15-69057F4B972A}"/>
                  </a:ext>
                </a:extLst>
              </p:cNvPr>
              <p:cNvSpPr txBox="1"/>
              <p:nvPr/>
            </p:nvSpPr>
            <p:spPr>
              <a:xfrm>
                <a:off x="2678063" y="249817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Kep</a:t>
                </a:r>
                <a:r>
                  <a:rPr lang="en-US" sz="900" b="1" dirty="0"/>
                  <a:t>. Riau</a:t>
                </a: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="" xmlns:a16="http://schemas.microsoft.com/office/drawing/2014/main" id="{3A0F0CC4-DC93-4AFC-A8BE-3584A5854D77}"/>
                  </a:ext>
                </a:extLst>
              </p:cNvPr>
              <p:cNvSpPr txBox="1"/>
              <p:nvPr/>
            </p:nvSpPr>
            <p:spPr>
              <a:xfrm>
                <a:off x="2926035" y="3270748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DKI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="" xmlns:a16="http://schemas.microsoft.com/office/drawing/2014/main" id="{DFE7A2CA-A7EA-4170-8677-FC333C6AC54B}"/>
                  </a:ext>
                </a:extLst>
              </p:cNvPr>
              <p:cNvSpPr txBox="1"/>
              <p:nvPr/>
            </p:nvSpPr>
            <p:spPr>
              <a:xfrm>
                <a:off x="3636709" y="3523188"/>
                <a:ext cx="72390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Jateng</a:t>
                </a:r>
                <a:endParaRPr lang="en-US" sz="1100" b="1" dirty="0"/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="" xmlns:a16="http://schemas.microsoft.com/office/drawing/2014/main" id="{77E1AF6B-25AF-4472-962B-4CC606D3A358}"/>
                  </a:ext>
                </a:extLst>
              </p:cNvPr>
              <p:cNvSpPr txBox="1"/>
              <p:nvPr/>
            </p:nvSpPr>
            <p:spPr>
              <a:xfrm>
                <a:off x="4253684" y="3579724"/>
                <a:ext cx="72390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Jatim</a:t>
                </a:r>
                <a:endParaRPr lang="en-US" sz="1100" b="1" dirty="0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="" xmlns:a16="http://schemas.microsoft.com/office/drawing/2014/main" id="{F7F2ED4E-3ED3-4026-8CF7-636DC1B73AEC}"/>
                  </a:ext>
                </a:extLst>
              </p:cNvPr>
              <p:cNvSpPr txBox="1"/>
              <p:nvPr/>
            </p:nvSpPr>
            <p:spPr>
              <a:xfrm>
                <a:off x="3737488" y="375670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D.I.Y.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="" xmlns:a16="http://schemas.microsoft.com/office/drawing/2014/main" id="{84974D7D-C750-4AEE-A5A3-680C08DBAC2C}"/>
                  </a:ext>
                </a:extLst>
              </p:cNvPr>
              <p:cNvSpPr txBox="1"/>
              <p:nvPr/>
            </p:nvSpPr>
            <p:spPr>
              <a:xfrm>
                <a:off x="5084507" y="3577267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Bali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="" xmlns:a16="http://schemas.microsoft.com/office/drawing/2014/main" id="{DA661B1E-9E06-4624-8C08-BA8D73815975}"/>
                  </a:ext>
                </a:extLst>
              </p:cNvPr>
              <p:cNvSpPr txBox="1"/>
              <p:nvPr/>
            </p:nvSpPr>
            <p:spPr>
              <a:xfrm>
                <a:off x="5546623" y="3604306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NTB</a:t>
                </a: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="" xmlns:a16="http://schemas.microsoft.com/office/drawing/2014/main" id="{BA6518E6-9819-495C-829B-6DBE8845AC6A}"/>
                  </a:ext>
                </a:extLst>
              </p:cNvPr>
              <p:cNvSpPr txBox="1"/>
              <p:nvPr/>
            </p:nvSpPr>
            <p:spPr>
              <a:xfrm>
                <a:off x="6783030" y="3867319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NTT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="" xmlns:a16="http://schemas.microsoft.com/office/drawing/2014/main" id="{C821FACF-A547-4C25-AD87-D52122C1DF80}"/>
                  </a:ext>
                </a:extLst>
              </p:cNvPr>
              <p:cNvSpPr txBox="1"/>
              <p:nvPr/>
            </p:nvSpPr>
            <p:spPr>
              <a:xfrm rot="18057426">
                <a:off x="6089661" y="2800462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Sulbar</a:t>
                </a:r>
                <a:endParaRPr lang="en-US" sz="1100" b="1" dirty="0"/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="" xmlns:a16="http://schemas.microsoft.com/office/drawing/2014/main" id="{258F246A-A3A3-42D9-A9B6-AA8D5DA84AAB}"/>
                  </a:ext>
                </a:extLst>
              </p:cNvPr>
              <p:cNvSpPr txBox="1"/>
              <p:nvPr/>
            </p:nvSpPr>
            <p:spPr>
              <a:xfrm rot="17151940">
                <a:off x="6296137" y="2948607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Sulsel</a:t>
                </a:r>
                <a:endParaRPr lang="en-US" sz="1100" b="1" dirty="0"/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="" xmlns:a16="http://schemas.microsoft.com/office/drawing/2014/main" id="{B91A4B70-D3BF-47DE-A56B-1329FA92DFA2}"/>
                  </a:ext>
                </a:extLst>
              </p:cNvPr>
              <p:cNvSpPr txBox="1"/>
              <p:nvPr/>
            </p:nvSpPr>
            <p:spPr>
              <a:xfrm rot="1304046">
                <a:off x="6790209" y="2978103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Sultra</a:t>
                </a:r>
                <a:endParaRPr lang="en-US" sz="1100" b="1" dirty="0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="" xmlns:a16="http://schemas.microsoft.com/office/drawing/2014/main" id="{B87A4B5D-872A-4CA9-BCAA-FD5E290E2C35}"/>
                  </a:ext>
                </a:extLst>
              </p:cNvPr>
              <p:cNvSpPr txBox="1"/>
              <p:nvPr/>
            </p:nvSpPr>
            <p:spPr>
              <a:xfrm>
                <a:off x="8813599" y="3058192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Maluku</a:t>
                </a:r>
              </a:p>
            </p:txBody>
          </p:sp>
        </p:grpSp>
        <p:cxnSp>
          <p:nvCxnSpPr>
            <p:cNvPr id="69" name="Straight Connector 68">
              <a:extLst>
                <a:ext uri="{FF2B5EF4-FFF2-40B4-BE49-F238E27FC236}">
                  <a16:creationId xmlns="" xmlns:a16="http://schemas.microsoft.com/office/drawing/2014/main" id="{E3CB069E-0723-49A3-B35F-A2C78ACA250C}"/>
                </a:ext>
              </a:extLst>
            </p:cNvPr>
            <p:cNvCxnSpPr>
              <a:cxnSpLocks/>
              <a:endCxn id="24" idx="0"/>
            </p:cNvCxnSpPr>
            <p:nvPr/>
          </p:nvCxnSpPr>
          <p:spPr>
            <a:xfrm>
              <a:off x="600389" y="1828800"/>
              <a:ext cx="0" cy="54185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6" name="Group 5">
              <a:extLst>
                <a:ext uri="{FF2B5EF4-FFF2-40B4-BE49-F238E27FC236}">
                  <a16:creationId xmlns="" xmlns:a16="http://schemas.microsoft.com/office/drawing/2014/main" id="{E93C2562-03DB-4CA2-8715-23CFC32F96E3}"/>
                </a:ext>
              </a:extLst>
            </p:cNvPr>
            <p:cNvGrpSpPr/>
            <p:nvPr/>
          </p:nvGrpSpPr>
          <p:grpSpPr>
            <a:xfrm>
              <a:off x="354440" y="739659"/>
              <a:ext cx="588536" cy="1077058"/>
              <a:chOff x="354440" y="806334"/>
              <a:chExt cx="588536" cy="1077058"/>
            </a:xfrm>
          </p:grpSpPr>
          <p:sp>
            <p:nvSpPr>
              <p:cNvPr id="460" name="TextBox 459">
                <a:extLst>
                  <a:ext uri="{FF2B5EF4-FFF2-40B4-BE49-F238E27FC236}">
                    <a16:creationId xmlns="" xmlns:a16="http://schemas.microsoft.com/office/drawing/2014/main" id="{331283A4-1EA0-4295-AE66-EC487EB17B20}"/>
                  </a:ext>
                </a:extLst>
              </p:cNvPr>
              <p:cNvSpPr txBox="1"/>
              <p:nvPr/>
            </p:nvSpPr>
            <p:spPr>
              <a:xfrm>
                <a:off x="610987" y="806334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grpSp>
            <p:nvGrpSpPr>
              <p:cNvPr id="461" name="Group 460">
                <a:extLst>
                  <a:ext uri="{FF2B5EF4-FFF2-40B4-BE49-F238E27FC236}">
                    <a16:creationId xmlns="" xmlns:a16="http://schemas.microsoft.com/office/drawing/2014/main" id="{D641A7CE-AC17-4DF1-B96A-D326F7AF3AC3}"/>
                  </a:ext>
                </a:extLst>
              </p:cNvPr>
              <p:cNvGrpSpPr/>
              <p:nvPr/>
            </p:nvGrpSpPr>
            <p:grpSpPr>
              <a:xfrm>
                <a:off x="354440" y="860277"/>
                <a:ext cx="588536" cy="1023115"/>
                <a:chOff x="392540" y="860277"/>
                <a:chExt cx="588536" cy="1023115"/>
              </a:xfrm>
            </p:grpSpPr>
            <p:sp>
              <p:nvSpPr>
                <p:cNvPr id="450" name="TextBox 449">
                  <a:extLst>
                    <a:ext uri="{FF2B5EF4-FFF2-40B4-BE49-F238E27FC236}">
                      <a16:creationId xmlns="" xmlns:a16="http://schemas.microsoft.com/office/drawing/2014/main" id="{D0FCD959-187D-4803-B618-AC29F6EA17AF}"/>
                    </a:ext>
                  </a:extLst>
                </p:cNvPr>
                <p:cNvSpPr txBox="1"/>
                <p:nvPr/>
              </p:nvSpPr>
              <p:spPr>
                <a:xfrm>
                  <a:off x="392540" y="860277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74" name="Oval 73">
                  <a:extLst>
                    <a:ext uri="{FF2B5EF4-FFF2-40B4-BE49-F238E27FC236}">
                      <a16:creationId xmlns="" xmlns:a16="http://schemas.microsoft.com/office/drawing/2014/main" id="{FCA1CD4B-F562-49AB-ADE7-B4C4A509460F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452" name="Straight Connector 451">
                  <a:extLst>
                    <a:ext uri="{FF2B5EF4-FFF2-40B4-BE49-F238E27FC236}">
                      <a16:creationId xmlns="" xmlns:a16="http://schemas.microsoft.com/office/drawing/2014/main" id="{B25810D6-C55E-4F12-B085-4794E5CAE8A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55" name="Straight Connector 454">
                  <a:extLst>
                    <a:ext uri="{FF2B5EF4-FFF2-40B4-BE49-F238E27FC236}">
                      <a16:creationId xmlns="" xmlns:a16="http://schemas.microsoft.com/office/drawing/2014/main" id="{AAF7CCBC-C884-4BC3-88C0-97E9BE5158F4}"/>
                    </a:ext>
                  </a:extLst>
                </p:cNvPr>
                <p:cNvCxnSpPr>
                  <a:cxnSpLocks/>
                  <a:stCxn id="450" idx="0"/>
                  <a:endCxn id="450" idx="2"/>
                </p:cNvCxnSpPr>
                <p:nvPr/>
              </p:nvCxnSpPr>
              <p:spPr>
                <a:xfrm>
                  <a:off x="638489" y="860277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2" name="Straight Connector 81">
                  <a:extLst>
                    <a:ext uri="{FF2B5EF4-FFF2-40B4-BE49-F238E27FC236}">
                      <a16:creationId xmlns="" xmlns:a16="http://schemas.microsoft.com/office/drawing/2014/main" id="{FB016E03-3CD1-438E-85C6-D4846FC81C2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3" name="Straight Connector 82">
                  <a:extLst>
                    <a:ext uri="{FF2B5EF4-FFF2-40B4-BE49-F238E27FC236}">
                      <a16:creationId xmlns="" xmlns:a16="http://schemas.microsoft.com/office/drawing/2014/main" id="{B78716DE-E890-477B-94B7-07F1E73AFC0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4" name="Straight Connector 83">
                  <a:extLst>
                    <a:ext uri="{FF2B5EF4-FFF2-40B4-BE49-F238E27FC236}">
                      <a16:creationId xmlns="" xmlns:a16="http://schemas.microsoft.com/office/drawing/2014/main" id="{D1ED0EB3-E6DD-4FCD-A59E-961404E4A14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5" name="Straight Connector 84">
                  <a:extLst>
                    <a:ext uri="{FF2B5EF4-FFF2-40B4-BE49-F238E27FC236}">
                      <a16:creationId xmlns="" xmlns:a16="http://schemas.microsoft.com/office/drawing/2014/main" id="{7E2E23DB-B24B-438B-B57E-F0730E66154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6" name="Straight Connector 85">
                  <a:extLst>
                    <a:ext uri="{FF2B5EF4-FFF2-40B4-BE49-F238E27FC236}">
                      <a16:creationId xmlns="" xmlns:a16="http://schemas.microsoft.com/office/drawing/2014/main" id="{BFE4C76E-01E4-4A69-8130-1E24B36CABD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87" name="Straight Connector 86">
                  <a:extLst>
                    <a:ext uri="{FF2B5EF4-FFF2-40B4-BE49-F238E27FC236}">
                      <a16:creationId xmlns="" xmlns:a16="http://schemas.microsoft.com/office/drawing/2014/main" id="{28526F15-12EB-4970-B3BE-82DD9434C9C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91" name="Oval 90">
                  <a:extLst>
                    <a:ext uri="{FF2B5EF4-FFF2-40B4-BE49-F238E27FC236}">
                      <a16:creationId xmlns="" xmlns:a16="http://schemas.microsoft.com/office/drawing/2014/main" id="{C44E8CB8-D129-4D27-AAEC-A758C87DEC5E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2" name="Oval 91">
                  <a:extLst>
                    <a:ext uri="{FF2B5EF4-FFF2-40B4-BE49-F238E27FC236}">
                      <a16:creationId xmlns="" xmlns:a16="http://schemas.microsoft.com/office/drawing/2014/main" id="{318604F9-FA95-4511-B627-540E8D3A3181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3" name="Oval 92">
                  <a:extLst>
                    <a:ext uri="{FF2B5EF4-FFF2-40B4-BE49-F238E27FC236}">
                      <a16:creationId xmlns="" xmlns:a16="http://schemas.microsoft.com/office/drawing/2014/main" id="{6414DC54-C413-462A-AAB7-E9854E7168F9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4" name="Oval 93">
                  <a:extLst>
                    <a:ext uri="{FF2B5EF4-FFF2-40B4-BE49-F238E27FC236}">
                      <a16:creationId xmlns="" xmlns:a16="http://schemas.microsoft.com/office/drawing/2014/main" id="{C378C697-D5D6-46C6-B070-883510209553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95" name="Oval 94">
                  <a:extLst>
                    <a:ext uri="{FF2B5EF4-FFF2-40B4-BE49-F238E27FC236}">
                      <a16:creationId xmlns="" xmlns:a16="http://schemas.microsoft.com/office/drawing/2014/main" id="{30461306-A30D-4366-AE42-4EB4125AA342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96" name="Oval 95">
                  <a:extLst>
                    <a:ext uri="{FF2B5EF4-FFF2-40B4-BE49-F238E27FC236}">
                      <a16:creationId xmlns="" xmlns:a16="http://schemas.microsoft.com/office/drawing/2014/main" id="{1B283E0A-939B-422C-97E8-E835718592A8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98" name="TextBox 97">
                  <a:extLst>
                    <a:ext uri="{FF2B5EF4-FFF2-40B4-BE49-F238E27FC236}">
                      <a16:creationId xmlns="" xmlns:a16="http://schemas.microsoft.com/office/drawing/2014/main" id="{0B2AFC03-7234-4E9E-AA92-F5A1FE16765E}"/>
                    </a:ext>
                  </a:extLst>
                </p:cNvPr>
                <p:cNvSpPr txBox="1"/>
                <p:nvPr/>
              </p:nvSpPr>
              <p:spPr>
                <a:xfrm>
                  <a:off x="647007" y="958734"/>
                  <a:ext cx="286444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60</a:t>
                  </a:r>
                </a:p>
              </p:txBody>
            </p:sp>
            <p:sp>
              <p:nvSpPr>
                <p:cNvPr id="99" name="TextBox 98">
                  <a:extLst>
                    <a:ext uri="{FF2B5EF4-FFF2-40B4-BE49-F238E27FC236}">
                      <a16:creationId xmlns="" xmlns:a16="http://schemas.microsoft.com/office/drawing/2014/main" id="{BBDD1E79-D309-4E32-AE1E-15175319158B}"/>
                    </a:ext>
                  </a:extLst>
                </p:cNvPr>
                <p:cNvSpPr txBox="1"/>
                <p:nvPr/>
              </p:nvSpPr>
              <p:spPr>
                <a:xfrm>
                  <a:off x="649779" y="1106977"/>
                  <a:ext cx="283672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700" b="1" dirty="0"/>
                    <a:t>70</a:t>
                  </a:r>
                </a:p>
              </p:txBody>
            </p:sp>
            <p:sp>
              <p:nvSpPr>
                <p:cNvPr id="100" name="TextBox 99">
                  <a:extLst>
                    <a:ext uri="{FF2B5EF4-FFF2-40B4-BE49-F238E27FC236}">
                      <a16:creationId xmlns="" xmlns:a16="http://schemas.microsoft.com/office/drawing/2014/main" id="{8BD55689-4C98-4E8A-9204-CEB70E62C799}"/>
                    </a:ext>
                  </a:extLst>
                </p:cNvPr>
                <p:cNvSpPr txBox="1"/>
                <p:nvPr/>
              </p:nvSpPr>
              <p:spPr>
                <a:xfrm>
                  <a:off x="571501" y="1226276"/>
                  <a:ext cx="409575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700" b="1" dirty="0"/>
                    <a:t>259</a:t>
                  </a:r>
                </a:p>
              </p:txBody>
            </p:sp>
            <p:sp>
              <p:nvSpPr>
                <p:cNvPr id="101" name="TextBox 100">
                  <a:extLst>
                    <a:ext uri="{FF2B5EF4-FFF2-40B4-BE49-F238E27FC236}">
                      <a16:creationId xmlns="" xmlns:a16="http://schemas.microsoft.com/office/drawing/2014/main" id="{883819CB-3F5E-494E-9A75-FD8FBBD81C66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02" name="TextBox 101">
                  <a:extLst>
                    <a:ext uri="{FF2B5EF4-FFF2-40B4-BE49-F238E27FC236}">
                      <a16:creationId xmlns="" xmlns:a16="http://schemas.microsoft.com/office/drawing/2014/main" id="{D9CE3310-4794-4BD0-B343-DDBACF7E5DF3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03" name="TextBox 102">
                  <a:extLst>
                    <a:ext uri="{FF2B5EF4-FFF2-40B4-BE49-F238E27FC236}">
                      <a16:creationId xmlns="" xmlns:a16="http://schemas.microsoft.com/office/drawing/2014/main" id="{82E01253-573C-4C20-B155-A83CB084D3C4}"/>
                    </a:ext>
                  </a:extLst>
                </p:cNvPr>
                <p:cNvSpPr txBox="1"/>
                <p:nvPr/>
              </p:nvSpPr>
              <p:spPr>
                <a:xfrm>
                  <a:off x="580633" y="1666728"/>
                  <a:ext cx="351733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sz="700" b="1" dirty="0"/>
                    <a:t>129</a:t>
                  </a:r>
                </a:p>
              </p:txBody>
            </p:sp>
          </p:grpSp>
        </p:grpSp>
        <p:cxnSp>
          <p:nvCxnSpPr>
            <p:cNvPr id="107" name="Straight Connector 106">
              <a:extLst>
                <a:ext uri="{FF2B5EF4-FFF2-40B4-BE49-F238E27FC236}">
                  <a16:creationId xmlns="" xmlns:a16="http://schemas.microsoft.com/office/drawing/2014/main" id="{FA25C505-01DF-4524-ADBF-398CAE01FCB5}"/>
                </a:ext>
              </a:extLst>
            </p:cNvPr>
            <p:cNvCxnSpPr>
              <a:cxnSpLocks/>
              <a:endCxn id="25" idx="0"/>
            </p:cNvCxnSpPr>
            <p:nvPr/>
          </p:nvCxnSpPr>
          <p:spPr>
            <a:xfrm>
              <a:off x="1245768" y="1825735"/>
              <a:ext cx="10882" cy="87330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109" name="Group 108">
              <a:extLst>
                <a:ext uri="{FF2B5EF4-FFF2-40B4-BE49-F238E27FC236}">
                  <a16:creationId xmlns="" xmlns:a16="http://schemas.microsoft.com/office/drawing/2014/main" id="{63238CF6-7F8C-4770-9306-53BB39C6BA96}"/>
                </a:ext>
              </a:extLst>
            </p:cNvPr>
            <p:cNvGrpSpPr/>
            <p:nvPr/>
          </p:nvGrpSpPr>
          <p:grpSpPr>
            <a:xfrm>
              <a:off x="1008639" y="774621"/>
              <a:ext cx="640142" cy="1045547"/>
              <a:chOff x="393407" y="839971"/>
              <a:chExt cx="640142" cy="1045547"/>
            </a:xfrm>
          </p:grpSpPr>
          <p:sp>
            <p:nvSpPr>
              <p:cNvPr id="110" name="TextBox 109">
                <a:extLst>
                  <a:ext uri="{FF2B5EF4-FFF2-40B4-BE49-F238E27FC236}">
                    <a16:creationId xmlns="" xmlns:a16="http://schemas.microsoft.com/office/drawing/2014/main" id="{7C096EED-56DD-4573-98A3-9CEE8B87F217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11" name="Oval 110">
                <a:extLst>
                  <a:ext uri="{FF2B5EF4-FFF2-40B4-BE49-F238E27FC236}">
                    <a16:creationId xmlns="" xmlns:a16="http://schemas.microsoft.com/office/drawing/2014/main" id="{A6625AE5-8FC9-437B-B575-0802A0F54D88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2" name="Straight Connector 111">
                <a:extLst>
                  <a:ext uri="{FF2B5EF4-FFF2-40B4-BE49-F238E27FC236}">
                    <a16:creationId xmlns="" xmlns:a16="http://schemas.microsoft.com/office/drawing/2014/main" id="{087FE37F-BFC6-4ADD-98A6-FAA3398AC0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>
                <a:extLst>
                  <a:ext uri="{FF2B5EF4-FFF2-40B4-BE49-F238E27FC236}">
                    <a16:creationId xmlns="" xmlns:a16="http://schemas.microsoft.com/office/drawing/2014/main" id="{1B1FCF19-B064-4344-A9F4-69D19D72947E}"/>
                  </a:ext>
                </a:extLst>
              </p:cNvPr>
              <p:cNvCxnSpPr>
                <a:cxnSpLocks/>
                <a:stCxn id="110" idx="0"/>
                <a:endCxn id="110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>
                <a:extLst>
                  <a:ext uri="{FF2B5EF4-FFF2-40B4-BE49-F238E27FC236}">
                    <a16:creationId xmlns="" xmlns:a16="http://schemas.microsoft.com/office/drawing/2014/main" id="{42E80D99-0AE2-479E-AC86-576E0DA440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>
                <a:extLst>
                  <a:ext uri="{FF2B5EF4-FFF2-40B4-BE49-F238E27FC236}">
                    <a16:creationId xmlns="" xmlns:a16="http://schemas.microsoft.com/office/drawing/2014/main" id="{B82AEC1F-DBC4-459E-A32F-FB1772031B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>
                <a:extLst>
                  <a:ext uri="{FF2B5EF4-FFF2-40B4-BE49-F238E27FC236}">
                    <a16:creationId xmlns="" xmlns:a16="http://schemas.microsoft.com/office/drawing/2014/main" id="{E89E07AC-186D-4D99-8C8C-06C831B84E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>
                <a:extLst>
                  <a:ext uri="{FF2B5EF4-FFF2-40B4-BE49-F238E27FC236}">
                    <a16:creationId xmlns="" xmlns:a16="http://schemas.microsoft.com/office/drawing/2014/main" id="{FFF9ECF4-0684-4BA8-8CBF-0665F4F5EE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>
                <a:extLst>
                  <a:ext uri="{FF2B5EF4-FFF2-40B4-BE49-F238E27FC236}">
                    <a16:creationId xmlns="" xmlns:a16="http://schemas.microsoft.com/office/drawing/2014/main" id="{229C726B-2EE2-4183-B062-4EB503C512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>
                <a:extLst>
                  <a:ext uri="{FF2B5EF4-FFF2-40B4-BE49-F238E27FC236}">
                    <a16:creationId xmlns="" xmlns:a16="http://schemas.microsoft.com/office/drawing/2014/main" id="{CCD7A251-43A4-472D-B128-3131B68FB0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Oval 119">
                <a:extLst>
                  <a:ext uri="{FF2B5EF4-FFF2-40B4-BE49-F238E27FC236}">
                    <a16:creationId xmlns="" xmlns:a16="http://schemas.microsoft.com/office/drawing/2014/main" id="{A1707B7E-9E0A-4EC3-BE77-7BFE97422932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" name="Oval 120">
                <a:extLst>
                  <a:ext uri="{FF2B5EF4-FFF2-40B4-BE49-F238E27FC236}">
                    <a16:creationId xmlns="" xmlns:a16="http://schemas.microsoft.com/office/drawing/2014/main" id="{977C8C5C-9754-4C88-AFF7-9D715C2DAB03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2" name="Oval 121">
                <a:extLst>
                  <a:ext uri="{FF2B5EF4-FFF2-40B4-BE49-F238E27FC236}">
                    <a16:creationId xmlns="" xmlns:a16="http://schemas.microsoft.com/office/drawing/2014/main" id="{C9BF04FF-C199-42B8-83DE-88AB5187F121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" name="Oval 122">
                <a:extLst>
                  <a:ext uri="{FF2B5EF4-FFF2-40B4-BE49-F238E27FC236}">
                    <a16:creationId xmlns="" xmlns:a16="http://schemas.microsoft.com/office/drawing/2014/main" id="{472DFD98-2C84-4C22-94FB-A043A93D2FC1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4" name="Oval 123">
                <a:extLst>
                  <a:ext uri="{FF2B5EF4-FFF2-40B4-BE49-F238E27FC236}">
                    <a16:creationId xmlns="" xmlns:a16="http://schemas.microsoft.com/office/drawing/2014/main" id="{CAC3AE0F-CA0A-49F0-BE33-AD20BC1A1ED4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5" name="Oval 124">
                <a:extLst>
                  <a:ext uri="{FF2B5EF4-FFF2-40B4-BE49-F238E27FC236}">
                    <a16:creationId xmlns="" xmlns:a16="http://schemas.microsoft.com/office/drawing/2014/main" id="{92E92920-3A2F-496F-ACF2-D0B6CA137B20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6" name="TextBox 125">
                <a:extLst>
                  <a:ext uri="{FF2B5EF4-FFF2-40B4-BE49-F238E27FC236}">
                    <a16:creationId xmlns="" xmlns:a16="http://schemas.microsoft.com/office/drawing/2014/main" id="{55C594DC-CA82-47CB-9904-8346C0A4BDE0}"/>
                  </a:ext>
                </a:extLst>
              </p:cNvPr>
              <p:cNvSpPr txBox="1"/>
              <p:nvPr/>
            </p:nvSpPr>
            <p:spPr>
              <a:xfrm>
                <a:off x="618431" y="958734"/>
                <a:ext cx="383681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205</a:t>
                </a:r>
              </a:p>
            </p:txBody>
          </p:sp>
          <p:sp>
            <p:nvSpPr>
              <p:cNvPr id="127" name="TextBox 126">
                <a:extLst>
                  <a:ext uri="{FF2B5EF4-FFF2-40B4-BE49-F238E27FC236}">
                    <a16:creationId xmlns="" xmlns:a16="http://schemas.microsoft.com/office/drawing/2014/main" id="{978D5CFF-17EC-4E84-8DA2-AF922720AA7D}"/>
                  </a:ext>
                </a:extLst>
              </p:cNvPr>
              <p:cNvSpPr txBox="1"/>
              <p:nvPr/>
            </p:nvSpPr>
            <p:spPr>
              <a:xfrm>
                <a:off x="611679" y="1096661"/>
                <a:ext cx="32075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188</a:t>
                </a:r>
              </a:p>
            </p:txBody>
          </p:sp>
          <p:sp>
            <p:nvSpPr>
              <p:cNvPr id="128" name="TextBox 127">
                <a:extLst>
                  <a:ext uri="{FF2B5EF4-FFF2-40B4-BE49-F238E27FC236}">
                    <a16:creationId xmlns="" xmlns:a16="http://schemas.microsoft.com/office/drawing/2014/main" id="{D325DEBB-87CF-48E4-9EF7-03963BE39495}"/>
                  </a:ext>
                </a:extLst>
              </p:cNvPr>
              <p:cNvSpPr txBox="1"/>
              <p:nvPr/>
            </p:nvSpPr>
            <p:spPr>
              <a:xfrm>
                <a:off x="574688" y="1236592"/>
                <a:ext cx="453492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1113</a:t>
                </a:r>
              </a:p>
            </p:txBody>
          </p:sp>
          <p:sp>
            <p:nvSpPr>
              <p:cNvPr id="129" name="TextBox 128">
                <a:extLst>
                  <a:ext uri="{FF2B5EF4-FFF2-40B4-BE49-F238E27FC236}">
                    <a16:creationId xmlns="" xmlns:a16="http://schemas.microsoft.com/office/drawing/2014/main" id="{A68994DF-C144-4075-90DB-AA5B63100054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0" name="TextBox 129">
                <a:extLst>
                  <a:ext uri="{FF2B5EF4-FFF2-40B4-BE49-F238E27FC236}">
                    <a16:creationId xmlns="" xmlns:a16="http://schemas.microsoft.com/office/drawing/2014/main" id="{AE5E8668-7592-4A50-A641-5642C57FFD4A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1" name="TextBox 130">
                <a:extLst>
                  <a:ext uri="{FF2B5EF4-FFF2-40B4-BE49-F238E27FC236}">
                    <a16:creationId xmlns="" xmlns:a16="http://schemas.microsoft.com/office/drawing/2014/main" id="{B0DF1C79-4288-4CF0-9BA5-F66EE5FA4186}"/>
                  </a:ext>
                </a:extLst>
              </p:cNvPr>
              <p:cNvSpPr txBox="1"/>
              <p:nvPr/>
            </p:nvSpPr>
            <p:spPr>
              <a:xfrm>
                <a:off x="584213" y="1668854"/>
                <a:ext cx="44933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712</a:t>
                </a:r>
              </a:p>
            </p:txBody>
          </p:sp>
        </p:grpSp>
        <p:cxnSp>
          <p:nvCxnSpPr>
            <p:cNvPr id="132" name="Straight Connector 131">
              <a:extLst>
                <a:ext uri="{FF2B5EF4-FFF2-40B4-BE49-F238E27FC236}">
                  <a16:creationId xmlns="" xmlns:a16="http://schemas.microsoft.com/office/drawing/2014/main" id="{DDD20493-1119-497E-A749-045CAAC72327}"/>
                </a:ext>
              </a:extLst>
            </p:cNvPr>
            <p:cNvCxnSpPr>
              <a:cxnSpLocks/>
            </p:cNvCxnSpPr>
            <p:nvPr/>
          </p:nvCxnSpPr>
          <p:spPr>
            <a:xfrm>
              <a:off x="1922954" y="1809833"/>
              <a:ext cx="0" cy="13426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135" name="Group 134">
              <a:extLst>
                <a:ext uri="{FF2B5EF4-FFF2-40B4-BE49-F238E27FC236}">
                  <a16:creationId xmlns="" xmlns:a16="http://schemas.microsoft.com/office/drawing/2014/main" id="{BD875846-4E8B-45E5-9BA1-EA92C4727F5E}"/>
                </a:ext>
              </a:extLst>
            </p:cNvPr>
            <p:cNvGrpSpPr/>
            <p:nvPr/>
          </p:nvGrpSpPr>
          <p:grpSpPr>
            <a:xfrm>
              <a:off x="1654020" y="767995"/>
              <a:ext cx="625248" cy="1045547"/>
              <a:chOff x="393407" y="839971"/>
              <a:chExt cx="625248" cy="1045547"/>
            </a:xfrm>
          </p:grpSpPr>
          <p:sp>
            <p:nvSpPr>
              <p:cNvPr id="136" name="TextBox 135">
                <a:extLst>
                  <a:ext uri="{FF2B5EF4-FFF2-40B4-BE49-F238E27FC236}">
                    <a16:creationId xmlns="" xmlns:a16="http://schemas.microsoft.com/office/drawing/2014/main" id="{93AA7573-2E79-4EC8-97CF-C88F362679EE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37" name="Oval 136">
                <a:extLst>
                  <a:ext uri="{FF2B5EF4-FFF2-40B4-BE49-F238E27FC236}">
                    <a16:creationId xmlns="" xmlns:a16="http://schemas.microsoft.com/office/drawing/2014/main" id="{3C6208D1-3F73-47D6-8EDA-19EB549750EA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8" name="Straight Connector 137">
                <a:extLst>
                  <a:ext uri="{FF2B5EF4-FFF2-40B4-BE49-F238E27FC236}">
                    <a16:creationId xmlns="" xmlns:a16="http://schemas.microsoft.com/office/drawing/2014/main" id="{97AA0EDA-6EDF-48DE-98B0-CB026CF92C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" name="Straight Connector 138">
                <a:extLst>
                  <a:ext uri="{FF2B5EF4-FFF2-40B4-BE49-F238E27FC236}">
                    <a16:creationId xmlns="" xmlns:a16="http://schemas.microsoft.com/office/drawing/2014/main" id="{3EC26044-F045-4D41-A308-F1D82D7AD192}"/>
                  </a:ext>
                </a:extLst>
              </p:cNvPr>
              <p:cNvCxnSpPr>
                <a:cxnSpLocks/>
                <a:stCxn id="136" idx="0"/>
                <a:endCxn id="136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>
                <a:extLst>
                  <a:ext uri="{FF2B5EF4-FFF2-40B4-BE49-F238E27FC236}">
                    <a16:creationId xmlns="" xmlns:a16="http://schemas.microsoft.com/office/drawing/2014/main" id="{B02A2686-8129-48A1-9085-C05CEDFEE0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>
                <a:extLst>
                  <a:ext uri="{FF2B5EF4-FFF2-40B4-BE49-F238E27FC236}">
                    <a16:creationId xmlns="" xmlns:a16="http://schemas.microsoft.com/office/drawing/2014/main" id="{566B2E35-DFCA-4450-959F-AE8C148F00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" name="Straight Connector 141">
                <a:extLst>
                  <a:ext uri="{FF2B5EF4-FFF2-40B4-BE49-F238E27FC236}">
                    <a16:creationId xmlns="" xmlns:a16="http://schemas.microsoft.com/office/drawing/2014/main" id="{7D85436E-4306-44C2-B443-ED73B13F3F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3" name="Straight Connector 142">
                <a:extLst>
                  <a:ext uri="{FF2B5EF4-FFF2-40B4-BE49-F238E27FC236}">
                    <a16:creationId xmlns="" xmlns:a16="http://schemas.microsoft.com/office/drawing/2014/main" id="{0AFEC2C9-E0D2-4C05-BE49-91866DA633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" name="Straight Connector 143">
                <a:extLst>
                  <a:ext uri="{FF2B5EF4-FFF2-40B4-BE49-F238E27FC236}">
                    <a16:creationId xmlns="" xmlns:a16="http://schemas.microsoft.com/office/drawing/2014/main" id="{85A34492-BC94-4A35-9A90-C517F0B2EF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5" name="Straight Connector 144">
                <a:extLst>
                  <a:ext uri="{FF2B5EF4-FFF2-40B4-BE49-F238E27FC236}">
                    <a16:creationId xmlns="" xmlns:a16="http://schemas.microsoft.com/office/drawing/2014/main" id="{98DE140F-A178-43C2-B836-2ADBB77E90A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6" name="Oval 145">
                <a:extLst>
                  <a:ext uri="{FF2B5EF4-FFF2-40B4-BE49-F238E27FC236}">
                    <a16:creationId xmlns="" xmlns:a16="http://schemas.microsoft.com/office/drawing/2014/main" id="{CD2C57A0-127F-48A4-A00A-CB7693B76A58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7" name="Oval 146">
                <a:extLst>
                  <a:ext uri="{FF2B5EF4-FFF2-40B4-BE49-F238E27FC236}">
                    <a16:creationId xmlns="" xmlns:a16="http://schemas.microsoft.com/office/drawing/2014/main" id="{36E307A9-6D50-48BA-B260-3B1F8680B176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8" name="Oval 147">
                <a:extLst>
                  <a:ext uri="{FF2B5EF4-FFF2-40B4-BE49-F238E27FC236}">
                    <a16:creationId xmlns="" xmlns:a16="http://schemas.microsoft.com/office/drawing/2014/main" id="{388AAC80-7D59-4CDE-AD8F-647FB5745C5A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9" name="Oval 148">
                <a:extLst>
                  <a:ext uri="{FF2B5EF4-FFF2-40B4-BE49-F238E27FC236}">
                    <a16:creationId xmlns="" xmlns:a16="http://schemas.microsoft.com/office/drawing/2014/main" id="{EC713EEF-4AAD-4260-9AF9-D781F769EF71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0" name="Oval 149">
                <a:extLst>
                  <a:ext uri="{FF2B5EF4-FFF2-40B4-BE49-F238E27FC236}">
                    <a16:creationId xmlns="" xmlns:a16="http://schemas.microsoft.com/office/drawing/2014/main" id="{7D3E6D9F-461D-48E5-AD3D-617B02CC3E05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1" name="Oval 150">
                <a:extLst>
                  <a:ext uri="{FF2B5EF4-FFF2-40B4-BE49-F238E27FC236}">
                    <a16:creationId xmlns="" xmlns:a16="http://schemas.microsoft.com/office/drawing/2014/main" id="{E4B263A2-FB0B-40A0-8E4E-6026A22FAF39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2" name="TextBox 151">
                <a:extLst>
                  <a:ext uri="{FF2B5EF4-FFF2-40B4-BE49-F238E27FC236}">
                    <a16:creationId xmlns="" xmlns:a16="http://schemas.microsoft.com/office/drawing/2014/main" id="{40E8D48E-6ABF-45B1-AC9C-B4916CD38CAC}"/>
                  </a:ext>
                </a:extLst>
              </p:cNvPr>
              <p:cNvSpPr txBox="1"/>
              <p:nvPr/>
            </p:nvSpPr>
            <p:spPr>
              <a:xfrm>
                <a:off x="618833" y="958734"/>
                <a:ext cx="308555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61</a:t>
                </a:r>
              </a:p>
            </p:txBody>
          </p:sp>
          <p:sp>
            <p:nvSpPr>
              <p:cNvPr id="153" name="TextBox 152">
                <a:extLst>
                  <a:ext uri="{FF2B5EF4-FFF2-40B4-BE49-F238E27FC236}">
                    <a16:creationId xmlns="" xmlns:a16="http://schemas.microsoft.com/office/drawing/2014/main" id="{76C6F15F-4C73-4972-8051-EB95DE3EBE54}"/>
                  </a:ext>
                </a:extLst>
              </p:cNvPr>
              <p:cNvSpPr txBox="1"/>
              <p:nvPr/>
            </p:nvSpPr>
            <p:spPr>
              <a:xfrm>
                <a:off x="618833" y="1106977"/>
                <a:ext cx="31132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68</a:t>
                </a:r>
              </a:p>
            </p:txBody>
          </p:sp>
          <p:sp>
            <p:nvSpPr>
              <p:cNvPr id="154" name="TextBox 153">
                <a:extLst>
                  <a:ext uri="{FF2B5EF4-FFF2-40B4-BE49-F238E27FC236}">
                    <a16:creationId xmlns="" xmlns:a16="http://schemas.microsoft.com/office/drawing/2014/main" id="{D8615E52-817D-44E3-8DD3-16A3F94B248C}"/>
                  </a:ext>
                </a:extLst>
              </p:cNvPr>
              <p:cNvSpPr txBox="1"/>
              <p:nvPr/>
            </p:nvSpPr>
            <p:spPr>
              <a:xfrm>
                <a:off x="594688" y="1246908"/>
                <a:ext cx="42396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802</a:t>
                </a:r>
              </a:p>
            </p:txBody>
          </p:sp>
          <p:sp>
            <p:nvSpPr>
              <p:cNvPr id="155" name="TextBox 154">
                <a:extLst>
                  <a:ext uri="{FF2B5EF4-FFF2-40B4-BE49-F238E27FC236}">
                    <a16:creationId xmlns="" xmlns:a16="http://schemas.microsoft.com/office/drawing/2014/main" id="{CD6A3937-D511-4105-B9CA-1B0D0D63FAD5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56" name="TextBox 155">
                <a:extLst>
                  <a:ext uri="{FF2B5EF4-FFF2-40B4-BE49-F238E27FC236}">
                    <a16:creationId xmlns="" xmlns:a16="http://schemas.microsoft.com/office/drawing/2014/main" id="{725AB72B-0E6F-4D02-A24D-95A739BFD0AF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57" name="TextBox 156">
                <a:extLst>
                  <a:ext uri="{FF2B5EF4-FFF2-40B4-BE49-F238E27FC236}">
                    <a16:creationId xmlns="" xmlns:a16="http://schemas.microsoft.com/office/drawing/2014/main" id="{63B5F721-2233-4A38-8BA6-45263458C92A}"/>
                  </a:ext>
                </a:extLst>
              </p:cNvPr>
              <p:cNvSpPr txBox="1"/>
              <p:nvPr/>
            </p:nvSpPr>
            <p:spPr>
              <a:xfrm>
                <a:off x="594688" y="1668854"/>
                <a:ext cx="419811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160</a:t>
                </a:r>
              </a:p>
            </p:txBody>
          </p:sp>
        </p:grpSp>
        <p:cxnSp>
          <p:nvCxnSpPr>
            <p:cNvPr id="158" name="Straight Connector 157">
              <a:extLst>
                <a:ext uri="{FF2B5EF4-FFF2-40B4-BE49-F238E27FC236}">
                  <a16:creationId xmlns="" xmlns:a16="http://schemas.microsoft.com/office/drawing/2014/main" id="{6CBC1F27-B655-4DAE-A3AB-F90BEFA38F91}"/>
                </a:ext>
              </a:extLst>
            </p:cNvPr>
            <p:cNvCxnSpPr>
              <a:cxnSpLocks/>
            </p:cNvCxnSpPr>
            <p:nvPr/>
          </p:nvCxnSpPr>
          <p:spPr>
            <a:xfrm>
              <a:off x="2401358" y="1833687"/>
              <a:ext cx="0" cy="170157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159" name="Group 158">
              <a:extLst>
                <a:ext uri="{FF2B5EF4-FFF2-40B4-BE49-F238E27FC236}">
                  <a16:creationId xmlns="" xmlns:a16="http://schemas.microsoft.com/office/drawing/2014/main" id="{771B49E1-3BBA-428F-B2B2-86698626EDBE}"/>
                </a:ext>
              </a:extLst>
            </p:cNvPr>
            <p:cNvGrpSpPr/>
            <p:nvPr/>
          </p:nvGrpSpPr>
          <p:grpSpPr>
            <a:xfrm>
              <a:off x="2323255" y="769321"/>
              <a:ext cx="602042" cy="1045547"/>
              <a:chOff x="393407" y="839971"/>
              <a:chExt cx="602042" cy="1045547"/>
            </a:xfrm>
          </p:grpSpPr>
          <p:sp>
            <p:nvSpPr>
              <p:cNvPr id="160" name="TextBox 159">
                <a:extLst>
                  <a:ext uri="{FF2B5EF4-FFF2-40B4-BE49-F238E27FC236}">
                    <a16:creationId xmlns="" xmlns:a16="http://schemas.microsoft.com/office/drawing/2014/main" id="{2A730C9B-8580-455A-9B40-3FFA84EC91FC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61" name="Oval 160">
                <a:extLst>
                  <a:ext uri="{FF2B5EF4-FFF2-40B4-BE49-F238E27FC236}">
                    <a16:creationId xmlns="" xmlns:a16="http://schemas.microsoft.com/office/drawing/2014/main" id="{824A6E8C-3575-43A1-A48D-ACC148BC4742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2" name="Straight Connector 161">
                <a:extLst>
                  <a:ext uri="{FF2B5EF4-FFF2-40B4-BE49-F238E27FC236}">
                    <a16:creationId xmlns="" xmlns:a16="http://schemas.microsoft.com/office/drawing/2014/main" id="{6DCF935A-6EF5-439B-AB2F-E864990AD1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Straight Connector 162">
                <a:extLst>
                  <a:ext uri="{FF2B5EF4-FFF2-40B4-BE49-F238E27FC236}">
                    <a16:creationId xmlns="" xmlns:a16="http://schemas.microsoft.com/office/drawing/2014/main" id="{A00F184D-4558-4420-86D4-CA4661C0E455}"/>
                  </a:ext>
                </a:extLst>
              </p:cNvPr>
              <p:cNvCxnSpPr>
                <a:cxnSpLocks/>
                <a:stCxn id="160" idx="0"/>
                <a:endCxn id="160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>
                <a:extLst>
                  <a:ext uri="{FF2B5EF4-FFF2-40B4-BE49-F238E27FC236}">
                    <a16:creationId xmlns="" xmlns:a16="http://schemas.microsoft.com/office/drawing/2014/main" id="{3ADA15B6-77D7-49A4-8876-99E0B53270A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Straight Connector 164">
                <a:extLst>
                  <a:ext uri="{FF2B5EF4-FFF2-40B4-BE49-F238E27FC236}">
                    <a16:creationId xmlns="" xmlns:a16="http://schemas.microsoft.com/office/drawing/2014/main" id="{1301BD2E-CC61-4D61-814E-EEEDE51648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Straight Connector 165">
                <a:extLst>
                  <a:ext uri="{FF2B5EF4-FFF2-40B4-BE49-F238E27FC236}">
                    <a16:creationId xmlns="" xmlns:a16="http://schemas.microsoft.com/office/drawing/2014/main" id="{3B8332CD-4E7D-4133-B33C-9B426C3911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7" name="Straight Connector 166">
                <a:extLst>
                  <a:ext uri="{FF2B5EF4-FFF2-40B4-BE49-F238E27FC236}">
                    <a16:creationId xmlns="" xmlns:a16="http://schemas.microsoft.com/office/drawing/2014/main" id="{7DEA9C81-17B7-4AE5-AF77-9F500778F6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Straight Connector 167">
                <a:extLst>
                  <a:ext uri="{FF2B5EF4-FFF2-40B4-BE49-F238E27FC236}">
                    <a16:creationId xmlns="" xmlns:a16="http://schemas.microsoft.com/office/drawing/2014/main" id="{CEE0D104-6756-4F16-AE02-A3B1918D7E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" name="Straight Connector 168">
                <a:extLst>
                  <a:ext uri="{FF2B5EF4-FFF2-40B4-BE49-F238E27FC236}">
                    <a16:creationId xmlns="" xmlns:a16="http://schemas.microsoft.com/office/drawing/2014/main" id="{D2967554-B1BD-468C-A168-8180356489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0" name="Oval 169">
                <a:extLst>
                  <a:ext uri="{FF2B5EF4-FFF2-40B4-BE49-F238E27FC236}">
                    <a16:creationId xmlns="" xmlns:a16="http://schemas.microsoft.com/office/drawing/2014/main" id="{30644609-D26A-4A16-B9CF-BE02876B0416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1" name="Oval 170">
                <a:extLst>
                  <a:ext uri="{FF2B5EF4-FFF2-40B4-BE49-F238E27FC236}">
                    <a16:creationId xmlns="" xmlns:a16="http://schemas.microsoft.com/office/drawing/2014/main" id="{4E2D9773-8709-4676-8EA3-36F5FDD5025F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2" name="Oval 171">
                <a:extLst>
                  <a:ext uri="{FF2B5EF4-FFF2-40B4-BE49-F238E27FC236}">
                    <a16:creationId xmlns="" xmlns:a16="http://schemas.microsoft.com/office/drawing/2014/main" id="{01012FFD-0B31-4F16-973B-57CBE7DDB27B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3" name="Oval 172">
                <a:extLst>
                  <a:ext uri="{FF2B5EF4-FFF2-40B4-BE49-F238E27FC236}">
                    <a16:creationId xmlns="" xmlns:a16="http://schemas.microsoft.com/office/drawing/2014/main" id="{11279A4A-CEDB-49BE-8C20-9373A1EE195E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4" name="Oval 173">
                <a:extLst>
                  <a:ext uri="{FF2B5EF4-FFF2-40B4-BE49-F238E27FC236}">
                    <a16:creationId xmlns="" xmlns:a16="http://schemas.microsoft.com/office/drawing/2014/main" id="{43E5B460-3513-441F-8CEA-E236613435C3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5" name="Oval 174">
                <a:extLst>
                  <a:ext uri="{FF2B5EF4-FFF2-40B4-BE49-F238E27FC236}">
                    <a16:creationId xmlns="" xmlns:a16="http://schemas.microsoft.com/office/drawing/2014/main" id="{14B99EE3-FCB5-4DEE-8BD0-265E93518871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6" name="TextBox 175">
                <a:extLst>
                  <a:ext uri="{FF2B5EF4-FFF2-40B4-BE49-F238E27FC236}">
                    <a16:creationId xmlns="" xmlns:a16="http://schemas.microsoft.com/office/drawing/2014/main" id="{20430B79-D94A-4F53-A033-AEF8036C75A8}"/>
                  </a:ext>
                </a:extLst>
              </p:cNvPr>
              <p:cNvSpPr txBox="1"/>
              <p:nvPr/>
            </p:nvSpPr>
            <p:spPr>
              <a:xfrm>
                <a:off x="625210" y="958734"/>
                <a:ext cx="28312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31</a:t>
                </a:r>
              </a:p>
            </p:txBody>
          </p:sp>
          <p:sp>
            <p:nvSpPr>
              <p:cNvPr id="177" name="TextBox 176">
                <a:extLst>
                  <a:ext uri="{FF2B5EF4-FFF2-40B4-BE49-F238E27FC236}">
                    <a16:creationId xmlns="" xmlns:a16="http://schemas.microsoft.com/office/drawing/2014/main" id="{1D3DAC99-96D4-4F35-A49D-3A6B243961D1}"/>
                  </a:ext>
                </a:extLst>
              </p:cNvPr>
              <p:cNvSpPr txBox="1"/>
              <p:nvPr/>
            </p:nvSpPr>
            <p:spPr>
              <a:xfrm>
                <a:off x="625210" y="1086345"/>
                <a:ext cx="28590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22</a:t>
                </a:r>
              </a:p>
            </p:txBody>
          </p:sp>
          <p:sp>
            <p:nvSpPr>
              <p:cNvPr id="178" name="TextBox 177">
                <a:extLst>
                  <a:ext uri="{FF2B5EF4-FFF2-40B4-BE49-F238E27FC236}">
                    <a16:creationId xmlns="" xmlns:a16="http://schemas.microsoft.com/office/drawing/2014/main" id="{BF443843-273C-40FC-9348-AD69EBEDBE65}"/>
                  </a:ext>
                </a:extLst>
              </p:cNvPr>
              <p:cNvSpPr txBox="1"/>
              <p:nvPr/>
            </p:nvSpPr>
            <p:spPr>
              <a:xfrm>
                <a:off x="625210" y="1226277"/>
                <a:ext cx="28867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50</a:t>
                </a:r>
              </a:p>
            </p:txBody>
          </p:sp>
          <p:sp>
            <p:nvSpPr>
              <p:cNvPr id="179" name="TextBox 178">
                <a:extLst>
                  <a:ext uri="{FF2B5EF4-FFF2-40B4-BE49-F238E27FC236}">
                    <a16:creationId xmlns="" xmlns:a16="http://schemas.microsoft.com/office/drawing/2014/main" id="{21E1BBC2-5F34-41B7-B6AC-A7B500814423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0" name="TextBox 179">
                <a:extLst>
                  <a:ext uri="{FF2B5EF4-FFF2-40B4-BE49-F238E27FC236}">
                    <a16:creationId xmlns="" xmlns:a16="http://schemas.microsoft.com/office/drawing/2014/main" id="{06572D72-DEE3-42A2-A78C-84953846CF6E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81" name="TextBox 180">
                <a:extLst>
                  <a:ext uri="{FF2B5EF4-FFF2-40B4-BE49-F238E27FC236}">
                    <a16:creationId xmlns="" xmlns:a16="http://schemas.microsoft.com/office/drawing/2014/main" id="{8473A31F-1BC4-426F-8E87-5AE61320D23B}"/>
                  </a:ext>
                </a:extLst>
              </p:cNvPr>
              <p:cNvSpPr txBox="1"/>
              <p:nvPr/>
            </p:nvSpPr>
            <p:spPr>
              <a:xfrm>
                <a:off x="585810" y="1668854"/>
                <a:ext cx="409639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102</a:t>
                </a:r>
              </a:p>
            </p:txBody>
          </p:sp>
        </p:grpSp>
        <p:cxnSp>
          <p:nvCxnSpPr>
            <p:cNvPr id="186" name="Straight Connector 185">
              <a:extLst>
                <a:ext uri="{FF2B5EF4-FFF2-40B4-BE49-F238E27FC236}">
                  <a16:creationId xmlns="" xmlns:a16="http://schemas.microsoft.com/office/drawing/2014/main" id="{058CA606-2C9D-4A8A-9272-2D7C811EA544}"/>
                </a:ext>
              </a:extLst>
            </p:cNvPr>
            <p:cNvCxnSpPr>
              <a:cxnSpLocks/>
            </p:cNvCxnSpPr>
            <p:nvPr/>
          </p:nvCxnSpPr>
          <p:spPr>
            <a:xfrm>
              <a:off x="2696882" y="2105357"/>
              <a:ext cx="0" cy="170157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="" xmlns:a16="http://schemas.microsoft.com/office/drawing/2014/main" id="{05C8A516-0CC8-4516-9EA9-08339F0245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1395" y="2090779"/>
              <a:ext cx="51683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="" xmlns:a16="http://schemas.microsoft.com/office/drawing/2014/main" id="{1785A92A-16BA-44CC-891D-F8D5EA968309}"/>
                </a:ext>
              </a:extLst>
            </p:cNvPr>
            <p:cNvCxnSpPr>
              <a:cxnSpLocks/>
              <a:stCxn id="194" idx="2"/>
            </p:cNvCxnSpPr>
            <p:nvPr/>
          </p:nvCxnSpPr>
          <p:spPr>
            <a:xfrm>
              <a:off x="3206633" y="1776462"/>
              <a:ext cx="0" cy="27191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193" name="Group 192">
              <a:extLst>
                <a:ext uri="{FF2B5EF4-FFF2-40B4-BE49-F238E27FC236}">
                  <a16:creationId xmlns="" xmlns:a16="http://schemas.microsoft.com/office/drawing/2014/main" id="{C0568C3C-4FC1-441D-AE56-00BC0EC954D9}"/>
                </a:ext>
              </a:extLst>
            </p:cNvPr>
            <p:cNvGrpSpPr/>
            <p:nvPr/>
          </p:nvGrpSpPr>
          <p:grpSpPr>
            <a:xfrm>
              <a:off x="2960684" y="762695"/>
              <a:ext cx="562556" cy="1045547"/>
              <a:chOff x="393407" y="839971"/>
              <a:chExt cx="562556" cy="1045547"/>
            </a:xfrm>
          </p:grpSpPr>
          <p:sp>
            <p:nvSpPr>
              <p:cNvPr id="194" name="TextBox 193">
                <a:extLst>
                  <a:ext uri="{FF2B5EF4-FFF2-40B4-BE49-F238E27FC236}">
                    <a16:creationId xmlns="" xmlns:a16="http://schemas.microsoft.com/office/drawing/2014/main" id="{4FEB28BA-7DF4-4BF2-82F7-E63C0EE4085D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95" name="Oval 194">
                <a:extLst>
                  <a:ext uri="{FF2B5EF4-FFF2-40B4-BE49-F238E27FC236}">
                    <a16:creationId xmlns="" xmlns:a16="http://schemas.microsoft.com/office/drawing/2014/main" id="{DCA6B5C6-5FD8-4268-AAE0-B6410077F792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96" name="Straight Connector 195">
                <a:extLst>
                  <a:ext uri="{FF2B5EF4-FFF2-40B4-BE49-F238E27FC236}">
                    <a16:creationId xmlns="" xmlns:a16="http://schemas.microsoft.com/office/drawing/2014/main" id="{9A343BDE-E390-4341-AC52-0D968DE13F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" name="Straight Connector 196">
                <a:extLst>
                  <a:ext uri="{FF2B5EF4-FFF2-40B4-BE49-F238E27FC236}">
                    <a16:creationId xmlns="" xmlns:a16="http://schemas.microsoft.com/office/drawing/2014/main" id="{721D60D0-8191-48C6-893C-65473917EBA7}"/>
                  </a:ext>
                </a:extLst>
              </p:cNvPr>
              <p:cNvCxnSpPr>
                <a:cxnSpLocks/>
                <a:stCxn id="194" idx="0"/>
                <a:endCxn id="194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" name="Straight Connector 197">
                <a:extLst>
                  <a:ext uri="{FF2B5EF4-FFF2-40B4-BE49-F238E27FC236}">
                    <a16:creationId xmlns="" xmlns:a16="http://schemas.microsoft.com/office/drawing/2014/main" id="{9F81D428-D38F-4D2E-B92E-C23AB254EDD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" name="Straight Connector 198">
                <a:extLst>
                  <a:ext uri="{FF2B5EF4-FFF2-40B4-BE49-F238E27FC236}">
                    <a16:creationId xmlns="" xmlns:a16="http://schemas.microsoft.com/office/drawing/2014/main" id="{A6DBEFFD-C313-4E73-99D2-EC0AB123AA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" name="Straight Connector 199">
                <a:extLst>
                  <a:ext uri="{FF2B5EF4-FFF2-40B4-BE49-F238E27FC236}">
                    <a16:creationId xmlns="" xmlns:a16="http://schemas.microsoft.com/office/drawing/2014/main" id="{C3D6C35C-63D1-46F9-8997-A199B3CAB4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Straight Connector 200">
                <a:extLst>
                  <a:ext uri="{FF2B5EF4-FFF2-40B4-BE49-F238E27FC236}">
                    <a16:creationId xmlns="" xmlns:a16="http://schemas.microsoft.com/office/drawing/2014/main" id="{632BF0A7-B892-42F4-AE99-03BE29D691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" name="Straight Connector 201">
                <a:extLst>
                  <a:ext uri="{FF2B5EF4-FFF2-40B4-BE49-F238E27FC236}">
                    <a16:creationId xmlns="" xmlns:a16="http://schemas.microsoft.com/office/drawing/2014/main" id="{A50CC7FA-7F99-485B-8CC5-68D73FC3E3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" name="Straight Connector 202">
                <a:extLst>
                  <a:ext uri="{FF2B5EF4-FFF2-40B4-BE49-F238E27FC236}">
                    <a16:creationId xmlns="" xmlns:a16="http://schemas.microsoft.com/office/drawing/2014/main" id="{6E2CCA6E-571C-4688-B1DF-5F22639895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4" name="Oval 203">
                <a:extLst>
                  <a:ext uri="{FF2B5EF4-FFF2-40B4-BE49-F238E27FC236}">
                    <a16:creationId xmlns="" xmlns:a16="http://schemas.microsoft.com/office/drawing/2014/main" id="{0174C576-85B2-4B14-B93B-713BBB10F5FC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5" name="Oval 204">
                <a:extLst>
                  <a:ext uri="{FF2B5EF4-FFF2-40B4-BE49-F238E27FC236}">
                    <a16:creationId xmlns="" xmlns:a16="http://schemas.microsoft.com/office/drawing/2014/main" id="{3843791B-4F52-4602-8D08-265F6B980C7B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6" name="Oval 205">
                <a:extLst>
                  <a:ext uri="{FF2B5EF4-FFF2-40B4-BE49-F238E27FC236}">
                    <a16:creationId xmlns="" xmlns:a16="http://schemas.microsoft.com/office/drawing/2014/main" id="{23BB2B12-4B83-432B-B83A-BB0BDAA27D4F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7" name="Oval 206">
                <a:extLst>
                  <a:ext uri="{FF2B5EF4-FFF2-40B4-BE49-F238E27FC236}">
                    <a16:creationId xmlns="" xmlns:a16="http://schemas.microsoft.com/office/drawing/2014/main" id="{970BE633-6636-449C-880E-1FF45E89B1DB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="" xmlns:a16="http://schemas.microsoft.com/office/drawing/2014/main" id="{ABA45F77-79C1-4C6A-8EFC-3A78CCA8E511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9" name="Oval 208">
                <a:extLst>
                  <a:ext uri="{FF2B5EF4-FFF2-40B4-BE49-F238E27FC236}">
                    <a16:creationId xmlns="" xmlns:a16="http://schemas.microsoft.com/office/drawing/2014/main" id="{792C13D7-199B-4480-A057-A814BEC00F11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" name="TextBox 209">
                <a:extLst>
                  <a:ext uri="{FF2B5EF4-FFF2-40B4-BE49-F238E27FC236}">
                    <a16:creationId xmlns="" xmlns:a16="http://schemas.microsoft.com/office/drawing/2014/main" id="{8BBC603E-FF4A-4056-9E56-3D313E74F04D}"/>
                  </a:ext>
                </a:extLst>
              </p:cNvPr>
              <p:cNvSpPr txBox="1"/>
              <p:nvPr/>
            </p:nvSpPr>
            <p:spPr>
              <a:xfrm>
                <a:off x="617885" y="938102"/>
                <a:ext cx="33807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76</a:t>
                </a:r>
              </a:p>
            </p:txBody>
          </p:sp>
          <p:sp>
            <p:nvSpPr>
              <p:cNvPr id="211" name="TextBox 210">
                <a:extLst>
                  <a:ext uri="{FF2B5EF4-FFF2-40B4-BE49-F238E27FC236}">
                    <a16:creationId xmlns="" xmlns:a16="http://schemas.microsoft.com/office/drawing/2014/main" id="{6BEF921A-2749-473D-8A24-F4ECB85192A6}"/>
                  </a:ext>
                </a:extLst>
              </p:cNvPr>
              <p:cNvSpPr txBox="1"/>
              <p:nvPr/>
            </p:nvSpPr>
            <p:spPr>
              <a:xfrm>
                <a:off x="598835" y="1096661"/>
                <a:ext cx="34085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110</a:t>
                </a:r>
              </a:p>
            </p:txBody>
          </p:sp>
          <p:sp>
            <p:nvSpPr>
              <p:cNvPr id="212" name="TextBox 211">
                <a:extLst>
                  <a:ext uri="{FF2B5EF4-FFF2-40B4-BE49-F238E27FC236}">
                    <a16:creationId xmlns="" xmlns:a16="http://schemas.microsoft.com/office/drawing/2014/main" id="{050CBF87-A98E-4CC1-8DB2-FA34B2DAA166}"/>
                  </a:ext>
                </a:extLst>
              </p:cNvPr>
              <p:cNvSpPr txBox="1"/>
              <p:nvPr/>
            </p:nvSpPr>
            <p:spPr>
              <a:xfrm>
                <a:off x="598835" y="1226277"/>
                <a:ext cx="34362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250</a:t>
                </a:r>
              </a:p>
            </p:txBody>
          </p:sp>
          <p:sp>
            <p:nvSpPr>
              <p:cNvPr id="213" name="TextBox 212">
                <a:extLst>
                  <a:ext uri="{FF2B5EF4-FFF2-40B4-BE49-F238E27FC236}">
                    <a16:creationId xmlns="" xmlns:a16="http://schemas.microsoft.com/office/drawing/2014/main" id="{EB5CDC85-1A6C-43BD-A8B4-A1FFA50F3A6C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4" name="TextBox 213">
                <a:extLst>
                  <a:ext uri="{FF2B5EF4-FFF2-40B4-BE49-F238E27FC236}">
                    <a16:creationId xmlns="" xmlns:a16="http://schemas.microsoft.com/office/drawing/2014/main" id="{E4089528-ED12-4567-8565-DD6CDF867236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5" name="TextBox 214">
                <a:extLst>
                  <a:ext uri="{FF2B5EF4-FFF2-40B4-BE49-F238E27FC236}">
                    <a16:creationId xmlns="" xmlns:a16="http://schemas.microsoft.com/office/drawing/2014/main" id="{D1A0ED82-CCCD-43CA-9BE9-AFCA44CA209C}"/>
                  </a:ext>
                </a:extLst>
              </p:cNvPr>
              <p:cNvSpPr txBox="1"/>
              <p:nvPr/>
            </p:nvSpPr>
            <p:spPr>
              <a:xfrm>
                <a:off x="598835" y="1668854"/>
                <a:ext cx="339464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152</a:t>
                </a:r>
              </a:p>
            </p:txBody>
          </p:sp>
        </p:grpSp>
        <p:cxnSp>
          <p:nvCxnSpPr>
            <p:cNvPr id="222" name="Straight Connector 221">
              <a:extLst>
                <a:ext uri="{FF2B5EF4-FFF2-40B4-BE49-F238E27FC236}">
                  <a16:creationId xmlns="" xmlns:a16="http://schemas.microsoft.com/office/drawing/2014/main" id="{DC752999-D9F3-4775-8105-69B72DF1C9A0}"/>
                </a:ext>
              </a:extLst>
            </p:cNvPr>
            <p:cNvCxnSpPr>
              <a:cxnSpLocks/>
              <a:endCxn id="35" idx="0"/>
            </p:cNvCxnSpPr>
            <p:nvPr/>
          </p:nvCxnSpPr>
          <p:spPr>
            <a:xfrm>
              <a:off x="3040013" y="2430035"/>
              <a:ext cx="0" cy="83258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="" xmlns:a16="http://schemas.microsoft.com/office/drawing/2014/main" id="{473CC418-4F95-4811-82FF-8BCB48542A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30773" y="2394254"/>
              <a:ext cx="74609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="" xmlns:a16="http://schemas.microsoft.com/office/drawing/2014/main" id="{A75ACB4E-D9A1-4FCF-BB1F-B1AE421C3654}"/>
                </a:ext>
              </a:extLst>
            </p:cNvPr>
            <p:cNvCxnSpPr>
              <a:cxnSpLocks/>
            </p:cNvCxnSpPr>
            <p:nvPr/>
          </p:nvCxnSpPr>
          <p:spPr>
            <a:xfrm>
              <a:off x="3764550" y="1778028"/>
              <a:ext cx="0" cy="58839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230" name="Group 229">
              <a:extLst>
                <a:ext uri="{FF2B5EF4-FFF2-40B4-BE49-F238E27FC236}">
                  <a16:creationId xmlns="" xmlns:a16="http://schemas.microsoft.com/office/drawing/2014/main" id="{FC88A755-7BE2-4E54-9020-8E428CAD4960}"/>
                </a:ext>
              </a:extLst>
            </p:cNvPr>
            <p:cNvGrpSpPr/>
            <p:nvPr/>
          </p:nvGrpSpPr>
          <p:grpSpPr>
            <a:xfrm>
              <a:off x="3566308" y="764021"/>
              <a:ext cx="587148" cy="1055862"/>
              <a:chOff x="393407" y="839971"/>
              <a:chExt cx="587148" cy="1055862"/>
            </a:xfrm>
          </p:grpSpPr>
          <p:sp>
            <p:nvSpPr>
              <p:cNvPr id="231" name="TextBox 230">
                <a:extLst>
                  <a:ext uri="{FF2B5EF4-FFF2-40B4-BE49-F238E27FC236}">
                    <a16:creationId xmlns="" xmlns:a16="http://schemas.microsoft.com/office/drawing/2014/main" id="{789356A5-AE79-412D-8447-1099109954F9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232" name="Oval 231">
                <a:extLst>
                  <a:ext uri="{FF2B5EF4-FFF2-40B4-BE49-F238E27FC236}">
                    <a16:creationId xmlns="" xmlns:a16="http://schemas.microsoft.com/office/drawing/2014/main" id="{51CE88F7-B6D0-4997-9956-79BB7F732A10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33" name="Straight Connector 232">
                <a:extLst>
                  <a:ext uri="{FF2B5EF4-FFF2-40B4-BE49-F238E27FC236}">
                    <a16:creationId xmlns="" xmlns:a16="http://schemas.microsoft.com/office/drawing/2014/main" id="{4C1D17FB-B1FC-469E-B665-28BA514BAA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Straight Connector 233">
                <a:extLst>
                  <a:ext uri="{FF2B5EF4-FFF2-40B4-BE49-F238E27FC236}">
                    <a16:creationId xmlns="" xmlns:a16="http://schemas.microsoft.com/office/drawing/2014/main" id="{E167618B-4395-4008-A913-4DE43559AF91}"/>
                  </a:ext>
                </a:extLst>
              </p:cNvPr>
              <p:cNvCxnSpPr>
                <a:cxnSpLocks/>
                <a:stCxn id="231" idx="0"/>
                <a:endCxn id="231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Straight Connector 234">
                <a:extLst>
                  <a:ext uri="{FF2B5EF4-FFF2-40B4-BE49-F238E27FC236}">
                    <a16:creationId xmlns="" xmlns:a16="http://schemas.microsoft.com/office/drawing/2014/main" id="{606E87FD-A0E1-4B5F-8114-57990839E0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Straight Connector 235">
                <a:extLst>
                  <a:ext uri="{FF2B5EF4-FFF2-40B4-BE49-F238E27FC236}">
                    <a16:creationId xmlns="" xmlns:a16="http://schemas.microsoft.com/office/drawing/2014/main" id="{BCE79607-8B64-4765-8281-B4C193B1C2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" name="Straight Connector 236">
                <a:extLst>
                  <a:ext uri="{FF2B5EF4-FFF2-40B4-BE49-F238E27FC236}">
                    <a16:creationId xmlns="" xmlns:a16="http://schemas.microsoft.com/office/drawing/2014/main" id="{E0B3AF26-A65F-4571-B6E6-2B4660EA71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Straight Connector 237">
                <a:extLst>
                  <a:ext uri="{FF2B5EF4-FFF2-40B4-BE49-F238E27FC236}">
                    <a16:creationId xmlns="" xmlns:a16="http://schemas.microsoft.com/office/drawing/2014/main" id="{55A572FF-D046-41F0-9CC0-1667685B197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Straight Connector 238">
                <a:extLst>
                  <a:ext uri="{FF2B5EF4-FFF2-40B4-BE49-F238E27FC236}">
                    <a16:creationId xmlns="" xmlns:a16="http://schemas.microsoft.com/office/drawing/2014/main" id="{9BDD4C08-5EB3-401F-A656-D8EECF0930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Straight Connector 239">
                <a:extLst>
                  <a:ext uri="{FF2B5EF4-FFF2-40B4-BE49-F238E27FC236}">
                    <a16:creationId xmlns="" xmlns:a16="http://schemas.microsoft.com/office/drawing/2014/main" id="{D7B0196D-6720-4B0B-8C8A-3836B9EC4B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1" name="Oval 240">
                <a:extLst>
                  <a:ext uri="{FF2B5EF4-FFF2-40B4-BE49-F238E27FC236}">
                    <a16:creationId xmlns="" xmlns:a16="http://schemas.microsoft.com/office/drawing/2014/main" id="{246A9A92-085A-4C05-AAF9-1F31F5A304FD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2" name="Oval 241">
                <a:extLst>
                  <a:ext uri="{FF2B5EF4-FFF2-40B4-BE49-F238E27FC236}">
                    <a16:creationId xmlns="" xmlns:a16="http://schemas.microsoft.com/office/drawing/2014/main" id="{7107ADC9-F9F6-444F-A6AC-00D4930B6755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3" name="Oval 242">
                <a:extLst>
                  <a:ext uri="{FF2B5EF4-FFF2-40B4-BE49-F238E27FC236}">
                    <a16:creationId xmlns="" xmlns:a16="http://schemas.microsoft.com/office/drawing/2014/main" id="{13595891-E29B-4A95-8133-4D4CB344BFC9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4" name="Oval 243">
                <a:extLst>
                  <a:ext uri="{FF2B5EF4-FFF2-40B4-BE49-F238E27FC236}">
                    <a16:creationId xmlns="" xmlns:a16="http://schemas.microsoft.com/office/drawing/2014/main" id="{2B4361DC-3532-469F-AFB8-FF1C4BEB0310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5" name="Oval 244">
                <a:extLst>
                  <a:ext uri="{FF2B5EF4-FFF2-40B4-BE49-F238E27FC236}">
                    <a16:creationId xmlns="" xmlns:a16="http://schemas.microsoft.com/office/drawing/2014/main" id="{95544C4A-271A-434A-95D8-D3545F909592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6" name="Oval 245">
                <a:extLst>
                  <a:ext uri="{FF2B5EF4-FFF2-40B4-BE49-F238E27FC236}">
                    <a16:creationId xmlns="" xmlns:a16="http://schemas.microsoft.com/office/drawing/2014/main" id="{1DE6554D-DC5B-4A4F-A550-42A88A39498C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7" name="TextBox 246">
                <a:extLst>
                  <a:ext uri="{FF2B5EF4-FFF2-40B4-BE49-F238E27FC236}">
                    <a16:creationId xmlns="" xmlns:a16="http://schemas.microsoft.com/office/drawing/2014/main" id="{5AA96C88-C542-410B-8CDE-F6957075ABB6}"/>
                  </a:ext>
                </a:extLst>
              </p:cNvPr>
              <p:cNvSpPr txBox="1"/>
              <p:nvPr/>
            </p:nvSpPr>
            <p:spPr>
              <a:xfrm>
                <a:off x="620224" y="958734"/>
                <a:ext cx="288114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48</a:t>
                </a:r>
              </a:p>
            </p:txBody>
          </p:sp>
          <p:sp>
            <p:nvSpPr>
              <p:cNvPr id="248" name="TextBox 247">
                <a:extLst>
                  <a:ext uri="{FF2B5EF4-FFF2-40B4-BE49-F238E27FC236}">
                    <a16:creationId xmlns="" xmlns:a16="http://schemas.microsoft.com/office/drawing/2014/main" id="{3F90FA24-14E9-4BF6-8A47-33F9EB566A4D}"/>
                  </a:ext>
                </a:extLst>
              </p:cNvPr>
              <p:cNvSpPr txBox="1"/>
              <p:nvPr/>
            </p:nvSpPr>
            <p:spPr>
              <a:xfrm>
                <a:off x="629749" y="1106977"/>
                <a:ext cx="29088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44</a:t>
                </a:r>
              </a:p>
            </p:txBody>
          </p:sp>
          <p:sp>
            <p:nvSpPr>
              <p:cNvPr id="249" name="TextBox 248">
                <a:extLst>
                  <a:ext uri="{FF2B5EF4-FFF2-40B4-BE49-F238E27FC236}">
                    <a16:creationId xmlns="" xmlns:a16="http://schemas.microsoft.com/office/drawing/2014/main" id="{99E02B74-1638-46DF-93CC-C387AB30AFCA}"/>
                  </a:ext>
                </a:extLst>
              </p:cNvPr>
              <p:cNvSpPr txBox="1"/>
              <p:nvPr/>
            </p:nvSpPr>
            <p:spPr>
              <a:xfrm>
                <a:off x="634540" y="1226277"/>
                <a:ext cx="346015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95</a:t>
                </a:r>
              </a:p>
            </p:txBody>
          </p:sp>
          <p:sp>
            <p:nvSpPr>
              <p:cNvPr id="250" name="TextBox 249">
                <a:extLst>
                  <a:ext uri="{FF2B5EF4-FFF2-40B4-BE49-F238E27FC236}">
                    <a16:creationId xmlns="" xmlns:a16="http://schemas.microsoft.com/office/drawing/2014/main" id="{86186D8D-506E-458D-BA4A-30F6B1414CC0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51" name="TextBox 250">
                <a:extLst>
                  <a:ext uri="{FF2B5EF4-FFF2-40B4-BE49-F238E27FC236}">
                    <a16:creationId xmlns="" xmlns:a16="http://schemas.microsoft.com/office/drawing/2014/main" id="{F6551622-1F94-4260-9BEB-ED5AF656F74B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52" name="TextBox 251">
                <a:extLst>
                  <a:ext uri="{FF2B5EF4-FFF2-40B4-BE49-F238E27FC236}">
                    <a16:creationId xmlns="" xmlns:a16="http://schemas.microsoft.com/office/drawing/2014/main" id="{DC2D0144-0427-462F-9FAB-9D6418BC0AE7}"/>
                  </a:ext>
                </a:extLst>
              </p:cNvPr>
              <p:cNvSpPr txBox="1"/>
              <p:nvPr/>
            </p:nvSpPr>
            <p:spPr>
              <a:xfrm>
                <a:off x="648393" y="1679169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</p:grpSp>
        <p:cxnSp>
          <p:nvCxnSpPr>
            <p:cNvPr id="253" name="Straight Connector 252">
              <a:extLst>
                <a:ext uri="{FF2B5EF4-FFF2-40B4-BE49-F238E27FC236}">
                  <a16:creationId xmlns="" xmlns:a16="http://schemas.microsoft.com/office/drawing/2014/main" id="{532B2560-0C53-4933-8865-741E88177D4D}"/>
                </a:ext>
              </a:extLst>
            </p:cNvPr>
            <p:cNvCxnSpPr>
              <a:cxnSpLocks/>
            </p:cNvCxnSpPr>
            <p:nvPr/>
          </p:nvCxnSpPr>
          <p:spPr>
            <a:xfrm>
              <a:off x="3494563" y="2541353"/>
              <a:ext cx="0" cy="99293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="" xmlns:a16="http://schemas.microsoft.com/office/drawing/2014/main" id="{7AF4B627-BCE9-42DD-BF8F-CBB3547CB1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93275" y="2546655"/>
              <a:ext cx="89584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="" xmlns:a16="http://schemas.microsoft.com/office/drawing/2014/main" id="{47D6B340-2826-407A-AF75-A972D1C663A9}"/>
                </a:ext>
              </a:extLst>
            </p:cNvPr>
            <p:cNvCxnSpPr>
              <a:cxnSpLocks/>
              <a:stCxn id="259" idx="2"/>
            </p:cNvCxnSpPr>
            <p:nvPr/>
          </p:nvCxnSpPr>
          <p:spPr>
            <a:xfrm>
              <a:off x="4417881" y="1779113"/>
              <a:ext cx="2" cy="77946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258" name="Group 257">
              <a:extLst>
                <a:ext uri="{FF2B5EF4-FFF2-40B4-BE49-F238E27FC236}">
                  <a16:creationId xmlns="" xmlns:a16="http://schemas.microsoft.com/office/drawing/2014/main" id="{CAE4CD94-32B2-4F7E-B9DD-10897215A567}"/>
                </a:ext>
              </a:extLst>
            </p:cNvPr>
            <p:cNvGrpSpPr/>
            <p:nvPr/>
          </p:nvGrpSpPr>
          <p:grpSpPr>
            <a:xfrm>
              <a:off x="4171932" y="765346"/>
              <a:ext cx="565328" cy="1035232"/>
              <a:chOff x="393407" y="839971"/>
              <a:chExt cx="565328" cy="1035232"/>
            </a:xfrm>
          </p:grpSpPr>
          <p:sp>
            <p:nvSpPr>
              <p:cNvPr id="259" name="TextBox 258">
                <a:extLst>
                  <a:ext uri="{FF2B5EF4-FFF2-40B4-BE49-F238E27FC236}">
                    <a16:creationId xmlns="" xmlns:a16="http://schemas.microsoft.com/office/drawing/2014/main" id="{BC496A9A-F20F-4F04-A288-62BDE6226687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260" name="Oval 259">
                <a:extLst>
                  <a:ext uri="{FF2B5EF4-FFF2-40B4-BE49-F238E27FC236}">
                    <a16:creationId xmlns="" xmlns:a16="http://schemas.microsoft.com/office/drawing/2014/main" id="{686B5802-E4BF-45EA-A78F-CE4D425425B7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61" name="Straight Connector 260">
                <a:extLst>
                  <a:ext uri="{FF2B5EF4-FFF2-40B4-BE49-F238E27FC236}">
                    <a16:creationId xmlns="" xmlns:a16="http://schemas.microsoft.com/office/drawing/2014/main" id="{3FEE97ED-0185-4934-B2D8-74F893CD8C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2" name="Straight Connector 261">
                <a:extLst>
                  <a:ext uri="{FF2B5EF4-FFF2-40B4-BE49-F238E27FC236}">
                    <a16:creationId xmlns="" xmlns:a16="http://schemas.microsoft.com/office/drawing/2014/main" id="{D348E95F-7F1B-4992-BC57-E29A82A72549}"/>
                  </a:ext>
                </a:extLst>
              </p:cNvPr>
              <p:cNvCxnSpPr>
                <a:cxnSpLocks/>
                <a:stCxn id="259" idx="0"/>
                <a:endCxn id="259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3" name="Straight Connector 262">
                <a:extLst>
                  <a:ext uri="{FF2B5EF4-FFF2-40B4-BE49-F238E27FC236}">
                    <a16:creationId xmlns="" xmlns:a16="http://schemas.microsoft.com/office/drawing/2014/main" id="{C363F044-C3CB-4D0D-BF93-50DC683A5D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Straight Connector 263">
                <a:extLst>
                  <a:ext uri="{FF2B5EF4-FFF2-40B4-BE49-F238E27FC236}">
                    <a16:creationId xmlns="" xmlns:a16="http://schemas.microsoft.com/office/drawing/2014/main" id="{B030D193-929B-4920-94C1-CF843CB3298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Straight Connector 264">
                <a:extLst>
                  <a:ext uri="{FF2B5EF4-FFF2-40B4-BE49-F238E27FC236}">
                    <a16:creationId xmlns="" xmlns:a16="http://schemas.microsoft.com/office/drawing/2014/main" id="{5B148817-5503-4EE9-92A4-2795B97B7C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Straight Connector 265">
                <a:extLst>
                  <a:ext uri="{FF2B5EF4-FFF2-40B4-BE49-F238E27FC236}">
                    <a16:creationId xmlns="" xmlns:a16="http://schemas.microsoft.com/office/drawing/2014/main" id="{E8B6BB7D-9950-4292-ABC4-B613174583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Straight Connector 266">
                <a:extLst>
                  <a:ext uri="{FF2B5EF4-FFF2-40B4-BE49-F238E27FC236}">
                    <a16:creationId xmlns="" xmlns:a16="http://schemas.microsoft.com/office/drawing/2014/main" id="{196DE506-9DE3-49B1-809B-D6D8FD1EAB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Straight Connector 267">
                <a:extLst>
                  <a:ext uri="{FF2B5EF4-FFF2-40B4-BE49-F238E27FC236}">
                    <a16:creationId xmlns="" xmlns:a16="http://schemas.microsoft.com/office/drawing/2014/main" id="{D2525779-19DA-445D-A76C-93356FED45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9" name="Oval 268">
                <a:extLst>
                  <a:ext uri="{FF2B5EF4-FFF2-40B4-BE49-F238E27FC236}">
                    <a16:creationId xmlns="" xmlns:a16="http://schemas.microsoft.com/office/drawing/2014/main" id="{EAC223C4-A806-44D2-938C-1CAB7933913C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0" name="Oval 269">
                <a:extLst>
                  <a:ext uri="{FF2B5EF4-FFF2-40B4-BE49-F238E27FC236}">
                    <a16:creationId xmlns="" xmlns:a16="http://schemas.microsoft.com/office/drawing/2014/main" id="{F18A944A-C180-4BF4-976C-541A3E0C3736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1" name="Oval 270">
                <a:extLst>
                  <a:ext uri="{FF2B5EF4-FFF2-40B4-BE49-F238E27FC236}">
                    <a16:creationId xmlns="" xmlns:a16="http://schemas.microsoft.com/office/drawing/2014/main" id="{11503981-33EB-4D6C-937F-D00254CA1E3A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2" name="Oval 271">
                <a:extLst>
                  <a:ext uri="{FF2B5EF4-FFF2-40B4-BE49-F238E27FC236}">
                    <a16:creationId xmlns="" xmlns:a16="http://schemas.microsoft.com/office/drawing/2014/main" id="{92443663-1A21-451E-95FC-90707C1B4AE9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3" name="Oval 272">
                <a:extLst>
                  <a:ext uri="{FF2B5EF4-FFF2-40B4-BE49-F238E27FC236}">
                    <a16:creationId xmlns="" xmlns:a16="http://schemas.microsoft.com/office/drawing/2014/main" id="{92A26845-F1B2-4C8C-A105-F8476255E9D3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="" xmlns:a16="http://schemas.microsoft.com/office/drawing/2014/main" id="{B785D3AC-B178-469A-A861-80B66DC68ED8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5" name="TextBox 274">
                <a:extLst>
                  <a:ext uri="{FF2B5EF4-FFF2-40B4-BE49-F238E27FC236}">
                    <a16:creationId xmlns="" xmlns:a16="http://schemas.microsoft.com/office/drawing/2014/main" id="{5E0DFB7E-A01A-41B2-B794-4CFAC3CE324F}"/>
                  </a:ext>
                </a:extLst>
              </p:cNvPr>
              <p:cNvSpPr txBox="1"/>
              <p:nvPr/>
            </p:nvSpPr>
            <p:spPr>
              <a:xfrm>
                <a:off x="627983" y="948418"/>
                <a:ext cx="32798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37</a:t>
                </a:r>
              </a:p>
            </p:txBody>
          </p:sp>
          <p:sp>
            <p:nvSpPr>
              <p:cNvPr id="276" name="TextBox 275">
                <a:extLst>
                  <a:ext uri="{FF2B5EF4-FFF2-40B4-BE49-F238E27FC236}">
                    <a16:creationId xmlns="" xmlns:a16="http://schemas.microsoft.com/office/drawing/2014/main" id="{CF2D7AB8-88AE-4C89-88E2-E453813F4086}"/>
                  </a:ext>
                </a:extLst>
              </p:cNvPr>
              <p:cNvSpPr txBox="1"/>
              <p:nvPr/>
            </p:nvSpPr>
            <p:spPr>
              <a:xfrm>
                <a:off x="627983" y="1096661"/>
                <a:ext cx="330752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62</a:t>
                </a:r>
              </a:p>
            </p:txBody>
          </p:sp>
          <p:sp>
            <p:nvSpPr>
              <p:cNvPr id="277" name="TextBox 276">
                <a:extLst>
                  <a:ext uri="{FF2B5EF4-FFF2-40B4-BE49-F238E27FC236}">
                    <a16:creationId xmlns="" xmlns:a16="http://schemas.microsoft.com/office/drawing/2014/main" id="{13C86EE3-A858-4B9C-ACA9-65AA0B239225}"/>
                  </a:ext>
                </a:extLst>
              </p:cNvPr>
              <p:cNvSpPr txBox="1"/>
              <p:nvPr/>
            </p:nvSpPr>
            <p:spPr>
              <a:xfrm>
                <a:off x="608933" y="1236592"/>
                <a:ext cx="333522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562</a:t>
                </a:r>
              </a:p>
            </p:txBody>
          </p:sp>
          <p:sp>
            <p:nvSpPr>
              <p:cNvPr id="278" name="TextBox 277">
                <a:extLst>
                  <a:ext uri="{FF2B5EF4-FFF2-40B4-BE49-F238E27FC236}">
                    <a16:creationId xmlns="" xmlns:a16="http://schemas.microsoft.com/office/drawing/2014/main" id="{3B950733-5413-4CB3-AB15-56DB5B957B06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79" name="TextBox 278">
                <a:extLst>
                  <a:ext uri="{FF2B5EF4-FFF2-40B4-BE49-F238E27FC236}">
                    <a16:creationId xmlns="" xmlns:a16="http://schemas.microsoft.com/office/drawing/2014/main" id="{FF54427E-CEA1-40CE-B654-92C739B3114E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80" name="TextBox 279">
                <a:extLst>
                  <a:ext uri="{FF2B5EF4-FFF2-40B4-BE49-F238E27FC236}">
                    <a16:creationId xmlns="" xmlns:a16="http://schemas.microsoft.com/office/drawing/2014/main" id="{226B32FC-47A5-439D-89FF-0C8EF55F16AE}"/>
                  </a:ext>
                </a:extLst>
              </p:cNvPr>
              <p:cNvSpPr txBox="1"/>
              <p:nvPr/>
            </p:nvSpPr>
            <p:spPr>
              <a:xfrm>
                <a:off x="608933" y="1658539"/>
                <a:ext cx="32936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563</a:t>
                </a:r>
              </a:p>
            </p:txBody>
          </p:sp>
        </p:grpSp>
        <p:cxnSp>
          <p:nvCxnSpPr>
            <p:cNvPr id="282" name="Straight Connector 281">
              <a:extLst>
                <a:ext uri="{FF2B5EF4-FFF2-40B4-BE49-F238E27FC236}">
                  <a16:creationId xmlns="" xmlns:a16="http://schemas.microsoft.com/office/drawing/2014/main" id="{D0D343CF-AEA9-4356-9753-7B926E29F0F6}"/>
                </a:ext>
              </a:extLst>
            </p:cNvPr>
            <p:cNvCxnSpPr>
              <a:cxnSpLocks/>
            </p:cNvCxnSpPr>
            <p:nvPr/>
          </p:nvCxnSpPr>
          <p:spPr>
            <a:xfrm>
              <a:off x="4243311" y="2756038"/>
              <a:ext cx="0" cy="46152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="" xmlns:a16="http://schemas.microsoft.com/office/drawing/2014/main" id="{BACC7708-56E3-4AD6-9908-861EFCF3F0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26122" y="2722908"/>
              <a:ext cx="70368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4" name="Straight Connector 283">
              <a:extLst>
                <a:ext uri="{FF2B5EF4-FFF2-40B4-BE49-F238E27FC236}">
                  <a16:creationId xmlns="" xmlns:a16="http://schemas.microsoft.com/office/drawing/2014/main" id="{B26DDF8E-13FA-4549-BB53-95BE55391B25}"/>
                </a:ext>
              </a:extLst>
            </p:cNvPr>
            <p:cNvCxnSpPr>
              <a:cxnSpLocks/>
            </p:cNvCxnSpPr>
            <p:nvPr/>
          </p:nvCxnSpPr>
          <p:spPr>
            <a:xfrm>
              <a:off x="4943995" y="1809833"/>
              <a:ext cx="0" cy="90909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288" name="Group 287">
              <a:extLst>
                <a:ext uri="{FF2B5EF4-FFF2-40B4-BE49-F238E27FC236}">
                  <a16:creationId xmlns="" xmlns:a16="http://schemas.microsoft.com/office/drawing/2014/main" id="{338FC35E-FF60-424E-8BE3-1A0D590D71A5}"/>
                </a:ext>
              </a:extLst>
            </p:cNvPr>
            <p:cNvGrpSpPr/>
            <p:nvPr/>
          </p:nvGrpSpPr>
          <p:grpSpPr>
            <a:xfrm>
              <a:off x="4777557" y="766671"/>
              <a:ext cx="555803" cy="1045547"/>
              <a:chOff x="393407" y="839971"/>
              <a:chExt cx="555803" cy="1045547"/>
            </a:xfrm>
          </p:grpSpPr>
          <p:sp>
            <p:nvSpPr>
              <p:cNvPr id="289" name="TextBox 288">
                <a:extLst>
                  <a:ext uri="{FF2B5EF4-FFF2-40B4-BE49-F238E27FC236}">
                    <a16:creationId xmlns="" xmlns:a16="http://schemas.microsoft.com/office/drawing/2014/main" id="{5EC54DE2-5329-4A7B-A6B8-FA776F2C1598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290" name="Oval 289">
                <a:extLst>
                  <a:ext uri="{FF2B5EF4-FFF2-40B4-BE49-F238E27FC236}">
                    <a16:creationId xmlns="" xmlns:a16="http://schemas.microsoft.com/office/drawing/2014/main" id="{D7F172D8-1149-4BA5-8232-E53B74FB376A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91" name="Straight Connector 290">
                <a:extLst>
                  <a:ext uri="{FF2B5EF4-FFF2-40B4-BE49-F238E27FC236}">
                    <a16:creationId xmlns="" xmlns:a16="http://schemas.microsoft.com/office/drawing/2014/main" id="{69BCD550-020B-4CDC-9ECA-18BE746929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2" name="Straight Connector 291">
                <a:extLst>
                  <a:ext uri="{FF2B5EF4-FFF2-40B4-BE49-F238E27FC236}">
                    <a16:creationId xmlns="" xmlns:a16="http://schemas.microsoft.com/office/drawing/2014/main" id="{443C1D2C-BE23-4E05-A838-392632F0BBF8}"/>
                  </a:ext>
                </a:extLst>
              </p:cNvPr>
              <p:cNvCxnSpPr>
                <a:cxnSpLocks/>
                <a:stCxn id="289" idx="0"/>
                <a:endCxn id="289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3" name="Straight Connector 292">
                <a:extLst>
                  <a:ext uri="{FF2B5EF4-FFF2-40B4-BE49-F238E27FC236}">
                    <a16:creationId xmlns="" xmlns:a16="http://schemas.microsoft.com/office/drawing/2014/main" id="{290EAAC9-B63B-475A-9B8D-5677DC7CE4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="" xmlns:a16="http://schemas.microsoft.com/office/drawing/2014/main" id="{46A7126D-374D-46F7-B1BB-7D81F22684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5" name="Straight Connector 294">
                <a:extLst>
                  <a:ext uri="{FF2B5EF4-FFF2-40B4-BE49-F238E27FC236}">
                    <a16:creationId xmlns="" xmlns:a16="http://schemas.microsoft.com/office/drawing/2014/main" id="{4A9B7D6F-207D-4A7B-A0BE-483AB6865B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Straight Connector 295">
                <a:extLst>
                  <a:ext uri="{FF2B5EF4-FFF2-40B4-BE49-F238E27FC236}">
                    <a16:creationId xmlns="" xmlns:a16="http://schemas.microsoft.com/office/drawing/2014/main" id="{E549889D-DF66-45D4-B610-4F5837196F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Straight Connector 296">
                <a:extLst>
                  <a:ext uri="{FF2B5EF4-FFF2-40B4-BE49-F238E27FC236}">
                    <a16:creationId xmlns="" xmlns:a16="http://schemas.microsoft.com/office/drawing/2014/main" id="{9C723EB9-D256-4356-9BD5-52E3372F5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Straight Connector 297">
                <a:extLst>
                  <a:ext uri="{FF2B5EF4-FFF2-40B4-BE49-F238E27FC236}">
                    <a16:creationId xmlns="" xmlns:a16="http://schemas.microsoft.com/office/drawing/2014/main" id="{020F06DA-0471-4009-B4A8-721BA766C9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9" name="Oval 298">
                <a:extLst>
                  <a:ext uri="{FF2B5EF4-FFF2-40B4-BE49-F238E27FC236}">
                    <a16:creationId xmlns="" xmlns:a16="http://schemas.microsoft.com/office/drawing/2014/main" id="{30233BAB-C8D3-40D9-8C7F-FC1D70B8ABA5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0" name="Oval 299">
                <a:extLst>
                  <a:ext uri="{FF2B5EF4-FFF2-40B4-BE49-F238E27FC236}">
                    <a16:creationId xmlns="" xmlns:a16="http://schemas.microsoft.com/office/drawing/2014/main" id="{D62372C6-3CEE-43A2-AD57-223591592D2D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1" name="Oval 300">
                <a:extLst>
                  <a:ext uri="{FF2B5EF4-FFF2-40B4-BE49-F238E27FC236}">
                    <a16:creationId xmlns="" xmlns:a16="http://schemas.microsoft.com/office/drawing/2014/main" id="{A2597E98-A4DF-42F8-A554-697D51E53A14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2" name="Oval 301">
                <a:extLst>
                  <a:ext uri="{FF2B5EF4-FFF2-40B4-BE49-F238E27FC236}">
                    <a16:creationId xmlns="" xmlns:a16="http://schemas.microsoft.com/office/drawing/2014/main" id="{E7DB7709-EB40-4F0D-B3D0-E17236620790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3" name="Oval 302">
                <a:extLst>
                  <a:ext uri="{FF2B5EF4-FFF2-40B4-BE49-F238E27FC236}">
                    <a16:creationId xmlns="" xmlns:a16="http://schemas.microsoft.com/office/drawing/2014/main" id="{E5F6A889-E759-48C7-852D-0D21E008DB9A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4" name="Oval 303">
                <a:extLst>
                  <a:ext uri="{FF2B5EF4-FFF2-40B4-BE49-F238E27FC236}">
                    <a16:creationId xmlns="" xmlns:a16="http://schemas.microsoft.com/office/drawing/2014/main" id="{E81AEB93-3F04-4D01-95DD-817DF4035FD4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5" name="TextBox 304">
                <a:extLst>
                  <a:ext uri="{FF2B5EF4-FFF2-40B4-BE49-F238E27FC236}">
                    <a16:creationId xmlns="" xmlns:a16="http://schemas.microsoft.com/office/drawing/2014/main" id="{A861BDCD-750A-4F1D-8CC3-D251D8EB482B}"/>
                  </a:ext>
                </a:extLst>
              </p:cNvPr>
              <p:cNvSpPr txBox="1"/>
              <p:nvPr/>
            </p:nvSpPr>
            <p:spPr>
              <a:xfrm>
                <a:off x="616995" y="948418"/>
                <a:ext cx="31991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33</a:t>
                </a:r>
              </a:p>
            </p:txBody>
          </p:sp>
          <p:sp>
            <p:nvSpPr>
              <p:cNvPr id="306" name="TextBox 305">
                <a:extLst>
                  <a:ext uri="{FF2B5EF4-FFF2-40B4-BE49-F238E27FC236}">
                    <a16:creationId xmlns="" xmlns:a16="http://schemas.microsoft.com/office/drawing/2014/main" id="{6FC8A5DB-630C-4A2F-9C00-4536E198597C}"/>
                  </a:ext>
                </a:extLst>
              </p:cNvPr>
              <p:cNvSpPr txBox="1"/>
              <p:nvPr/>
            </p:nvSpPr>
            <p:spPr>
              <a:xfrm>
                <a:off x="626520" y="1096661"/>
                <a:ext cx="32269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77</a:t>
                </a:r>
              </a:p>
            </p:txBody>
          </p:sp>
          <p:sp>
            <p:nvSpPr>
              <p:cNvPr id="307" name="TextBox 306">
                <a:extLst>
                  <a:ext uri="{FF2B5EF4-FFF2-40B4-BE49-F238E27FC236}">
                    <a16:creationId xmlns="" xmlns:a16="http://schemas.microsoft.com/office/drawing/2014/main" id="{65007DBD-4333-40E5-82F2-9DF9154D1819}"/>
                  </a:ext>
                </a:extLst>
              </p:cNvPr>
              <p:cNvSpPr txBox="1"/>
              <p:nvPr/>
            </p:nvSpPr>
            <p:spPr>
              <a:xfrm>
                <a:off x="590350" y="1236592"/>
                <a:ext cx="333055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338</a:t>
                </a:r>
              </a:p>
            </p:txBody>
          </p:sp>
          <p:sp>
            <p:nvSpPr>
              <p:cNvPr id="308" name="TextBox 307">
                <a:extLst>
                  <a:ext uri="{FF2B5EF4-FFF2-40B4-BE49-F238E27FC236}">
                    <a16:creationId xmlns="" xmlns:a16="http://schemas.microsoft.com/office/drawing/2014/main" id="{26B5E80D-D0AF-4A95-8ABB-B9B8A7098086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09" name="TextBox 308">
                <a:extLst>
                  <a:ext uri="{FF2B5EF4-FFF2-40B4-BE49-F238E27FC236}">
                    <a16:creationId xmlns="" xmlns:a16="http://schemas.microsoft.com/office/drawing/2014/main" id="{9BD4C61A-6DAD-4C8E-93DF-130903C5006E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10" name="TextBox 309">
                <a:extLst>
                  <a:ext uri="{FF2B5EF4-FFF2-40B4-BE49-F238E27FC236}">
                    <a16:creationId xmlns="" xmlns:a16="http://schemas.microsoft.com/office/drawing/2014/main" id="{30A1715A-1584-42B1-A288-C6B8001D1049}"/>
                  </a:ext>
                </a:extLst>
              </p:cNvPr>
              <p:cNvSpPr txBox="1"/>
              <p:nvPr/>
            </p:nvSpPr>
            <p:spPr>
              <a:xfrm>
                <a:off x="616995" y="1668854"/>
                <a:ext cx="321304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61</a:t>
                </a:r>
              </a:p>
            </p:txBody>
          </p:sp>
        </p:grpSp>
        <p:cxnSp>
          <p:nvCxnSpPr>
            <p:cNvPr id="312" name="Straight Connector 311">
              <a:extLst>
                <a:ext uri="{FF2B5EF4-FFF2-40B4-BE49-F238E27FC236}">
                  <a16:creationId xmlns="" xmlns:a16="http://schemas.microsoft.com/office/drawing/2014/main" id="{C617BACB-9B83-4026-BF6F-F4C634C1E962}"/>
                </a:ext>
              </a:extLst>
            </p:cNvPr>
            <p:cNvCxnSpPr>
              <a:cxnSpLocks/>
            </p:cNvCxnSpPr>
            <p:nvPr/>
          </p:nvCxnSpPr>
          <p:spPr>
            <a:xfrm>
              <a:off x="4936400" y="2946869"/>
              <a:ext cx="0" cy="59802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="" xmlns:a16="http://schemas.microsoft.com/office/drawing/2014/main" id="{EF1D70E8-C1D4-4758-B9A7-976029DE1B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19211" y="2923016"/>
              <a:ext cx="30479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="" xmlns:a16="http://schemas.microsoft.com/office/drawing/2014/main" id="{632F49BE-5AC3-4E62-90A5-2CD3251651CB}"/>
                </a:ext>
              </a:extLst>
            </p:cNvPr>
            <p:cNvCxnSpPr>
              <a:cxnSpLocks/>
            </p:cNvCxnSpPr>
            <p:nvPr/>
          </p:nvCxnSpPr>
          <p:spPr>
            <a:xfrm>
              <a:off x="5231923" y="1992713"/>
              <a:ext cx="0" cy="90149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="" xmlns:a16="http://schemas.microsoft.com/office/drawing/2014/main" id="{3BBDA1C7-D562-4B47-A460-73449ABB7F4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22686" y="1970185"/>
              <a:ext cx="30479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="" xmlns:a16="http://schemas.microsoft.com/office/drawing/2014/main" id="{43525BAE-0D2C-4BF6-9684-B30D1C5C2F95}"/>
                </a:ext>
              </a:extLst>
            </p:cNvPr>
            <p:cNvCxnSpPr>
              <a:cxnSpLocks/>
            </p:cNvCxnSpPr>
            <p:nvPr/>
          </p:nvCxnSpPr>
          <p:spPr>
            <a:xfrm>
              <a:off x="5549976" y="1793930"/>
              <a:ext cx="0" cy="17793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321" name="Group 320">
              <a:extLst>
                <a:ext uri="{FF2B5EF4-FFF2-40B4-BE49-F238E27FC236}">
                  <a16:creationId xmlns="" xmlns:a16="http://schemas.microsoft.com/office/drawing/2014/main" id="{45D7D7E1-5CCE-416C-8B5E-6A6A02E2A344}"/>
                </a:ext>
              </a:extLst>
            </p:cNvPr>
            <p:cNvGrpSpPr/>
            <p:nvPr/>
          </p:nvGrpSpPr>
          <p:grpSpPr>
            <a:xfrm>
              <a:off x="5367278" y="767996"/>
              <a:ext cx="577623" cy="1055862"/>
              <a:chOff x="393407" y="839971"/>
              <a:chExt cx="577623" cy="1055862"/>
            </a:xfrm>
          </p:grpSpPr>
          <p:sp>
            <p:nvSpPr>
              <p:cNvPr id="322" name="TextBox 321">
                <a:extLst>
                  <a:ext uri="{FF2B5EF4-FFF2-40B4-BE49-F238E27FC236}">
                    <a16:creationId xmlns="" xmlns:a16="http://schemas.microsoft.com/office/drawing/2014/main" id="{67E97324-A14E-46C4-8573-620EDEEE17EC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323" name="Oval 322">
                <a:extLst>
                  <a:ext uri="{FF2B5EF4-FFF2-40B4-BE49-F238E27FC236}">
                    <a16:creationId xmlns="" xmlns:a16="http://schemas.microsoft.com/office/drawing/2014/main" id="{F58991AB-46CF-49F1-8A19-63E9E02CE177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24" name="Straight Connector 323">
                <a:extLst>
                  <a:ext uri="{FF2B5EF4-FFF2-40B4-BE49-F238E27FC236}">
                    <a16:creationId xmlns="" xmlns:a16="http://schemas.microsoft.com/office/drawing/2014/main" id="{4B7CEFA6-3B13-4153-AD51-459BCBD404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5" name="Straight Connector 324">
                <a:extLst>
                  <a:ext uri="{FF2B5EF4-FFF2-40B4-BE49-F238E27FC236}">
                    <a16:creationId xmlns="" xmlns:a16="http://schemas.microsoft.com/office/drawing/2014/main" id="{4203FB78-4000-44C3-8554-FF4FCB01D6CE}"/>
                  </a:ext>
                </a:extLst>
              </p:cNvPr>
              <p:cNvCxnSpPr>
                <a:cxnSpLocks/>
                <a:stCxn id="322" idx="0"/>
                <a:endCxn id="322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6" name="Straight Connector 325">
                <a:extLst>
                  <a:ext uri="{FF2B5EF4-FFF2-40B4-BE49-F238E27FC236}">
                    <a16:creationId xmlns="" xmlns:a16="http://schemas.microsoft.com/office/drawing/2014/main" id="{7BFBCE4E-6284-4127-B5B7-58B4F1B52A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="" xmlns:a16="http://schemas.microsoft.com/office/drawing/2014/main" id="{DC1CC9F7-4A1F-4AA2-80D0-7728B2BD94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8" name="Straight Connector 327">
                <a:extLst>
                  <a:ext uri="{FF2B5EF4-FFF2-40B4-BE49-F238E27FC236}">
                    <a16:creationId xmlns="" xmlns:a16="http://schemas.microsoft.com/office/drawing/2014/main" id="{17F866C9-FFAD-40A5-B14D-539BAE97A1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9" name="Straight Connector 328">
                <a:extLst>
                  <a:ext uri="{FF2B5EF4-FFF2-40B4-BE49-F238E27FC236}">
                    <a16:creationId xmlns="" xmlns:a16="http://schemas.microsoft.com/office/drawing/2014/main" id="{FA5C171C-3B00-4197-BB47-E878F3309E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0" name="Straight Connector 329">
                <a:extLst>
                  <a:ext uri="{FF2B5EF4-FFF2-40B4-BE49-F238E27FC236}">
                    <a16:creationId xmlns="" xmlns:a16="http://schemas.microsoft.com/office/drawing/2014/main" id="{14E3732B-6D48-4E2A-BB50-43207D7DBE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1" name="Straight Connector 330">
                <a:extLst>
                  <a:ext uri="{FF2B5EF4-FFF2-40B4-BE49-F238E27FC236}">
                    <a16:creationId xmlns="" xmlns:a16="http://schemas.microsoft.com/office/drawing/2014/main" id="{DDE7BA05-C9CE-41FB-984B-707AF414BE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2" name="Oval 331">
                <a:extLst>
                  <a:ext uri="{FF2B5EF4-FFF2-40B4-BE49-F238E27FC236}">
                    <a16:creationId xmlns="" xmlns:a16="http://schemas.microsoft.com/office/drawing/2014/main" id="{E5F2299D-C596-47F9-90A2-9C24C8E85CC9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3" name="Oval 332">
                <a:extLst>
                  <a:ext uri="{FF2B5EF4-FFF2-40B4-BE49-F238E27FC236}">
                    <a16:creationId xmlns="" xmlns:a16="http://schemas.microsoft.com/office/drawing/2014/main" id="{8090C85C-44E9-4105-BD7C-E9AA16BB7070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4" name="Oval 333">
                <a:extLst>
                  <a:ext uri="{FF2B5EF4-FFF2-40B4-BE49-F238E27FC236}">
                    <a16:creationId xmlns="" xmlns:a16="http://schemas.microsoft.com/office/drawing/2014/main" id="{CF53DB88-6A9B-41EE-AE8F-BAD7545E6C68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35" name="Oval 334">
                <a:extLst>
                  <a:ext uri="{FF2B5EF4-FFF2-40B4-BE49-F238E27FC236}">
                    <a16:creationId xmlns="" xmlns:a16="http://schemas.microsoft.com/office/drawing/2014/main" id="{6F47833E-E498-4DF5-90A0-D3181ACFECE1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6" name="Oval 335">
                <a:extLst>
                  <a:ext uri="{FF2B5EF4-FFF2-40B4-BE49-F238E27FC236}">
                    <a16:creationId xmlns="" xmlns:a16="http://schemas.microsoft.com/office/drawing/2014/main" id="{2B6CCB7C-479E-4903-988C-89C48077C8A9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37" name="Oval 336">
                <a:extLst>
                  <a:ext uri="{FF2B5EF4-FFF2-40B4-BE49-F238E27FC236}">
                    <a16:creationId xmlns="" xmlns:a16="http://schemas.microsoft.com/office/drawing/2014/main" id="{6BD960EC-D652-4AC7-AC37-13E5E682D947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8" name="TextBox 337">
                <a:extLst>
                  <a:ext uri="{FF2B5EF4-FFF2-40B4-BE49-F238E27FC236}">
                    <a16:creationId xmlns="" xmlns:a16="http://schemas.microsoft.com/office/drawing/2014/main" id="{0FF4E111-49ED-4EF7-9681-FE150AB1C8B2}"/>
                  </a:ext>
                </a:extLst>
              </p:cNvPr>
              <p:cNvSpPr txBox="1"/>
              <p:nvPr/>
            </p:nvSpPr>
            <p:spPr>
              <a:xfrm>
                <a:off x="620286" y="948418"/>
                <a:ext cx="326152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40</a:t>
                </a:r>
              </a:p>
            </p:txBody>
          </p:sp>
          <p:sp>
            <p:nvSpPr>
              <p:cNvPr id="339" name="TextBox 338">
                <a:extLst>
                  <a:ext uri="{FF2B5EF4-FFF2-40B4-BE49-F238E27FC236}">
                    <a16:creationId xmlns="" xmlns:a16="http://schemas.microsoft.com/office/drawing/2014/main" id="{4A7D843D-E7F6-4230-9980-E0D221484E2B}"/>
                  </a:ext>
                </a:extLst>
              </p:cNvPr>
              <p:cNvSpPr txBox="1"/>
              <p:nvPr/>
            </p:nvSpPr>
            <p:spPr>
              <a:xfrm>
                <a:off x="623730" y="1096661"/>
                <a:ext cx="30643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45</a:t>
                </a:r>
              </a:p>
            </p:txBody>
          </p:sp>
          <p:sp>
            <p:nvSpPr>
              <p:cNvPr id="340" name="TextBox 339">
                <a:extLst>
                  <a:ext uri="{FF2B5EF4-FFF2-40B4-BE49-F238E27FC236}">
                    <a16:creationId xmlns="" xmlns:a16="http://schemas.microsoft.com/office/drawing/2014/main" id="{14BD81B7-C82D-4540-B61E-0C57AEE95622}"/>
                  </a:ext>
                </a:extLst>
              </p:cNvPr>
              <p:cNvSpPr txBox="1"/>
              <p:nvPr/>
            </p:nvSpPr>
            <p:spPr>
              <a:xfrm>
                <a:off x="593973" y="1236592"/>
                <a:ext cx="37705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232</a:t>
                </a:r>
              </a:p>
            </p:txBody>
          </p:sp>
          <p:sp>
            <p:nvSpPr>
              <p:cNvPr id="341" name="TextBox 340">
                <a:extLst>
                  <a:ext uri="{FF2B5EF4-FFF2-40B4-BE49-F238E27FC236}">
                    <a16:creationId xmlns="" xmlns:a16="http://schemas.microsoft.com/office/drawing/2014/main" id="{BA028804-03C4-4434-A716-9CFE8C83F66A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42" name="TextBox 341">
                <a:extLst>
                  <a:ext uri="{FF2B5EF4-FFF2-40B4-BE49-F238E27FC236}">
                    <a16:creationId xmlns="" xmlns:a16="http://schemas.microsoft.com/office/drawing/2014/main" id="{0C5ACFE6-2693-4D25-BCC4-5E1CE21FA271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43" name="TextBox 342">
                <a:extLst>
                  <a:ext uri="{FF2B5EF4-FFF2-40B4-BE49-F238E27FC236}">
                    <a16:creationId xmlns="" xmlns:a16="http://schemas.microsoft.com/office/drawing/2014/main" id="{F8527A2A-6B0A-4ACB-A62C-370C9CB63030}"/>
                  </a:ext>
                </a:extLst>
              </p:cNvPr>
              <p:cNvSpPr txBox="1"/>
              <p:nvPr/>
            </p:nvSpPr>
            <p:spPr>
              <a:xfrm>
                <a:off x="591711" y="1679169"/>
                <a:ext cx="32753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202</a:t>
                </a:r>
              </a:p>
            </p:txBody>
          </p:sp>
        </p:grpSp>
        <p:cxnSp>
          <p:nvCxnSpPr>
            <p:cNvPr id="344" name="Straight Connector 343">
              <a:extLst>
                <a:ext uri="{FF2B5EF4-FFF2-40B4-BE49-F238E27FC236}">
                  <a16:creationId xmlns="" xmlns:a16="http://schemas.microsoft.com/office/drawing/2014/main" id="{38146A6D-2F0C-457D-88D1-D4F20D342C40}"/>
                </a:ext>
              </a:extLst>
            </p:cNvPr>
            <p:cNvCxnSpPr>
              <a:cxnSpLocks/>
            </p:cNvCxnSpPr>
            <p:nvPr/>
          </p:nvCxnSpPr>
          <p:spPr>
            <a:xfrm>
              <a:off x="5430706" y="2159690"/>
              <a:ext cx="0" cy="156940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="" xmlns:a16="http://schemas.microsoft.com/office/drawing/2014/main" id="{824AB7D7-C827-48AC-849B-76408112B89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06893" y="2130536"/>
              <a:ext cx="85078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348" name="Group 347">
              <a:extLst>
                <a:ext uri="{FF2B5EF4-FFF2-40B4-BE49-F238E27FC236}">
                  <a16:creationId xmlns="" xmlns:a16="http://schemas.microsoft.com/office/drawing/2014/main" id="{9A51956F-75F1-4E14-90F5-B4F7139A714C}"/>
                </a:ext>
              </a:extLst>
            </p:cNvPr>
            <p:cNvGrpSpPr/>
            <p:nvPr/>
          </p:nvGrpSpPr>
          <p:grpSpPr>
            <a:xfrm>
              <a:off x="5996756" y="769321"/>
              <a:ext cx="516317" cy="1045547"/>
              <a:chOff x="393407" y="839971"/>
              <a:chExt cx="516317" cy="1045547"/>
            </a:xfrm>
          </p:grpSpPr>
          <p:sp>
            <p:nvSpPr>
              <p:cNvPr id="349" name="TextBox 348">
                <a:extLst>
                  <a:ext uri="{FF2B5EF4-FFF2-40B4-BE49-F238E27FC236}">
                    <a16:creationId xmlns="" xmlns:a16="http://schemas.microsoft.com/office/drawing/2014/main" id="{0AF63E63-676F-417E-9A66-18F0EAD7C239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350" name="Oval 349">
                <a:extLst>
                  <a:ext uri="{FF2B5EF4-FFF2-40B4-BE49-F238E27FC236}">
                    <a16:creationId xmlns="" xmlns:a16="http://schemas.microsoft.com/office/drawing/2014/main" id="{83F73CAE-6C62-4B93-ADDE-ACF7250F5961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51" name="Straight Connector 350">
                <a:extLst>
                  <a:ext uri="{FF2B5EF4-FFF2-40B4-BE49-F238E27FC236}">
                    <a16:creationId xmlns="" xmlns:a16="http://schemas.microsoft.com/office/drawing/2014/main" id="{532DD4A0-B1F1-4EFE-88ED-320E595018B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="" xmlns:a16="http://schemas.microsoft.com/office/drawing/2014/main" id="{6F2BF9D0-5F4B-4781-B08C-8175644F6E35}"/>
                  </a:ext>
                </a:extLst>
              </p:cNvPr>
              <p:cNvCxnSpPr>
                <a:cxnSpLocks/>
                <a:stCxn id="349" idx="0"/>
                <a:endCxn id="349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3" name="Straight Connector 352">
                <a:extLst>
                  <a:ext uri="{FF2B5EF4-FFF2-40B4-BE49-F238E27FC236}">
                    <a16:creationId xmlns="" xmlns:a16="http://schemas.microsoft.com/office/drawing/2014/main" id="{151C0EB4-278A-40D7-AB7D-4BA07C2077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4" name="Straight Connector 353">
                <a:extLst>
                  <a:ext uri="{FF2B5EF4-FFF2-40B4-BE49-F238E27FC236}">
                    <a16:creationId xmlns="" xmlns:a16="http://schemas.microsoft.com/office/drawing/2014/main" id="{9C60F223-3E55-48EA-88D9-9C2AE7E15C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5" name="Straight Connector 354">
                <a:extLst>
                  <a:ext uri="{FF2B5EF4-FFF2-40B4-BE49-F238E27FC236}">
                    <a16:creationId xmlns="" xmlns:a16="http://schemas.microsoft.com/office/drawing/2014/main" id="{6B0A38DA-87A8-43B1-95AA-B88CA53F12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6" name="Straight Connector 355">
                <a:extLst>
                  <a:ext uri="{FF2B5EF4-FFF2-40B4-BE49-F238E27FC236}">
                    <a16:creationId xmlns="" xmlns:a16="http://schemas.microsoft.com/office/drawing/2014/main" id="{C3D066D9-F665-4781-9D3A-8C095F8CBE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7" name="Straight Connector 356">
                <a:extLst>
                  <a:ext uri="{FF2B5EF4-FFF2-40B4-BE49-F238E27FC236}">
                    <a16:creationId xmlns="" xmlns:a16="http://schemas.microsoft.com/office/drawing/2014/main" id="{EFFA761E-3DA8-4CDA-982C-90B0FB1F34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8" name="Straight Connector 357">
                <a:extLst>
                  <a:ext uri="{FF2B5EF4-FFF2-40B4-BE49-F238E27FC236}">
                    <a16:creationId xmlns="" xmlns:a16="http://schemas.microsoft.com/office/drawing/2014/main" id="{C32F10B6-53B8-4A5E-9137-41B3F0A16D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9" name="Oval 358">
                <a:extLst>
                  <a:ext uri="{FF2B5EF4-FFF2-40B4-BE49-F238E27FC236}">
                    <a16:creationId xmlns="" xmlns:a16="http://schemas.microsoft.com/office/drawing/2014/main" id="{95362159-721A-4BCF-8B54-28AAF00F052F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0" name="Oval 359">
                <a:extLst>
                  <a:ext uri="{FF2B5EF4-FFF2-40B4-BE49-F238E27FC236}">
                    <a16:creationId xmlns="" xmlns:a16="http://schemas.microsoft.com/office/drawing/2014/main" id="{2F54536B-E3BE-4646-9849-E03443C3E4A7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1" name="Oval 360">
                <a:extLst>
                  <a:ext uri="{FF2B5EF4-FFF2-40B4-BE49-F238E27FC236}">
                    <a16:creationId xmlns="" xmlns:a16="http://schemas.microsoft.com/office/drawing/2014/main" id="{92E7D605-6EDD-486A-A0C2-54053DC08D63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62" name="Oval 361">
                <a:extLst>
                  <a:ext uri="{FF2B5EF4-FFF2-40B4-BE49-F238E27FC236}">
                    <a16:creationId xmlns="" xmlns:a16="http://schemas.microsoft.com/office/drawing/2014/main" id="{8EE2599A-BEE8-482A-9E57-CCB98DCEF048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63" name="Oval 362">
                <a:extLst>
                  <a:ext uri="{FF2B5EF4-FFF2-40B4-BE49-F238E27FC236}">
                    <a16:creationId xmlns="" xmlns:a16="http://schemas.microsoft.com/office/drawing/2014/main" id="{BF19F16B-AB69-42EB-81DE-374E2D9CD28D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64" name="Oval 363">
                <a:extLst>
                  <a:ext uri="{FF2B5EF4-FFF2-40B4-BE49-F238E27FC236}">
                    <a16:creationId xmlns="" xmlns:a16="http://schemas.microsoft.com/office/drawing/2014/main" id="{4D77A6C1-842D-4688-8A3E-E645417C8E7B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65" name="TextBox 364">
                <a:extLst>
                  <a:ext uri="{FF2B5EF4-FFF2-40B4-BE49-F238E27FC236}">
                    <a16:creationId xmlns="" xmlns:a16="http://schemas.microsoft.com/office/drawing/2014/main" id="{92E7CEA7-49E0-4142-861C-E5619DAA632A}"/>
                  </a:ext>
                </a:extLst>
              </p:cNvPr>
              <p:cNvSpPr txBox="1"/>
              <p:nvPr/>
            </p:nvSpPr>
            <p:spPr>
              <a:xfrm>
                <a:off x="647007" y="958734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</a:t>
                </a:r>
              </a:p>
            </p:txBody>
          </p:sp>
          <p:sp>
            <p:nvSpPr>
              <p:cNvPr id="366" name="TextBox 365">
                <a:extLst>
                  <a:ext uri="{FF2B5EF4-FFF2-40B4-BE49-F238E27FC236}">
                    <a16:creationId xmlns="" xmlns:a16="http://schemas.microsoft.com/office/drawing/2014/main" id="{CA2A499C-AA12-4D04-9959-AE2B62CF946C}"/>
                  </a:ext>
                </a:extLst>
              </p:cNvPr>
              <p:cNvSpPr txBox="1"/>
              <p:nvPr/>
            </p:nvSpPr>
            <p:spPr>
              <a:xfrm>
                <a:off x="649779" y="1106977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sp>
            <p:nvSpPr>
              <p:cNvPr id="367" name="TextBox 366">
                <a:extLst>
                  <a:ext uri="{FF2B5EF4-FFF2-40B4-BE49-F238E27FC236}">
                    <a16:creationId xmlns="" xmlns:a16="http://schemas.microsoft.com/office/drawing/2014/main" id="{9F7A262E-4DBE-4D14-B621-42EAE60A1D5A}"/>
                  </a:ext>
                </a:extLst>
              </p:cNvPr>
              <p:cNvSpPr txBox="1"/>
              <p:nvPr/>
            </p:nvSpPr>
            <p:spPr>
              <a:xfrm>
                <a:off x="581455" y="1236592"/>
                <a:ext cx="32290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144</a:t>
                </a:r>
              </a:p>
            </p:txBody>
          </p:sp>
          <p:sp>
            <p:nvSpPr>
              <p:cNvPr id="368" name="TextBox 367">
                <a:extLst>
                  <a:ext uri="{FF2B5EF4-FFF2-40B4-BE49-F238E27FC236}">
                    <a16:creationId xmlns="" xmlns:a16="http://schemas.microsoft.com/office/drawing/2014/main" id="{978C0BB0-51EE-465E-9AD1-7E50C35D0053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69" name="TextBox 368">
                <a:extLst>
                  <a:ext uri="{FF2B5EF4-FFF2-40B4-BE49-F238E27FC236}">
                    <a16:creationId xmlns="" xmlns:a16="http://schemas.microsoft.com/office/drawing/2014/main" id="{95AE540D-DD68-4DEF-A438-3C9168FF481F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70" name="TextBox 369">
                <a:extLst>
                  <a:ext uri="{FF2B5EF4-FFF2-40B4-BE49-F238E27FC236}">
                    <a16:creationId xmlns="" xmlns:a16="http://schemas.microsoft.com/office/drawing/2014/main" id="{954F0324-CFDF-4CD2-9B4B-9EF337508E55}"/>
                  </a:ext>
                </a:extLst>
              </p:cNvPr>
              <p:cNvSpPr txBox="1"/>
              <p:nvPr/>
            </p:nvSpPr>
            <p:spPr>
              <a:xfrm>
                <a:off x="590980" y="1668854"/>
                <a:ext cx="318744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144</a:t>
                </a:r>
              </a:p>
            </p:txBody>
          </p:sp>
        </p:grpSp>
        <p:cxnSp>
          <p:nvCxnSpPr>
            <p:cNvPr id="371" name="Straight Connector 370">
              <a:extLst>
                <a:ext uri="{FF2B5EF4-FFF2-40B4-BE49-F238E27FC236}">
                  <a16:creationId xmlns="" xmlns:a16="http://schemas.microsoft.com/office/drawing/2014/main" id="{D42F16E4-16F6-43CF-A86E-7C14519F962F}"/>
                </a:ext>
              </a:extLst>
            </p:cNvPr>
            <p:cNvCxnSpPr>
              <a:cxnSpLocks/>
              <a:stCxn id="349" idx="2"/>
            </p:cNvCxnSpPr>
            <p:nvPr/>
          </p:nvCxnSpPr>
          <p:spPr>
            <a:xfrm>
              <a:off x="6242705" y="1783088"/>
              <a:ext cx="0" cy="32889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5" name="Straight Connector 374">
              <a:extLst>
                <a:ext uri="{FF2B5EF4-FFF2-40B4-BE49-F238E27FC236}">
                  <a16:creationId xmlns="" xmlns:a16="http://schemas.microsoft.com/office/drawing/2014/main" id="{8C16E8D9-7B56-46A7-AF3E-7A237467B6FF}"/>
                </a:ext>
              </a:extLst>
            </p:cNvPr>
            <p:cNvCxnSpPr>
              <a:cxnSpLocks/>
            </p:cNvCxnSpPr>
            <p:nvPr/>
          </p:nvCxnSpPr>
          <p:spPr>
            <a:xfrm>
              <a:off x="6082180" y="2374490"/>
              <a:ext cx="0" cy="76811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8" name="Straight Connector 377">
              <a:extLst>
                <a:ext uri="{FF2B5EF4-FFF2-40B4-BE49-F238E27FC236}">
                  <a16:creationId xmlns="" xmlns:a16="http://schemas.microsoft.com/office/drawing/2014/main" id="{95A13A41-B694-4FC9-A09C-9B0AEE7154F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1085" y="2393679"/>
              <a:ext cx="137159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3" name="Straight Connector 382">
              <a:extLst>
                <a:ext uri="{FF2B5EF4-FFF2-40B4-BE49-F238E27FC236}">
                  <a16:creationId xmlns="" xmlns:a16="http://schemas.microsoft.com/office/drawing/2014/main" id="{3A2A26B1-8B90-46F9-BE09-357C72442182}"/>
                </a:ext>
              </a:extLst>
            </p:cNvPr>
            <p:cNvCxnSpPr>
              <a:cxnSpLocks/>
            </p:cNvCxnSpPr>
            <p:nvPr/>
          </p:nvCxnSpPr>
          <p:spPr>
            <a:xfrm>
              <a:off x="7485759" y="1793930"/>
              <a:ext cx="0" cy="59530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5" name="Straight Connector 384">
              <a:extLst>
                <a:ext uri="{FF2B5EF4-FFF2-40B4-BE49-F238E27FC236}">
                  <a16:creationId xmlns="" xmlns:a16="http://schemas.microsoft.com/office/drawing/2014/main" id="{EF030D1C-D1A2-4D77-9862-F2331A674B99}"/>
                </a:ext>
              </a:extLst>
            </p:cNvPr>
            <p:cNvCxnSpPr>
              <a:cxnSpLocks/>
            </p:cNvCxnSpPr>
            <p:nvPr/>
          </p:nvCxnSpPr>
          <p:spPr>
            <a:xfrm>
              <a:off x="5775263" y="2263877"/>
              <a:ext cx="0" cy="37854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6" name="Straight Connector 385">
              <a:extLst>
                <a:ext uri="{FF2B5EF4-FFF2-40B4-BE49-F238E27FC236}">
                  <a16:creationId xmlns="" xmlns:a16="http://schemas.microsoft.com/office/drawing/2014/main" id="{9D62A1F0-A5AA-426B-BBD7-B7E625DC55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51275" y="2238478"/>
              <a:ext cx="110390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389" name="Group 388">
              <a:extLst>
                <a:ext uri="{FF2B5EF4-FFF2-40B4-BE49-F238E27FC236}">
                  <a16:creationId xmlns="" xmlns:a16="http://schemas.microsoft.com/office/drawing/2014/main" id="{F0F9486D-4022-4941-B3E1-F3E1BCA7DF7F}"/>
                </a:ext>
              </a:extLst>
            </p:cNvPr>
            <p:cNvGrpSpPr/>
            <p:nvPr/>
          </p:nvGrpSpPr>
          <p:grpSpPr>
            <a:xfrm>
              <a:off x="6618283" y="778597"/>
              <a:ext cx="553031" cy="1045547"/>
              <a:chOff x="393407" y="839971"/>
              <a:chExt cx="553031" cy="1045547"/>
            </a:xfrm>
          </p:grpSpPr>
          <p:sp>
            <p:nvSpPr>
              <p:cNvPr id="390" name="TextBox 389">
                <a:extLst>
                  <a:ext uri="{FF2B5EF4-FFF2-40B4-BE49-F238E27FC236}">
                    <a16:creationId xmlns="" xmlns:a16="http://schemas.microsoft.com/office/drawing/2014/main" id="{2DCC36AC-391A-4B58-A797-D424C84AF690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391" name="Oval 390">
                <a:extLst>
                  <a:ext uri="{FF2B5EF4-FFF2-40B4-BE49-F238E27FC236}">
                    <a16:creationId xmlns="" xmlns:a16="http://schemas.microsoft.com/office/drawing/2014/main" id="{029DAF00-71DE-401A-83DD-E52D57961470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92" name="Straight Connector 391">
                <a:extLst>
                  <a:ext uri="{FF2B5EF4-FFF2-40B4-BE49-F238E27FC236}">
                    <a16:creationId xmlns="" xmlns:a16="http://schemas.microsoft.com/office/drawing/2014/main" id="{E39CB6D7-B403-4F3F-BF1D-DBA0750B56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3" name="Straight Connector 392">
                <a:extLst>
                  <a:ext uri="{FF2B5EF4-FFF2-40B4-BE49-F238E27FC236}">
                    <a16:creationId xmlns="" xmlns:a16="http://schemas.microsoft.com/office/drawing/2014/main" id="{DEF27468-F79C-4D82-87E8-D8FE0D7BF033}"/>
                  </a:ext>
                </a:extLst>
              </p:cNvPr>
              <p:cNvCxnSpPr>
                <a:cxnSpLocks/>
                <a:stCxn id="390" idx="0"/>
                <a:endCxn id="390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4" name="Straight Connector 393">
                <a:extLst>
                  <a:ext uri="{FF2B5EF4-FFF2-40B4-BE49-F238E27FC236}">
                    <a16:creationId xmlns="" xmlns:a16="http://schemas.microsoft.com/office/drawing/2014/main" id="{2B68F525-ED2E-4EDC-A72B-490B4AAE98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5" name="Straight Connector 394">
                <a:extLst>
                  <a:ext uri="{FF2B5EF4-FFF2-40B4-BE49-F238E27FC236}">
                    <a16:creationId xmlns="" xmlns:a16="http://schemas.microsoft.com/office/drawing/2014/main" id="{BBE896FC-3216-438D-A89B-A44B95A20A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6" name="Straight Connector 395">
                <a:extLst>
                  <a:ext uri="{FF2B5EF4-FFF2-40B4-BE49-F238E27FC236}">
                    <a16:creationId xmlns="" xmlns:a16="http://schemas.microsoft.com/office/drawing/2014/main" id="{E11F5195-78A4-44A8-9006-5A3A05D327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7" name="Straight Connector 396">
                <a:extLst>
                  <a:ext uri="{FF2B5EF4-FFF2-40B4-BE49-F238E27FC236}">
                    <a16:creationId xmlns="" xmlns:a16="http://schemas.microsoft.com/office/drawing/2014/main" id="{1730EFB5-6C1A-4509-9601-5A242F5A2E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8" name="Straight Connector 397">
                <a:extLst>
                  <a:ext uri="{FF2B5EF4-FFF2-40B4-BE49-F238E27FC236}">
                    <a16:creationId xmlns="" xmlns:a16="http://schemas.microsoft.com/office/drawing/2014/main" id="{40328ABF-80CB-46CE-9DA6-BF2BDA512F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Straight Connector 398">
                <a:extLst>
                  <a:ext uri="{FF2B5EF4-FFF2-40B4-BE49-F238E27FC236}">
                    <a16:creationId xmlns="" xmlns:a16="http://schemas.microsoft.com/office/drawing/2014/main" id="{A0DD2B92-B430-4A53-A27F-C468F2B591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0" name="Oval 399">
                <a:extLst>
                  <a:ext uri="{FF2B5EF4-FFF2-40B4-BE49-F238E27FC236}">
                    <a16:creationId xmlns="" xmlns:a16="http://schemas.microsoft.com/office/drawing/2014/main" id="{E3CE979E-C58A-477C-AA77-087AA35AA916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1" name="Oval 400">
                <a:extLst>
                  <a:ext uri="{FF2B5EF4-FFF2-40B4-BE49-F238E27FC236}">
                    <a16:creationId xmlns="" xmlns:a16="http://schemas.microsoft.com/office/drawing/2014/main" id="{9CA86F44-3663-4ECB-B90D-5EDF5B3E6528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2" name="Oval 401">
                <a:extLst>
                  <a:ext uri="{FF2B5EF4-FFF2-40B4-BE49-F238E27FC236}">
                    <a16:creationId xmlns="" xmlns:a16="http://schemas.microsoft.com/office/drawing/2014/main" id="{BC922FCF-802B-4E6D-ADEF-658147BD42B0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03" name="Oval 402">
                <a:extLst>
                  <a:ext uri="{FF2B5EF4-FFF2-40B4-BE49-F238E27FC236}">
                    <a16:creationId xmlns="" xmlns:a16="http://schemas.microsoft.com/office/drawing/2014/main" id="{2B6F559B-8591-47B0-A004-485B3EC0220E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4" name="Oval 403">
                <a:extLst>
                  <a:ext uri="{FF2B5EF4-FFF2-40B4-BE49-F238E27FC236}">
                    <a16:creationId xmlns="" xmlns:a16="http://schemas.microsoft.com/office/drawing/2014/main" id="{15549CD0-F2DE-46A3-A3AB-145D79CA9329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05" name="Oval 404">
                <a:extLst>
                  <a:ext uri="{FF2B5EF4-FFF2-40B4-BE49-F238E27FC236}">
                    <a16:creationId xmlns="" xmlns:a16="http://schemas.microsoft.com/office/drawing/2014/main" id="{57F6E2AD-4423-44DA-9A33-4049565BE212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06" name="TextBox 405">
                <a:extLst>
                  <a:ext uri="{FF2B5EF4-FFF2-40B4-BE49-F238E27FC236}">
                    <a16:creationId xmlns="" xmlns:a16="http://schemas.microsoft.com/office/drawing/2014/main" id="{9127FE07-5E17-46BF-9E14-CBFD72209454}"/>
                  </a:ext>
                </a:extLst>
              </p:cNvPr>
              <p:cNvSpPr txBox="1"/>
              <p:nvPr/>
            </p:nvSpPr>
            <p:spPr>
              <a:xfrm>
                <a:off x="618682" y="948418"/>
                <a:ext cx="327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19</a:t>
                </a:r>
              </a:p>
            </p:txBody>
          </p:sp>
          <p:sp>
            <p:nvSpPr>
              <p:cNvPr id="407" name="TextBox 406">
                <a:extLst>
                  <a:ext uri="{FF2B5EF4-FFF2-40B4-BE49-F238E27FC236}">
                    <a16:creationId xmlns="" xmlns:a16="http://schemas.microsoft.com/office/drawing/2014/main" id="{640A0827-B7E1-4819-A0DB-E74C66DAC96F}"/>
                  </a:ext>
                </a:extLst>
              </p:cNvPr>
              <p:cNvSpPr txBox="1"/>
              <p:nvPr/>
            </p:nvSpPr>
            <p:spPr>
              <a:xfrm>
                <a:off x="628235" y="1086345"/>
                <a:ext cx="301925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32</a:t>
                </a:r>
              </a:p>
            </p:txBody>
          </p:sp>
          <p:sp>
            <p:nvSpPr>
              <p:cNvPr id="408" name="TextBox 407">
                <a:extLst>
                  <a:ext uri="{FF2B5EF4-FFF2-40B4-BE49-F238E27FC236}">
                    <a16:creationId xmlns="" xmlns:a16="http://schemas.microsoft.com/office/drawing/2014/main" id="{55F8E5B8-B4CA-44D9-BECD-FD1FE1A3F43E}"/>
                  </a:ext>
                </a:extLst>
              </p:cNvPr>
              <p:cNvSpPr txBox="1"/>
              <p:nvPr/>
            </p:nvSpPr>
            <p:spPr>
              <a:xfrm>
                <a:off x="628235" y="1226277"/>
                <a:ext cx="304695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92</a:t>
                </a:r>
              </a:p>
            </p:txBody>
          </p:sp>
          <p:sp>
            <p:nvSpPr>
              <p:cNvPr id="409" name="TextBox 408">
                <a:extLst>
                  <a:ext uri="{FF2B5EF4-FFF2-40B4-BE49-F238E27FC236}">
                    <a16:creationId xmlns="" xmlns:a16="http://schemas.microsoft.com/office/drawing/2014/main" id="{26667D0E-E280-488B-AC50-0ED3DC97427F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10" name="TextBox 409">
                <a:extLst>
                  <a:ext uri="{FF2B5EF4-FFF2-40B4-BE49-F238E27FC236}">
                    <a16:creationId xmlns="" xmlns:a16="http://schemas.microsoft.com/office/drawing/2014/main" id="{23D4BACF-9A7F-4FDE-A3CC-8A21838F4DD9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11" name="TextBox 410">
                <a:extLst>
                  <a:ext uri="{FF2B5EF4-FFF2-40B4-BE49-F238E27FC236}">
                    <a16:creationId xmlns="" xmlns:a16="http://schemas.microsoft.com/office/drawing/2014/main" id="{F79CC78E-B148-4518-8E4F-639275652A0E}"/>
                  </a:ext>
                </a:extLst>
              </p:cNvPr>
              <p:cNvSpPr txBox="1"/>
              <p:nvPr/>
            </p:nvSpPr>
            <p:spPr>
              <a:xfrm>
                <a:off x="618710" y="1668854"/>
                <a:ext cx="300539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33</a:t>
                </a:r>
              </a:p>
            </p:txBody>
          </p:sp>
        </p:grpSp>
        <p:cxnSp>
          <p:nvCxnSpPr>
            <p:cNvPr id="412" name="Straight Connector 411">
              <a:extLst>
                <a:ext uri="{FF2B5EF4-FFF2-40B4-BE49-F238E27FC236}">
                  <a16:creationId xmlns="" xmlns:a16="http://schemas.microsoft.com/office/drawing/2014/main" id="{5FA40825-1F11-4639-B38E-EFCF121F449B}"/>
                </a:ext>
              </a:extLst>
            </p:cNvPr>
            <p:cNvCxnSpPr>
              <a:cxnSpLocks/>
            </p:cNvCxnSpPr>
            <p:nvPr/>
          </p:nvCxnSpPr>
          <p:spPr>
            <a:xfrm>
              <a:off x="6888086" y="1833687"/>
              <a:ext cx="0" cy="40069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420" name="Group 419">
              <a:extLst>
                <a:ext uri="{FF2B5EF4-FFF2-40B4-BE49-F238E27FC236}">
                  <a16:creationId xmlns="" xmlns:a16="http://schemas.microsoft.com/office/drawing/2014/main" id="{70C8FC7A-1A6E-4E4F-BA20-0BBBECAB4A9F}"/>
                </a:ext>
              </a:extLst>
            </p:cNvPr>
            <p:cNvGrpSpPr/>
            <p:nvPr/>
          </p:nvGrpSpPr>
          <p:grpSpPr>
            <a:xfrm>
              <a:off x="7247761" y="779923"/>
              <a:ext cx="619706" cy="1055862"/>
              <a:chOff x="393407" y="839971"/>
              <a:chExt cx="619706" cy="1055862"/>
            </a:xfrm>
          </p:grpSpPr>
          <p:sp>
            <p:nvSpPr>
              <p:cNvPr id="421" name="TextBox 420">
                <a:extLst>
                  <a:ext uri="{FF2B5EF4-FFF2-40B4-BE49-F238E27FC236}">
                    <a16:creationId xmlns="" xmlns:a16="http://schemas.microsoft.com/office/drawing/2014/main" id="{A3057CC4-456A-44D1-9DC5-6C6AAB06D19F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422" name="Oval 421">
                <a:extLst>
                  <a:ext uri="{FF2B5EF4-FFF2-40B4-BE49-F238E27FC236}">
                    <a16:creationId xmlns="" xmlns:a16="http://schemas.microsoft.com/office/drawing/2014/main" id="{AA330342-A2C0-4B1E-ABC7-5B811CAC3163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423" name="Straight Connector 422">
                <a:extLst>
                  <a:ext uri="{FF2B5EF4-FFF2-40B4-BE49-F238E27FC236}">
                    <a16:creationId xmlns="" xmlns:a16="http://schemas.microsoft.com/office/drawing/2014/main" id="{5298E00F-12A3-483A-91C2-76FD81D3C2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4" name="Straight Connector 423">
                <a:extLst>
                  <a:ext uri="{FF2B5EF4-FFF2-40B4-BE49-F238E27FC236}">
                    <a16:creationId xmlns="" xmlns:a16="http://schemas.microsoft.com/office/drawing/2014/main" id="{6584AD3A-523B-4201-BD11-D8A17B2C8C31}"/>
                  </a:ext>
                </a:extLst>
              </p:cNvPr>
              <p:cNvCxnSpPr>
                <a:cxnSpLocks/>
                <a:stCxn id="421" idx="0"/>
                <a:endCxn id="421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5" name="Straight Connector 424">
                <a:extLst>
                  <a:ext uri="{FF2B5EF4-FFF2-40B4-BE49-F238E27FC236}">
                    <a16:creationId xmlns="" xmlns:a16="http://schemas.microsoft.com/office/drawing/2014/main" id="{B5F2F09B-D50F-4D5A-B175-9F74520164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6" name="Straight Connector 425">
                <a:extLst>
                  <a:ext uri="{FF2B5EF4-FFF2-40B4-BE49-F238E27FC236}">
                    <a16:creationId xmlns="" xmlns:a16="http://schemas.microsoft.com/office/drawing/2014/main" id="{280A6319-BEF6-4D86-81AE-44541D179E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7" name="Straight Connector 426">
                <a:extLst>
                  <a:ext uri="{FF2B5EF4-FFF2-40B4-BE49-F238E27FC236}">
                    <a16:creationId xmlns="" xmlns:a16="http://schemas.microsoft.com/office/drawing/2014/main" id="{113D51B2-571F-43CE-818F-63B0E1F2C0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8" name="Straight Connector 427">
                <a:extLst>
                  <a:ext uri="{FF2B5EF4-FFF2-40B4-BE49-F238E27FC236}">
                    <a16:creationId xmlns="" xmlns:a16="http://schemas.microsoft.com/office/drawing/2014/main" id="{F989630D-5F02-4773-A9E5-D949EDB353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9" name="Straight Connector 428">
                <a:extLst>
                  <a:ext uri="{FF2B5EF4-FFF2-40B4-BE49-F238E27FC236}">
                    <a16:creationId xmlns="" xmlns:a16="http://schemas.microsoft.com/office/drawing/2014/main" id="{E64A98F3-2B7D-4FA3-8EDE-52CAA302C62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0" name="Straight Connector 429">
                <a:extLst>
                  <a:ext uri="{FF2B5EF4-FFF2-40B4-BE49-F238E27FC236}">
                    <a16:creationId xmlns="" xmlns:a16="http://schemas.microsoft.com/office/drawing/2014/main" id="{15618F16-7AA3-41E5-92F6-4FA2DEB18B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1" name="Oval 430">
                <a:extLst>
                  <a:ext uri="{FF2B5EF4-FFF2-40B4-BE49-F238E27FC236}">
                    <a16:creationId xmlns="" xmlns:a16="http://schemas.microsoft.com/office/drawing/2014/main" id="{2B2B23A6-E04D-4E2A-A647-80ED4218689F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2" name="Oval 431">
                <a:extLst>
                  <a:ext uri="{FF2B5EF4-FFF2-40B4-BE49-F238E27FC236}">
                    <a16:creationId xmlns="" xmlns:a16="http://schemas.microsoft.com/office/drawing/2014/main" id="{D8D885A2-E907-4B7C-8008-9F5B3CF34EDA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3" name="Oval 432">
                <a:extLst>
                  <a:ext uri="{FF2B5EF4-FFF2-40B4-BE49-F238E27FC236}">
                    <a16:creationId xmlns="" xmlns:a16="http://schemas.microsoft.com/office/drawing/2014/main" id="{51CBB0AF-8522-403A-957E-BA1739F1188E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34" name="Oval 433">
                <a:extLst>
                  <a:ext uri="{FF2B5EF4-FFF2-40B4-BE49-F238E27FC236}">
                    <a16:creationId xmlns="" xmlns:a16="http://schemas.microsoft.com/office/drawing/2014/main" id="{DCC78E72-F076-4F8E-987E-CBF4015B274C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5" name="Oval 434">
                <a:extLst>
                  <a:ext uri="{FF2B5EF4-FFF2-40B4-BE49-F238E27FC236}">
                    <a16:creationId xmlns="" xmlns:a16="http://schemas.microsoft.com/office/drawing/2014/main" id="{85AA5460-CEAD-47AE-83A1-8D2736AC22FF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36" name="Oval 435">
                <a:extLst>
                  <a:ext uri="{FF2B5EF4-FFF2-40B4-BE49-F238E27FC236}">
                    <a16:creationId xmlns="" xmlns:a16="http://schemas.microsoft.com/office/drawing/2014/main" id="{DC3C07DB-BA34-4649-B6A1-0D4B8FE59855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37" name="TextBox 436">
                <a:extLst>
                  <a:ext uri="{FF2B5EF4-FFF2-40B4-BE49-F238E27FC236}">
                    <a16:creationId xmlns="" xmlns:a16="http://schemas.microsoft.com/office/drawing/2014/main" id="{6D58D0CD-0791-4AB4-82C1-C9B1FFD322EA}"/>
                  </a:ext>
                </a:extLst>
              </p:cNvPr>
              <p:cNvSpPr txBox="1"/>
              <p:nvPr/>
            </p:nvSpPr>
            <p:spPr>
              <a:xfrm>
                <a:off x="627905" y="948418"/>
                <a:ext cx="38520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60</a:t>
                </a:r>
              </a:p>
            </p:txBody>
          </p:sp>
          <p:sp>
            <p:nvSpPr>
              <p:cNvPr id="438" name="TextBox 437">
                <a:extLst>
                  <a:ext uri="{FF2B5EF4-FFF2-40B4-BE49-F238E27FC236}">
                    <a16:creationId xmlns="" xmlns:a16="http://schemas.microsoft.com/office/drawing/2014/main" id="{2E179405-56DD-4282-9717-B2EE587A9A4F}"/>
                  </a:ext>
                </a:extLst>
              </p:cNvPr>
              <p:cNvSpPr txBox="1"/>
              <p:nvPr/>
            </p:nvSpPr>
            <p:spPr>
              <a:xfrm>
                <a:off x="618380" y="1086345"/>
                <a:ext cx="38798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81</a:t>
                </a:r>
              </a:p>
            </p:txBody>
          </p:sp>
          <p:sp>
            <p:nvSpPr>
              <p:cNvPr id="439" name="TextBox 438">
                <a:extLst>
                  <a:ext uri="{FF2B5EF4-FFF2-40B4-BE49-F238E27FC236}">
                    <a16:creationId xmlns="" xmlns:a16="http://schemas.microsoft.com/office/drawing/2014/main" id="{ED975922-E452-470A-A92D-55BE4451AB11}"/>
                  </a:ext>
                </a:extLst>
              </p:cNvPr>
              <p:cNvSpPr txBox="1"/>
              <p:nvPr/>
            </p:nvSpPr>
            <p:spPr>
              <a:xfrm>
                <a:off x="589805" y="1236592"/>
                <a:ext cx="39075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162</a:t>
                </a:r>
              </a:p>
            </p:txBody>
          </p:sp>
          <p:sp>
            <p:nvSpPr>
              <p:cNvPr id="440" name="TextBox 439">
                <a:extLst>
                  <a:ext uri="{FF2B5EF4-FFF2-40B4-BE49-F238E27FC236}">
                    <a16:creationId xmlns="" xmlns:a16="http://schemas.microsoft.com/office/drawing/2014/main" id="{4A65E0D0-21A2-4D4D-A84C-BBDF04767B06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41" name="TextBox 440">
                <a:extLst>
                  <a:ext uri="{FF2B5EF4-FFF2-40B4-BE49-F238E27FC236}">
                    <a16:creationId xmlns="" xmlns:a16="http://schemas.microsoft.com/office/drawing/2014/main" id="{5705F20E-57E0-4C44-9C75-F96846F3F825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42" name="TextBox 441">
                <a:extLst>
                  <a:ext uri="{FF2B5EF4-FFF2-40B4-BE49-F238E27FC236}">
                    <a16:creationId xmlns="" xmlns:a16="http://schemas.microsoft.com/office/drawing/2014/main" id="{30C1C138-2FE7-4A07-955E-04089467CCA8}"/>
                  </a:ext>
                </a:extLst>
              </p:cNvPr>
              <p:cNvSpPr txBox="1"/>
              <p:nvPr/>
            </p:nvSpPr>
            <p:spPr>
              <a:xfrm>
                <a:off x="608329" y="1679169"/>
                <a:ext cx="27282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92</a:t>
                </a:r>
              </a:p>
            </p:txBody>
          </p:sp>
        </p:grpSp>
        <p:cxnSp>
          <p:nvCxnSpPr>
            <p:cNvPr id="444" name="Straight Connector 443">
              <a:extLst>
                <a:ext uri="{FF2B5EF4-FFF2-40B4-BE49-F238E27FC236}">
                  <a16:creationId xmlns="" xmlns:a16="http://schemas.microsoft.com/office/drawing/2014/main" id="{EF211FA3-EF4D-466C-9B49-511CA0916B23}"/>
                </a:ext>
              </a:extLst>
            </p:cNvPr>
            <p:cNvCxnSpPr>
              <a:cxnSpLocks/>
            </p:cNvCxnSpPr>
            <p:nvPr/>
          </p:nvCxnSpPr>
          <p:spPr>
            <a:xfrm>
              <a:off x="6641956" y="2492477"/>
              <a:ext cx="0" cy="98483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6" name="Straight Connector 445">
              <a:extLst>
                <a:ext uri="{FF2B5EF4-FFF2-40B4-BE49-F238E27FC236}">
                  <a16:creationId xmlns="" xmlns:a16="http://schemas.microsoft.com/office/drawing/2014/main" id="{71CA5D16-972B-47DE-BD64-8C848B8B0E9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66423" y="2501491"/>
              <a:ext cx="1364972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2" name="Straight Connector 511">
              <a:extLst>
                <a:ext uri="{FF2B5EF4-FFF2-40B4-BE49-F238E27FC236}">
                  <a16:creationId xmlns="" xmlns:a16="http://schemas.microsoft.com/office/drawing/2014/main" id="{97C3ABE8-96C7-4469-BDD7-6042F4174026}"/>
                </a:ext>
              </a:extLst>
            </p:cNvPr>
            <p:cNvCxnSpPr>
              <a:cxnSpLocks/>
            </p:cNvCxnSpPr>
            <p:nvPr/>
          </p:nvCxnSpPr>
          <p:spPr>
            <a:xfrm>
              <a:off x="8043675" y="1801882"/>
              <a:ext cx="0" cy="69059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513" name="Group 512">
              <a:extLst>
                <a:ext uri="{FF2B5EF4-FFF2-40B4-BE49-F238E27FC236}">
                  <a16:creationId xmlns="" xmlns:a16="http://schemas.microsoft.com/office/drawing/2014/main" id="{DAD1E21D-A434-4598-979E-2A29A3B73EC2}"/>
                </a:ext>
              </a:extLst>
            </p:cNvPr>
            <p:cNvGrpSpPr/>
            <p:nvPr/>
          </p:nvGrpSpPr>
          <p:grpSpPr>
            <a:xfrm>
              <a:off x="7861337" y="773297"/>
              <a:ext cx="574853" cy="1055862"/>
              <a:chOff x="393407" y="839971"/>
              <a:chExt cx="574853" cy="1055862"/>
            </a:xfrm>
          </p:grpSpPr>
          <p:sp>
            <p:nvSpPr>
              <p:cNvPr id="514" name="TextBox 513">
                <a:extLst>
                  <a:ext uri="{FF2B5EF4-FFF2-40B4-BE49-F238E27FC236}">
                    <a16:creationId xmlns="" xmlns:a16="http://schemas.microsoft.com/office/drawing/2014/main" id="{E12946D5-7E98-42AD-904B-B3AB3024B171}"/>
                  </a:ext>
                </a:extLst>
              </p:cNvPr>
              <p:cNvSpPr txBox="1"/>
              <p:nvPr/>
            </p:nvSpPr>
            <p:spPr>
              <a:xfrm>
                <a:off x="393407" y="839971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515" name="Oval 514">
                <a:extLst>
                  <a:ext uri="{FF2B5EF4-FFF2-40B4-BE49-F238E27FC236}">
                    <a16:creationId xmlns="" xmlns:a16="http://schemas.microsoft.com/office/drawing/2014/main" id="{E705109E-733D-4156-8A9C-EC8638A8628B}"/>
                  </a:ext>
                </a:extLst>
              </p:cNvPr>
              <p:cNvSpPr/>
              <p:nvPr/>
            </p:nvSpPr>
            <p:spPr>
              <a:xfrm>
                <a:off x="463507" y="867697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16" name="Straight Connector 515">
                <a:extLst>
                  <a:ext uri="{FF2B5EF4-FFF2-40B4-BE49-F238E27FC236}">
                    <a16:creationId xmlns="" xmlns:a16="http://schemas.microsoft.com/office/drawing/2014/main" id="{9ABE31BF-C3FA-400D-9AF6-6D563CFBD7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6663" y="98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7" name="Straight Connector 516">
                <a:extLst>
                  <a:ext uri="{FF2B5EF4-FFF2-40B4-BE49-F238E27FC236}">
                    <a16:creationId xmlns="" xmlns:a16="http://schemas.microsoft.com/office/drawing/2014/main" id="{ACD1780F-8D48-45A8-8079-24229927A374}"/>
                  </a:ext>
                </a:extLst>
              </p:cNvPr>
              <p:cNvCxnSpPr>
                <a:cxnSpLocks/>
                <a:stCxn id="514" idx="0"/>
                <a:endCxn id="514" idx="2"/>
              </p:cNvCxnSpPr>
              <p:nvPr/>
            </p:nvCxnSpPr>
            <p:spPr>
              <a:xfrm>
                <a:off x="639356" y="839971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8" name="Straight Connector 517">
                <a:extLst>
                  <a:ext uri="{FF2B5EF4-FFF2-40B4-BE49-F238E27FC236}">
                    <a16:creationId xmlns="" xmlns:a16="http://schemas.microsoft.com/office/drawing/2014/main" id="{9D0696B6-E20D-466B-AD56-F1F4789D52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0" y="11215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9" name="Straight Connector 518">
                <a:extLst>
                  <a:ext uri="{FF2B5EF4-FFF2-40B4-BE49-F238E27FC236}">
                    <a16:creationId xmlns="" xmlns:a16="http://schemas.microsoft.com/office/drawing/2014/main" id="{15E81E74-2159-49A6-86D3-B73DA97B2FD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26801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0" name="Straight Connector 519">
                <a:extLst>
                  <a:ext uri="{FF2B5EF4-FFF2-40B4-BE49-F238E27FC236}">
                    <a16:creationId xmlns="" xmlns:a16="http://schemas.microsoft.com/office/drawing/2014/main" id="{A22BD0C8-1395-49AD-A6BD-BAC9C2E656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7001" y="14084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1" name="Straight Connector 520">
                <a:extLst>
                  <a:ext uri="{FF2B5EF4-FFF2-40B4-BE49-F238E27FC236}">
                    <a16:creationId xmlns="" xmlns:a16="http://schemas.microsoft.com/office/drawing/2014/main" id="{122BCE52-5B83-4459-8231-3B265CDCD4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00939" y="155757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2" name="Straight Connector 521">
                <a:extLst>
                  <a:ext uri="{FF2B5EF4-FFF2-40B4-BE49-F238E27FC236}">
                    <a16:creationId xmlns="" xmlns:a16="http://schemas.microsoft.com/office/drawing/2014/main" id="{F34C4B23-F3F4-4754-8FE0-8709614BAC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9554" y="1701659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3" name="Straight Connector 522">
                <a:extLst>
                  <a:ext uri="{FF2B5EF4-FFF2-40B4-BE49-F238E27FC236}">
                    <a16:creationId xmlns="" xmlns:a16="http://schemas.microsoft.com/office/drawing/2014/main" id="{CE5406D7-15FB-41FD-99C3-A4BE56B1F6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4012" y="1849902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24" name="Oval 523">
                <a:extLst>
                  <a:ext uri="{FF2B5EF4-FFF2-40B4-BE49-F238E27FC236}">
                    <a16:creationId xmlns="" xmlns:a16="http://schemas.microsoft.com/office/drawing/2014/main" id="{68EF35BD-CA7A-498F-B8FF-87C92D1268D9}"/>
                  </a:ext>
                </a:extLst>
              </p:cNvPr>
              <p:cNvSpPr/>
              <p:nvPr/>
            </p:nvSpPr>
            <p:spPr>
              <a:xfrm>
                <a:off x="466278" y="1011785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5" name="Oval 524">
                <a:extLst>
                  <a:ext uri="{FF2B5EF4-FFF2-40B4-BE49-F238E27FC236}">
                    <a16:creationId xmlns="" xmlns:a16="http://schemas.microsoft.com/office/drawing/2014/main" id="{19CC7C24-6EB5-421D-A3BC-D511A3C045DE}"/>
                  </a:ext>
                </a:extLst>
              </p:cNvPr>
              <p:cNvSpPr/>
              <p:nvPr/>
            </p:nvSpPr>
            <p:spPr>
              <a:xfrm>
                <a:off x="466278" y="1148944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6" name="Oval 525">
                <a:extLst>
                  <a:ext uri="{FF2B5EF4-FFF2-40B4-BE49-F238E27FC236}">
                    <a16:creationId xmlns="" xmlns:a16="http://schemas.microsoft.com/office/drawing/2014/main" id="{295FF959-2488-425A-95C4-FCA7EDE934CC}"/>
                  </a:ext>
                </a:extLst>
              </p:cNvPr>
              <p:cNvSpPr/>
              <p:nvPr/>
            </p:nvSpPr>
            <p:spPr>
              <a:xfrm>
                <a:off x="469048" y="1288875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27" name="Oval 526">
                <a:extLst>
                  <a:ext uri="{FF2B5EF4-FFF2-40B4-BE49-F238E27FC236}">
                    <a16:creationId xmlns="" xmlns:a16="http://schemas.microsoft.com/office/drawing/2014/main" id="{3949A424-4A12-4290-AB09-09AB0863226F}"/>
                  </a:ext>
                </a:extLst>
              </p:cNvPr>
              <p:cNvSpPr/>
              <p:nvPr/>
            </p:nvSpPr>
            <p:spPr>
              <a:xfrm>
                <a:off x="469049" y="1434348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8" name="Oval 527">
                <a:extLst>
                  <a:ext uri="{FF2B5EF4-FFF2-40B4-BE49-F238E27FC236}">
                    <a16:creationId xmlns="" xmlns:a16="http://schemas.microsoft.com/office/drawing/2014/main" id="{8F31FB8D-799F-4BAD-B8B0-9E0FC1A6A52F}"/>
                  </a:ext>
                </a:extLst>
              </p:cNvPr>
              <p:cNvSpPr/>
              <p:nvPr/>
            </p:nvSpPr>
            <p:spPr>
              <a:xfrm>
                <a:off x="473205" y="1596446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29" name="Oval 528">
                <a:extLst>
                  <a:ext uri="{FF2B5EF4-FFF2-40B4-BE49-F238E27FC236}">
                    <a16:creationId xmlns="" xmlns:a16="http://schemas.microsoft.com/office/drawing/2014/main" id="{FA6E00F7-BAF8-4DC3-8A49-E12991C3C1A2}"/>
                  </a:ext>
                </a:extLst>
              </p:cNvPr>
              <p:cNvSpPr/>
              <p:nvPr/>
            </p:nvSpPr>
            <p:spPr>
              <a:xfrm>
                <a:off x="477361" y="1729449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530" name="TextBox 529">
                <a:extLst>
                  <a:ext uri="{FF2B5EF4-FFF2-40B4-BE49-F238E27FC236}">
                    <a16:creationId xmlns="" xmlns:a16="http://schemas.microsoft.com/office/drawing/2014/main" id="{AAE53DF7-E850-4D39-B2FF-79C51A195AB2}"/>
                  </a:ext>
                </a:extLst>
              </p:cNvPr>
              <p:cNvSpPr txBox="1"/>
              <p:nvPr/>
            </p:nvSpPr>
            <p:spPr>
              <a:xfrm>
                <a:off x="630140" y="938102"/>
                <a:ext cx="31629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23</a:t>
                </a:r>
              </a:p>
            </p:txBody>
          </p:sp>
          <p:sp>
            <p:nvSpPr>
              <p:cNvPr id="531" name="TextBox 530">
                <a:extLst>
                  <a:ext uri="{FF2B5EF4-FFF2-40B4-BE49-F238E27FC236}">
                    <a16:creationId xmlns="" xmlns:a16="http://schemas.microsoft.com/office/drawing/2014/main" id="{179D624A-FCFE-46AB-AEE0-0F786F966EE9}"/>
                  </a:ext>
                </a:extLst>
              </p:cNvPr>
              <p:cNvSpPr txBox="1"/>
              <p:nvPr/>
            </p:nvSpPr>
            <p:spPr>
              <a:xfrm>
                <a:off x="611795" y="1096661"/>
                <a:ext cx="356465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23</a:t>
                </a:r>
              </a:p>
            </p:txBody>
          </p:sp>
          <p:sp>
            <p:nvSpPr>
              <p:cNvPr id="532" name="TextBox 531">
                <a:extLst>
                  <a:ext uri="{FF2B5EF4-FFF2-40B4-BE49-F238E27FC236}">
                    <a16:creationId xmlns="" xmlns:a16="http://schemas.microsoft.com/office/drawing/2014/main" id="{2A18D12A-13C0-42A8-A8E7-7D89EB4E44CD}"/>
                  </a:ext>
                </a:extLst>
              </p:cNvPr>
              <p:cNvSpPr txBox="1"/>
              <p:nvPr/>
            </p:nvSpPr>
            <p:spPr>
              <a:xfrm>
                <a:off x="592040" y="1236592"/>
                <a:ext cx="32184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155</a:t>
                </a:r>
              </a:p>
            </p:txBody>
          </p:sp>
          <p:sp>
            <p:nvSpPr>
              <p:cNvPr id="533" name="TextBox 532">
                <a:extLst>
                  <a:ext uri="{FF2B5EF4-FFF2-40B4-BE49-F238E27FC236}">
                    <a16:creationId xmlns="" xmlns:a16="http://schemas.microsoft.com/office/drawing/2014/main" id="{F7285838-7600-4209-A7BA-E2268E8466A1}"/>
                  </a:ext>
                </a:extLst>
              </p:cNvPr>
              <p:cNvSpPr txBox="1"/>
              <p:nvPr/>
            </p:nvSpPr>
            <p:spPr>
              <a:xfrm>
                <a:off x="648395" y="1388225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534" name="TextBox 533">
                <a:extLst>
                  <a:ext uri="{FF2B5EF4-FFF2-40B4-BE49-F238E27FC236}">
                    <a16:creationId xmlns="" xmlns:a16="http://schemas.microsoft.com/office/drawing/2014/main" id="{55857E4F-5D09-43DF-A6FD-111266445E48}"/>
                  </a:ext>
                </a:extLst>
              </p:cNvPr>
              <p:cNvSpPr txBox="1"/>
              <p:nvPr/>
            </p:nvSpPr>
            <p:spPr>
              <a:xfrm>
                <a:off x="648395" y="1533697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535" name="TextBox 534">
                <a:extLst>
                  <a:ext uri="{FF2B5EF4-FFF2-40B4-BE49-F238E27FC236}">
                    <a16:creationId xmlns="" xmlns:a16="http://schemas.microsoft.com/office/drawing/2014/main" id="{0E2E6298-ED2B-440C-B128-8B41BC2D1D35}"/>
                  </a:ext>
                </a:extLst>
              </p:cNvPr>
              <p:cNvSpPr txBox="1"/>
              <p:nvPr/>
            </p:nvSpPr>
            <p:spPr>
              <a:xfrm>
                <a:off x="620615" y="1679169"/>
                <a:ext cx="317684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25</a:t>
                </a:r>
              </a:p>
            </p:txBody>
          </p:sp>
        </p:grpSp>
        <p:cxnSp>
          <p:nvCxnSpPr>
            <p:cNvPr id="536" name="Straight Connector 535">
              <a:extLst>
                <a:ext uri="{FF2B5EF4-FFF2-40B4-BE49-F238E27FC236}">
                  <a16:creationId xmlns="" xmlns:a16="http://schemas.microsoft.com/office/drawing/2014/main" id="{40A33DAF-E1A3-4CC2-B757-8CC867829510}"/>
                </a:ext>
              </a:extLst>
            </p:cNvPr>
            <p:cNvCxnSpPr>
              <a:cxnSpLocks/>
            </p:cNvCxnSpPr>
            <p:nvPr/>
          </p:nvCxnSpPr>
          <p:spPr>
            <a:xfrm>
              <a:off x="6913626" y="2676832"/>
              <a:ext cx="0" cy="49170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7" name="Straight Connector 536">
              <a:extLst>
                <a:ext uri="{FF2B5EF4-FFF2-40B4-BE49-F238E27FC236}">
                  <a16:creationId xmlns="" xmlns:a16="http://schemas.microsoft.com/office/drawing/2014/main" id="{8E8AD4D7-3888-4E2C-B0E5-B3708EB35F4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75058" y="2655302"/>
              <a:ext cx="146701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8" name="Straight Connector 537">
              <a:extLst>
                <a:ext uri="{FF2B5EF4-FFF2-40B4-BE49-F238E27FC236}">
                  <a16:creationId xmlns="" xmlns:a16="http://schemas.microsoft.com/office/drawing/2014/main" id="{AE037853-4726-451F-93D1-32579F3832FB}"/>
                </a:ext>
              </a:extLst>
            </p:cNvPr>
            <p:cNvCxnSpPr>
              <a:cxnSpLocks/>
            </p:cNvCxnSpPr>
            <p:nvPr/>
          </p:nvCxnSpPr>
          <p:spPr>
            <a:xfrm>
              <a:off x="8363052" y="1937054"/>
              <a:ext cx="0" cy="69553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9" name="Straight Connector 538">
              <a:extLst>
                <a:ext uri="{FF2B5EF4-FFF2-40B4-BE49-F238E27FC236}">
                  <a16:creationId xmlns="" xmlns:a16="http://schemas.microsoft.com/office/drawing/2014/main" id="{25FBFE41-20D9-47D5-ABD3-C3F6277EDC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62124" y="1934405"/>
              <a:ext cx="36045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3" name="Straight Connector 562">
              <a:extLst>
                <a:ext uri="{FF2B5EF4-FFF2-40B4-BE49-F238E27FC236}">
                  <a16:creationId xmlns="" xmlns:a16="http://schemas.microsoft.com/office/drawing/2014/main" id="{EEAF377C-D215-462A-A872-D9B43343DD0B}"/>
                </a:ext>
              </a:extLst>
            </p:cNvPr>
            <p:cNvCxnSpPr>
              <a:cxnSpLocks/>
            </p:cNvCxnSpPr>
            <p:nvPr/>
          </p:nvCxnSpPr>
          <p:spPr>
            <a:xfrm>
              <a:off x="8746040" y="1795256"/>
              <a:ext cx="0" cy="1417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5" name="Straight Connector 564">
              <a:extLst>
                <a:ext uri="{FF2B5EF4-FFF2-40B4-BE49-F238E27FC236}">
                  <a16:creationId xmlns="" xmlns:a16="http://schemas.microsoft.com/office/drawing/2014/main" id="{184FB852-CB7F-48A6-BAA1-9DF65FFD9660}"/>
                </a:ext>
              </a:extLst>
            </p:cNvPr>
            <p:cNvCxnSpPr>
              <a:cxnSpLocks/>
            </p:cNvCxnSpPr>
            <p:nvPr/>
          </p:nvCxnSpPr>
          <p:spPr>
            <a:xfrm>
              <a:off x="7590812" y="2748087"/>
              <a:ext cx="0" cy="38201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7" name="Straight Connector 566">
              <a:extLst>
                <a:ext uri="{FF2B5EF4-FFF2-40B4-BE49-F238E27FC236}">
                  <a16:creationId xmlns="" xmlns:a16="http://schemas.microsoft.com/office/drawing/2014/main" id="{1AB77BC5-4B94-4C06-B2F3-226D6035D81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06751" y="2753389"/>
              <a:ext cx="113968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0" name="Straight Connector 569">
              <a:extLst>
                <a:ext uri="{FF2B5EF4-FFF2-40B4-BE49-F238E27FC236}">
                  <a16:creationId xmlns="" xmlns:a16="http://schemas.microsoft.com/office/drawing/2014/main" id="{838C65D9-CF11-4667-9267-B216ED0DF91B}"/>
                </a:ext>
              </a:extLst>
            </p:cNvPr>
            <p:cNvCxnSpPr>
              <a:cxnSpLocks/>
            </p:cNvCxnSpPr>
            <p:nvPr/>
          </p:nvCxnSpPr>
          <p:spPr>
            <a:xfrm>
              <a:off x="8746040" y="2080177"/>
              <a:ext cx="0" cy="64405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4" name="Straight Connector 573">
              <a:extLst>
                <a:ext uri="{FF2B5EF4-FFF2-40B4-BE49-F238E27FC236}">
                  <a16:creationId xmlns="" xmlns:a16="http://schemas.microsoft.com/office/drawing/2014/main" id="{9E72292E-E412-41DE-A1D7-9A041469DD9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21259" y="2055000"/>
              <a:ext cx="645378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6" name="Straight Connector 575">
              <a:extLst>
                <a:ext uri="{FF2B5EF4-FFF2-40B4-BE49-F238E27FC236}">
                  <a16:creationId xmlns="" xmlns:a16="http://schemas.microsoft.com/office/drawing/2014/main" id="{603B8200-4E93-4F10-8C0A-4D3DC2543E23}"/>
                </a:ext>
              </a:extLst>
            </p:cNvPr>
            <p:cNvCxnSpPr>
              <a:cxnSpLocks/>
            </p:cNvCxnSpPr>
            <p:nvPr/>
          </p:nvCxnSpPr>
          <p:spPr>
            <a:xfrm>
              <a:off x="9383470" y="1793930"/>
              <a:ext cx="0" cy="2547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5" name="Straight Connector 474">
              <a:extLst>
                <a:ext uri="{FF2B5EF4-FFF2-40B4-BE49-F238E27FC236}">
                  <a16:creationId xmlns="" xmlns:a16="http://schemas.microsoft.com/office/drawing/2014/main" id="{6E9328EE-9957-43E0-8C77-CA31A1959F3D}"/>
                </a:ext>
              </a:extLst>
            </p:cNvPr>
            <p:cNvCxnSpPr>
              <a:cxnSpLocks/>
            </p:cNvCxnSpPr>
            <p:nvPr/>
          </p:nvCxnSpPr>
          <p:spPr>
            <a:xfrm>
              <a:off x="9155755" y="2273916"/>
              <a:ext cx="0" cy="75610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6" name="Straight Connector 475">
              <a:extLst>
                <a:ext uri="{FF2B5EF4-FFF2-40B4-BE49-F238E27FC236}">
                  <a16:creationId xmlns="" xmlns:a16="http://schemas.microsoft.com/office/drawing/2014/main" id="{55E90E17-2BF5-4331-91C2-22E9748BBE1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30314" y="2228662"/>
              <a:ext cx="90079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7" name="Straight Connector 476">
              <a:extLst>
                <a:ext uri="{FF2B5EF4-FFF2-40B4-BE49-F238E27FC236}">
                  <a16:creationId xmlns="" xmlns:a16="http://schemas.microsoft.com/office/drawing/2014/main" id="{AF56031C-6401-4F89-935F-F26DA3EA42C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366" y="1836174"/>
              <a:ext cx="0" cy="39224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3" name="Straight Connector 502">
              <a:extLst>
                <a:ext uri="{FF2B5EF4-FFF2-40B4-BE49-F238E27FC236}">
                  <a16:creationId xmlns="" xmlns:a16="http://schemas.microsoft.com/office/drawing/2014/main" id="{AB54680F-09F8-418A-8AFF-8D8A05307D40}"/>
                </a:ext>
              </a:extLst>
            </p:cNvPr>
            <p:cNvCxnSpPr>
              <a:cxnSpLocks/>
            </p:cNvCxnSpPr>
            <p:nvPr/>
          </p:nvCxnSpPr>
          <p:spPr>
            <a:xfrm>
              <a:off x="9956424" y="2424041"/>
              <a:ext cx="0" cy="97674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5" name="Straight Connector 504">
              <a:extLst>
                <a:ext uri="{FF2B5EF4-FFF2-40B4-BE49-F238E27FC236}">
                  <a16:creationId xmlns="" xmlns:a16="http://schemas.microsoft.com/office/drawing/2014/main" id="{43CBB33C-9882-4348-A85E-0CD32ED757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78750" y="2422006"/>
              <a:ext cx="61873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6" name="Straight Connector 505">
              <a:extLst>
                <a:ext uri="{FF2B5EF4-FFF2-40B4-BE49-F238E27FC236}">
                  <a16:creationId xmlns="" xmlns:a16="http://schemas.microsoft.com/office/drawing/2014/main" id="{C6760AFF-CBAC-4DA9-8EE4-E18254EC1C25}"/>
                </a:ext>
              </a:extLst>
            </p:cNvPr>
            <p:cNvCxnSpPr>
              <a:cxnSpLocks/>
            </p:cNvCxnSpPr>
            <p:nvPr/>
          </p:nvCxnSpPr>
          <p:spPr>
            <a:xfrm>
              <a:off x="10575375" y="1816716"/>
              <a:ext cx="0" cy="59822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9" name="Straight Connector 588">
              <a:extLst>
                <a:ext uri="{FF2B5EF4-FFF2-40B4-BE49-F238E27FC236}">
                  <a16:creationId xmlns="" xmlns:a16="http://schemas.microsoft.com/office/drawing/2014/main" id="{440BB4D5-F221-4855-BA66-B59EBDAD09C2}"/>
                </a:ext>
              </a:extLst>
            </p:cNvPr>
            <p:cNvCxnSpPr>
              <a:cxnSpLocks/>
            </p:cNvCxnSpPr>
            <p:nvPr/>
          </p:nvCxnSpPr>
          <p:spPr>
            <a:xfrm>
              <a:off x="11371242" y="1789421"/>
              <a:ext cx="0" cy="216636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7" name="Straight Connector 616">
              <a:extLst>
                <a:ext uri="{FF2B5EF4-FFF2-40B4-BE49-F238E27FC236}">
                  <a16:creationId xmlns="" xmlns:a16="http://schemas.microsoft.com/office/drawing/2014/main" id="{4995036F-AD50-4B4C-B7EE-CBE53C7F3721}"/>
                </a:ext>
              </a:extLst>
            </p:cNvPr>
            <p:cNvCxnSpPr>
              <a:cxnSpLocks/>
            </p:cNvCxnSpPr>
            <p:nvPr/>
          </p:nvCxnSpPr>
          <p:spPr>
            <a:xfrm>
              <a:off x="1433272" y="3374065"/>
              <a:ext cx="0" cy="20622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8" name="Straight Connector 617">
              <a:extLst>
                <a:ext uri="{FF2B5EF4-FFF2-40B4-BE49-F238E27FC236}">
                  <a16:creationId xmlns="" xmlns:a16="http://schemas.microsoft.com/office/drawing/2014/main" id="{651B1414-8DBE-42A7-B551-8688E2C24C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0483" y="3582882"/>
              <a:ext cx="73312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9" name="Straight Connector 618">
              <a:extLst>
                <a:ext uri="{FF2B5EF4-FFF2-40B4-BE49-F238E27FC236}">
                  <a16:creationId xmlns="" xmlns:a16="http://schemas.microsoft.com/office/drawing/2014/main" id="{AE6B7703-2F10-4848-BFBE-21A4A9ABB71B}"/>
                </a:ext>
              </a:extLst>
            </p:cNvPr>
            <p:cNvCxnSpPr>
              <a:cxnSpLocks/>
            </p:cNvCxnSpPr>
            <p:nvPr/>
          </p:nvCxnSpPr>
          <p:spPr>
            <a:xfrm>
              <a:off x="646465" y="3569660"/>
              <a:ext cx="0" cy="163741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46" name="Straight Connector 645">
              <a:extLst>
                <a:ext uri="{FF2B5EF4-FFF2-40B4-BE49-F238E27FC236}">
                  <a16:creationId xmlns="" xmlns:a16="http://schemas.microsoft.com/office/drawing/2014/main" id="{C08DAF09-D242-4218-95EF-14405D5B10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39702" y="3820342"/>
              <a:ext cx="49211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47" name="Straight Connector 646">
              <a:extLst>
                <a:ext uri="{FF2B5EF4-FFF2-40B4-BE49-F238E27FC236}">
                  <a16:creationId xmlns="" xmlns:a16="http://schemas.microsoft.com/office/drawing/2014/main" id="{BB8F5061-150B-4193-B425-AE4BBE8DDD5C}"/>
                </a:ext>
              </a:extLst>
            </p:cNvPr>
            <p:cNvCxnSpPr>
              <a:cxnSpLocks/>
            </p:cNvCxnSpPr>
            <p:nvPr/>
          </p:nvCxnSpPr>
          <p:spPr>
            <a:xfrm>
              <a:off x="1351758" y="3839018"/>
              <a:ext cx="0" cy="135742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3" name="Straight Connector 672">
              <a:extLst>
                <a:ext uri="{FF2B5EF4-FFF2-40B4-BE49-F238E27FC236}">
                  <a16:creationId xmlns="" xmlns:a16="http://schemas.microsoft.com/office/drawing/2014/main" id="{060401A4-9358-4AD9-8985-496189B932A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88288" y="4142863"/>
              <a:ext cx="53819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4" name="Straight Connector 673">
              <a:extLst>
                <a:ext uri="{FF2B5EF4-FFF2-40B4-BE49-F238E27FC236}">
                  <a16:creationId xmlns="" xmlns:a16="http://schemas.microsoft.com/office/drawing/2014/main" id="{BF650290-A7A6-46FA-9094-B9357BF86F81}"/>
                </a:ext>
              </a:extLst>
            </p:cNvPr>
            <p:cNvCxnSpPr>
              <a:cxnSpLocks/>
            </p:cNvCxnSpPr>
            <p:nvPr/>
          </p:nvCxnSpPr>
          <p:spPr>
            <a:xfrm>
              <a:off x="1950726" y="4133185"/>
              <a:ext cx="0" cy="101400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00" name="Straight Connector 699">
              <a:extLst>
                <a:ext uri="{FF2B5EF4-FFF2-40B4-BE49-F238E27FC236}">
                  <a16:creationId xmlns="" xmlns:a16="http://schemas.microsoft.com/office/drawing/2014/main" id="{1A288CA3-48E6-4222-ABE4-25602DA140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04977" y="4263365"/>
              <a:ext cx="58427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01" name="Straight Connector 700">
              <a:extLst>
                <a:ext uri="{FF2B5EF4-FFF2-40B4-BE49-F238E27FC236}">
                  <a16:creationId xmlns="" xmlns:a16="http://schemas.microsoft.com/office/drawing/2014/main" id="{16CDC037-5F2A-415E-8DE1-F4D51A5B5966}"/>
                </a:ext>
              </a:extLst>
            </p:cNvPr>
            <p:cNvCxnSpPr>
              <a:cxnSpLocks/>
            </p:cNvCxnSpPr>
            <p:nvPr/>
          </p:nvCxnSpPr>
          <p:spPr>
            <a:xfrm>
              <a:off x="2570958" y="4243054"/>
              <a:ext cx="0" cy="92625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27" name="Straight Connector 726">
              <a:extLst>
                <a:ext uri="{FF2B5EF4-FFF2-40B4-BE49-F238E27FC236}">
                  <a16:creationId xmlns="" xmlns:a16="http://schemas.microsoft.com/office/drawing/2014/main" id="{03EB6952-C4C9-4FE2-985B-DF2E4F004F10}"/>
                </a:ext>
              </a:extLst>
            </p:cNvPr>
            <p:cNvCxnSpPr>
              <a:cxnSpLocks/>
            </p:cNvCxnSpPr>
            <p:nvPr/>
          </p:nvCxnSpPr>
          <p:spPr>
            <a:xfrm>
              <a:off x="3052968" y="4469882"/>
              <a:ext cx="0" cy="67730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3" name="Straight Connector 752">
              <a:extLst>
                <a:ext uri="{FF2B5EF4-FFF2-40B4-BE49-F238E27FC236}">
                  <a16:creationId xmlns="" xmlns:a16="http://schemas.microsoft.com/office/drawing/2014/main" id="{9A1CBCF5-7E75-4588-B467-54A828DB683D}"/>
                </a:ext>
              </a:extLst>
            </p:cNvPr>
            <p:cNvCxnSpPr>
              <a:cxnSpLocks/>
            </p:cNvCxnSpPr>
            <p:nvPr/>
          </p:nvCxnSpPr>
          <p:spPr>
            <a:xfrm>
              <a:off x="3382789" y="4560867"/>
              <a:ext cx="0" cy="44942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4" name="Straight Connector 753">
              <a:extLst>
                <a:ext uri="{FF2B5EF4-FFF2-40B4-BE49-F238E27FC236}">
                  <a16:creationId xmlns="" xmlns:a16="http://schemas.microsoft.com/office/drawing/2014/main" id="{C074881C-ED42-4AF2-9FC7-597A463EC8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75811" y="4991298"/>
              <a:ext cx="3363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5" name="Straight Connector 754">
              <a:extLst>
                <a:ext uri="{FF2B5EF4-FFF2-40B4-BE49-F238E27FC236}">
                  <a16:creationId xmlns="" xmlns:a16="http://schemas.microsoft.com/office/drawing/2014/main" id="{0EAEA0B3-6431-4567-9FB0-0163E9B0F6D0}"/>
                </a:ext>
              </a:extLst>
            </p:cNvPr>
            <p:cNvCxnSpPr>
              <a:cxnSpLocks/>
            </p:cNvCxnSpPr>
            <p:nvPr/>
          </p:nvCxnSpPr>
          <p:spPr>
            <a:xfrm>
              <a:off x="3703511" y="4977124"/>
              <a:ext cx="0" cy="18481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1" name="Straight Connector 780">
              <a:extLst>
                <a:ext uri="{FF2B5EF4-FFF2-40B4-BE49-F238E27FC236}">
                  <a16:creationId xmlns="" xmlns:a16="http://schemas.microsoft.com/office/drawing/2014/main" id="{C1115FD0-692F-44A3-AFA5-9CE0010EB512}"/>
                </a:ext>
              </a:extLst>
            </p:cNvPr>
            <p:cNvCxnSpPr>
              <a:cxnSpLocks/>
            </p:cNvCxnSpPr>
            <p:nvPr/>
          </p:nvCxnSpPr>
          <p:spPr>
            <a:xfrm>
              <a:off x="3814968" y="4638205"/>
              <a:ext cx="0" cy="33114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2" name="Straight Connector 781">
              <a:extLst>
                <a:ext uri="{FF2B5EF4-FFF2-40B4-BE49-F238E27FC236}">
                  <a16:creationId xmlns="" xmlns:a16="http://schemas.microsoft.com/office/drawing/2014/main" id="{1E05E259-56D8-4E86-8B72-BE9ECA0958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28462" y="4966277"/>
              <a:ext cx="42963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3" name="Straight Connector 782">
              <a:extLst>
                <a:ext uri="{FF2B5EF4-FFF2-40B4-BE49-F238E27FC236}">
                  <a16:creationId xmlns="" xmlns:a16="http://schemas.microsoft.com/office/drawing/2014/main" id="{513B552C-AD63-4A27-B04D-3D074A9AA471}"/>
                </a:ext>
              </a:extLst>
            </p:cNvPr>
            <p:cNvCxnSpPr>
              <a:cxnSpLocks/>
            </p:cNvCxnSpPr>
            <p:nvPr/>
          </p:nvCxnSpPr>
          <p:spPr>
            <a:xfrm>
              <a:off x="4258520" y="4979398"/>
              <a:ext cx="0" cy="22423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09" name="Straight Connector 808">
              <a:extLst>
                <a:ext uri="{FF2B5EF4-FFF2-40B4-BE49-F238E27FC236}">
                  <a16:creationId xmlns="" xmlns:a16="http://schemas.microsoft.com/office/drawing/2014/main" id="{3AA7F83D-B6F9-403D-94F6-3AC02C8AD533}"/>
                </a:ext>
              </a:extLst>
            </p:cNvPr>
            <p:cNvCxnSpPr>
              <a:cxnSpLocks/>
              <a:stCxn id="39" idx="3"/>
            </p:cNvCxnSpPr>
            <p:nvPr/>
          </p:nvCxnSpPr>
          <p:spPr>
            <a:xfrm flipH="1" flipV="1">
              <a:off x="4199228" y="4818426"/>
              <a:ext cx="262160" cy="625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0" name="Straight Connector 809">
              <a:extLst>
                <a:ext uri="{FF2B5EF4-FFF2-40B4-BE49-F238E27FC236}">
                  <a16:creationId xmlns="" xmlns:a16="http://schemas.microsoft.com/office/drawing/2014/main" id="{8B23360C-F27F-4F0D-824F-0F7B96678565}"/>
                </a:ext>
              </a:extLst>
            </p:cNvPr>
            <p:cNvCxnSpPr>
              <a:cxnSpLocks/>
            </p:cNvCxnSpPr>
            <p:nvPr/>
          </p:nvCxnSpPr>
          <p:spPr>
            <a:xfrm>
              <a:off x="4451863" y="4852019"/>
              <a:ext cx="0" cy="17408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1" name="Straight Connector 810">
              <a:extLst>
                <a:ext uri="{FF2B5EF4-FFF2-40B4-BE49-F238E27FC236}">
                  <a16:creationId xmlns="" xmlns:a16="http://schemas.microsoft.com/office/drawing/2014/main" id="{7DF5E91C-3D8B-412F-87EE-380A8A6267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60810" y="5025559"/>
              <a:ext cx="4796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2" name="Straight Connector 811">
              <a:extLst>
                <a:ext uri="{FF2B5EF4-FFF2-40B4-BE49-F238E27FC236}">
                  <a16:creationId xmlns="" xmlns:a16="http://schemas.microsoft.com/office/drawing/2014/main" id="{81817C9F-B031-4D0C-8EE5-92C7CE05F744}"/>
                </a:ext>
              </a:extLst>
            </p:cNvPr>
            <p:cNvCxnSpPr>
              <a:cxnSpLocks/>
            </p:cNvCxnSpPr>
            <p:nvPr/>
          </p:nvCxnSpPr>
          <p:spPr>
            <a:xfrm>
              <a:off x="4929535" y="5036406"/>
              <a:ext cx="0" cy="13780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8" name="Straight Connector 837">
              <a:extLst>
                <a:ext uri="{FF2B5EF4-FFF2-40B4-BE49-F238E27FC236}">
                  <a16:creationId xmlns="" xmlns:a16="http://schemas.microsoft.com/office/drawing/2014/main" id="{27009ECF-2B6B-422B-8D50-6D11364063D7}"/>
                </a:ext>
              </a:extLst>
            </p:cNvPr>
            <p:cNvCxnSpPr>
              <a:cxnSpLocks/>
            </p:cNvCxnSpPr>
            <p:nvPr/>
          </p:nvCxnSpPr>
          <p:spPr>
            <a:xfrm>
              <a:off x="4617911" y="4704168"/>
              <a:ext cx="0" cy="22423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9" name="Straight Connector 838">
              <a:extLst>
                <a:ext uri="{FF2B5EF4-FFF2-40B4-BE49-F238E27FC236}">
                  <a16:creationId xmlns="" xmlns:a16="http://schemas.microsoft.com/office/drawing/2014/main" id="{A1503916-A598-4E34-9C5F-A2EE9CA66C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20034" y="4938981"/>
              <a:ext cx="78447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40" name="Straight Connector 839">
              <a:extLst>
                <a:ext uri="{FF2B5EF4-FFF2-40B4-BE49-F238E27FC236}">
                  <a16:creationId xmlns="" xmlns:a16="http://schemas.microsoft.com/office/drawing/2014/main" id="{541B4BF2-1D6A-4085-A994-8316CC2B6FA0}"/>
                </a:ext>
              </a:extLst>
            </p:cNvPr>
            <p:cNvCxnSpPr>
              <a:cxnSpLocks/>
            </p:cNvCxnSpPr>
            <p:nvPr/>
          </p:nvCxnSpPr>
          <p:spPr>
            <a:xfrm>
              <a:off x="5397718" y="4941219"/>
              <a:ext cx="0" cy="20228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6" name="Straight Connector 865">
              <a:extLst>
                <a:ext uri="{FF2B5EF4-FFF2-40B4-BE49-F238E27FC236}">
                  <a16:creationId xmlns="" xmlns:a16="http://schemas.microsoft.com/office/drawing/2014/main" id="{338254D6-AC17-48F9-BE89-3E6098863BAF}"/>
                </a:ext>
              </a:extLst>
            </p:cNvPr>
            <p:cNvCxnSpPr>
              <a:cxnSpLocks/>
            </p:cNvCxnSpPr>
            <p:nvPr/>
          </p:nvCxnSpPr>
          <p:spPr>
            <a:xfrm>
              <a:off x="5473171" y="4658675"/>
              <a:ext cx="0" cy="37208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7" name="Straight Connector 866">
              <a:extLst>
                <a:ext uri="{FF2B5EF4-FFF2-40B4-BE49-F238E27FC236}">
                  <a16:creationId xmlns="" xmlns:a16="http://schemas.microsoft.com/office/drawing/2014/main" id="{8D856E9F-04E7-459C-9B3B-4DA67BF131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82119" y="5023142"/>
              <a:ext cx="55701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8" name="Straight Connector 867">
              <a:extLst>
                <a:ext uri="{FF2B5EF4-FFF2-40B4-BE49-F238E27FC236}">
                  <a16:creationId xmlns="" xmlns:a16="http://schemas.microsoft.com/office/drawing/2014/main" id="{22EED949-9D45-4563-A2AB-93EC2AA7D23C}"/>
                </a:ext>
              </a:extLst>
            </p:cNvPr>
            <p:cNvCxnSpPr>
              <a:cxnSpLocks/>
            </p:cNvCxnSpPr>
            <p:nvPr/>
          </p:nvCxnSpPr>
          <p:spPr>
            <a:xfrm>
              <a:off x="6035003" y="5036263"/>
              <a:ext cx="0" cy="14533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4" name="Straight Connector 893">
              <a:extLst>
                <a:ext uri="{FF2B5EF4-FFF2-40B4-BE49-F238E27FC236}">
                  <a16:creationId xmlns="" xmlns:a16="http://schemas.microsoft.com/office/drawing/2014/main" id="{B7EE1CA3-B67F-4FDB-9E11-0AC15CED0434}"/>
                </a:ext>
              </a:extLst>
            </p:cNvPr>
            <p:cNvCxnSpPr>
              <a:cxnSpLocks/>
            </p:cNvCxnSpPr>
            <p:nvPr/>
          </p:nvCxnSpPr>
          <p:spPr>
            <a:xfrm>
              <a:off x="5912174" y="4681421"/>
              <a:ext cx="0" cy="27428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5" name="Straight Connector 894">
              <a:extLst>
                <a:ext uri="{FF2B5EF4-FFF2-40B4-BE49-F238E27FC236}">
                  <a16:creationId xmlns="" xmlns:a16="http://schemas.microsoft.com/office/drawing/2014/main" id="{5A59BCDB-BBCA-4072-9A6A-E3C3886B6D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27947" y="4936706"/>
              <a:ext cx="350023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6" name="Straight Connector 895">
              <a:extLst>
                <a:ext uri="{FF2B5EF4-FFF2-40B4-BE49-F238E27FC236}">
                  <a16:creationId xmlns="" xmlns:a16="http://schemas.microsoft.com/office/drawing/2014/main" id="{3E980116-201A-49A0-93FF-E4A3388992AB}"/>
                </a:ext>
              </a:extLst>
            </p:cNvPr>
            <p:cNvCxnSpPr>
              <a:cxnSpLocks/>
            </p:cNvCxnSpPr>
            <p:nvPr/>
          </p:nvCxnSpPr>
          <p:spPr>
            <a:xfrm>
              <a:off x="6282937" y="4943003"/>
              <a:ext cx="0" cy="13382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7" name="Straight Connector 896">
              <a:extLst>
                <a:ext uri="{FF2B5EF4-FFF2-40B4-BE49-F238E27FC236}">
                  <a16:creationId xmlns="" xmlns:a16="http://schemas.microsoft.com/office/drawing/2014/main" id="{E35972BC-5A5D-494D-97DB-1182AE22C2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75965" y="5073326"/>
              <a:ext cx="40461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8" name="Straight Connector 897">
              <a:extLst>
                <a:ext uri="{FF2B5EF4-FFF2-40B4-BE49-F238E27FC236}">
                  <a16:creationId xmlns="" xmlns:a16="http://schemas.microsoft.com/office/drawing/2014/main" id="{51AFE5D3-0E84-47B6-ACEA-B397A4C017FD}"/>
                </a:ext>
              </a:extLst>
            </p:cNvPr>
            <p:cNvCxnSpPr>
              <a:cxnSpLocks/>
            </p:cNvCxnSpPr>
            <p:nvPr/>
          </p:nvCxnSpPr>
          <p:spPr>
            <a:xfrm>
              <a:off x="6671898" y="5065975"/>
              <a:ext cx="0" cy="9458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24" name="Straight Connector 923">
              <a:extLst>
                <a:ext uri="{FF2B5EF4-FFF2-40B4-BE49-F238E27FC236}">
                  <a16:creationId xmlns="" xmlns:a16="http://schemas.microsoft.com/office/drawing/2014/main" id="{7F96AFAC-5A47-4704-9DF8-3AB93F7BE6C0}"/>
                </a:ext>
              </a:extLst>
            </p:cNvPr>
            <p:cNvCxnSpPr>
              <a:cxnSpLocks/>
            </p:cNvCxnSpPr>
            <p:nvPr/>
          </p:nvCxnSpPr>
          <p:spPr>
            <a:xfrm>
              <a:off x="7217810" y="4983946"/>
              <a:ext cx="0" cy="23106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0" name="Straight Connector 949">
              <a:extLst>
                <a:ext uri="{FF2B5EF4-FFF2-40B4-BE49-F238E27FC236}">
                  <a16:creationId xmlns="" xmlns:a16="http://schemas.microsoft.com/office/drawing/2014/main" id="{8C5BB2D0-DEB8-428E-9D1E-E343F97D1924}"/>
                </a:ext>
              </a:extLst>
            </p:cNvPr>
            <p:cNvCxnSpPr>
              <a:cxnSpLocks/>
            </p:cNvCxnSpPr>
            <p:nvPr/>
          </p:nvCxnSpPr>
          <p:spPr>
            <a:xfrm>
              <a:off x="6346627" y="3928519"/>
              <a:ext cx="0" cy="67234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1" name="Straight Connector 950">
              <a:extLst>
                <a:ext uri="{FF2B5EF4-FFF2-40B4-BE49-F238E27FC236}">
                  <a16:creationId xmlns="" xmlns:a16="http://schemas.microsoft.com/office/drawing/2014/main" id="{CDA38C55-39F7-4549-96F9-AD24A5F24B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73774" y="4590963"/>
              <a:ext cx="15282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2" name="Straight Connector 951">
              <a:extLst>
                <a:ext uri="{FF2B5EF4-FFF2-40B4-BE49-F238E27FC236}">
                  <a16:creationId xmlns="" xmlns:a16="http://schemas.microsoft.com/office/drawing/2014/main" id="{5422097E-862F-41CA-BB0F-2ECDA61B480E}"/>
                </a:ext>
              </a:extLst>
            </p:cNvPr>
            <p:cNvCxnSpPr>
              <a:cxnSpLocks/>
            </p:cNvCxnSpPr>
            <p:nvPr/>
          </p:nvCxnSpPr>
          <p:spPr>
            <a:xfrm>
              <a:off x="7891099" y="4613182"/>
              <a:ext cx="0" cy="54936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78" name="Straight Connector 977">
              <a:extLst>
                <a:ext uri="{FF2B5EF4-FFF2-40B4-BE49-F238E27FC236}">
                  <a16:creationId xmlns="" xmlns:a16="http://schemas.microsoft.com/office/drawing/2014/main" id="{D8482538-2127-4FDB-AE8C-4E6CD6222031}"/>
                </a:ext>
              </a:extLst>
            </p:cNvPr>
            <p:cNvCxnSpPr>
              <a:cxnSpLocks/>
            </p:cNvCxnSpPr>
            <p:nvPr/>
          </p:nvCxnSpPr>
          <p:spPr>
            <a:xfrm>
              <a:off x="6615033" y="4094567"/>
              <a:ext cx="0" cy="26745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79" name="Straight Connector 978">
              <a:extLst>
                <a:ext uri="{FF2B5EF4-FFF2-40B4-BE49-F238E27FC236}">
                  <a16:creationId xmlns="" xmlns:a16="http://schemas.microsoft.com/office/drawing/2014/main" id="{8081D80F-4FFC-43DE-94C1-0D8D140975A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580765" y="4347578"/>
              <a:ext cx="185355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80" name="Straight Connector 979">
              <a:extLst>
                <a:ext uri="{FF2B5EF4-FFF2-40B4-BE49-F238E27FC236}">
                  <a16:creationId xmlns="" xmlns:a16="http://schemas.microsoft.com/office/drawing/2014/main" id="{00D2781A-9734-4690-8BAD-DFF56196B2C0}"/>
                </a:ext>
              </a:extLst>
            </p:cNvPr>
            <p:cNvCxnSpPr>
              <a:cxnSpLocks/>
            </p:cNvCxnSpPr>
            <p:nvPr/>
          </p:nvCxnSpPr>
          <p:spPr>
            <a:xfrm>
              <a:off x="8432460" y="4362974"/>
              <a:ext cx="0" cy="79005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6" name="Straight Connector 1005">
              <a:extLst>
                <a:ext uri="{FF2B5EF4-FFF2-40B4-BE49-F238E27FC236}">
                  <a16:creationId xmlns="" xmlns:a16="http://schemas.microsoft.com/office/drawing/2014/main" id="{94DA82A7-C20A-446D-919C-7438F10391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79077" y="4022306"/>
              <a:ext cx="142984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E34687E7-BFD1-48B1-AC71-DC3942E31D8D}"/>
                </a:ext>
              </a:extLst>
            </p:cNvPr>
            <p:cNvCxnSpPr>
              <a:cxnSpLocks/>
            </p:cNvCxnSpPr>
            <p:nvPr/>
          </p:nvCxnSpPr>
          <p:spPr>
            <a:xfrm>
              <a:off x="8706700" y="4037702"/>
              <a:ext cx="0" cy="96292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8" name="Straight Connector 1007">
              <a:extLst>
                <a:ext uri="{FF2B5EF4-FFF2-40B4-BE49-F238E27FC236}">
                  <a16:creationId xmlns="" xmlns:a16="http://schemas.microsoft.com/office/drawing/2014/main" id="{5FDFED6D-170A-4383-A18B-355A1936286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16297" y="5021010"/>
              <a:ext cx="33899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9" name="Straight Connector 1008">
              <a:extLst>
                <a:ext uri="{FF2B5EF4-FFF2-40B4-BE49-F238E27FC236}">
                  <a16:creationId xmlns="" xmlns:a16="http://schemas.microsoft.com/office/drawing/2014/main" id="{AD7DB914-B88E-41AA-8E16-3861E05EE985}"/>
                </a:ext>
              </a:extLst>
            </p:cNvPr>
            <p:cNvCxnSpPr>
              <a:cxnSpLocks/>
            </p:cNvCxnSpPr>
            <p:nvPr/>
          </p:nvCxnSpPr>
          <p:spPr>
            <a:xfrm>
              <a:off x="9042061" y="5034130"/>
              <a:ext cx="0" cy="14007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A61B38E8-54B3-4050-BC1B-E970C4F0A142}"/>
                </a:ext>
              </a:extLst>
            </p:cNvPr>
            <p:cNvCxnSpPr>
              <a:cxnSpLocks/>
            </p:cNvCxnSpPr>
            <p:nvPr/>
          </p:nvCxnSpPr>
          <p:spPr>
            <a:xfrm>
              <a:off x="9187636" y="4094567"/>
              <a:ext cx="0" cy="6222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6" name="Straight Connector 1035">
              <a:extLst>
                <a:ext uri="{FF2B5EF4-FFF2-40B4-BE49-F238E27FC236}">
                  <a16:creationId xmlns="" xmlns:a16="http://schemas.microsoft.com/office/drawing/2014/main" id="{52F0E889-AF6E-4381-88A1-DF0C19DED67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94311" y="4709244"/>
              <a:ext cx="48422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7" name="Straight Connector 1036">
              <a:extLst>
                <a:ext uri="{FF2B5EF4-FFF2-40B4-BE49-F238E27FC236}">
                  <a16:creationId xmlns="" xmlns:a16="http://schemas.microsoft.com/office/drawing/2014/main" id="{AF5A4B9B-02E2-4BDD-BED0-C3E9A1D1C584}"/>
                </a:ext>
              </a:extLst>
            </p:cNvPr>
            <p:cNvCxnSpPr>
              <a:cxnSpLocks/>
            </p:cNvCxnSpPr>
            <p:nvPr/>
          </p:nvCxnSpPr>
          <p:spPr>
            <a:xfrm>
              <a:off x="9672132" y="4729188"/>
              <a:ext cx="0" cy="38573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064" name="TextBox 1063">
              <a:extLst>
                <a:ext uri="{FF2B5EF4-FFF2-40B4-BE49-F238E27FC236}">
                  <a16:creationId xmlns="" xmlns:a16="http://schemas.microsoft.com/office/drawing/2014/main" id="{9814C1CA-F02F-46E4-AE0A-A234EDBC342F}"/>
                </a:ext>
              </a:extLst>
            </p:cNvPr>
            <p:cNvSpPr txBox="1"/>
            <p:nvPr/>
          </p:nvSpPr>
          <p:spPr>
            <a:xfrm>
              <a:off x="1261521" y="751644"/>
              <a:ext cx="324240" cy="216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21</a:t>
              </a:r>
            </a:p>
          </p:txBody>
        </p:sp>
        <p:sp>
          <p:nvSpPr>
            <p:cNvPr id="1065" name="TextBox 1064">
              <a:extLst>
                <a:ext uri="{FF2B5EF4-FFF2-40B4-BE49-F238E27FC236}">
                  <a16:creationId xmlns="" xmlns:a16="http://schemas.microsoft.com/office/drawing/2014/main" id="{4AAD2252-FD7A-4C73-ABA6-6BE58C6CD50D}"/>
                </a:ext>
              </a:extLst>
            </p:cNvPr>
            <p:cNvSpPr txBox="1"/>
            <p:nvPr/>
          </p:nvSpPr>
          <p:spPr>
            <a:xfrm>
              <a:off x="1911681" y="742118"/>
              <a:ext cx="232756" cy="216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</a:t>
              </a:r>
            </a:p>
          </p:txBody>
        </p:sp>
        <p:sp>
          <p:nvSpPr>
            <p:cNvPr id="1066" name="TextBox 1065">
              <a:extLst>
                <a:ext uri="{FF2B5EF4-FFF2-40B4-BE49-F238E27FC236}">
                  <a16:creationId xmlns="" xmlns:a16="http://schemas.microsoft.com/office/drawing/2014/main" id="{0BB6C222-B3AD-47BC-9194-EB7792B45AAC}"/>
                </a:ext>
              </a:extLst>
            </p:cNvPr>
            <p:cNvSpPr txBox="1"/>
            <p:nvPr/>
          </p:nvSpPr>
          <p:spPr>
            <a:xfrm>
              <a:off x="2575359" y="742117"/>
              <a:ext cx="232756" cy="216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</a:t>
              </a:r>
            </a:p>
          </p:txBody>
        </p:sp>
        <p:sp>
          <p:nvSpPr>
            <p:cNvPr id="1067" name="TextBox 1066">
              <a:extLst>
                <a:ext uri="{FF2B5EF4-FFF2-40B4-BE49-F238E27FC236}">
                  <a16:creationId xmlns="" xmlns:a16="http://schemas.microsoft.com/office/drawing/2014/main" id="{280013AF-02CF-483F-B253-9D73353FBDA2}"/>
                </a:ext>
              </a:extLst>
            </p:cNvPr>
            <p:cNvSpPr txBox="1"/>
            <p:nvPr/>
          </p:nvSpPr>
          <p:spPr>
            <a:xfrm>
              <a:off x="3224288" y="742117"/>
              <a:ext cx="232756" cy="216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</a:t>
              </a:r>
            </a:p>
          </p:txBody>
        </p:sp>
        <p:sp>
          <p:nvSpPr>
            <p:cNvPr id="1068" name="TextBox 1067">
              <a:extLst>
                <a:ext uri="{FF2B5EF4-FFF2-40B4-BE49-F238E27FC236}">
                  <a16:creationId xmlns="" xmlns:a16="http://schemas.microsoft.com/office/drawing/2014/main" id="{81BE68E4-4FDE-451C-A95D-FE8FF969DD0E}"/>
                </a:ext>
              </a:extLst>
            </p:cNvPr>
            <p:cNvSpPr txBox="1"/>
            <p:nvPr/>
          </p:nvSpPr>
          <p:spPr>
            <a:xfrm>
              <a:off x="3821598" y="742118"/>
              <a:ext cx="232756" cy="216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sp>
          <p:nvSpPr>
            <p:cNvPr id="1069" name="TextBox 1068">
              <a:extLst>
                <a:ext uri="{FF2B5EF4-FFF2-40B4-BE49-F238E27FC236}">
                  <a16:creationId xmlns="" xmlns:a16="http://schemas.microsoft.com/office/drawing/2014/main" id="{9B2A164F-E405-456C-963F-1C32B7909B73}"/>
                </a:ext>
              </a:extLst>
            </p:cNvPr>
            <p:cNvSpPr txBox="1"/>
            <p:nvPr/>
          </p:nvSpPr>
          <p:spPr>
            <a:xfrm>
              <a:off x="4406508" y="731804"/>
              <a:ext cx="328729" cy="216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29</a:t>
              </a:r>
            </a:p>
          </p:txBody>
        </p:sp>
        <p:sp>
          <p:nvSpPr>
            <p:cNvPr id="1070" name="TextBox 1069">
              <a:extLst>
                <a:ext uri="{FF2B5EF4-FFF2-40B4-BE49-F238E27FC236}">
                  <a16:creationId xmlns="" xmlns:a16="http://schemas.microsoft.com/office/drawing/2014/main" id="{1AF7F1DF-FEAE-483A-B94A-BADA823F1A0E}"/>
                </a:ext>
              </a:extLst>
            </p:cNvPr>
            <p:cNvSpPr txBox="1"/>
            <p:nvPr/>
          </p:nvSpPr>
          <p:spPr>
            <a:xfrm>
              <a:off x="5030965" y="734743"/>
              <a:ext cx="232756" cy="216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</a:t>
              </a:r>
            </a:p>
          </p:txBody>
        </p:sp>
        <p:sp>
          <p:nvSpPr>
            <p:cNvPr id="1071" name="TextBox 1070">
              <a:extLst>
                <a:ext uri="{FF2B5EF4-FFF2-40B4-BE49-F238E27FC236}">
                  <a16:creationId xmlns="" xmlns:a16="http://schemas.microsoft.com/office/drawing/2014/main" id="{586A807C-74D6-4DF2-B019-3512E0870A3F}"/>
                </a:ext>
              </a:extLst>
            </p:cNvPr>
            <p:cNvSpPr txBox="1"/>
            <p:nvPr/>
          </p:nvSpPr>
          <p:spPr>
            <a:xfrm>
              <a:off x="5588076" y="734743"/>
              <a:ext cx="296306" cy="216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15</a:t>
              </a:r>
            </a:p>
          </p:txBody>
        </p:sp>
        <p:sp>
          <p:nvSpPr>
            <p:cNvPr id="1072" name="TextBox 1071">
              <a:extLst>
                <a:ext uri="{FF2B5EF4-FFF2-40B4-BE49-F238E27FC236}">
                  <a16:creationId xmlns="" xmlns:a16="http://schemas.microsoft.com/office/drawing/2014/main" id="{AB7727DE-58E4-4580-AC2A-2844B65DBC8A}"/>
                </a:ext>
              </a:extLst>
            </p:cNvPr>
            <p:cNvSpPr txBox="1"/>
            <p:nvPr/>
          </p:nvSpPr>
          <p:spPr>
            <a:xfrm>
              <a:off x="6255082" y="742117"/>
              <a:ext cx="232756" cy="216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sp>
          <p:nvSpPr>
            <p:cNvPr id="1073" name="TextBox 1072">
              <a:extLst>
                <a:ext uri="{FF2B5EF4-FFF2-40B4-BE49-F238E27FC236}">
                  <a16:creationId xmlns="" xmlns:a16="http://schemas.microsoft.com/office/drawing/2014/main" id="{EEC38F1E-3FE4-49D5-8D0B-87DDE74EDCC8}"/>
                </a:ext>
              </a:extLst>
            </p:cNvPr>
            <p:cNvSpPr txBox="1"/>
            <p:nvPr/>
          </p:nvSpPr>
          <p:spPr>
            <a:xfrm>
              <a:off x="6874513" y="749492"/>
              <a:ext cx="2327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  <p:sp>
          <p:nvSpPr>
            <p:cNvPr id="1074" name="TextBox 1073">
              <a:extLst>
                <a:ext uri="{FF2B5EF4-FFF2-40B4-BE49-F238E27FC236}">
                  <a16:creationId xmlns="" xmlns:a16="http://schemas.microsoft.com/office/drawing/2014/main" id="{DDA3FCA2-D601-491A-BBE9-B568D5A75965}"/>
                </a:ext>
              </a:extLst>
            </p:cNvPr>
            <p:cNvSpPr txBox="1"/>
            <p:nvPr/>
          </p:nvSpPr>
          <p:spPr>
            <a:xfrm>
              <a:off x="7463209" y="749491"/>
              <a:ext cx="385167" cy="216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  <p:sp>
          <p:nvSpPr>
            <p:cNvPr id="1075" name="TextBox 1074">
              <a:extLst>
                <a:ext uri="{FF2B5EF4-FFF2-40B4-BE49-F238E27FC236}">
                  <a16:creationId xmlns="" xmlns:a16="http://schemas.microsoft.com/office/drawing/2014/main" id="{507992B9-E48A-428B-B072-AB53674FFE55}"/>
                </a:ext>
              </a:extLst>
            </p:cNvPr>
            <p:cNvSpPr txBox="1"/>
            <p:nvPr/>
          </p:nvSpPr>
          <p:spPr>
            <a:xfrm>
              <a:off x="8113378" y="742117"/>
              <a:ext cx="232756" cy="216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97" name="Group 96">
              <a:extLst>
                <a:ext uri="{FF2B5EF4-FFF2-40B4-BE49-F238E27FC236}">
                  <a16:creationId xmlns="" xmlns:a16="http://schemas.microsoft.com/office/drawing/2014/main" id="{6A074026-9658-40D0-AB06-16C5BE431194}"/>
                </a:ext>
              </a:extLst>
            </p:cNvPr>
            <p:cNvGrpSpPr/>
            <p:nvPr/>
          </p:nvGrpSpPr>
          <p:grpSpPr>
            <a:xfrm>
              <a:off x="8482864" y="749491"/>
              <a:ext cx="568098" cy="1080994"/>
              <a:chOff x="8482864" y="749491"/>
              <a:chExt cx="568098" cy="1080994"/>
            </a:xfrm>
          </p:grpSpPr>
          <p:grpSp>
            <p:nvGrpSpPr>
              <p:cNvPr id="540" name="Group 539">
                <a:extLst>
                  <a:ext uri="{FF2B5EF4-FFF2-40B4-BE49-F238E27FC236}">
                    <a16:creationId xmlns="" xmlns:a16="http://schemas.microsoft.com/office/drawing/2014/main" id="{891CFB43-1548-43C4-9D5A-E2DFBE6F2B0D}"/>
                  </a:ext>
                </a:extLst>
              </p:cNvPr>
              <p:cNvGrpSpPr/>
              <p:nvPr/>
            </p:nvGrpSpPr>
            <p:grpSpPr>
              <a:xfrm>
                <a:off x="8482864" y="774623"/>
                <a:ext cx="568098" cy="1055862"/>
                <a:chOff x="393407" y="839971"/>
                <a:chExt cx="568098" cy="1055862"/>
              </a:xfrm>
            </p:grpSpPr>
            <p:sp>
              <p:nvSpPr>
                <p:cNvPr id="541" name="TextBox 540">
                  <a:extLst>
                    <a:ext uri="{FF2B5EF4-FFF2-40B4-BE49-F238E27FC236}">
                      <a16:creationId xmlns="" xmlns:a16="http://schemas.microsoft.com/office/drawing/2014/main" id="{739CE9B6-7633-49E4-84FF-567D83F805BD}"/>
                    </a:ext>
                  </a:extLst>
                </p:cNvPr>
                <p:cNvSpPr txBox="1"/>
                <p:nvPr/>
              </p:nvSpPr>
              <p:spPr>
                <a:xfrm>
                  <a:off x="393407" y="839971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542" name="Oval 541">
                  <a:extLst>
                    <a:ext uri="{FF2B5EF4-FFF2-40B4-BE49-F238E27FC236}">
                      <a16:creationId xmlns="" xmlns:a16="http://schemas.microsoft.com/office/drawing/2014/main" id="{107F9965-14D0-4EEA-8050-1C0F777B7300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543" name="Straight Connector 542">
                  <a:extLst>
                    <a:ext uri="{FF2B5EF4-FFF2-40B4-BE49-F238E27FC236}">
                      <a16:creationId xmlns="" xmlns:a16="http://schemas.microsoft.com/office/drawing/2014/main" id="{EB6608E4-16B0-4E0D-B5FA-93DEAA038A8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4" name="Straight Connector 543">
                  <a:extLst>
                    <a:ext uri="{FF2B5EF4-FFF2-40B4-BE49-F238E27FC236}">
                      <a16:creationId xmlns="" xmlns:a16="http://schemas.microsoft.com/office/drawing/2014/main" id="{0C9804A6-2A6B-4D4A-A9CE-404642468D64}"/>
                    </a:ext>
                  </a:extLst>
                </p:cNvPr>
                <p:cNvCxnSpPr>
                  <a:cxnSpLocks/>
                  <a:stCxn id="541" idx="0"/>
                  <a:endCxn id="541" idx="2"/>
                </p:cNvCxnSpPr>
                <p:nvPr/>
              </p:nvCxnSpPr>
              <p:spPr>
                <a:xfrm>
                  <a:off x="639356" y="839971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5" name="Straight Connector 544">
                  <a:extLst>
                    <a:ext uri="{FF2B5EF4-FFF2-40B4-BE49-F238E27FC236}">
                      <a16:creationId xmlns="" xmlns:a16="http://schemas.microsoft.com/office/drawing/2014/main" id="{6C46CA66-B1A6-43B7-B007-BEC8225F1D2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6" name="Straight Connector 545">
                  <a:extLst>
                    <a:ext uri="{FF2B5EF4-FFF2-40B4-BE49-F238E27FC236}">
                      <a16:creationId xmlns="" xmlns:a16="http://schemas.microsoft.com/office/drawing/2014/main" id="{67504338-8903-4BBD-BD17-2AB11C69382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7" name="Straight Connector 546">
                  <a:extLst>
                    <a:ext uri="{FF2B5EF4-FFF2-40B4-BE49-F238E27FC236}">
                      <a16:creationId xmlns="" xmlns:a16="http://schemas.microsoft.com/office/drawing/2014/main" id="{CB0BDC1E-0A15-4BE8-959B-B3E84E91134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8" name="Straight Connector 547">
                  <a:extLst>
                    <a:ext uri="{FF2B5EF4-FFF2-40B4-BE49-F238E27FC236}">
                      <a16:creationId xmlns="" xmlns:a16="http://schemas.microsoft.com/office/drawing/2014/main" id="{D12D6F33-7EA7-40BC-A3FD-759E153DB6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9" name="Straight Connector 548">
                  <a:extLst>
                    <a:ext uri="{FF2B5EF4-FFF2-40B4-BE49-F238E27FC236}">
                      <a16:creationId xmlns="" xmlns:a16="http://schemas.microsoft.com/office/drawing/2014/main" id="{D8AF7F57-D5E0-4F7D-B20C-BA891BB886F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50" name="Straight Connector 549">
                  <a:extLst>
                    <a:ext uri="{FF2B5EF4-FFF2-40B4-BE49-F238E27FC236}">
                      <a16:creationId xmlns="" xmlns:a16="http://schemas.microsoft.com/office/drawing/2014/main" id="{F8B13711-C507-4440-8121-AC6E78504CD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551" name="Oval 550">
                  <a:extLst>
                    <a:ext uri="{FF2B5EF4-FFF2-40B4-BE49-F238E27FC236}">
                      <a16:creationId xmlns="" xmlns:a16="http://schemas.microsoft.com/office/drawing/2014/main" id="{D9AE817A-1E84-4F92-AB13-45A62C8D7E0D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52" name="Oval 551">
                  <a:extLst>
                    <a:ext uri="{FF2B5EF4-FFF2-40B4-BE49-F238E27FC236}">
                      <a16:creationId xmlns="" xmlns:a16="http://schemas.microsoft.com/office/drawing/2014/main" id="{54E1280F-ACF6-4502-9DBF-B78388B441B1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53" name="Oval 552">
                  <a:extLst>
                    <a:ext uri="{FF2B5EF4-FFF2-40B4-BE49-F238E27FC236}">
                      <a16:creationId xmlns="" xmlns:a16="http://schemas.microsoft.com/office/drawing/2014/main" id="{991BE75B-D1A2-4D13-832F-63ECF616F00C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554" name="Oval 553">
                  <a:extLst>
                    <a:ext uri="{FF2B5EF4-FFF2-40B4-BE49-F238E27FC236}">
                      <a16:creationId xmlns="" xmlns:a16="http://schemas.microsoft.com/office/drawing/2014/main" id="{18F709A8-F755-4B76-A322-4D8DA05920CF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55" name="Oval 554">
                  <a:extLst>
                    <a:ext uri="{FF2B5EF4-FFF2-40B4-BE49-F238E27FC236}">
                      <a16:creationId xmlns="" xmlns:a16="http://schemas.microsoft.com/office/drawing/2014/main" id="{CB8B317D-C1E5-4E25-B2F0-7B1996CA72DD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556" name="Oval 555">
                  <a:extLst>
                    <a:ext uri="{FF2B5EF4-FFF2-40B4-BE49-F238E27FC236}">
                      <a16:creationId xmlns="" xmlns:a16="http://schemas.microsoft.com/office/drawing/2014/main" id="{D34F99E4-B4B6-44CC-AE99-656E4D9BA4D8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557" name="TextBox 556">
                  <a:extLst>
                    <a:ext uri="{FF2B5EF4-FFF2-40B4-BE49-F238E27FC236}">
                      <a16:creationId xmlns="" xmlns:a16="http://schemas.microsoft.com/office/drawing/2014/main" id="{8D268AA8-70D9-4A8B-A37A-72A3312BD820}"/>
                    </a:ext>
                  </a:extLst>
                </p:cNvPr>
                <p:cNvSpPr txBox="1"/>
                <p:nvPr/>
              </p:nvSpPr>
              <p:spPr>
                <a:xfrm>
                  <a:off x="647007" y="958734"/>
                  <a:ext cx="232756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558" name="TextBox 557">
                  <a:extLst>
                    <a:ext uri="{FF2B5EF4-FFF2-40B4-BE49-F238E27FC236}">
                      <a16:creationId xmlns="" xmlns:a16="http://schemas.microsoft.com/office/drawing/2014/main" id="{84A1E88A-52C4-4FE8-AAA6-79AFA3A072BC}"/>
                    </a:ext>
                  </a:extLst>
                </p:cNvPr>
                <p:cNvSpPr txBox="1"/>
                <p:nvPr/>
              </p:nvSpPr>
              <p:spPr>
                <a:xfrm>
                  <a:off x="649779" y="1106977"/>
                  <a:ext cx="232756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5</a:t>
                  </a:r>
                </a:p>
              </p:txBody>
            </p:sp>
            <p:sp>
              <p:nvSpPr>
                <p:cNvPr id="559" name="TextBox 558">
                  <a:extLst>
                    <a:ext uri="{FF2B5EF4-FFF2-40B4-BE49-F238E27FC236}">
                      <a16:creationId xmlns="" xmlns:a16="http://schemas.microsoft.com/office/drawing/2014/main" id="{A68FD939-4D29-435F-9EF4-CF1195A578BE}"/>
                    </a:ext>
                  </a:extLst>
                </p:cNvPr>
                <p:cNvSpPr txBox="1"/>
                <p:nvPr/>
              </p:nvSpPr>
              <p:spPr>
                <a:xfrm>
                  <a:off x="606868" y="1236592"/>
                  <a:ext cx="354637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35</a:t>
                  </a:r>
                </a:p>
              </p:txBody>
            </p:sp>
            <p:sp>
              <p:nvSpPr>
                <p:cNvPr id="560" name="TextBox 559">
                  <a:extLst>
                    <a:ext uri="{FF2B5EF4-FFF2-40B4-BE49-F238E27FC236}">
                      <a16:creationId xmlns="" xmlns:a16="http://schemas.microsoft.com/office/drawing/2014/main" id="{D7E0A180-B482-4483-9D2B-6E1E72F99AAE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561" name="TextBox 560">
                  <a:extLst>
                    <a:ext uri="{FF2B5EF4-FFF2-40B4-BE49-F238E27FC236}">
                      <a16:creationId xmlns="" xmlns:a16="http://schemas.microsoft.com/office/drawing/2014/main" id="{4940701E-D804-43AB-97C2-4CF4507F940E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562" name="TextBox 561">
                  <a:extLst>
                    <a:ext uri="{FF2B5EF4-FFF2-40B4-BE49-F238E27FC236}">
                      <a16:creationId xmlns="" xmlns:a16="http://schemas.microsoft.com/office/drawing/2014/main" id="{4DEF2B33-74AB-4D7C-B16A-14CD5C3453FE}"/>
                    </a:ext>
                  </a:extLst>
                </p:cNvPr>
                <p:cNvSpPr txBox="1"/>
                <p:nvPr/>
              </p:nvSpPr>
              <p:spPr>
                <a:xfrm>
                  <a:off x="648393" y="1679169"/>
                  <a:ext cx="232756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2</a:t>
                  </a:r>
                </a:p>
              </p:txBody>
            </p:sp>
          </p:grpSp>
          <p:sp>
            <p:nvSpPr>
              <p:cNvPr id="1076" name="TextBox 1075">
                <a:extLst>
                  <a:ext uri="{FF2B5EF4-FFF2-40B4-BE49-F238E27FC236}">
                    <a16:creationId xmlns="" xmlns:a16="http://schemas.microsoft.com/office/drawing/2014/main" id="{DDFD98C7-E67F-4855-905E-6F237F8B1AA3}"/>
                  </a:ext>
                </a:extLst>
              </p:cNvPr>
              <p:cNvSpPr txBox="1"/>
              <p:nvPr/>
            </p:nvSpPr>
            <p:spPr>
              <a:xfrm>
                <a:off x="8747559" y="74949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</p:grpSp>
        <p:grpSp>
          <p:nvGrpSpPr>
            <p:cNvPr id="52" name="Group 51">
              <a:extLst>
                <a:ext uri="{FF2B5EF4-FFF2-40B4-BE49-F238E27FC236}">
                  <a16:creationId xmlns="" xmlns:a16="http://schemas.microsoft.com/office/drawing/2014/main" id="{671CDA93-449D-4322-9F3B-CD0F588AFAD6}"/>
                </a:ext>
              </a:extLst>
            </p:cNvPr>
            <p:cNvGrpSpPr/>
            <p:nvPr/>
          </p:nvGrpSpPr>
          <p:grpSpPr>
            <a:xfrm>
              <a:off x="422647" y="5160228"/>
              <a:ext cx="555803" cy="1079891"/>
              <a:chOff x="422647" y="5160228"/>
              <a:chExt cx="555803" cy="1079891"/>
            </a:xfrm>
          </p:grpSpPr>
          <p:sp>
            <p:nvSpPr>
              <p:cNvPr id="623" name="TextBox 622">
                <a:extLst>
                  <a:ext uri="{FF2B5EF4-FFF2-40B4-BE49-F238E27FC236}">
                    <a16:creationId xmlns="" xmlns:a16="http://schemas.microsoft.com/office/drawing/2014/main" id="{884DA20C-7834-47B7-A2EC-A6CB67E72CF6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624" name="Oval 623">
                <a:extLst>
                  <a:ext uri="{FF2B5EF4-FFF2-40B4-BE49-F238E27FC236}">
                    <a16:creationId xmlns="" xmlns:a16="http://schemas.microsoft.com/office/drawing/2014/main" id="{E8983B42-BD86-4071-92C8-05987AF84522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625" name="Straight Connector 624">
                <a:extLst>
                  <a:ext uri="{FF2B5EF4-FFF2-40B4-BE49-F238E27FC236}">
                    <a16:creationId xmlns="" xmlns:a16="http://schemas.microsoft.com/office/drawing/2014/main" id="{8D84E9B0-A168-4994-AA6D-2463132778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6" name="Straight Connector 625">
                <a:extLst>
                  <a:ext uri="{FF2B5EF4-FFF2-40B4-BE49-F238E27FC236}">
                    <a16:creationId xmlns="" xmlns:a16="http://schemas.microsoft.com/office/drawing/2014/main" id="{15623C79-C55C-47F8-B9E8-9C56A26E9F2B}"/>
                  </a:ext>
                </a:extLst>
              </p:cNvPr>
              <p:cNvCxnSpPr>
                <a:cxnSpLocks/>
                <a:stCxn id="623" idx="0"/>
                <a:endCxn id="623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7" name="Straight Connector 626">
                <a:extLst>
                  <a:ext uri="{FF2B5EF4-FFF2-40B4-BE49-F238E27FC236}">
                    <a16:creationId xmlns="" xmlns:a16="http://schemas.microsoft.com/office/drawing/2014/main" id="{E9CD4D02-A521-435B-99D1-A11D509477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8" name="Straight Connector 627">
                <a:extLst>
                  <a:ext uri="{FF2B5EF4-FFF2-40B4-BE49-F238E27FC236}">
                    <a16:creationId xmlns="" xmlns:a16="http://schemas.microsoft.com/office/drawing/2014/main" id="{61E267C5-C5D4-4951-B437-8A925DFF56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9" name="Straight Connector 628">
                <a:extLst>
                  <a:ext uri="{FF2B5EF4-FFF2-40B4-BE49-F238E27FC236}">
                    <a16:creationId xmlns="" xmlns:a16="http://schemas.microsoft.com/office/drawing/2014/main" id="{ABC99031-9A30-4A6F-A742-934F028EF0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0" name="Straight Connector 629">
                <a:extLst>
                  <a:ext uri="{FF2B5EF4-FFF2-40B4-BE49-F238E27FC236}">
                    <a16:creationId xmlns="" xmlns:a16="http://schemas.microsoft.com/office/drawing/2014/main" id="{F2E8F71B-3B2C-4845-BC79-5CC14C0AAA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1" name="Straight Connector 630">
                <a:extLst>
                  <a:ext uri="{FF2B5EF4-FFF2-40B4-BE49-F238E27FC236}">
                    <a16:creationId xmlns="" xmlns:a16="http://schemas.microsoft.com/office/drawing/2014/main" id="{2DA32CEC-7D4D-41E0-9F9A-1BA47A6E787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2" name="Straight Connector 631">
                <a:extLst>
                  <a:ext uri="{FF2B5EF4-FFF2-40B4-BE49-F238E27FC236}">
                    <a16:creationId xmlns="" xmlns:a16="http://schemas.microsoft.com/office/drawing/2014/main" id="{AE4A328D-DF9F-43AE-8CF5-8AEDFAF7E9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33" name="Oval 632">
                <a:extLst>
                  <a:ext uri="{FF2B5EF4-FFF2-40B4-BE49-F238E27FC236}">
                    <a16:creationId xmlns="" xmlns:a16="http://schemas.microsoft.com/office/drawing/2014/main" id="{58372D82-8323-46E6-A8A2-2EFFD70C25FC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4" name="Oval 633">
                <a:extLst>
                  <a:ext uri="{FF2B5EF4-FFF2-40B4-BE49-F238E27FC236}">
                    <a16:creationId xmlns="" xmlns:a16="http://schemas.microsoft.com/office/drawing/2014/main" id="{18E5F1F0-3270-4558-86DC-C2B307F5E585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5" name="Oval 634">
                <a:extLst>
                  <a:ext uri="{FF2B5EF4-FFF2-40B4-BE49-F238E27FC236}">
                    <a16:creationId xmlns="" xmlns:a16="http://schemas.microsoft.com/office/drawing/2014/main" id="{BA54BD99-E85D-4156-8419-99B3631E4FC8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6" name="Oval 635">
                <a:extLst>
                  <a:ext uri="{FF2B5EF4-FFF2-40B4-BE49-F238E27FC236}">
                    <a16:creationId xmlns="" xmlns:a16="http://schemas.microsoft.com/office/drawing/2014/main" id="{8D288D9C-FC8F-41D5-8F15-E10E3F455CA1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37" name="Oval 636">
                <a:extLst>
                  <a:ext uri="{FF2B5EF4-FFF2-40B4-BE49-F238E27FC236}">
                    <a16:creationId xmlns="" xmlns:a16="http://schemas.microsoft.com/office/drawing/2014/main" id="{1FB594C9-BF9A-4D05-A9CE-B13AB55787DE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38" name="Oval 637">
                <a:extLst>
                  <a:ext uri="{FF2B5EF4-FFF2-40B4-BE49-F238E27FC236}">
                    <a16:creationId xmlns="" xmlns:a16="http://schemas.microsoft.com/office/drawing/2014/main" id="{03964FB2-4BBC-4019-858F-CDC25219C02A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39" name="TextBox 638">
                <a:extLst>
                  <a:ext uri="{FF2B5EF4-FFF2-40B4-BE49-F238E27FC236}">
                    <a16:creationId xmlns="" xmlns:a16="http://schemas.microsoft.com/office/drawing/2014/main" id="{C56E2BCA-DE6C-4FCC-BE4C-177ABC05717A}"/>
                  </a:ext>
                </a:extLst>
              </p:cNvPr>
              <p:cNvSpPr txBox="1"/>
              <p:nvPr/>
            </p:nvSpPr>
            <p:spPr>
              <a:xfrm>
                <a:off x="656833" y="5303020"/>
                <a:ext cx="318845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55</a:t>
                </a:r>
              </a:p>
            </p:txBody>
          </p:sp>
          <p:sp>
            <p:nvSpPr>
              <p:cNvPr id="640" name="TextBox 639">
                <a:extLst>
                  <a:ext uri="{FF2B5EF4-FFF2-40B4-BE49-F238E27FC236}">
                    <a16:creationId xmlns="" xmlns:a16="http://schemas.microsoft.com/office/drawing/2014/main" id="{C8005F0A-FD93-4A5C-9BDA-2FB670A03762}"/>
                  </a:ext>
                </a:extLst>
              </p:cNvPr>
              <p:cNvSpPr txBox="1"/>
              <p:nvPr/>
            </p:nvSpPr>
            <p:spPr>
              <a:xfrm>
                <a:off x="656833" y="5420315"/>
                <a:ext cx="32161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53</a:t>
                </a:r>
              </a:p>
            </p:txBody>
          </p:sp>
          <p:sp>
            <p:nvSpPr>
              <p:cNvPr id="641" name="TextBox 640">
                <a:extLst>
                  <a:ext uri="{FF2B5EF4-FFF2-40B4-BE49-F238E27FC236}">
                    <a16:creationId xmlns="" xmlns:a16="http://schemas.microsoft.com/office/drawing/2014/main" id="{9A2F6FEA-690A-46F8-9246-1A6E24CF4EEC}"/>
                  </a:ext>
                </a:extLst>
              </p:cNvPr>
              <p:cNvSpPr txBox="1"/>
              <p:nvPr/>
            </p:nvSpPr>
            <p:spPr>
              <a:xfrm>
                <a:off x="628258" y="5580878"/>
                <a:ext cx="32438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235</a:t>
                </a:r>
              </a:p>
            </p:txBody>
          </p:sp>
          <p:sp>
            <p:nvSpPr>
              <p:cNvPr id="642" name="TextBox 641">
                <a:extLst>
                  <a:ext uri="{FF2B5EF4-FFF2-40B4-BE49-F238E27FC236}">
                    <a16:creationId xmlns="" xmlns:a16="http://schemas.microsoft.com/office/drawing/2014/main" id="{CC2258F3-0139-4B25-9915-9B488064273C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643" name="TextBox 642">
                <a:extLst>
                  <a:ext uri="{FF2B5EF4-FFF2-40B4-BE49-F238E27FC236}">
                    <a16:creationId xmlns="" xmlns:a16="http://schemas.microsoft.com/office/drawing/2014/main" id="{886DB87E-24D4-4B37-ACC1-467EE9DAAFDA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644" name="TextBox 643">
                <a:extLst>
                  <a:ext uri="{FF2B5EF4-FFF2-40B4-BE49-F238E27FC236}">
                    <a16:creationId xmlns="" xmlns:a16="http://schemas.microsoft.com/office/drawing/2014/main" id="{0008B604-EE5A-442A-AEE3-B5B8D04C11FF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</a:t>
                </a:r>
              </a:p>
            </p:txBody>
          </p:sp>
          <p:sp>
            <p:nvSpPr>
              <p:cNvPr id="1077" name="TextBox 1076">
                <a:extLst>
                  <a:ext uri="{FF2B5EF4-FFF2-40B4-BE49-F238E27FC236}">
                    <a16:creationId xmlns="" xmlns:a16="http://schemas.microsoft.com/office/drawing/2014/main" id="{8810546A-E3B8-4A5D-A6C8-C04EEEF9BD19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</a:t>
                </a:r>
              </a:p>
            </p:txBody>
          </p:sp>
        </p:grpSp>
        <p:grpSp>
          <p:nvGrpSpPr>
            <p:cNvPr id="1078" name="Group 1077">
              <a:extLst>
                <a:ext uri="{FF2B5EF4-FFF2-40B4-BE49-F238E27FC236}">
                  <a16:creationId xmlns="" xmlns:a16="http://schemas.microsoft.com/office/drawing/2014/main" id="{B479A551-1589-4649-A5A5-5E285D0AF067}"/>
                </a:ext>
              </a:extLst>
            </p:cNvPr>
            <p:cNvGrpSpPr/>
            <p:nvPr/>
          </p:nvGrpSpPr>
          <p:grpSpPr>
            <a:xfrm>
              <a:off x="1091240" y="5165144"/>
              <a:ext cx="572081" cy="1059263"/>
              <a:chOff x="422647" y="5160228"/>
              <a:chExt cx="572081" cy="1059263"/>
            </a:xfrm>
          </p:grpSpPr>
          <p:sp>
            <p:nvSpPr>
              <p:cNvPr id="1079" name="TextBox 1078">
                <a:extLst>
                  <a:ext uri="{FF2B5EF4-FFF2-40B4-BE49-F238E27FC236}">
                    <a16:creationId xmlns="" xmlns:a16="http://schemas.microsoft.com/office/drawing/2014/main" id="{A44158EB-533F-4069-A95F-1ECFDC7F3649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080" name="Oval 1079">
                <a:extLst>
                  <a:ext uri="{FF2B5EF4-FFF2-40B4-BE49-F238E27FC236}">
                    <a16:creationId xmlns="" xmlns:a16="http://schemas.microsoft.com/office/drawing/2014/main" id="{F1B2A91B-8712-492B-98C2-8DD33BDC5536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081" name="Straight Connector 1080">
                <a:extLst>
                  <a:ext uri="{FF2B5EF4-FFF2-40B4-BE49-F238E27FC236}">
                    <a16:creationId xmlns="" xmlns:a16="http://schemas.microsoft.com/office/drawing/2014/main" id="{4CE34EA9-F1AE-4A98-8AB4-5B4F6DE99F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2" name="Straight Connector 1081">
                <a:extLst>
                  <a:ext uri="{FF2B5EF4-FFF2-40B4-BE49-F238E27FC236}">
                    <a16:creationId xmlns="" xmlns:a16="http://schemas.microsoft.com/office/drawing/2014/main" id="{CB3DF08F-2AB0-4C3A-AEF4-D0CC843C405E}"/>
                  </a:ext>
                </a:extLst>
              </p:cNvPr>
              <p:cNvCxnSpPr>
                <a:cxnSpLocks/>
                <a:stCxn id="1079" idx="0"/>
                <a:endCxn id="1079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3" name="Straight Connector 1082">
                <a:extLst>
                  <a:ext uri="{FF2B5EF4-FFF2-40B4-BE49-F238E27FC236}">
                    <a16:creationId xmlns="" xmlns:a16="http://schemas.microsoft.com/office/drawing/2014/main" id="{5C4ED9FC-03B7-4682-AFB8-15D935FDC2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4" name="Straight Connector 1083">
                <a:extLst>
                  <a:ext uri="{FF2B5EF4-FFF2-40B4-BE49-F238E27FC236}">
                    <a16:creationId xmlns="" xmlns:a16="http://schemas.microsoft.com/office/drawing/2014/main" id="{F91F77DB-06F6-4040-967C-7CE9718397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5" name="Straight Connector 1084">
                <a:extLst>
                  <a:ext uri="{FF2B5EF4-FFF2-40B4-BE49-F238E27FC236}">
                    <a16:creationId xmlns="" xmlns:a16="http://schemas.microsoft.com/office/drawing/2014/main" id="{7206AC4E-6A6F-4B20-9AFE-FDA1AF3732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6" name="Straight Connector 1085">
                <a:extLst>
                  <a:ext uri="{FF2B5EF4-FFF2-40B4-BE49-F238E27FC236}">
                    <a16:creationId xmlns="" xmlns:a16="http://schemas.microsoft.com/office/drawing/2014/main" id="{7165BB7C-EDBF-473D-B4C7-3AE348F2D20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7" name="Straight Connector 1086">
                <a:extLst>
                  <a:ext uri="{FF2B5EF4-FFF2-40B4-BE49-F238E27FC236}">
                    <a16:creationId xmlns="" xmlns:a16="http://schemas.microsoft.com/office/drawing/2014/main" id="{289ED030-0667-4E61-B447-3288B8FCA9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8" name="Straight Connector 1087">
                <a:extLst>
                  <a:ext uri="{FF2B5EF4-FFF2-40B4-BE49-F238E27FC236}">
                    <a16:creationId xmlns="" xmlns:a16="http://schemas.microsoft.com/office/drawing/2014/main" id="{3B4C1AE1-5F67-46F6-A2B4-16F4C72C30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89" name="Oval 1088">
                <a:extLst>
                  <a:ext uri="{FF2B5EF4-FFF2-40B4-BE49-F238E27FC236}">
                    <a16:creationId xmlns="" xmlns:a16="http://schemas.microsoft.com/office/drawing/2014/main" id="{D06F342A-9661-4053-AA74-B197EA634F67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0" name="Oval 1089">
                <a:extLst>
                  <a:ext uri="{FF2B5EF4-FFF2-40B4-BE49-F238E27FC236}">
                    <a16:creationId xmlns="" xmlns:a16="http://schemas.microsoft.com/office/drawing/2014/main" id="{327C8462-7A0C-4B39-9612-488511E02906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1" name="Oval 1090">
                <a:extLst>
                  <a:ext uri="{FF2B5EF4-FFF2-40B4-BE49-F238E27FC236}">
                    <a16:creationId xmlns="" xmlns:a16="http://schemas.microsoft.com/office/drawing/2014/main" id="{7D04DE55-0F04-471D-938C-B6D6304A3F0A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2" name="Oval 1091">
                <a:extLst>
                  <a:ext uri="{FF2B5EF4-FFF2-40B4-BE49-F238E27FC236}">
                    <a16:creationId xmlns="" xmlns:a16="http://schemas.microsoft.com/office/drawing/2014/main" id="{FF0186F7-B9DF-49D8-9E3D-4196EA7AD948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93" name="Oval 1092">
                <a:extLst>
                  <a:ext uri="{FF2B5EF4-FFF2-40B4-BE49-F238E27FC236}">
                    <a16:creationId xmlns="" xmlns:a16="http://schemas.microsoft.com/office/drawing/2014/main" id="{C91B6A84-6000-401E-BE85-C774891128E3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94" name="Oval 1093">
                <a:extLst>
                  <a:ext uri="{FF2B5EF4-FFF2-40B4-BE49-F238E27FC236}">
                    <a16:creationId xmlns="" xmlns:a16="http://schemas.microsoft.com/office/drawing/2014/main" id="{D81A5CA5-D2C0-4019-8164-57B4B93CF502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95" name="TextBox 1094">
                <a:extLst>
                  <a:ext uri="{FF2B5EF4-FFF2-40B4-BE49-F238E27FC236}">
                    <a16:creationId xmlns="" xmlns:a16="http://schemas.microsoft.com/office/drawing/2014/main" id="{A9D0975C-5202-4707-A451-D83B957EA2C9}"/>
                  </a:ext>
                </a:extLst>
              </p:cNvPr>
              <p:cNvSpPr txBox="1"/>
              <p:nvPr/>
            </p:nvSpPr>
            <p:spPr>
              <a:xfrm>
                <a:off x="662900" y="5292704"/>
                <a:ext cx="33182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42</a:t>
                </a:r>
              </a:p>
            </p:txBody>
          </p:sp>
          <p:sp>
            <p:nvSpPr>
              <p:cNvPr id="1096" name="TextBox 1095">
                <a:extLst>
                  <a:ext uri="{FF2B5EF4-FFF2-40B4-BE49-F238E27FC236}">
                    <a16:creationId xmlns="" xmlns:a16="http://schemas.microsoft.com/office/drawing/2014/main" id="{7818DC06-5D47-4AFE-8EAB-CB2C545ABB1F}"/>
                  </a:ext>
                </a:extLst>
              </p:cNvPr>
              <p:cNvSpPr txBox="1"/>
              <p:nvPr/>
            </p:nvSpPr>
            <p:spPr>
              <a:xfrm>
                <a:off x="653375" y="5430631"/>
                <a:ext cx="33460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29</a:t>
                </a:r>
              </a:p>
            </p:txBody>
          </p:sp>
          <p:sp>
            <p:nvSpPr>
              <p:cNvPr id="1097" name="TextBox 1096">
                <a:extLst>
                  <a:ext uri="{FF2B5EF4-FFF2-40B4-BE49-F238E27FC236}">
                    <a16:creationId xmlns="" xmlns:a16="http://schemas.microsoft.com/office/drawing/2014/main" id="{5BFAF1A0-31E8-4E49-8F7F-7B093587F8B3}"/>
                  </a:ext>
                </a:extLst>
              </p:cNvPr>
              <p:cNvSpPr txBox="1"/>
              <p:nvPr/>
            </p:nvSpPr>
            <p:spPr>
              <a:xfrm>
                <a:off x="621503" y="5570563"/>
                <a:ext cx="32161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127</a:t>
                </a:r>
              </a:p>
            </p:txBody>
          </p:sp>
          <p:sp>
            <p:nvSpPr>
              <p:cNvPr id="1098" name="TextBox 1097">
                <a:extLst>
                  <a:ext uri="{FF2B5EF4-FFF2-40B4-BE49-F238E27FC236}">
                    <a16:creationId xmlns="" xmlns:a16="http://schemas.microsoft.com/office/drawing/2014/main" id="{DDF81F76-C42D-40E1-8885-DB16F60A2550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99" name="TextBox 1098">
                <a:extLst>
                  <a:ext uri="{FF2B5EF4-FFF2-40B4-BE49-F238E27FC236}">
                    <a16:creationId xmlns="" xmlns:a16="http://schemas.microsoft.com/office/drawing/2014/main" id="{BF0DA906-CCDE-417A-B3B4-71268D0F0B26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00" name="TextBox 1099">
                <a:extLst>
                  <a:ext uri="{FF2B5EF4-FFF2-40B4-BE49-F238E27FC236}">
                    <a16:creationId xmlns="" xmlns:a16="http://schemas.microsoft.com/office/drawing/2014/main" id="{43C5585C-6A8F-428A-BFF5-7FFE3293A047}"/>
                  </a:ext>
                </a:extLst>
              </p:cNvPr>
              <p:cNvSpPr txBox="1"/>
              <p:nvPr/>
            </p:nvSpPr>
            <p:spPr>
              <a:xfrm>
                <a:off x="643850" y="6002827"/>
                <a:ext cx="333214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92</a:t>
                </a:r>
              </a:p>
            </p:txBody>
          </p:sp>
          <p:sp>
            <p:nvSpPr>
              <p:cNvPr id="1101" name="TextBox 1100">
                <a:extLst>
                  <a:ext uri="{FF2B5EF4-FFF2-40B4-BE49-F238E27FC236}">
                    <a16:creationId xmlns="" xmlns:a16="http://schemas.microsoft.com/office/drawing/2014/main" id="{F23340B9-EED8-4172-9858-B9F78B25BEE9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</p:grpSp>
        <p:grpSp>
          <p:nvGrpSpPr>
            <p:cNvPr id="1102" name="Group 1101">
              <a:extLst>
                <a:ext uri="{FF2B5EF4-FFF2-40B4-BE49-F238E27FC236}">
                  <a16:creationId xmlns="" xmlns:a16="http://schemas.microsoft.com/office/drawing/2014/main" id="{2E2AE07E-7573-4D1A-AC67-E5A559869F78}"/>
                </a:ext>
              </a:extLst>
            </p:cNvPr>
            <p:cNvGrpSpPr/>
            <p:nvPr/>
          </p:nvGrpSpPr>
          <p:grpSpPr>
            <a:xfrm>
              <a:off x="1725421" y="5165144"/>
              <a:ext cx="596673" cy="1069577"/>
              <a:chOff x="422647" y="5160228"/>
              <a:chExt cx="596673" cy="1069577"/>
            </a:xfrm>
          </p:grpSpPr>
          <p:sp>
            <p:nvSpPr>
              <p:cNvPr id="1103" name="TextBox 1102">
                <a:extLst>
                  <a:ext uri="{FF2B5EF4-FFF2-40B4-BE49-F238E27FC236}">
                    <a16:creationId xmlns="" xmlns:a16="http://schemas.microsoft.com/office/drawing/2014/main" id="{45935403-4EAE-4F89-A8E2-34EE24F8CEF4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104" name="Oval 1103">
                <a:extLst>
                  <a:ext uri="{FF2B5EF4-FFF2-40B4-BE49-F238E27FC236}">
                    <a16:creationId xmlns="" xmlns:a16="http://schemas.microsoft.com/office/drawing/2014/main" id="{744AF9FB-87AC-4229-8BA4-98824EB83E48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05" name="Straight Connector 1104">
                <a:extLst>
                  <a:ext uri="{FF2B5EF4-FFF2-40B4-BE49-F238E27FC236}">
                    <a16:creationId xmlns="" xmlns:a16="http://schemas.microsoft.com/office/drawing/2014/main" id="{BC306F53-59E2-441B-8BB8-683F6DEB09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6" name="Straight Connector 1105">
                <a:extLst>
                  <a:ext uri="{FF2B5EF4-FFF2-40B4-BE49-F238E27FC236}">
                    <a16:creationId xmlns="" xmlns:a16="http://schemas.microsoft.com/office/drawing/2014/main" id="{87BC3AEE-0D1B-420D-8741-78C8E7221D5E}"/>
                  </a:ext>
                </a:extLst>
              </p:cNvPr>
              <p:cNvCxnSpPr>
                <a:cxnSpLocks/>
                <a:stCxn id="1103" idx="0"/>
                <a:endCxn id="1103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7" name="Straight Connector 1106">
                <a:extLst>
                  <a:ext uri="{FF2B5EF4-FFF2-40B4-BE49-F238E27FC236}">
                    <a16:creationId xmlns="" xmlns:a16="http://schemas.microsoft.com/office/drawing/2014/main" id="{60EB07D8-71F2-4393-B699-A7566C3365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8" name="Straight Connector 1107">
                <a:extLst>
                  <a:ext uri="{FF2B5EF4-FFF2-40B4-BE49-F238E27FC236}">
                    <a16:creationId xmlns="" xmlns:a16="http://schemas.microsoft.com/office/drawing/2014/main" id="{AD99CDD8-D3B1-4DA7-B46F-B361F5B8ED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09" name="Straight Connector 1108">
                <a:extLst>
                  <a:ext uri="{FF2B5EF4-FFF2-40B4-BE49-F238E27FC236}">
                    <a16:creationId xmlns="" xmlns:a16="http://schemas.microsoft.com/office/drawing/2014/main" id="{B2600C85-E0DE-4628-934E-AF5FE5892A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0" name="Straight Connector 1109">
                <a:extLst>
                  <a:ext uri="{FF2B5EF4-FFF2-40B4-BE49-F238E27FC236}">
                    <a16:creationId xmlns="" xmlns:a16="http://schemas.microsoft.com/office/drawing/2014/main" id="{ED4FDF87-C17F-4395-BE8A-1D96C086E7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1" name="Straight Connector 1110">
                <a:extLst>
                  <a:ext uri="{FF2B5EF4-FFF2-40B4-BE49-F238E27FC236}">
                    <a16:creationId xmlns="" xmlns:a16="http://schemas.microsoft.com/office/drawing/2014/main" id="{774427EA-1443-4D5D-A7D3-C4F4CC290EA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12" name="Straight Connector 1111">
                <a:extLst>
                  <a:ext uri="{FF2B5EF4-FFF2-40B4-BE49-F238E27FC236}">
                    <a16:creationId xmlns="" xmlns:a16="http://schemas.microsoft.com/office/drawing/2014/main" id="{8A7DF845-A9B1-40BF-8671-9DD24E7E8F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13" name="Oval 1112">
                <a:extLst>
                  <a:ext uri="{FF2B5EF4-FFF2-40B4-BE49-F238E27FC236}">
                    <a16:creationId xmlns="" xmlns:a16="http://schemas.microsoft.com/office/drawing/2014/main" id="{3AA848DE-DC87-4540-AA6F-02D6020E62CB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4" name="Oval 1113">
                <a:extLst>
                  <a:ext uri="{FF2B5EF4-FFF2-40B4-BE49-F238E27FC236}">
                    <a16:creationId xmlns="" xmlns:a16="http://schemas.microsoft.com/office/drawing/2014/main" id="{95FFA1B8-34D4-4A31-8BE7-2C8B4D51B207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5" name="Oval 1114">
                <a:extLst>
                  <a:ext uri="{FF2B5EF4-FFF2-40B4-BE49-F238E27FC236}">
                    <a16:creationId xmlns="" xmlns:a16="http://schemas.microsoft.com/office/drawing/2014/main" id="{FEF2715F-D255-4CEB-B1F2-DDD6B44E3570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6" name="Oval 1115">
                <a:extLst>
                  <a:ext uri="{FF2B5EF4-FFF2-40B4-BE49-F238E27FC236}">
                    <a16:creationId xmlns="" xmlns:a16="http://schemas.microsoft.com/office/drawing/2014/main" id="{A01A672D-5A1A-49BF-B1EA-537DB5E3537E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17" name="Oval 1116">
                <a:extLst>
                  <a:ext uri="{FF2B5EF4-FFF2-40B4-BE49-F238E27FC236}">
                    <a16:creationId xmlns="" xmlns:a16="http://schemas.microsoft.com/office/drawing/2014/main" id="{DB2BC157-E88C-4005-973E-80B69D5C2A87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18" name="Oval 1117">
                <a:extLst>
                  <a:ext uri="{FF2B5EF4-FFF2-40B4-BE49-F238E27FC236}">
                    <a16:creationId xmlns="" xmlns:a16="http://schemas.microsoft.com/office/drawing/2014/main" id="{64EFA9DF-2A6C-4B63-A9BA-1C6B8962C0AB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19" name="TextBox 1118">
                <a:extLst>
                  <a:ext uri="{FF2B5EF4-FFF2-40B4-BE49-F238E27FC236}">
                    <a16:creationId xmlns="" xmlns:a16="http://schemas.microsoft.com/office/drawing/2014/main" id="{7E2FE3E4-B7EC-431C-B399-20BF0A81A59B}"/>
                  </a:ext>
                </a:extLst>
              </p:cNvPr>
              <p:cNvSpPr txBox="1"/>
              <p:nvPr/>
            </p:nvSpPr>
            <p:spPr>
              <a:xfrm>
                <a:off x="656532" y="5292704"/>
                <a:ext cx="30009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49</a:t>
                </a:r>
              </a:p>
            </p:txBody>
          </p:sp>
          <p:sp>
            <p:nvSpPr>
              <p:cNvPr id="1120" name="TextBox 1119">
                <a:extLst>
                  <a:ext uri="{FF2B5EF4-FFF2-40B4-BE49-F238E27FC236}">
                    <a16:creationId xmlns="" xmlns:a16="http://schemas.microsoft.com/office/drawing/2014/main" id="{E1012982-0DF7-496E-9EE3-617551C80168}"/>
                  </a:ext>
                </a:extLst>
              </p:cNvPr>
              <p:cNvSpPr txBox="1"/>
              <p:nvPr/>
            </p:nvSpPr>
            <p:spPr>
              <a:xfrm>
                <a:off x="666057" y="5440947"/>
                <a:ext cx="30286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34</a:t>
                </a:r>
              </a:p>
            </p:txBody>
          </p:sp>
          <p:sp>
            <p:nvSpPr>
              <p:cNvPr id="1121" name="TextBox 1120">
                <a:extLst>
                  <a:ext uri="{FF2B5EF4-FFF2-40B4-BE49-F238E27FC236}">
                    <a16:creationId xmlns="" xmlns:a16="http://schemas.microsoft.com/office/drawing/2014/main" id="{03A7FAB9-9F0A-4AFC-9E8E-41CD3D62B448}"/>
                  </a:ext>
                </a:extLst>
              </p:cNvPr>
              <p:cNvSpPr txBox="1"/>
              <p:nvPr/>
            </p:nvSpPr>
            <p:spPr>
              <a:xfrm>
                <a:off x="633822" y="5570563"/>
                <a:ext cx="38549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289</a:t>
                </a:r>
              </a:p>
            </p:txBody>
          </p:sp>
          <p:sp>
            <p:nvSpPr>
              <p:cNvPr id="1122" name="TextBox 1121">
                <a:extLst>
                  <a:ext uri="{FF2B5EF4-FFF2-40B4-BE49-F238E27FC236}">
                    <a16:creationId xmlns="" xmlns:a16="http://schemas.microsoft.com/office/drawing/2014/main" id="{F524A82E-690C-4E3A-B203-0B1B2B7D2146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23" name="TextBox 1122">
                <a:extLst>
                  <a:ext uri="{FF2B5EF4-FFF2-40B4-BE49-F238E27FC236}">
                    <a16:creationId xmlns="" xmlns:a16="http://schemas.microsoft.com/office/drawing/2014/main" id="{1DC6D256-705C-4AAC-BFC5-562EE0810872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24" name="TextBox 1123">
                <a:extLst>
                  <a:ext uri="{FF2B5EF4-FFF2-40B4-BE49-F238E27FC236}">
                    <a16:creationId xmlns="" xmlns:a16="http://schemas.microsoft.com/office/drawing/2014/main" id="{9FACA575-2F63-46F1-A231-FFAFA09CACD0}"/>
                  </a:ext>
                </a:extLst>
              </p:cNvPr>
              <p:cNvSpPr txBox="1"/>
              <p:nvPr/>
            </p:nvSpPr>
            <p:spPr>
              <a:xfrm>
                <a:off x="624297" y="6013141"/>
                <a:ext cx="381342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164</a:t>
                </a:r>
              </a:p>
            </p:txBody>
          </p:sp>
          <p:sp>
            <p:nvSpPr>
              <p:cNvPr id="1125" name="TextBox 1124">
                <a:extLst>
                  <a:ext uri="{FF2B5EF4-FFF2-40B4-BE49-F238E27FC236}">
                    <a16:creationId xmlns="" xmlns:a16="http://schemas.microsoft.com/office/drawing/2014/main" id="{ADAC5DCF-8007-4966-8398-B91F6C104DC0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</a:t>
                </a:r>
              </a:p>
            </p:txBody>
          </p:sp>
        </p:grpSp>
        <p:grpSp>
          <p:nvGrpSpPr>
            <p:cNvPr id="1126" name="Group 1125">
              <a:extLst>
                <a:ext uri="{FF2B5EF4-FFF2-40B4-BE49-F238E27FC236}">
                  <a16:creationId xmlns="" xmlns:a16="http://schemas.microsoft.com/office/drawing/2014/main" id="{4FCED723-DCD2-42AA-93AA-69680508E39A}"/>
                </a:ext>
              </a:extLst>
            </p:cNvPr>
            <p:cNvGrpSpPr/>
            <p:nvPr/>
          </p:nvGrpSpPr>
          <p:grpSpPr>
            <a:xfrm>
              <a:off x="2349769" y="5162686"/>
              <a:ext cx="507262" cy="1079891"/>
              <a:chOff x="422647" y="5160228"/>
              <a:chExt cx="507262" cy="1079891"/>
            </a:xfrm>
          </p:grpSpPr>
          <p:sp>
            <p:nvSpPr>
              <p:cNvPr id="1127" name="TextBox 1126">
                <a:extLst>
                  <a:ext uri="{FF2B5EF4-FFF2-40B4-BE49-F238E27FC236}">
                    <a16:creationId xmlns="" xmlns:a16="http://schemas.microsoft.com/office/drawing/2014/main" id="{75BE20FF-294F-424D-AF5A-33BA6EF41A1A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128" name="Oval 1127">
                <a:extLst>
                  <a:ext uri="{FF2B5EF4-FFF2-40B4-BE49-F238E27FC236}">
                    <a16:creationId xmlns="" xmlns:a16="http://schemas.microsoft.com/office/drawing/2014/main" id="{62B2B125-2C0A-4D66-B017-36766FF97A6F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29" name="Straight Connector 1128">
                <a:extLst>
                  <a:ext uri="{FF2B5EF4-FFF2-40B4-BE49-F238E27FC236}">
                    <a16:creationId xmlns="" xmlns:a16="http://schemas.microsoft.com/office/drawing/2014/main" id="{55BA485D-7BA2-4197-9A9C-A4EB96C882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0" name="Straight Connector 1129">
                <a:extLst>
                  <a:ext uri="{FF2B5EF4-FFF2-40B4-BE49-F238E27FC236}">
                    <a16:creationId xmlns="" xmlns:a16="http://schemas.microsoft.com/office/drawing/2014/main" id="{28028BE2-D0A4-459F-8AEE-8DF57575F133}"/>
                  </a:ext>
                </a:extLst>
              </p:cNvPr>
              <p:cNvCxnSpPr>
                <a:cxnSpLocks/>
                <a:stCxn id="1127" idx="0"/>
                <a:endCxn id="1127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1" name="Straight Connector 1130">
                <a:extLst>
                  <a:ext uri="{FF2B5EF4-FFF2-40B4-BE49-F238E27FC236}">
                    <a16:creationId xmlns="" xmlns:a16="http://schemas.microsoft.com/office/drawing/2014/main" id="{E9610B15-5974-47FC-9DE8-0C98CD9571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2" name="Straight Connector 1131">
                <a:extLst>
                  <a:ext uri="{FF2B5EF4-FFF2-40B4-BE49-F238E27FC236}">
                    <a16:creationId xmlns="" xmlns:a16="http://schemas.microsoft.com/office/drawing/2014/main" id="{9B4902CF-0144-425E-9EE4-80F5C77107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3" name="Straight Connector 1132">
                <a:extLst>
                  <a:ext uri="{FF2B5EF4-FFF2-40B4-BE49-F238E27FC236}">
                    <a16:creationId xmlns="" xmlns:a16="http://schemas.microsoft.com/office/drawing/2014/main" id="{37FFA790-A53E-4919-8DB3-F9014516EB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4" name="Straight Connector 1133">
                <a:extLst>
                  <a:ext uri="{FF2B5EF4-FFF2-40B4-BE49-F238E27FC236}">
                    <a16:creationId xmlns="" xmlns:a16="http://schemas.microsoft.com/office/drawing/2014/main" id="{CEA74B56-AF35-443F-8BEF-1AB626EE0F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5" name="Straight Connector 1134">
                <a:extLst>
                  <a:ext uri="{FF2B5EF4-FFF2-40B4-BE49-F238E27FC236}">
                    <a16:creationId xmlns="" xmlns:a16="http://schemas.microsoft.com/office/drawing/2014/main" id="{81D0EAE1-6F5A-4FA0-9DB0-1446C680C4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6" name="Straight Connector 1135">
                <a:extLst>
                  <a:ext uri="{FF2B5EF4-FFF2-40B4-BE49-F238E27FC236}">
                    <a16:creationId xmlns="" xmlns:a16="http://schemas.microsoft.com/office/drawing/2014/main" id="{2A4B07E1-6403-4F79-BBF6-94357AEBA7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37" name="Oval 1136">
                <a:extLst>
                  <a:ext uri="{FF2B5EF4-FFF2-40B4-BE49-F238E27FC236}">
                    <a16:creationId xmlns="" xmlns:a16="http://schemas.microsoft.com/office/drawing/2014/main" id="{CCF66E88-C481-4BA7-8C25-85B545159651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38" name="Oval 1137">
                <a:extLst>
                  <a:ext uri="{FF2B5EF4-FFF2-40B4-BE49-F238E27FC236}">
                    <a16:creationId xmlns="" xmlns:a16="http://schemas.microsoft.com/office/drawing/2014/main" id="{EB391CB5-57A4-44B2-8956-D743C004DC0F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39" name="Oval 1138">
                <a:extLst>
                  <a:ext uri="{FF2B5EF4-FFF2-40B4-BE49-F238E27FC236}">
                    <a16:creationId xmlns="" xmlns:a16="http://schemas.microsoft.com/office/drawing/2014/main" id="{10F8A04A-26CE-4CA3-905F-B9577CDCBF4E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40" name="Oval 1139">
                <a:extLst>
                  <a:ext uri="{FF2B5EF4-FFF2-40B4-BE49-F238E27FC236}">
                    <a16:creationId xmlns="" xmlns:a16="http://schemas.microsoft.com/office/drawing/2014/main" id="{66F4C791-3B37-44D2-996A-74B042544199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41" name="Oval 1140">
                <a:extLst>
                  <a:ext uri="{FF2B5EF4-FFF2-40B4-BE49-F238E27FC236}">
                    <a16:creationId xmlns="" xmlns:a16="http://schemas.microsoft.com/office/drawing/2014/main" id="{DEA9BB11-22E1-439B-9042-65CC97911198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42" name="Oval 1141">
                <a:extLst>
                  <a:ext uri="{FF2B5EF4-FFF2-40B4-BE49-F238E27FC236}">
                    <a16:creationId xmlns="" xmlns:a16="http://schemas.microsoft.com/office/drawing/2014/main" id="{2F8A33EC-6CFB-493F-AC34-A13C6F2DCE73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43" name="TextBox 1142">
                <a:extLst>
                  <a:ext uri="{FF2B5EF4-FFF2-40B4-BE49-F238E27FC236}">
                    <a16:creationId xmlns="" xmlns:a16="http://schemas.microsoft.com/office/drawing/2014/main" id="{E4D7A58D-E7BB-4773-8624-F521D1E9A7A5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44" name="TextBox 1143">
                <a:extLst>
                  <a:ext uri="{FF2B5EF4-FFF2-40B4-BE49-F238E27FC236}">
                    <a16:creationId xmlns="" xmlns:a16="http://schemas.microsoft.com/office/drawing/2014/main" id="{41BE1667-C2F8-450A-95BB-3CCD77E8425D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45" name="TextBox 1144">
                <a:extLst>
                  <a:ext uri="{FF2B5EF4-FFF2-40B4-BE49-F238E27FC236}">
                    <a16:creationId xmlns="" xmlns:a16="http://schemas.microsoft.com/office/drawing/2014/main" id="{EF5FE266-E2B7-4043-8A1E-4D9277F041DA}"/>
                  </a:ext>
                </a:extLst>
              </p:cNvPr>
              <p:cNvSpPr txBox="1"/>
              <p:nvPr/>
            </p:nvSpPr>
            <p:spPr>
              <a:xfrm>
                <a:off x="681789" y="5591194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46" name="TextBox 1145">
                <a:extLst>
                  <a:ext uri="{FF2B5EF4-FFF2-40B4-BE49-F238E27FC236}">
                    <a16:creationId xmlns="" xmlns:a16="http://schemas.microsoft.com/office/drawing/2014/main" id="{3F698C36-3E18-431C-B4AD-0BC4E28BA265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47" name="TextBox 1146">
                <a:extLst>
                  <a:ext uri="{FF2B5EF4-FFF2-40B4-BE49-F238E27FC236}">
                    <a16:creationId xmlns="" xmlns:a16="http://schemas.microsoft.com/office/drawing/2014/main" id="{AF54BB07-A07F-42EE-9E75-17E5CB1B6447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48" name="TextBox 1147">
                <a:extLst>
                  <a:ext uri="{FF2B5EF4-FFF2-40B4-BE49-F238E27FC236}">
                    <a16:creationId xmlns="" xmlns:a16="http://schemas.microsoft.com/office/drawing/2014/main" id="{0D69BCEB-48BB-45CF-8E4E-E3B5D830579F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49" name="TextBox 1148">
                <a:extLst>
                  <a:ext uri="{FF2B5EF4-FFF2-40B4-BE49-F238E27FC236}">
                    <a16:creationId xmlns="" xmlns:a16="http://schemas.microsoft.com/office/drawing/2014/main" id="{841012D8-9DAF-4B0D-9C9E-F22D8970D94C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150" name="Group 1149">
              <a:extLst>
                <a:ext uri="{FF2B5EF4-FFF2-40B4-BE49-F238E27FC236}">
                  <a16:creationId xmlns="" xmlns:a16="http://schemas.microsoft.com/office/drawing/2014/main" id="{AAF39635-3205-4EBF-A8F8-C9F826BE0DF9}"/>
                </a:ext>
              </a:extLst>
            </p:cNvPr>
            <p:cNvGrpSpPr/>
            <p:nvPr/>
          </p:nvGrpSpPr>
          <p:grpSpPr>
            <a:xfrm>
              <a:off x="2929873" y="5160228"/>
              <a:ext cx="577623" cy="1069576"/>
              <a:chOff x="422647" y="5160228"/>
              <a:chExt cx="577623" cy="1069576"/>
            </a:xfrm>
          </p:grpSpPr>
          <p:sp>
            <p:nvSpPr>
              <p:cNvPr id="1151" name="TextBox 1150">
                <a:extLst>
                  <a:ext uri="{FF2B5EF4-FFF2-40B4-BE49-F238E27FC236}">
                    <a16:creationId xmlns="" xmlns:a16="http://schemas.microsoft.com/office/drawing/2014/main" id="{8D267D54-AD0A-46F6-AAAB-A5E400F13174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152" name="Oval 1151">
                <a:extLst>
                  <a:ext uri="{FF2B5EF4-FFF2-40B4-BE49-F238E27FC236}">
                    <a16:creationId xmlns="" xmlns:a16="http://schemas.microsoft.com/office/drawing/2014/main" id="{A231131A-E59A-4368-95B5-38FA9E5C27CE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53" name="Straight Connector 1152">
                <a:extLst>
                  <a:ext uri="{FF2B5EF4-FFF2-40B4-BE49-F238E27FC236}">
                    <a16:creationId xmlns="" xmlns:a16="http://schemas.microsoft.com/office/drawing/2014/main" id="{378FB2E5-A378-452B-8FEE-40CFAE81DCB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4" name="Straight Connector 1153">
                <a:extLst>
                  <a:ext uri="{FF2B5EF4-FFF2-40B4-BE49-F238E27FC236}">
                    <a16:creationId xmlns="" xmlns:a16="http://schemas.microsoft.com/office/drawing/2014/main" id="{A019F8A6-090B-4D71-82A1-F5137C6A9576}"/>
                  </a:ext>
                </a:extLst>
              </p:cNvPr>
              <p:cNvCxnSpPr>
                <a:cxnSpLocks/>
                <a:stCxn id="1151" idx="0"/>
                <a:endCxn id="1151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5" name="Straight Connector 1154">
                <a:extLst>
                  <a:ext uri="{FF2B5EF4-FFF2-40B4-BE49-F238E27FC236}">
                    <a16:creationId xmlns="" xmlns:a16="http://schemas.microsoft.com/office/drawing/2014/main" id="{37D9FABC-5141-4AC2-82FB-2E406B6AD3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6" name="Straight Connector 1155">
                <a:extLst>
                  <a:ext uri="{FF2B5EF4-FFF2-40B4-BE49-F238E27FC236}">
                    <a16:creationId xmlns="" xmlns:a16="http://schemas.microsoft.com/office/drawing/2014/main" id="{B5FF3842-B70C-4D2A-A21F-5CAB821BF1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7" name="Straight Connector 1156">
                <a:extLst>
                  <a:ext uri="{FF2B5EF4-FFF2-40B4-BE49-F238E27FC236}">
                    <a16:creationId xmlns="" xmlns:a16="http://schemas.microsoft.com/office/drawing/2014/main" id="{2B57BF8D-03A4-49DA-8845-0200C1B2F0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8" name="Straight Connector 1157">
                <a:extLst>
                  <a:ext uri="{FF2B5EF4-FFF2-40B4-BE49-F238E27FC236}">
                    <a16:creationId xmlns="" xmlns:a16="http://schemas.microsoft.com/office/drawing/2014/main" id="{B33B15FF-E435-4EB8-8D4C-E109F10F9ED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9" name="Straight Connector 1158">
                <a:extLst>
                  <a:ext uri="{FF2B5EF4-FFF2-40B4-BE49-F238E27FC236}">
                    <a16:creationId xmlns="" xmlns:a16="http://schemas.microsoft.com/office/drawing/2014/main" id="{E44252CD-D451-4A19-87A3-FB6371A3EE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0" name="Straight Connector 1159">
                <a:extLst>
                  <a:ext uri="{FF2B5EF4-FFF2-40B4-BE49-F238E27FC236}">
                    <a16:creationId xmlns="" xmlns:a16="http://schemas.microsoft.com/office/drawing/2014/main" id="{6DF23FC0-F33E-46FC-936B-F5E33E502E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61" name="Oval 1160">
                <a:extLst>
                  <a:ext uri="{FF2B5EF4-FFF2-40B4-BE49-F238E27FC236}">
                    <a16:creationId xmlns="" xmlns:a16="http://schemas.microsoft.com/office/drawing/2014/main" id="{A001408E-5619-43DB-9EA2-3B83D6F12711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62" name="Oval 1161">
                <a:extLst>
                  <a:ext uri="{FF2B5EF4-FFF2-40B4-BE49-F238E27FC236}">
                    <a16:creationId xmlns="" xmlns:a16="http://schemas.microsoft.com/office/drawing/2014/main" id="{3DC9DB61-FE2A-4748-BE83-1E93A6AD6911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63" name="Oval 1162">
                <a:extLst>
                  <a:ext uri="{FF2B5EF4-FFF2-40B4-BE49-F238E27FC236}">
                    <a16:creationId xmlns="" xmlns:a16="http://schemas.microsoft.com/office/drawing/2014/main" id="{8A1C497F-7093-4A09-BDBD-A9F54984439A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64" name="Oval 1163">
                <a:extLst>
                  <a:ext uri="{FF2B5EF4-FFF2-40B4-BE49-F238E27FC236}">
                    <a16:creationId xmlns="" xmlns:a16="http://schemas.microsoft.com/office/drawing/2014/main" id="{666CED69-DA95-48A0-9BA8-934712C5B970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65" name="Oval 1164">
                <a:extLst>
                  <a:ext uri="{FF2B5EF4-FFF2-40B4-BE49-F238E27FC236}">
                    <a16:creationId xmlns="" xmlns:a16="http://schemas.microsoft.com/office/drawing/2014/main" id="{E0CDA3FF-749C-4C17-8D61-B709599FC916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66" name="Oval 1165">
                <a:extLst>
                  <a:ext uri="{FF2B5EF4-FFF2-40B4-BE49-F238E27FC236}">
                    <a16:creationId xmlns="" xmlns:a16="http://schemas.microsoft.com/office/drawing/2014/main" id="{49E15A3F-85ED-49AB-91DB-28BC1EAD78BF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67" name="TextBox 1166">
                <a:extLst>
                  <a:ext uri="{FF2B5EF4-FFF2-40B4-BE49-F238E27FC236}">
                    <a16:creationId xmlns="" xmlns:a16="http://schemas.microsoft.com/office/drawing/2014/main" id="{C41B71A6-59F5-4F42-B745-BF7AC5A971B6}"/>
                  </a:ext>
                </a:extLst>
              </p:cNvPr>
              <p:cNvSpPr txBox="1"/>
              <p:nvPr/>
            </p:nvSpPr>
            <p:spPr>
              <a:xfrm>
                <a:off x="658886" y="5292704"/>
                <a:ext cx="30726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86</a:t>
                </a:r>
              </a:p>
            </p:txBody>
          </p:sp>
          <p:sp>
            <p:nvSpPr>
              <p:cNvPr id="1168" name="TextBox 1167">
                <a:extLst>
                  <a:ext uri="{FF2B5EF4-FFF2-40B4-BE49-F238E27FC236}">
                    <a16:creationId xmlns="" xmlns:a16="http://schemas.microsoft.com/office/drawing/2014/main" id="{F30732A1-0D24-4E1F-BE20-B1D9AF8C3D6A}"/>
                  </a:ext>
                </a:extLst>
              </p:cNvPr>
              <p:cNvSpPr txBox="1"/>
              <p:nvPr/>
            </p:nvSpPr>
            <p:spPr>
              <a:xfrm>
                <a:off x="658886" y="5420315"/>
                <a:ext cx="310039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92</a:t>
                </a:r>
              </a:p>
            </p:txBody>
          </p:sp>
          <p:sp>
            <p:nvSpPr>
              <p:cNvPr id="1169" name="TextBox 1168">
                <a:extLst>
                  <a:ext uri="{FF2B5EF4-FFF2-40B4-BE49-F238E27FC236}">
                    <a16:creationId xmlns="" xmlns:a16="http://schemas.microsoft.com/office/drawing/2014/main" id="{8B1EEA0D-6000-4E25-98A7-1ADCCF0F0A81}"/>
                  </a:ext>
                </a:extLst>
              </p:cNvPr>
              <p:cNvSpPr txBox="1"/>
              <p:nvPr/>
            </p:nvSpPr>
            <p:spPr>
              <a:xfrm>
                <a:off x="609272" y="5580878"/>
                <a:ext cx="39099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148</a:t>
                </a:r>
              </a:p>
            </p:txBody>
          </p:sp>
          <p:sp>
            <p:nvSpPr>
              <p:cNvPr id="1170" name="TextBox 1169">
                <a:extLst>
                  <a:ext uri="{FF2B5EF4-FFF2-40B4-BE49-F238E27FC236}">
                    <a16:creationId xmlns="" xmlns:a16="http://schemas.microsoft.com/office/drawing/2014/main" id="{F000E219-115D-4776-96EB-8B5862F701C0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71" name="TextBox 1170">
                <a:extLst>
                  <a:ext uri="{FF2B5EF4-FFF2-40B4-BE49-F238E27FC236}">
                    <a16:creationId xmlns="" xmlns:a16="http://schemas.microsoft.com/office/drawing/2014/main" id="{1D7D8C9B-692B-42B1-A6B4-BFADFFCB4128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72" name="TextBox 1171">
                <a:extLst>
                  <a:ext uri="{FF2B5EF4-FFF2-40B4-BE49-F238E27FC236}">
                    <a16:creationId xmlns="" xmlns:a16="http://schemas.microsoft.com/office/drawing/2014/main" id="{2DE995C3-B5B7-4C4A-980B-5A39DEA4B65C}"/>
                  </a:ext>
                </a:extLst>
              </p:cNvPr>
              <p:cNvSpPr txBox="1"/>
              <p:nvPr/>
            </p:nvSpPr>
            <p:spPr>
              <a:xfrm>
                <a:off x="631467" y="6013140"/>
                <a:ext cx="36464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36</a:t>
                </a:r>
              </a:p>
            </p:txBody>
          </p:sp>
          <p:sp>
            <p:nvSpPr>
              <p:cNvPr id="1173" name="TextBox 1172">
                <a:extLst>
                  <a:ext uri="{FF2B5EF4-FFF2-40B4-BE49-F238E27FC236}">
                    <a16:creationId xmlns="" xmlns:a16="http://schemas.microsoft.com/office/drawing/2014/main" id="{CB58EA0F-7FE4-4F3E-A4EE-EF8FE10EA2A7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</p:grpSp>
        <p:grpSp>
          <p:nvGrpSpPr>
            <p:cNvPr id="1174" name="Group 1173">
              <a:extLst>
                <a:ext uri="{FF2B5EF4-FFF2-40B4-BE49-F238E27FC236}">
                  <a16:creationId xmlns="" xmlns:a16="http://schemas.microsoft.com/office/drawing/2014/main" id="{CCB6DE2C-E6FE-4081-9C9A-8798E4882090}"/>
                </a:ext>
              </a:extLst>
            </p:cNvPr>
            <p:cNvGrpSpPr/>
            <p:nvPr/>
          </p:nvGrpSpPr>
          <p:grpSpPr>
            <a:xfrm>
              <a:off x="3509976" y="5165144"/>
              <a:ext cx="568098" cy="1069576"/>
              <a:chOff x="422647" y="5160228"/>
              <a:chExt cx="568098" cy="1069576"/>
            </a:xfrm>
          </p:grpSpPr>
          <p:sp>
            <p:nvSpPr>
              <p:cNvPr id="1175" name="TextBox 1174">
                <a:extLst>
                  <a:ext uri="{FF2B5EF4-FFF2-40B4-BE49-F238E27FC236}">
                    <a16:creationId xmlns="" xmlns:a16="http://schemas.microsoft.com/office/drawing/2014/main" id="{1190F965-44C6-49EA-963D-D96BA1074008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176" name="Oval 1175">
                <a:extLst>
                  <a:ext uri="{FF2B5EF4-FFF2-40B4-BE49-F238E27FC236}">
                    <a16:creationId xmlns="" xmlns:a16="http://schemas.microsoft.com/office/drawing/2014/main" id="{929574D9-85AC-4473-A474-3DBA1E835531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77" name="Straight Connector 1176">
                <a:extLst>
                  <a:ext uri="{FF2B5EF4-FFF2-40B4-BE49-F238E27FC236}">
                    <a16:creationId xmlns="" xmlns:a16="http://schemas.microsoft.com/office/drawing/2014/main" id="{C475254E-B3DB-4C43-98EE-8923F06FFA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8" name="Straight Connector 1177">
                <a:extLst>
                  <a:ext uri="{FF2B5EF4-FFF2-40B4-BE49-F238E27FC236}">
                    <a16:creationId xmlns="" xmlns:a16="http://schemas.microsoft.com/office/drawing/2014/main" id="{1CF08264-1239-4F3D-A177-3F9BBC28DA28}"/>
                  </a:ext>
                </a:extLst>
              </p:cNvPr>
              <p:cNvCxnSpPr>
                <a:cxnSpLocks/>
                <a:stCxn id="1175" idx="0"/>
                <a:endCxn id="1175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9" name="Straight Connector 1178">
                <a:extLst>
                  <a:ext uri="{FF2B5EF4-FFF2-40B4-BE49-F238E27FC236}">
                    <a16:creationId xmlns="" xmlns:a16="http://schemas.microsoft.com/office/drawing/2014/main" id="{8B4B1200-6B47-47ED-AF5B-F046489FF3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0" name="Straight Connector 1179">
                <a:extLst>
                  <a:ext uri="{FF2B5EF4-FFF2-40B4-BE49-F238E27FC236}">
                    <a16:creationId xmlns="" xmlns:a16="http://schemas.microsoft.com/office/drawing/2014/main" id="{727DEAB9-8817-4C04-B643-18AEE8C442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1" name="Straight Connector 1180">
                <a:extLst>
                  <a:ext uri="{FF2B5EF4-FFF2-40B4-BE49-F238E27FC236}">
                    <a16:creationId xmlns="" xmlns:a16="http://schemas.microsoft.com/office/drawing/2014/main" id="{62DF3B63-CBC9-41B5-8D0F-CAAEF047600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2" name="Straight Connector 1181">
                <a:extLst>
                  <a:ext uri="{FF2B5EF4-FFF2-40B4-BE49-F238E27FC236}">
                    <a16:creationId xmlns="" xmlns:a16="http://schemas.microsoft.com/office/drawing/2014/main" id="{97442AC1-8B54-475B-B5E6-2F22A51FC5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3" name="Straight Connector 1182">
                <a:extLst>
                  <a:ext uri="{FF2B5EF4-FFF2-40B4-BE49-F238E27FC236}">
                    <a16:creationId xmlns="" xmlns:a16="http://schemas.microsoft.com/office/drawing/2014/main" id="{CF447B31-AE11-401D-B061-0D85685899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4" name="Straight Connector 1183">
                <a:extLst>
                  <a:ext uri="{FF2B5EF4-FFF2-40B4-BE49-F238E27FC236}">
                    <a16:creationId xmlns="" xmlns:a16="http://schemas.microsoft.com/office/drawing/2014/main" id="{3EC9156C-1120-4FE7-9115-5B814ED07D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85" name="Oval 1184">
                <a:extLst>
                  <a:ext uri="{FF2B5EF4-FFF2-40B4-BE49-F238E27FC236}">
                    <a16:creationId xmlns="" xmlns:a16="http://schemas.microsoft.com/office/drawing/2014/main" id="{6BA46244-A395-47D7-A41A-514C0DA71CF9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6" name="Oval 1185">
                <a:extLst>
                  <a:ext uri="{FF2B5EF4-FFF2-40B4-BE49-F238E27FC236}">
                    <a16:creationId xmlns="" xmlns:a16="http://schemas.microsoft.com/office/drawing/2014/main" id="{BD3C540A-C5AD-48EB-962D-D4BF7D6FF1FF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7" name="Oval 1186">
                <a:extLst>
                  <a:ext uri="{FF2B5EF4-FFF2-40B4-BE49-F238E27FC236}">
                    <a16:creationId xmlns="" xmlns:a16="http://schemas.microsoft.com/office/drawing/2014/main" id="{4F0FC031-40C0-4459-BD9B-E44B9465F2A3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8" name="Oval 1187">
                <a:extLst>
                  <a:ext uri="{FF2B5EF4-FFF2-40B4-BE49-F238E27FC236}">
                    <a16:creationId xmlns="" xmlns:a16="http://schemas.microsoft.com/office/drawing/2014/main" id="{8AC8A4C6-54B3-4A74-8FBD-FED8D243C54C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9" name="Oval 1188">
                <a:extLst>
                  <a:ext uri="{FF2B5EF4-FFF2-40B4-BE49-F238E27FC236}">
                    <a16:creationId xmlns="" xmlns:a16="http://schemas.microsoft.com/office/drawing/2014/main" id="{3CC5644C-11E9-49BB-8EFF-FF750C59765A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90" name="Oval 1189">
                <a:extLst>
                  <a:ext uri="{FF2B5EF4-FFF2-40B4-BE49-F238E27FC236}">
                    <a16:creationId xmlns="" xmlns:a16="http://schemas.microsoft.com/office/drawing/2014/main" id="{94B8FE4D-AB57-4E17-92C6-0D501DF52FF2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191" name="TextBox 1190">
                <a:extLst>
                  <a:ext uri="{FF2B5EF4-FFF2-40B4-BE49-F238E27FC236}">
                    <a16:creationId xmlns="" xmlns:a16="http://schemas.microsoft.com/office/drawing/2014/main" id="{064D9933-2AB6-4D90-8BD9-DC4D273DB129}"/>
                  </a:ext>
                </a:extLst>
              </p:cNvPr>
              <p:cNvSpPr txBox="1"/>
              <p:nvPr/>
            </p:nvSpPr>
            <p:spPr>
              <a:xfrm>
                <a:off x="608070" y="5292704"/>
                <a:ext cx="36760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158</a:t>
                </a:r>
              </a:p>
            </p:txBody>
          </p:sp>
          <p:sp>
            <p:nvSpPr>
              <p:cNvPr id="1192" name="TextBox 1191">
                <a:extLst>
                  <a:ext uri="{FF2B5EF4-FFF2-40B4-BE49-F238E27FC236}">
                    <a16:creationId xmlns="" xmlns:a16="http://schemas.microsoft.com/office/drawing/2014/main" id="{F9DBF950-CFF0-4152-8E3F-04750FEF757F}"/>
                  </a:ext>
                </a:extLst>
              </p:cNvPr>
              <p:cNvSpPr txBox="1"/>
              <p:nvPr/>
            </p:nvSpPr>
            <p:spPr>
              <a:xfrm>
                <a:off x="617596" y="5430631"/>
                <a:ext cx="37038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269</a:t>
                </a:r>
              </a:p>
            </p:txBody>
          </p:sp>
          <p:sp>
            <p:nvSpPr>
              <p:cNvPr id="1193" name="TextBox 1192">
                <a:extLst>
                  <a:ext uri="{FF2B5EF4-FFF2-40B4-BE49-F238E27FC236}">
                    <a16:creationId xmlns="" xmlns:a16="http://schemas.microsoft.com/office/drawing/2014/main" id="{1E5B4F37-8C49-41D4-BBB8-F6E86AED7D65}"/>
                  </a:ext>
                </a:extLst>
              </p:cNvPr>
              <p:cNvSpPr txBox="1"/>
              <p:nvPr/>
            </p:nvSpPr>
            <p:spPr>
              <a:xfrm>
                <a:off x="617595" y="5570563"/>
                <a:ext cx="37315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113</a:t>
                </a:r>
              </a:p>
            </p:txBody>
          </p:sp>
          <p:sp>
            <p:nvSpPr>
              <p:cNvPr id="1194" name="TextBox 1193">
                <a:extLst>
                  <a:ext uri="{FF2B5EF4-FFF2-40B4-BE49-F238E27FC236}">
                    <a16:creationId xmlns="" xmlns:a16="http://schemas.microsoft.com/office/drawing/2014/main" id="{254BE4FD-78D7-423E-9E28-B7A74FCC2748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95" name="TextBox 1194">
                <a:extLst>
                  <a:ext uri="{FF2B5EF4-FFF2-40B4-BE49-F238E27FC236}">
                    <a16:creationId xmlns="" xmlns:a16="http://schemas.microsoft.com/office/drawing/2014/main" id="{5D324E34-C4CF-4BDA-A8A3-2B77266FB15B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196" name="TextBox 1195">
                <a:extLst>
                  <a:ext uri="{FF2B5EF4-FFF2-40B4-BE49-F238E27FC236}">
                    <a16:creationId xmlns="" xmlns:a16="http://schemas.microsoft.com/office/drawing/2014/main" id="{668BF067-4653-4DB7-94EB-9AE75E22A8D8}"/>
                  </a:ext>
                </a:extLst>
              </p:cNvPr>
              <p:cNvSpPr txBox="1"/>
              <p:nvPr/>
            </p:nvSpPr>
            <p:spPr>
              <a:xfrm>
                <a:off x="663807" y="6013140"/>
                <a:ext cx="29420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54</a:t>
                </a:r>
              </a:p>
            </p:txBody>
          </p:sp>
          <p:sp>
            <p:nvSpPr>
              <p:cNvPr id="1197" name="TextBox 1196">
                <a:extLst>
                  <a:ext uri="{FF2B5EF4-FFF2-40B4-BE49-F238E27FC236}">
                    <a16:creationId xmlns="" xmlns:a16="http://schemas.microsoft.com/office/drawing/2014/main" id="{7C785529-AF95-475A-BA69-98604AA0EAF5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</p:grpSp>
        <p:grpSp>
          <p:nvGrpSpPr>
            <p:cNvPr id="1198" name="Group 1197">
              <a:extLst>
                <a:ext uri="{FF2B5EF4-FFF2-40B4-BE49-F238E27FC236}">
                  <a16:creationId xmlns="" xmlns:a16="http://schemas.microsoft.com/office/drawing/2014/main" id="{B8BA71CB-A331-4661-B8D6-3CC31FBECD69}"/>
                </a:ext>
              </a:extLst>
            </p:cNvPr>
            <p:cNvGrpSpPr/>
            <p:nvPr/>
          </p:nvGrpSpPr>
          <p:grpSpPr>
            <a:xfrm>
              <a:off x="4090080" y="5170060"/>
              <a:ext cx="599586" cy="1069576"/>
              <a:chOff x="422647" y="5160228"/>
              <a:chExt cx="599586" cy="1069576"/>
            </a:xfrm>
          </p:grpSpPr>
          <p:sp>
            <p:nvSpPr>
              <p:cNvPr id="1199" name="TextBox 1198">
                <a:extLst>
                  <a:ext uri="{FF2B5EF4-FFF2-40B4-BE49-F238E27FC236}">
                    <a16:creationId xmlns="" xmlns:a16="http://schemas.microsoft.com/office/drawing/2014/main" id="{FF5E6AEC-66A5-4E12-BB73-BDFB344E8492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200" name="Oval 1199">
                <a:extLst>
                  <a:ext uri="{FF2B5EF4-FFF2-40B4-BE49-F238E27FC236}">
                    <a16:creationId xmlns="" xmlns:a16="http://schemas.microsoft.com/office/drawing/2014/main" id="{4604C8C8-D5B1-4F04-A1C8-37AD6F0206BD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201" name="Straight Connector 1200">
                <a:extLst>
                  <a:ext uri="{FF2B5EF4-FFF2-40B4-BE49-F238E27FC236}">
                    <a16:creationId xmlns="" xmlns:a16="http://schemas.microsoft.com/office/drawing/2014/main" id="{D04E1E5D-AEBC-4044-874D-55DA8A1D49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2" name="Straight Connector 1201">
                <a:extLst>
                  <a:ext uri="{FF2B5EF4-FFF2-40B4-BE49-F238E27FC236}">
                    <a16:creationId xmlns="" xmlns:a16="http://schemas.microsoft.com/office/drawing/2014/main" id="{4F231DB8-EF45-4F59-B548-4BBC61D85B99}"/>
                  </a:ext>
                </a:extLst>
              </p:cNvPr>
              <p:cNvCxnSpPr>
                <a:cxnSpLocks/>
                <a:stCxn id="1199" idx="0"/>
                <a:endCxn id="1199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3" name="Straight Connector 1202">
                <a:extLst>
                  <a:ext uri="{FF2B5EF4-FFF2-40B4-BE49-F238E27FC236}">
                    <a16:creationId xmlns="" xmlns:a16="http://schemas.microsoft.com/office/drawing/2014/main" id="{43736B6E-BE1C-4FC2-8464-E0E5FD4896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4" name="Straight Connector 1203">
                <a:extLst>
                  <a:ext uri="{FF2B5EF4-FFF2-40B4-BE49-F238E27FC236}">
                    <a16:creationId xmlns="" xmlns:a16="http://schemas.microsoft.com/office/drawing/2014/main" id="{92B9E7A3-2729-448F-BAE5-CBAAFA9C47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5" name="Straight Connector 1204">
                <a:extLst>
                  <a:ext uri="{FF2B5EF4-FFF2-40B4-BE49-F238E27FC236}">
                    <a16:creationId xmlns="" xmlns:a16="http://schemas.microsoft.com/office/drawing/2014/main" id="{CFD78CC6-75A2-4DA4-8D46-A4027ABD2E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6" name="Straight Connector 1205">
                <a:extLst>
                  <a:ext uri="{FF2B5EF4-FFF2-40B4-BE49-F238E27FC236}">
                    <a16:creationId xmlns="" xmlns:a16="http://schemas.microsoft.com/office/drawing/2014/main" id="{D2E2E2DE-45D4-44BD-AA59-410F038C67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7" name="Straight Connector 1206">
                <a:extLst>
                  <a:ext uri="{FF2B5EF4-FFF2-40B4-BE49-F238E27FC236}">
                    <a16:creationId xmlns="" xmlns:a16="http://schemas.microsoft.com/office/drawing/2014/main" id="{379E5B51-F715-4DF3-A1F1-2EFAAEF8E4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8" name="Straight Connector 1207">
                <a:extLst>
                  <a:ext uri="{FF2B5EF4-FFF2-40B4-BE49-F238E27FC236}">
                    <a16:creationId xmlns="" xmlns:a16="http://schemas.microsoft.com/office/drawing/2014/main" id="{4870B067-64BB-4188-A314-EAF9891993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9" name="Oval 1208">
                <a:extLst>
                  <a:ext uri="{FF2B5EF4-FFF2-40B4-BE49-F238E27FC236}">
                    <a16:creationId xmlns="" xmlns:a16="http://schemas.microsoft.com/office/drawing/2014/main" id="{3601548F-7B30-4391-B405-8FF82955B3C8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0" name="Oval 1209">
                <a:extLst>
                  <a:ext uri="{FF2B5EF4-FFF2-40B4-BE49-F238E27FC236}">
                    <a16:creationId xmlns="" xmlns:a16="http://schemas.microsoft.com/office/drawing/2014/main" id="{EF91CE71-C3D7-44A9-86B8-96FF9CC6E84F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1" name="Oval 1210">
                <a:extLst>
                  <a:ext uri="{FF2B5EF4-FFF2-40B4-BE49-F238E27FC236}">
                    <a16:creationId xmlns="" xmlns:a16="http://schemas.microsoft.com/office/drawing/2014/main" id="{A528448D-2032-4A12-8F5E-B4CA1A26D4A6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2" name="Oval 1211">
                <a:extLst>
                  <a:ext uri="{FF2B5EF4-FFF2-40B4-BE49-F238E27FC236}">
                    <a16:creationId xmlns="" xmlns:a16="http://schemas.microsoft.com/office/drawing/2014/main" id="{9DDC5ABA-5A4E-47E3-A653-FEAD3050D23D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3" name="Oval 1212">
                <a:extLst>
                  <a:ext uri="{FF2B5EF4-FFF2-40B4-BE49-F238E27FC236}">
                    <a16:creationId xmlns="" xmlns:a16="http://schemas.microsoft.com/office/drawing/2014/main" id="{E46DA4AD-F8AF-4EF7-9571-E8030C563AD1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14" name="Oval 1213">
                <a:extLst>
                  <a:ext uri="{FF2B5EF4-FFF2-40B4-BE49-F238E27FC236}">
                    <a16:creationId xmlns="" xmlns:a16="http://schemas.microsoft.com/office/drawing/2014/main" id="{AA74302D-7A04-4E98-BA61-E0A51D472981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15" name="TextBox 1214">
                <a:extLst>
                  <a:ext uri="{FF2B5EF4-FFF2-40B4-BE49-F238E27FC236}">
                    <a16:creationId xmlns="" xmlns:a16="http://schemas.microsoft.com/office/drawing/2014/main" id="{9EB5AA56-BD2C-43E3-AFAB-E0DE95C071BA}"/>
                  </a:ext>
                </a:extLst>
              </p:cNvPr>
              <p:cNvSpPr txBox="1"/>
              <p:nvPr/>
            </p:nvSpPr>
            <p:spPr>
              <a:xfrm>
                <a:off x="623503" y="5292704"/>
                <a:ext cx="333125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526</a:t>
                </a:r>
              </a:p>
            </p:txBody>
          </p:sp>
          <p:sp>
            <p:nvSpPr>
              <p:cNvPr id="1216" name="TextBox 1215">
                <a:extLst>
                  <a:ext uri="{FF2B5EF4-FFF2-40B4-BE49-F238E27FC236}">
                    <a16:creationId xmlns="" xmlns:a16="http://schemas.microsoft.com/office/drawing/2014/main" id="{C9677D79-434F-4D6B-948A-7C6772A5651D}"/>
                  </a:ext>
                </a:extLst>
              </p:cNvPr>
              <p:cNvSpPr txBox="1"/>
              <p:nvPr/>
            </p:nvSpPr>
            <p:spPr>
              <a:xfrm>
                <a:off x="628768" y="5430631"/>
                <a:ext cx="32110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543</a:t>
                </a:r>
              </a:p>
            </p:txBody>
          </p:sp>
          <p:sp>
            <p:nvSpPr>
              <p:cNvPr id="1217" name="TextBox 1216">
                <a:extLst>
                  <a:ext uri="{FF2B5EF4-FFF2-40B4-BE49-F238E27FC236}">
                    <a16:creationId xmlns="" xmlns:a16="http://schemas.microsoft.com/office/drawing/2014/main" id="{DA7708DB-D08E-4C7C-9C87-1FFDA1F3F0EB}"/>
                  </a:ext>
                </a:extLst>
              </p:cNvPr>
              <p:cNvSpPr txBox="1"/>
              <p:nvPr/>
            </p:nvSpPr>
            <p:spPr>
              <a:xfrm>
                <a:off x="642553" y="5580878"/>
                <a:ext cx="33866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791</a:t>
                </a:r>
              </a:p>
            </p:txBody>
          </p:sp>
          <p:sp>
            <p:nvSpPr>
              <p:cNvPr id="1218" name="TextBox 1217">
                <a:extLst>
                  <a:ext uri="{FF2B5EF4-FFF2-40B4-BE49-F238E27FC236}">
                    <a16:creationId xmlns="" xmlns:a16="http://schemas.microsoft.com/office/drawing/2014/main" id="{6A4E8AD4-C0D4-49AE-BCA2-A9B130885FFC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19" name="TextBox 1218">
                <a:extLst>
                  <a:ext uri="{FF2B5EF4-FFF2-40B4-BE49-F238E27FC236}">
                    <a16:creationId xmlns="" xmlns:a16="http://schemas.microsoft.com/office/drawing/2014/main" id="{88C271BB-D17D-4F6B-BC40-F1A69AE515DA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20" name="TextBox 1219">
                <a:extLst>
                  <a:ext uri="{FF2B5EF4-FFF2-40B4-BE49-F238E27FC236}">
                    <a16:creationId xmlns="" xmlns:a16="http://schemas.microsoft.com/office/drawing/2014/main" id="{BDF03C94-C0E7-4E7F-8775-E0B2D3CE642C}"/>
                  </a:ext>
                </a:extLst>
              </p:cNvPr>
              <p:cNvSpPr txBox="1"/>
              <p:nvPr/>
            </p:nvSpPr>
            <p:spPr>
              <a:xfrm>
                <a:off x="627045" y="6013140"/>
                <a:ext cx="378594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744</a:t>
                </a:r>
              </a:p>
            </p:txBody>
          </p:sp>
          <p:sp>
            <p:nvSpPr>
              <p:cNvPr id="1221" name="TextBox 1220">
                <a:extLst>
                  <a:ext uri="{FF2B5EF4-FFF2-40B4-BE49-F238E27FC236}">
                    <a16:creationId xmlns="" xmlns:a16="http://schemas.microsoft.com/office/drawing/2014/main" id="{AE88F070-CD91-4D3B-96BD-0099A63387E4}"/>
                  </a:ext>
                </a:extLst>
              </p:cNvPr>
              <p:cNvSpPr txBox="1"/>
              <p:nvPr/>
            </p:nvSpPr>
            <p:spPr>
              <a:xfrm>
                <a:off x="646095" y="5160228"/>
                <a:ext cx="37613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40</a:t>
                </a:r>
              </a:p>
            </p:txBody>
          </p:sp>
        </p:grpSp>
        <p:grpSp>
          <p:nvGrpSpPr>
            <p:cNvPr id="1222" name="Group 1221">
              <a:extLst>
                <a:ext uri="{FF2B5EF4-FFF2-40B4-BE49-F238E27FC236}">
                  <a16:creationId xmlns="" xmlns:a16="http://schemas.microsoft.com/office/drawing/2014/main" id="{4E5A44E2-3B6B-404D-91C0-D02E40726743}"/>
                </a:ext>
              </a:extLst>
            </p:cNvPr>
            <p:cNvGrpSpPr/>
            <p:nvPr/>
          </p:nvGrpSpPr>
          <p:grpSpPr>
            <a:xfrm>
              <a:off x="4680015" y="5170061"/>
              <a:ext cx="612953" cy="1069576"/>
              <a:chOff x="422647" y="5160228"/>
              <a:chExt cx="612953" cy="1069576"/>
            </a:xfrm>
          </p:grpSpPr>
          <p:sp>
            <p:nvSpPr>
              <p:cNvPr id="1223" name="TextBox 1222">
                <a:extLst>
                  <a:ext uri="{FF2B5EF4-FFF2-40B4-BE49-F238E27FC236}">
                    <a16:creationId xmlns="" xmlns:a16="http://schemas.microsoft.com/office/drawing/2014/main" id="{413B92D4-05AC-46F4-A4C1-68D7F94FD7D0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224" name="Oval 1223">
                <a:extLst>
                  <a:ext uri="{FF2B5EF4-FFF2-40B4-BE49-F238E27FC236}">
                    <a16:creationId xmlns="" xmlns:a16="http://schemas.microsoft.com/office/drawing/2014/main" id="{D7B8FB06-B783-435C-AD2C-766FC76BF90B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225" name="Straight Connector 1224">
                <a:extLst>
                  <a:ext uri="{FF2B5EF4-FFF2-40B4-BE49-F238E27FC236}">
                    <a16:creationId xmlns="" xmlns:a16="http://schemas.microsoft.com/office/drawing/2014/main" id="{C0491ADD-7009-464D-A163-334FAFAF04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6" name="Straight Connector 1225">
                <a:extLst>
                  <a:ext uri="{FF2B5EF4-FFF2-40B4-BE49-F238E27FC236}">
                    <a16:creationId xmlns="" xmlns:a16="http://schemas.microsoft.com/office/drawing/2014/main" id="{74CE5490-9766-40B6-A147-3CA6888B1854}"/>
                  </a:ext>
                </a:extLst>
              </p:cNvPr>
              <p:cNvCxnSpPr>
                <a:cxnSpLocks/>
                <a:stCxn id="1223" idx="0"/>
                <a:endCxn id="1223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7" name="Straight Connector 1226">
                <a:extLst>
                  <a:ext uri="{FF2B5EF4-FFF2-40B4-BE49-F238E27FC236}">
                    <a16:creationId xmlns="" xmlns:a16="http://schemas.microsoft.com/office/drawing/2014/main" id="{31A477C5-6612-4579-866F-FAFDA2DB9C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8" name="Straight Connector 1227">
                <a:extLst>
                  <a:ext uri="{FF2B5EF4-FFF2-40B4-BE49-F238E27FC236}">
                    <a16:creationId xmlns="" xmlns:a16="http://schemas.microsoft.com/office/drawing/2014/main" id="{48922A7C-0F47-49C7-A547-40641B8F3F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9" name="Straight Connector 1228">
                <a:extLst>
                  <a:ext uri="{FF2B5EF4-FFF2-40B4-BE49-F238E27FC236}">
                    <a16:creationId xmlns="" xmlns:a16="http://schemas.microsoft.com/office/drawing/2014/main" id="{CB4680CF-6440-4C8D-A6DD-8F4DE24280A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0" name="Straight Connector 1229">
                <a:extLst>
                  <a:ext uri="{FF2B5EF4-FFF2-40B4-BE49-F238E27FC236}">
                    <a16:creationId xmlns="" xmlns:a16="http://schemas.microsoft.com/office/drawing/2014/main" id="{1CA17548-6243-43FA-9669-8CE2BA9D64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1" name="Straight Connector 1230">
                <a:extLst>
                  <a:ext uri="{FF2B5EF4-FFF2-40B4-BE49-F238E27FC236}">
                    <a16:creationId xmlns="" xmlns:a16="http://schemas.microsoft.com/office/drawing/2014/main" id="{50BA2A86-8035-4877-899D-4BED6F58D74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2" name="Straight Connector 1231">
                <a:extLst>
                  <a:ext uri="{FF2B5EF4-FFF2-40B4-BE49-F238E27FC236}">
                    <a16:creationId xmlns="" xmlns:a16="http://schemas.microsoft.com/office/drawing/2014/main" id="{62194C64-5BC4-4587-A532-89EB345687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33" name="Oval 1232">
                <a:extLst>
                  <a:ext uri="{FF2B5EF4-FFF2-40B4-BE49-F238E27FC236}">
                    <a16:creationId xmlns="" xmlns:a16="http://schemas.microsoft.com/office/drawing/2014/main" id="{E95DAB14-3A72-400A-A10C-3C223E77AE8E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4" name="Oval 1233">
                <a:extLst>
                  <a:ext uri="{FF2B5EF4-FFF2-40B4-BE49-F238E27FC236}">
                    <a16:creationId xmlns="" xmlns:a16="http://schemas.microsoft.com/office/drawing/2014/main" id="{265D3570-43D9-45F9-B66A-54C02116F47D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5" name="Oval 1234">
                <a:extLst>
                  <a:ext uri="{FF2B5EF4-FFF2-40B4-BE49-F238E27FC236}">
                    <a16:creationId xmlns="" xmlns:a16="http://schemas.microsoft.com/office/drawing/2014/main" id="{04CF3501-5C7B-4AF4-A525-C3F2B2687D17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6" name="Oval 1235">
                <a:extLst>
                  <a:ext uri="{FF2B5EF4-FFF2-40B4-BE49-F238E27FC236}">
                    <a16:creationId xmlns="" xmlns:a16="http://schemas.microsoft.com/office/drawing/2014/main" id="{EF61B698-160A-4094-9414-5B7E3314EB85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7" name="Oval 1236">
                <a:extLst>
                  <a:ext uri="{FF2B5EF4-FFF2-40B4-BE49-F238E27FC236}">
                    <a16:creationId xmlns="" xmlns:a16="http://schemas.microsoft.com/office/drawing/2014/main" id="{A0A32515-FF39-470F-8186-6EF6441471BA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38" name="Oval 1237">
                <a:extLst>
                  <a:ext uri="{FF2B5EF4-FFF2-40B4-BE49-F238E27FC236}">
                    <a16:creationId xmlns="" xmlns:a16="http://schemas.microsoft.com/office/drawing/2014/main" id="{9E1B6F07-0989-4143-AB17-0527D9A31329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39" name="TextBox 1238">
                <a:extLst>
                  <a:ext uri="{FF2B5EF4-FFF2-40B4-BE49-F238E27FC236}">
                    <a16:creationId xmlns="" xmlns:a16="http://schemas.microsoft.com/office/drawing/2014/main" id="{FF1EDAA4-FEEC-48C2-A5C9-A04FB349F83C}"/>
                  </a:ext>
                </a:extLst>
              </p:cNvPr>
              <p:cNvSpPr txBox="1"/>
              <p:nvPr/>
            </p:nvSpPr>
            <p:spPr>
              <a:xfrm>
                <a:off x="648358" y="5292704"/>
                <a:ext cx="30827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74</a:t>
                </a:r>
              </a:p>
            </p:txBody>
          </p:sp>
          <p:sp>
            <p:nvSpPr>
              <p:cNvPr id="1240" name="TextBox 1239">
                <a:extLst>
                  <a:ext uri="{FF2B5EF4-FFF2-40B4-BE49-F238E27FC236}">
                    <a16:creationId xmlns="" xmlns:a16="http://schemas.microsoft.com/office/drawing/2014/main" id="{F3DFB285-34AE-42CA-B1F6-37A8F6153623}"/>
                  </a:ext>
                </a:extLst>
              </p:cNvPr>
              <p:cNvSpPr txBox="1"/>
              <p:nvPr/>
            </p:nvSpPr>
            <p:spPr>
              <a:xfrm>
                <a:off x="622651" y="5420315"/>
                <a:ext cx="412949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140</a:t>
                </a:r>
              </a:p>
            </p:txBody>
          </p:sp>
          <p:sp>
            <p:nvSpPr>
              <p:cNvPr id="1241" name="TextBox 1240">
                <a:extLst>
                  <a:ext uri="{FF2B5EF4-FFF2-40B4-BE49-F238E27FC236}">
                    <a16:creationId xmlns="" xmlns:a16="http://schemas.microsoft.com/office/drawing/2014/main" id="{ABF0FF3F-D7AD-4285-B821-5439AC7C8D6F}"/>
                  </a:ext>
                </a:extLst>
              </p:cNvPr>
              <p:cNvSpPr txBox="1"/>
              <p:nvPr/>
            </p:nvSpPr>
            <p:spPr>
              <a:xfrm>
                <a:off x="667408" y="5580878"/>
                <a:ext cx="313812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40</a:t>
                </a:r>
              </a:p>
            </p:txBody>
          </p:sp>
          <p:sp>
            <p:nvSpPr>
              <p:cNvPr id="1242" name="TextBox 1241">
                <a:extLst>
                  <a:ext uri="{FF2B5EF4-FFF2-40B4-BE49-F238E27FC236}">
                    <a16:creationId xmlns="" xmlns:a16="http://schemas.microsoft.com/office/drawing/2014/main" id="{8A8E5F14-7F1E-4714-A703-61B4BBEE485F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43" name="TextBox 1242">
                <a:extLst>
                  <a:ext uri="{FF2B5EF4-FFF2-40B4-BE49-F238E27FC236}">
                    <a16:creationId xmlns="" xmlns:a16="http://schemas.microsoft.com/office/drawing/2014/main" id="{B906C787-A07C-4B7D-B47A-04AD5860B0F3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44" name="TextBox 1243">
                <a:extLst>
                  <a:ext uri="{FF2B5EF4-FFF2-40B4-BE49-F238E27FC236}">
                    <a16:creationId xmlns="" xmlns:a16="http://schemas.microsoft.com/office/drawing/2014/main" id="{44DE42AB-CAA7-42BE-975B-3960C81E7AD0}"/>
                  </a:ext>
                </a:extLst>
              </p:cNvPr>
              <p:cNvSpPr txBox="1"/>
              <p:nvPr/>
            </p:nvSpPr>
            <p:spPr>
              <a:xfrm>
                <a:off x="648358" y="6013140"/>
                <a:ext cx="3096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40</a:t>
                </a:r>
              </a:p>
            </p:txBody>
          </p:sp>
          <p:sp>
            <p:nvSpPr>
              <p:cNvPr id="1245" name="TextBox 1244">
                <a:extLst>
                  <a:ext uri="{FF2B5EF4-FFF2-40B4-BE49-F238E27FC236}">
                    <a16:creationId xmlns="" xmlns:a16="http://schemas.microsoft.com/office/drawing/2014/main" id="{DEE14283-4DCB-4370-830B-8F1F8E294E1A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</p:grpSp>
        <p:grpSp>
          <p:nvGrpSpPr>
            <p:cNvPr id="1246" name="Group 1245">
              <a:extLst>
                <a:ext uri="{FF2B5EF4-FFF2-40B4-BE49-F238E27FC236}">
                  <a16:creationId xmlns="" xmlns:a16="http://schemas.microsoft.com/office/drawing/2014/main" id="{19D8CC30-92EF-48B9-BEB3-8AB546A3C782}"/>
                </a:ext>
              </a:extLst>
            </p:cNvPr>
            <p:cNvGrpSpPr/>
            <p:nvPr/>
          </p:nvGrpSpPr>
          <p:grpSpPr>
            <a:xfrm>
              <a:off x="5262576" y="5159744"/>
              <a:ext cx="572081" cy="1079891"/>
              <a:chOff x="422647" y="5149912"/>
              <a:chExt cx="572081" cy="1079891"/>
            </a:xfrm>
          </p:grpSpPr>
          <p:sp>
            <p:nvSpPr>
              <p:cNvPr id="1247" name="TextBox 1246">
                <a:extLst>
                  <a:ext uri="{FF2B5EF4-FFF2-40B4-BE49-F238E27FC236}">
                    <a16:creationId xmlns="" xmlns:a16="http://schemas.microsoft.com/office/drawing/2014/main" id="{D8E6B362-BE3A-422F-B0CD-43B92ABD24BF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248" name="Oval 1247">
                <a:extLst>
                  <a:ext uri="{FF2B5EF4-FFF2-40B4-BE49-F238E27FC236}">
                    <a16:creationId xmlns="" xmlns:a16="http://schemas.microsoft.com/office/drawing/2014/main" id="{04E5B3AE-795B-4490-85D2-9ECA19D8FA3C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249" name="Straight Connector 1248">
                <a:extLst>
                  <a:ext uri="{FF2B5EF4-FFF2-40B4-BE49-F238E27FC236}">
                    <a16:creationId xmlns="" xmlns:a16="http://schemas.microsoft.com/office/drawing/2014/main" id="{304721E9-C07B-4AED-ABA5-A0128D0E97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0" name="Straight Connector 1249">
                <a:extLst>
                  <a:ext uri="{FF2B5EF4-FFF2-40B4-BE49-F238E27FC236}">
                    <a16:creationId xmlns="" xmlns:a16="http://schemas.microsoft.com/office/drawing/2014/main" id="{86E4D52F-2551-4A6D-BE5D-9328CE478B6E}"/>
                  </a:ext>
                </a:extLst>
              </p:cNvPr>
              <p:cNvCxnSpPr>
                <a:cxnSpLocks/>
                <a:stCxn id="1247" idx="0"/>
                <a:endCxn id="1247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1" name="Straight Connector 1250">
                <a:extLst>
                  <a:ext uri="{FF2B5EF4-FFF2-40B4-BE49-F238E27FC236}">
                    <a16:creationId xmlns="" xmlns:a16="http://schemas.microsoft.com/office/drawing/2014/main" id="{7662679B-3597-4303-9F8F-34230654D7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2" name="Straight Connector 1251">
                <a:extLst>
                  <a:ext uri="{FF2B5EF4-FFF2-40B4-BE49-F238E27FC236}">
                    <a16:creationId xmlns="" xmlns:a16="http://schemas.microsoft.com/office/drawing/2014/main" id="{87D78D64-2B44-411A-829F-C172A96420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3" name="Straight Connector 1252">
                <a:extLst>
                  <a:ext uri="{FF2B5EF4-FFF2-40B4-BE49-F238E27FC236}">
                    <a16:creationId xmlns="" xmlns:a16="http://schemas.microsoft.com/office/drawing/2014/main" id="{A2935EB2-4454-4643-AFC5-E4AA7248DA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4" name="Straight Connector 1253">
                <a:extLst>
                  <a:ext uri="{FF2B5EF4-FFF2-40B4-BE49-F238E27FC236}">
                    <a16:creationId xmlns="" xmlns:a16="http://schemas.microsoft.com/office/drawing/2014/main" id="{1E5C0D43-B6B6-4585-B234-876105FB95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5" name="Straight Connector 1254">
                <a:extLst>
                  <a:ext uri="{FF2B5EF4-FFF2-40B4-BE49-F238E27FC236}">
                    <a16:creationId xmlns="" xmlns:a16="http://schemas.microsoft.com/office/drawing/2014/main" id="{B2A5F1FF-F3D8-498C-8C8C-5C56F6786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6" name="Straight Connector 1255">
                <a:extLst>
                  <a:ext uri="{FF2B5EF4-FFF2-40B4-BE49-F238E27FC236}">
                    <a16:creationId xmlns="" xmlns:a16="http://schemas.microsoft.com/office/drawing/2014/main" id="{F23F34E1-0A34-4C74-9220-178B65EEEC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57" name="Oval 1256">
                <a:extLst>
                  <a:ext uri="{FF2B5EF4-FFF2-40B4-BE49-F238E27FC236}">
                    <a16:creationId xmlns="" xmlns:a16="http://schemas.microsoft.com/office/drawing/2014/main" id="{8C8FA930-CAEB-4CA3-B306-5642C21EA8F4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58" name="Oval 1257">
                <a:extLst>
                  <a:ext uri="{FF2B5EF4-FFF2-40B4-BE49-F238E27FC236}">
                    <a16:creationId xmlns="" xmlns:a16="http://schemas.microsoft.com/office/drawing/2014/main" id="{7C73A8D6-794B-4142-8260-57E7EC14CF30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59" name="Oval 1258">
                <a:extLst>
                  <a:ext uri="{FF2B5EF4-FFF2-40B4-BE49-F238E27FC236}">
                    <a16:creationId xmlns="" xmlns:a16="http://schemas.microsoft.com/office/drawing/2014/main" id="{9C231F1D-43D0-421D-8EBE-A0DDD8D955B8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60" name="Oval 1259">
                <a:extLst>
                  <a:ext uri="{FF2B5EF4-FFF2-40B4-BE49-F238E27FC236}">
                    <a16:creationId xmlns="" xmlns:a16="http://schemas.microsoft.com/office/drawing/2014/main" id="{C6A86B79-FBF9-4AF6-BA8C-513792CE28EC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61" name="Oval 1260">
                <a:extLst>
                  <a:ext uri="{FF2B5EF4-FFF2-40B4-BE49-F238E27FC236}">
                    <a16:creationId xmlns="" xmlns:a16="http://schemas.microsoft.com/office/drawing/2014/main" id="{0A1AD733-6177-4ED4-8D34-2CA858E299EE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62" name="Oval 1261">
                <a:extLst>
                  <a:ext uri="{FF2B5EF4-FFF2-40B4-BE49-F238E27FC236}">
                    <a16:creationId xmlns="" xmlns:a16="http://schemas.microsoft.com/office/drawing/2014/main" id="{BC24278B-DDB0-4199-ABE6-CCBAC7528B31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63" name="TextBox 1262">
                <a:extLst>
                  <a:ext uri="{FF2B5EF4-FFF2-40B4-BE49-F238E27FC236}">
                    <a16:creationId xmlns="" xmlns:a16="http://schemas.microsoft.com/office/drawing/2014/main" id="{18F9F7AF-A9D8-4B8B-9E6A-0F1542DA1B79}"/>
                  </a:ext>
                </a:extLst>
              </p:cNvPr>
              <p:cNvSpPr txBox="1"/>
              <p:nvPr/>
            </p:nvSpPr>
            <p:spPr>
              <a:xfrm>
                <a:off x="620880" y="5292704"/>
                <a:ext cx="37384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149</a:t>
                </a:r>
              </a:p>
            </p:txBody>
          </p:sp>
          <p:sp>
            <p:nvSpPr>
              <p:cNvPr id="1264" name="TextBox 1263">
                <a:extLst>
                  <a:ext uri="{FF2B5EF4-FFF2-40B4-BE49-F238E27FC236}">
                    <a16:creationId xmlns="" xmlns:a16="http://schemas.microsoft.com/office/drawing/2014/main" id="{19601555-62BD-4AD8-B64E-D59FC50A4F4B}"/>
                  </a:ext>
                </a:extLst>
              </p:cNvPr>
              <p:cNvSpPr txBox="1"/>
              <p:nvPr/>
            </p:nvSpPr>
            <p:spPr>
              <a:xfrm>
                <a:off x="624464" y="5430632"/>
                <a:ext cx="35398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157</a:t>
                </a:r>
              </a:p>
            </p:txBody>
          </p:sp>
          <p:sp>
            <p:nvSpPr>
              <p:cNvPr id="1265" name="TextBox 1264">
                <a:extLst>
                  <a:ext uri="{FF2B5EF4-FFF2-40B4-BE49-F238E27FC236}">
                    <a16:creationId xmlns="" xmlns:a16="http://schemas.microsoft.com/office/drawing/2014/main" id="{887D773D-EFAA-4864-908F-70EA54EBDE8F}"/>
                  </a:ext>
                </a:extLst>
              </p:cNvPr>
              <p:cNvSpPr txBox="1"/>
              <p:nvPr/>
            </p:nvSpPr>
            <p:spPr>
              <a:xfrm>
                <a:off x="609827" y="5570562"/>
                <a:ext cx="32376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180</a:t>
                </a:r>
              </a:p>
            </p:txBody>
          </p:sp>
          <p:sp>
            <p:nvSpPr>
              <p:cNvPr id="1266" name="TextBox 1265">
                <a:extLst>
                  <a:ext uri="{FF2B5EF4-FFF2-40B4-BE49-F238E27FC236}">
                    <a16:creationId xmlns="" xmlns:a16="http://schemas.microsoft.com/office/drawing/2014/main" id="{C953E8A0-8DDC-4395-BF0A-FA3209ED39F9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67" name="TextBox 1266">
                <a:extLst>
                  <a:ext uri="{FF2B5EF4-FFF2-40B4-BE49-F238E27FC236}">
                    <a16:creationId xmlns="" xmlns:a16="http://schemas.microsoft.com/office/drawing/2014/main" id="{33F0CDB4-C0FA-4A41-A59C-CF8118CFEF99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68" name="TextBox 1267">
                <a:extLst>
                  <a:ext uri="{FF2B5EF4-FFF2-40B4-BE49-F238E27FC236}">
                    <a16:creationId xmlns="" xmlns:a16="http://schemas.microsoft.com/office/drawing/2014/main" id="{CFA4D8B0-66D0-4216-8A56-D3F1492C374B}"/>
                  </a:ext>
                </a:extLst>
              </p:cNvPr>
              <p:cNvSpPr txBox="1"/>
              <p:nvPr/>
            </p:nvSpPr>
            <p:spPr>
              <a:xfrm>
                <a:off x="619352" y="6013139"/>
                <a:ext cx="319612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171</a:t>
                </a:r>
              </a:p>
            </p:txBody>
          </p:sp>
          <p:sp>
            <p:nvSpPr>
              <p:cNvPr id="1269" name="TextBox 1268">
                <a:extLst>
                  <a:ext uri="{FF2B5EF4-FFF2-40B4-BE49-F238E27FC236}">
                    <a16:creationId xmlns="" xmlns:a16="http://schemas.microsoft.com/office/drawing/2014/main" id="{45B3420B-9DD0-4D29-990C-C466A46A8609}"/>
                  </a:ext>
                </a:extLst>
              </p:cNvPr>
              <p:cNvSpPr txBox="1"/>
              <p:nvPr/>
            </p:nvSpPr>
            <p:spPr>
              <a:xfrm>
                <a:off x="647927" y="5149912"/>
                <a:ext cx="3171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11</a:t>
                </a:r>
              </a:p>
            </p:txBody>
          </p:sp>
        </p:grpSp>
        <p:grpSp>
          <p:nvGrpSpPr>
            <p:cNvPr id="1270" name="Group 1269">
              <a:extLst>
                <a:ext uri="{FF2B5EF4-FFF2-40B4-BE49-F238E27FC236}">
                  <a16:creationId xmlns="" xmlns:a16="http://schemas.microsoft.com/office/drawing/2014/main" id="{65298A8B-7031-45D8-8C7F-04B15802B4D9}"/>
                </a:ext>
              </a:extLst>
            </p:cNvPr>
            <p:cNvGrpSpPr/>
            <p:nvPr/>
          </p:nvGrpSpPr>
          <p:grpSpPr>
            <a:xfrm>
              <a:off x="5859885" y="5170061"/>
              <a:ext cx="632003" cy="1069577"/>
              <a:chOff x="422647" y="5160228"/>
              <a:chExt cx="632003" cy="1069577"/>
            </a:xfrm>
          </p:grpSpPr>
          <p:sp>
            <p:nvSpPr>
              <p:cNvPr id="1271" name="TextBox 1270">
                <a:extLst>
                  <a:ext uri="{FF2B5EF4-FFF2-40B4-BE49-F238E27FC236}">
                    <a16:creationId xmlns="" xmlns:a16="http://schemas.microsoft.com/office/drawing/2014/main" id="{5298CFEC-A358-4A44-A8E7-CB3563229465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272" name="Oval 1271">
                <a:extLst>
                  <a:ext uri="{FF2B5EF4-FFF2-40B4-BE49-F238E27FC236}">
                    <a16:creationId xmlns="" xmlns:a16="http://schemas.microsoft.com/office/drawing/2014/main" id="{9F730FB1-94B7-4208-831C-92A7DD806425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273" name="Straight Connector 1272">
                <a:extLst>
                  <a:ext uri="{FF2B5EF4-FFF2-40B4-BE49-F238E27FC236}">
                    <a16:creationId xmlns="" xmlns:a16="http://schemas.microsoft.com/office/drawing/2014/main" id="{C58D0120-5CEE-4CA9-9BCE-8938B6F08D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4" name="Straight Connector 1273">
                <a:extLst>
                  <a:ext uri="{FF2B5EF4-FFF2-40B4-BE49-F238E27FC236}">
                    <a16:creationId xmlns="" xmlns:a16="http://schemas.microsoft.com/office/drawing/2014/main" id="{F7E5EC7A-C200-4530-ABDB-1F39B0E54CE2}"/>
                  </a:ext>
                </a:extLst>
              </p:cNvPr>
              <p:cNvCxnSpPr>
                <a:cxnSpLocks/>
                <a:stCxn id="1271" idx="0"/>
                <a:endCxn id="1271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5" name="Straight Connector 1274">
                <a:extLst>
                  <a:ext uri="{FF2B5EF4-FFF2-40B4-BE49-F238E27FC236}">
                    <a16:creationId xmlns="" xmlns:a16="http://schemas.microsoft.com/office/drawing/2014/main" id="{64B91AF3-1C5F-4D6A-840F-6A95147024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6" name="Straight Connector 1275">
                <a:extLst>
                  <a:ext uri="{FF2B5EF4-FFF2-40B4-BE49-F238E27FC236}">
                    <a16:creationId xmlns="" xmlns:a16="http://schemas.microsoft.com/office/drawing/2014/main" id="{B9489155-07A0-465A-BE46-4C9A9AA837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7" name="Straight Connector 1276">
                <a:extLst>
                  <a:ext uri="{FF2B5EF4-FFF2-40B4-BE49-F238E27FC236}">
                    <a16:creationId xmlns="" xmlns:a16="http://schemas.microsoft.com/office/drawing/2014/main" id="{F7AD72A0-E31E-460A-8E1C-B23BC5ACFC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8" name="Straight Connector 1277">
                <a:extLst>
                  <a:ext uri="{FF2B5EF4-FFF2-40B4-BE49-F238E27FC236}">
                    <a16:creationId xmlns="" xmlns:a16="http://schemas.microsoft.com/office/drawing/2014/main" id="{48394F6C-2EC0-4402-92C1-378EB011C2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9" name="Straight Connector 1278">
                <a:extLst>
                  <a:ext uri="{FF2B5EF4-FFF2-40B4-BE49-F238E27FC236}">
                    <a16:creationId xmlns="" xmlns:a16="http://schemas.microsoft.com/office/drawing/2014/main" id="{DA7C3D33-1206-448E-8603-96C0C21FD5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80" name="Straight Connector 1279">
                <a:extLst>
                  <a:ext uri="{FF2B5EF4-FFF2-40B4-BE49-F238E27FC236}">
                    <a16:creationId xmlns="" xmlns:a16="http://schemas.microsoft.com/office/drawing/2014/main" id="{12F4AE8C-3768-4242-B562-95CF71AEFF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81" name="Oval 1280">
                <a:extLst>
                  <a:ext uri="{FF2B5EF4-FFF2-40B4-BE49-F238E27FC236}">
                    <a16:creationId xmlns="" xmlns:a16="http://schemas.microsoft.com/office/drawing/2014/main" id="{E1609B09-AB0F-494A-AAB1-E22161E550D3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2" name="Oval 1281">
                <a:extLst>
                  <a:ext uri="{FF2B5EF4-FFF2-40B4-BE49-F238E27FC236}">
                    <a16:creationId xmlns="" xmlns:a16="http://schemas.microsoft.com/office/drawing/2014/main" id="{8A2A51E9-E24D-49CA-B37E-244B9FA17EEB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3" name="Oval 1282">
                <a:extLst>
                  <a:ext uri="{FF2B5EF4-FFF2-40B4-BE49-F238E27FC236}">
                    <a16:creationId xmlns="" xmlns:a16="http://schemas.microsoft.com/office/drawing/2014/main" id="{2E3A1BF9-08D3-45EB-ADAC-FF417B7676B4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4" name="Oval 1283">
                <a:extLst>
                  <a:ext uri="{FF2B5EF4-FFF2-40B4-BE49-F238E27FC236}">
                    <a16:creationId xmlns="" xmlns:a16="http://schemas.microsoft.com/office/drawing/2014/main" id="{8B5584A8-30E1-438D-AB91-51726A138A56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5" name="Oval 1284">
                <a:extLst>
                  <a:ext uri="{FF2B5EF4-FFF2-40B4-BE49-F238E27FC236}">
                    <a16:creationId xmlns="" xmlns:a16="http://schemas.microsoft.com/office/drawing/2014/main" id="{97F264E3-BE81-4F80-8B41-B5A515304A2A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86" name="Oval 1285">
                <a:extLst>
                  <a:ext uri="{FF2B5EF4-FFF2-40B4-BE49-F238E27FC236}">
                    <a16:creationId xmlns="" xmlns:a16="http://schemas.microsoft.com/office/drawing/2014/main" id="{114D6A67-44AD-4412-A754-E1A1A0763AD5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87" name="TextBox 1286">
                <a:extLst>
                  <a:ext uri="{FF2B5EF4-FFF2-40B4-BE49-F238E27FC236}">
                    <a16:creationId xmlns="" xmlns:a16="http://schemas.microsoft.com/office/drawing/2014/main" id="{3835D6CE-3965-47F3-BA4A-39D981425A1B}"/>
                  </a:ext>
                </a:extLst>
              </p:cNvPr>
              <p:cNvSpPr txBox="1"/>
              <p:nvPr/>
            </p:nvSpPr>
            <p:spPr>
              <a:xfrm>
                <a:off x="659046" y="5292704"/>
                <a:ext cx="30710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67</a:t>
                </a:r>
              </a:p>
            </p:txBody>
          </p:sp>
          <p:sp>
            <p:nvSpPr>
              <p:cNvPr id="1288" name="TextBox 1287">
                <a:extLst>
                  <a:ext uri="{FF2B5EF4-FFF2-40B4-BE49-F238E27FC236}">
                    <a16:creationId xmlns="" xmlns:a16="http://schemas.microsoft.com/office/drawing/2014/main" id="{302D8E46-37D3-4CE7-901B-4439054B6F30}"/>
                  </a:ext>
                </a:extLst>
              </p:cNvPr>
              <p:cNvSpPr txBox="1"/>
              <p:nvPr/>
            </p:nvSpPr>
            <p:spPr>
              <a:xfrm>
                <a:off x="633584" y="5430631"/>
                <a:ext cx="42106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117</a:t>
                </a:r>
              </a:p>
            </p:txBody>
          </p:sp>
          <p:sp>
            <p:nvSpPr>
              <p:cNvPr id="1289" name="TextBox 1288">
                <a:extLst>
                  <a:ext uri="{FF2B5EF4-FFF2-40B4-BE49-F238E27FC236}">
                    <a16:creationId xmlns="" xmlns:a16="http://schemas.microsoft.com/office/drawing/2014/main" id="{BF929A4C-4909-4E5E-9629-B0EA076FCB11}"/>
                  </a:ext>
                </a:extLst>
              </p:cNvPr>
              <p:cNvSpPr txBox="1"/>
              <p:nvPr/>
            </p:nvSpPr>
            <p:spPr>
              <a:xfrm>
                <a:off x="645390" y="5580878"/>
                <a:ext cx="31678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58</a:t>
                </a:r>
              </a:p>
            </p:txBody>
          </p:sp>
          <p:sp>
            <p:nvSpPr>
              <p:cNvPr id="1290" name="TextBox 1289">
                <a:extLst>
                  <a:ext uri="{FF2B5EF4-FFF2-40B4-BE49-F238E27FC236}">
                    <a16:creationId xmlns="" xmlns:a16="http://schemas.microsoft.com/office/drawing/2014/main" id="{522E8C5B-8F5E-4139-9EFB-5CB8DA791F3B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91" name="TextBox 1290">
                <a:extLst>
                  <a:ext uri="{FF2B5EF4-FFF2-40B4-BE49-F238E27FC236}">
                    <a16:creationId xmlns="" xmlns:a16="http://schemas.microsoft.com/office/drawing/2014/main" id="{A7E80F90-41A5-42A2-828A-BB4FFFBE6EA8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292" name="TextBox 1291">
                <a:extLst>
                  <a:ext uri="{FF2B5EF4-FFF2-40B4-BE49-F238E27FC236}">
                    <a16:creationId xmlns="" xmlns:a16="http://schemas.microsoft.com/office/drawing/2014/main" id="{5180DFD0-2657-44AC-A59E-17953D88041E}"/>
                  </a:ext>
                </a:extLst>
              </p:cNvPr>
              <p:cNvSpPr txBox="1"/>
              <p:nvPr/>
            </p:nvSpPr>
            <p:spPr>
              <a:xfrm>
                <a:off x="654915" y="6013141"/>
                <a:ext cx="312624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12</a:t>
                </a:r>
              </a:p>
            </p:txBody>
          </p:sp>
          <p:sp>
            <p:nvSpPr>
              <p:cNvPr id="1293" name="TextBox 1292">
                <a:extLst>
                  <a:ext uri="{FF2B5EF4-FFF2-40B4-BE49-F238E27FC236}">
                    <a16:creationId xmlns="" xmlns:a16="http://schemas.microsoft.com/office/drawing/2014/main" id="{27F6E4DB-A396-4B8C-AB9A-4DDC98EF4F71}"/>
                  </a:ext>
                </a:extLst>
              </p:cNvPr>
              <p:cNvSpPr txBox="1"/>
              <p:nvPr/>
            </p:nvSpPr>
            <p:spPr>
              <a:xfrm>
                <a:off x="654915" y="5160228"/>
                <a:ext cx="31016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15</a:t>
                </a:r>
              </a:p>
            </p:txBody>
          </p:sp>
        </p:grpSp>
        <p:grpSp>
          <p:nvGrpSpPr>
            <p:cNvPr id="1294" name="Group 1293">
              <a:extLst>
                <a:ext uri="{FF2B5EF4-FFF2-40B4-BE49-F238E27FC236}">
                  <a16:creationId xmlns="" xmlns:a16="http://schemas.microsoft.com/office/drawing/2014/main" id="{4D3840F4-71BA-4F48-B764-AEE005B90C7C}"/>
                </a:ext>
              </a:extLst>
            </p:cNvPr>
            <p:cNvGrpSpPr/>
            <p:nvPr/>
          </p:nvGrpSpPr>
          <p:grpSpPr>
            <a:xfrm>
              <a:off x="6442447" y="5152370"/>
              <a:ext cx="581606" cy="1079891"/>
              <a:chOff x="422647" y="5149912"/>
              <a:chExt cx="581606" cy="1079891"/>
            </a:xfrm>
          </p:grpSpPr>
          <p:sp>
            <p:nvSpPr>
              <p:cNvPr id="1295" name="TextBox 1294">
                <a:extLst>
                  <a:ext uri="{FF2B5EF4-FFF2-40B4-BE49-F238E27FC236}">
                    <a16:creationId xmlns="" xmlns:a16="http://schemas.microsoft.com/office/drawing/2014/main" id="{391EFB8B-DFCB-4ED5-915C-7FEFAE85AB80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296" name="Oval 1295">
                <a:extLst>
                  <a:ext uri="{FF2B5EF4-FFF2-40B4-BE49-F238E27FC236}">
                    <a16:creationId xmlns="" xmlns:a16="http://schemas.microsoft.com/office/drawing/2014/main" id="{47C2023B-0FDC-4A16-80CF-14593EDA6808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297" name="Straight Connector 1296">
                <a:extLst>
                  <a:ext uri="{FF2B5EF4-FFF2-40B4-BE49-F238E27FC236}">
                    <a16:creationId xmlns="" xmlns:a16="http://schemas.microsoft.com/office/drawing/2014/main" id="{8D38F575-B0AE-49D2-87D4-D4D5F46979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8" name="Straight Connector 1297">
                <a:extLst>
                  <a:ext uri="{FF2B5EF4-FFF2-40B4-BE49-F238E27FC236}">
                    <a16:creationId xmlns="" xmlns:a16="http://schemas.microsoft.com/office/drawing/2014/main" id="{45D38053-075A-47EE-9B81-52EAA80B77F9}"/>
                  </a:ext>
                </a:extLst>
              </p:cNvPr>
              <p:cNvCxnSpPr>
                <a:cxnSpLocks/>
                <a:stCxn id="1295" idx="0"/>
                <a:endCxn id="1295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99" name="Straight Connector 1298">
                <a:extLst>
                  <a:ext uri="{FF2B5EF4-FFF2-40B4-BE49-F238E27FC236}">
                    <a16:creationId xmlns="" xmlns:a16="http://schemas.microsoft.com/office/drawing/2014/main" id="{93DEA4A2-EFE6-475C-869C-4000223956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0" name="Straight Connector 1299">
                <a:extLst>
                  <a:ext uri="{FF2B5EF4-FFF2-40B4-BE49-F238E27FC236}">
                    <a16:creationId xmlns="" xmlns:a16="http://schemas.microsoft.com/office/drawing/2014/main" id="{CE796B56-D004-4868-9017-58F0FE6378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1" name="Straight Connector 1300">
                <a:extLst>
                  <a:ext uri="{FF2B5EF4-FFF2-40B4-BE49-F238E27FC236}">
                    <a16:creationId xmlns="" xmlns:a16="http://schemas.microsoft.com/office/drawing/2014/main" id="{92360C92-A8E8-4DC3-A3D5-09C72002FE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2" name="Straight Connector 1301">
                <a:extLst>
                  <a:ext uri="{FF2B5EF4-FFF2-40B4-BE49-F238E27FC236}">
                    <a16:creationId xmlns="" xmlns:a16="http://schemas.microsoft.com/office/drawing/2014/main" id="{8A1D2E9A-46F6-467A-A2A2-68B93A7974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3" name="Straight Connector 1302">
                <a:extLst>
                  <a:ext uri="{FF2B5EF4-FFF2-40B4-BE49-F238E27FC236}">
                    <a16:creationId xmlns="" xmlns:a16="http://schemas.microsoft.com/office/drawing/2014/main" id="{8FE9AC92-03C3-4A8A-9166-B89446248BF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04" name="Straight Connector 1303">
                <a:extLst>
                  <a:ext uri="{FF2B5EF4-FFF2-40B4-BE49-F238E27FC236}">
                    <a16:creationId xmlns="" xmlns:a16="http://schemas.microsoft.com/office/drawing/2014/main" id="{B12C9168-787C-4A21-9261-ED09F9DFB3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05" name="Oval 1304">
                <a:extLst>
                  <a:ext uri="{FF2B5EF4-FFF2-40B4-BE49-F238E27FC236}">
                    <a16:creationId xmlns="" xmlns:a16="http://schemas.microsoft.com/office/drawing/2014/main" id="{E94BADB2-CD33-44C4-B9D1-85D7BC350A36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6" name="Oval 1305">
                <a:extLst>
                  <a:ext uri="{FF2B5EF4-FFF2-40B4-BE49-F238E27FC236}">
                    <a16:creationId xmlns="" xmlns:a16="http://schemas.microsoft.com/office/drawing/2014/main" id="{6790C731-250C-4B22-A059-1CF2AFB74C73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7" name="Oval 1306">
                <a:extLst>
                  <a:ext uri="{FF2B5EF4-FFF2-40B4-BE49-F238E27FC236}">
                    <a16:creationId xmlns="" xmlns:a16="http://schemas.microsoft.com/office/drawing/2014/main" id="{4C605F8F-3E36-449D-8492-80C3E667B3DD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8" name="Oval 1307">
                <a:extLst>
                  <a:ext uri="{FF2B5EF4-FFF2-40B4-BE49-F238E27FC236}">
                    <a16:creationId xmlns="" xmlns:a16="http://schemas.microsoft.com/office/drawing/2014/main" id="{7828A2E4-F211-47A5-A1E7-0A4A1A3B7EC7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9" name="Oval 1308">
                <a:extLst>
                  <a:ext uri="{FF2B5EF4-FFF2-40B4-BE49-F238E27FC236}">
                    <a16:creationId xmlns="" xmlns:a16="http://schemas.microsoft.com/office/drawing/2014/main" id="{F8A87D2B-3EF9-47E8-95FB-B29AC36AC4C9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10" name="Oval 1309">
                <a:extLst>
                  <a:ext uri="{FF2B5EF4-FFF2-40B4-BE49-F238E27FC236}">
                    <a16:creationId xmlns="" xmlns:a16="http://schemas.microsoft.com/office/drawing/2014/main" id="{D5DF2E50-FC58-4B9C-B0E1-FD790814B45C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11" name="TextBox 1310">
                <a:extLst>
                  <a:ext uri="{FF2B5EF4-FFF2-40B4-BE49-F238E27FC236}">
                    <a16:creationId xmlns="" xmlns:a16="http://schemas.microsoft.com/office/drawing/2014/main" id="{65644AB2-44D8-4466-9DE8-B8EB4ABBA819}"/>
                  </a:ext>
                </a:extLst>
              </p:cNvPr>
              <p:cNvSpPr txBox="1"/>
              <p:nvPr/>
            </p:nvSpPr>
            <p:spPr>
              <a:xfrm>
                <a:off x="656215" y="5292704"/>
                <a:ext cx="34803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51</a:t>
                </a:r>
              </a:p>
            </p:txBody>
          </p:sp>
          <p:sp>
            <p:nvSpPr>
              <p:cNvPr id="1312" name="TextBox 1311">
                <a:extLst>
                  <a:ext uri="{FF2B5EF4-FFF2-40B4-BE49-F238E27FC236}">
                    <a16:creationId xmlns="" xmlns:a16="http://schemas.microsoft.com/office/drawing/2014/main" id="{4AE24113-5EBA-4B5D-825F-510FF7A6B82E}"/>
                  </a:ext>
                </a:extLst>
              </p:cNvPr>
              <p:cNvSpPr txBox="1"/>
              <p:nvPr/>
            </p:nvSpPr>
            <p:spPr>
              <a:xfrm>
                <a:off x="655188" y="5440948"/>
                <a:ext cx="29468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86</a:t>
                </a:r>
              </a:p>
            </p:txBody>
          </p:sp>
          <p:sp>
            <p:nvSpPr>
              <p:cNvPr id="1313" name="TextBox 1312">
                <a:extLst>
                  <a:ext uri="{FF2B5EF4-FFF2-40B4-BE49-F238E27FC236}">
                    <a16:creationId xmlns="" xmlns:a16="http://schemas.microsoft.com/office/drawing/2014/main" id="{54EE6EDE-F91A-4D0F-88BB-916CD2E70040}"/>
                  </a:ext>
                </a:extLst>
              </p:cNvPr>
              <p:cNvSpPr txBox="1"/>
              <p:nvPr/>
            </p:nvSpPr>
            <p:spPr>
              <a:xfrm>
                <a:off x="627640" y="5580878"/>
                <a:ext cx="35358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367</a:t>
                </a:r>
              </a:p>
            </p:txBody>
          </p:sp>
          <p:sp>
            <p:nvSpPr>
              <p:cNvPr id="1314" name="TextBox 1313">
                <a:extLst>
                  <a:ext uri="{FF2B5EF4-FFF2-40B4-BE49-F238E27FC236}">
                    <a16:creationId xmlns="" xmlns:a16="http://schemas.microsoft.com/office/drawing/2014/main" id="{48809A87-5346-4671-A3FD-7B9BE461FDFF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15" name="TextBox 1314">
                <a:extLst>
                  <a:ext uri="{FF2B5EF4-FFF2-40B4-BE49-F238E27FC236}">
                    <a16:creationId xmlns="" xmlns:a16="http://schemas.microsoft.com/office/drawing/2014/main" id="{B8EBD2C9-FBA8-4B55-9C10-5EDFA2BFB741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16" name="TextBox 1315">
                <a:extLst>
                  <a:ext uri="{FF2B5EF4-FFF2-40B4-BE49-F238E27FC236}">
                    <a16:creationId xmlns="" xmlns:a16="http://schemas.microsoft.com/office/drawing/2014/main" id="{5C1FCA05-B28B-4E13-B0CB-FA84A48BC0F7}"/>
                  </a:ext>
                </a:extLst>
              </p:cNvPr>
              <p:cNvSpPr txBox="1"/>
              <p:nvPr/>
            </p:nvSpPr>
            <p:spPr>
              <a:xfrm>
                <a:off x="652383" y="6013139"/>
                <a:ext cx="3151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84</a:t>
                </a:r>
              </a:p>
            </p:txBody>
          </p:sp>
          <p:sp>
            <p:nvSpPr>
              <p:cNvPr id="1317" name="TextBox 1316">
                <a:extLst>
                  <a:ext uri="{FF2B5EF4-FFF2-40B4-BE49-F238E27FC236}">
                    <a16:creationId xmlns="" xmlns:a16="http://schemas.microsoft.com/office/drawing/2014/main" id="{C2B11CCB-E100-45F1-AF66-15BFAE88037F}"/>
                  </a:ext>
                </a:extLst>
              </p:cNvPr>
              <p:cNvSpPr txBox="1"/>
              <p:nvPr/>
            </p:nvSpPr>
            <p:spPr>
              <a:xfrm>
                <a:off x="664713" y="5149912"/>
                <a:ext cx="290845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10</a:t>
                </a:r>
              </a:p>
            </p:txBody>
          </p:sp>
        </p:grpSp>
        <p:grpSp>
          <p:nvGrpSpPr>
            <p:cNvPr id="1318" name="Group 1317">
              <a:extLst>
                <a:ext uri="{FF2B5EF4-FFF2-40B4-BE49-F238E27FC236}">
                  <a16:creationId xmlns="" xmlns:a16="http://schemas.microsoft.com/office/drawing/2014/main" id="{F5EC8C87-BF75-42D1-B17D-085CE1B4B086}"/>
                </a:ext>
              </a:extLst>
            </p:cNvPr>
            <p:cNvGrpSpPr/>
            <p:nvPr/>
          </p:nvGrpSpPr>
          <p:grpSpPr>
            <a:xfrm>
              <a:off x="7032382" y="5170060"/>
              <a:ext cx="543506" cy="1079891"/>
              <a:chOff x="422647" y="5160228"/>
              <a:chExt cx="543506" cy="1079891"/>
            </a:xfrm>
          </p:grpSpPr>
          <p:sp>
            <p:nvSpPr>
              <p:cNvPr id="1319" name="TextBox 1318">
                <a:extLst>
                  <a:ext uri="{FF2B5EF4-FFF2-40B4-BE49-F238E27FC236}">
                    <a16:creationId xmlns="" xmlns:a16="http://schemas.microsoft.com/office/drawing/2014/main" id="{C347AF9C-4B68-45BB-95CD-2F1233F2AA7B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320" name="Oval 1319">
                <a:extLst>
                  <a:ext uri="{FF2B5EF4-FFF2-40B4-BE49-F238E27FC236}">
                    <a16:creationId xmlns="" xmlns:a16="http://schemas.microsoft.com/office/drawing/2014/main" id="{67DDD772-648B-439D-8487-2A1A105F4EB9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21" name="Straight Connector 1320">
                <a:extLst>
                  <a:ext uri="{FF2B5EF4-FFF2-40B4-BE49-F238E27FC236}">
                    <a16:creationId xmlns="" xmlns:a16="http://schemas.microsoft.com/office/drawing/2014/main" id="{50ACFA6D-9108-4365-AC90-B11A2DC670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2" name="Straight Connector 1321">
                <a:extLst>
                  <a:ext uri="{FF2B5EF4-FFF2-40B4-BE49-F238E27FC236}">
                    <a16:creationId xmlns="" xmlns:a16="http://schemas.microsoft.com/office/drawing/2014/main" id="{EF9ADEC7-678F-4BC1-875B-DFF2EB95CF2D}"/>
                  </a:ext>
                </a:extLst>
              </p:cNvPr>
              <p:cNvCxnSpPr>
                <a:cxnSpLocks/>
                <a:stCxn id="1319" idx="0"/>
                <a:endCxn id="1319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3" name="Straight Connector 1322">
                <a:extLst>
                  <a:ext uri="{FF2B5EF4-FFF2-40B4-BE49-F238E27FC236}">
                    <a16:creationId xmlns="" xmlns:a16="http://schemas.microsoft.com/office/drawing/2014/main" id="{D98F5931-9E78-42F5-A80D-79B413C199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4" name="Straight Connector 1323">
                <a:extLst>
                  <a:ext uri="{FF2B5EF4-FFF2-40B4-BE49-F238E27FC236}">
                    <a16:creationId xmlns="" xmlns:a16="http://schemas.microsoft.com/office/drawing/2014/main" id="{662CA967-4BAB-4048-80D8-444BD9AE1B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5" name="Straight Connector 1324">
                <a:extLst>
                  <a:ext uri="{FF2B5EF4-FFF2-40B4-BE49-F238E27FC236}">
                    <a16:creationId xmlns="" xmlns:a16="http://schemas.microsoft.com/office/drawing/2014/main" id="{E0E14FA2-AE49-423B-9569-FED212261BD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6" name="Straight Connector 1325">
                <a:extLst>
                  <a:ext uri="{FF2B5EF4-FFF2-40B4-BE49-F238E27FC236}">
                    <a16:creationId xmlns="" xmlns:a16="http://schemas.microsoft.com/office/drawing/2014/main" id="{9BAF25C6-D1E3-4951-AE2C-81C86A5367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7" name="Straight Connector 1326">
                <a:extLst>
                  <a:ext uri="{FF2B5EF4-FFF2-40B4-BE49-F238E27FC236}">
                    <a16:creationId xmlns="" xmlns:a16="http://schemas.microsoft.com/office/drawing/2014/main" id="{5F77CE47-8CA1-48A7-A102-553C249653F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28" name="Straight Connector 1327">
                <a:extLst>
                  <a:ext uri="{FF2B5EF4-FFF2-40B4-BE49-F238E27FC236}">
                    <a16:creationId xmlns="" xmlns:a16="http://schemas.microsoft.com/office/drawing/2014/main" id="{7327B32C-4695-4F59-9637-D12AC55D63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29" name="Oval 1328">
                <a:extLst>
                  <a:ext uri="{FF2B5EF4-FFF2-40B4-BE49-F238E27FC236}">
                    <a16:creationId xmlns="" xmlns:a16="http://schemas.microsoft.com/office/drawing/2014/main" id="{007B3CCC-4083-4411-BDFA-51A42994046A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0" name="Oval 1329">
                <a:extLst>
                  <a:ext uri="{FF2B5EF4-FFF2-40B4-BE49-F238E27FC236}">
                    <a16:creationId xmlns="" xmlns:a16="http://schemas.microsoft.com/office/drawing/2014/main" id="{76747A54-0B02-4331-8BBC-3157D3C1580E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1" name="Oval 1330">
                <a:extLst>
                  <a:ext uri="{FF2B5EF4-FFF2-40B4-BE49-F238E27FC236}">
                    <a16:creationId xmlns="" xmlns:a16="http://schemas.microsoft.com/office/drawing/2014/main" id="{D279201A-AC2C-4B07-9759-45796AF7782A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2" name="Oval 1331">
                <a:extLst>
                  <a:ext uri="{FF2B5EF4-FFF2-40B4-BE49-F238E27FC236}">
                    <a16:creationId xmlns="" xmlns:a16="http://schemas.microsoft.com/office/drawing/2014/main" id="{9F12D1CE-0685-4C6A-B786-BFE5311D7F73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3" name="Oval 1332">
                <a:extLst>
                  <a:ext uri="{FF2B5EF4-FFF2-40B4-BE49-F238E27FC236}">
                    <a16:creationId xmlns="" xmlns:a16="http://schemas.microsoft.com/office/drawing/2014/main" id="{FF52A3DC-76A0-43E0-BEA4-DEEB0A22BA96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34" name="Oval 1333">
                <a:extLst>
                  <a:ext uri="{FF2B5EF4-FFF2-40B4-BE49-F238E27FC236}">
                    <a16:creationId xmlns="" xmlns:a16="http://schemas.microsoft.com/office/drawing/2014/main" id="{2496300C-C4F8-4248-823C-D4C841E77026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35" name="TextBox 1334">
                <a:extLst>
                  <a:ext uri="{FF2B5EF4-FFF2-40B4-BE49-F238E27FC236}">
                    <a16:creationId xmlns="" xmlns:a16="http://schemas.microsoft.com/office/drawing/2014/main" id="{B927BEEE-BE60-4E61-B9C3-9B0DD99EF634}"/>
                  </a:ext>
                </a:extLst>
              </p:cNvPr>
              <p:cNvSpPr txBox="1"/>
              <p:nvPr/>
            </p:nvSpPr>
            <p:spPr>
              <a:xfrm>
                <a:off x="632897" y="5292704"/>
                <a:ext cx="3332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16</a:t>
                </a:r>
              </a:p>
            </p:txBody>
          </p:sp>
          <p:sp>
            <p:nvSpPr>
              <p:cNvPr id="1336" name="TextBox 1335">
                <a:extLst>
                  <a:ext uri="{FF2B5EF4-FFF2-40B4-BE49-F238E27FC236}">
                    <a16:creationId xmlns="" xmlns:a16="http://schemas.microsoft.com/office/drawing/2014/main" id="{8D197E46-D768-4389-AAD9-54ADBEE0FF05}"/>
                  </a:ext>
                </a:extLst>
              </p:cNvPr>
              <p:cNvSpPr txBox="1"/>
              <p:nvPr/>
            </p:nvSpPr>
            <p:spPr>
              <a:xfrm>
                <a:off x="646175" y="5420315"/>
                <a:ext cx="303700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49</a:t>
                </a:r>
              </a:p>
            </p:txBody>
          </p:sp>
          <p:sp>
            <p:nvSpPr>
              <p:cNvPr id="1337" name="TextBox 1336">
                <a:extLst>
                  <a:ext uri="{FF2B5EF4-FFF2-40B4-BE49-F238E27FC236}">
                    <a16:creationId xmlns="" xmlns:a16="http://schemas.microsoft.com/office/drawing/2014/main" id="{F43AF878-40E8-4377-AD8E-8F0AA8AFCEBD}"/>
                  </a:ext>
                </a:extLst>
              </p:cNvPr>
              <p:cNvSpPr txBox="1"/>
              <p:nvPr/>
            </p:nvSpPr>
            <p:spPr>
              <a:xfrm>
                <a:off x="623372" y="5570563"/>
                <a:ext cx="33879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117</a:t>
                </a:r>
              </a:p>
            </p:txBody>
          </p:sp>
          <p:sp>
            <p:nvSpPr>
              <p:cNvPr id="1338" name="TextBox 1337">
                <a:extLst>
                  <a:ext uri="{FF2B5EF4-FFF2-40B4-BE49-F238E27FC236}">
                    <a16:creationId xmlns="" xmlns:a16="http://schemas.microsoft.com/office/drawing/2014/main" id="{77D1D398-EDE8-4D6C-AC67-428F2F9756B5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39" name="TextBox 1338">
                <a:extLst>
                  <a:ext uri="{FF2B5EF4-FFF2-40B4-BE49-F238E27FC236}">
                    <a16:creationId xmlns="" xmlns:a16="http://schemas.microsoft.com/office/drawing/2014/main" id="{BBFA3868-8710-4D24-995C-CF3F8A726453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40" name="TextBox 1339">
                <a:extLst>
                  <a:ext uri="{FF2B5EF4-FFF2-40B4-BE49-F238E27FC236}">
                    <a16:creationId xmlns="" xmlns:a16="http://schemas.microsoft.com/office/drawing/2014/main" id="{537CA271-CE61-412F-A528-5ED3FAE55C2D}"/>
                  </a:ext>
                </a:extLst>
              </p:cNvPr>
              <p:cNvSpPr txBox="1"/>
              <p:nvPr/>
            </p:nvSpPr>
            <p:spPr>
              <a:xfrm>
                <a:off x="677633" y="6023455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1341" name="TextBox 1340">
                <a:extLst>
                  <a:ext uri="{FF2B5EF4-FFF2-40B4-BE49-F238E27FC236}">
                    <a16:creationId xmlns="" xmlns:a16="http://schemas.microsoft.com/office/drawing/2014/main" id="{8343EBDE-E3F1-4C9C-8B8B-3CDA181140E9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</p:grpSp>
        <p:grpSp>
          <p:nvGrpSpPr>
            <p:cNvPr id="1366" name="Group 1365">
              <a:extLst>
                <a:ext uri="{FF2B5EF4-FFF2-40B4-BE49-F238E27FC236}">
                  <a16:creationId xmlns="" xmlns:a16="http://schemas.microsoft.com/office/drawing/2014/main" id="{BC22A7C4-E382-4983-A74E-C9F61E776598}"/>
                </a:ext>
              </a:extLst>
            </p:cNvPr>
            <p:cNvGrpSpPr/>
            <p:nvPr/>
          </p:nvGrpSpPr>
          <p:grpSpPr>
            <a:xfrm>
              <a:off x="7649356" y="5160227"/>
              <a:ext cx="621092" cy="1069576"/>
              <a:chOff x="422647" y="5160228"/>
              <a:chExt cx="621092" cy="1069576"/>
            </a:xfrm>
          </p:grpSpPr>
          <p:sp>
            <p:nvSpPr>
              <p:cNvPr id="1367" name="TextBox 1366">
                <a:extLst>
                  <a:ext uri="{FF2B5EF4-FFF2-40B4-BE49-F238E27FC236}">
                    <a16:creationId xmlns="" xmlns:a16="http://schemas.microsoft.com/office/drawing/2014/main" id="{B8B68E47-129E-4A6E-A469-F91B01F4FD1E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368" name="Oval 1367">
                <a:extLst>
                  <a:ext uri="{FF2B5EF4-FFF2-40B4-BE49-F238E27FC236}">
                    <a16:creationId xmlns="" xmlns:a16="http://schemas.microsoft.com/office/drawing/2014/main" id="{974A9E24-E3D1-4FF7-AF61-0974394EE45A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69" name="Straight Connector 1368">
                <a:extLst>
                  <a:ext uri="{FF2B5EF4-FFF2-40B4-BE49-F238E27FC236}">
                    <a16:creationId xmlns="" xmlns:a16="http://schemas.microsoft.com/office/drawing/2014/main" id="{984D2608-9504-49B6-9192-DE6368DDEF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0" name="Straight Connector 1369">
                <a:extLst>
                  <a:ext uri="{FF2B5EF4-FFF2-40B4-BE49-F238E27FC236}">
                    <a16:creationId xmlns="" xmlns:a16="http://schemas.microsoft.com/office/drawing/2014/main" id="{B13614DB-1439-4361-A16B-002CE27EFECB}"/>
                  </a:ext>
                </a:extLst>
              </p:cNvPr>
              <p:cNvCxnSpPr>
                <a:cxnSpLocks/>
                <a:stCxn id="1367" idx="0"/>
                <a:endCxn id="1367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1" name="Straight Connector 1370">
                <a:extLst>
                  <a:ext uri="{FF2B5EF4-FFF2-40B4-BE49-F238E27FC236}">
                    <a16:creationId xmlns="" xmlns:a16="http://schemas.microsoft.com/office/drawing/2014/main" id="{23BBEBD0-4F8F-4DA5-91D6-D7E909698B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2" name="Straight Connector 1371">
                <a:extLst>
                  <a:ext uri="{FF2B5EF4-FFF2-40B4-BE49-F238E27FC236}">
                    <a16:creationId xmlns="" xmlns:a16="http://schemas.microsoft.com/office/drawing/2014/main" id="{7A24AE46-ED84-4960-91F9-764FC42449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3" name="Straight Connector 1372">
                <a:extLst>
                  <a:ext uri="{FF2B5EF4-FFF2-40B4-BE49-F238E27FC236}">
                    <a16:creationId xmlns="" xmlns:a16="http://schemas.microsoft.com/office/drawing/2014/main" id="{5D8F29C4-35B7-4D7C-8D7E-5D5BF25581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4" name="Straight Connector 1373">
                <a:extLst>
                  <a:ext uri="{FF2B5EF4-FFF2-40B4-BE49-F238E27FC236}">
                    <a16:creationId xmlns="" xmlns:a16="http://schemas.microsoft.com/office/drawing/2014/main" id="{F72379D0-581D-4F4E-85B4-CF6F233E90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5" name="Straight Connector 1374">
                <a:extLst>
                  <a:ext uri="{FF2B5EF4-FFF2-40B4-BE49-F238E27FC236}">
                    <a16:creationId xmlns="" xmlns:a16="http://schemas.microsoft.com/office/drawing/2014/main" id="{95B2A7FB-9728-4A19-B395-ACF49F4AAB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76" name="Straight Connector 1375">
                <a:extLst>
                  <a:ext uri="{FF2B5EF4-FFF2-40B4-BE49-F238E27FC236}">
                    <a16:creationId xmlns="" xmlns:a16="http://schemas.microsoft.com/office/drawing/2014/main" id="{BBAC44D4-C273-482F-902D-D09085814BD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77" name="Oval 1376">
                <a:extLst>
                  <a:ext uri="{FF2B5EF4-FFF2-40B4-BE49-F238E27FC236}">
                    <a16:creationId xmlns="" xmlns:a16="http://schemas.microsoft.com/office/drawing/2014/main" id="{E591DE05-3B3A-4F5D-89D8-52690C296C27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8" name="Oval 1377">
                <a:extLst>
                  <a:ext uri="{FF2B5EF4-FFF2-40B4-BE49-F238E27FC236}">
                    <a16:creationId xmlns="" xmlns:a16="http://schemas.microsoft.com/office/drawing/2014/main" id="{0CFE0E84-96FB-4354-9010-7BD2C0A28034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9" name="Oval 1378">
                <a:extLst>
                  <a:ext uri="{FF2B5EF4-FFF2-40B4-BE49-F238E27FC236}">
                    <a16:creationId xmlns="" xmlns:a16="http://schemas.microsoft.com/office/drawing/2014/main" id="{B82ACA39-97E9-49F3-81AD-D8F1BF0B8AA5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80" name="Oval 1379">
                <a:extLst>
                  <a:ext uri="{FF2B5EF4-FFF2-40B4-BE49-F238E27FC236}">
                    <a16:creationId xmlns="" xmlns:a16="http://schemas.microsoft.com/office/drawing/2014/main" id="{2F3C6415-F3BB-4C0C-93EC-BA3ECDA34511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81" name="Oval 1380">
                <a:extLst>
                  <a:ext uri="{FF2B5EF4-FFF2-40B4-BE49-F238E27FC236}">
                    <a16:creationId xmlns="" xmlns:a16="http://schemas.microsoft.com/office/drawing/2014/main" id="{661853DF-D1A5-498D-9A21-C70757450E89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82" name="Oval 1381">
                <a:extLst>
                  <a:ext uri="{FF2B5EF4-FFF2-40B4-BE49-F238E27FC236}">
                    <a16:creationId xmlns="" xmlns:a16="http://schemas.microsoft.com/office/drawing/2014/main" id="{29CE37C9-14A2-4523-B0AB-3F3EDA658056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83" name="TextBox 1382">
                <a:extLst>
                  <a:ext uri="{FF2B5EF4-FFF2-40B4-BE49-F238E27FC236}">
                    <a16:creationId xmlns="" xmlns:a16="http://schemas.microsoft.com/office/drawing/2014/main" id="{34E22E79-FCB6-41D9-B5FD-236F4EBE347C}"/>
                  </a:ext>
                </a:extLst>
              </p:cNvPr>
              <p:cNvSpPr txBox="1"/>
              <p:nvPr/>
            </p:nvSpPr>
            <p:spPr>
              <a:xfrm>
                <a:off x="676247" y="5303020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  <p:sp>
            <p:nvSpPr>
              <p:cNvPr id="1384" name="TextBox 1383">
                <a:extLst>
                  <a:ext uri="{FF2B5EF4-FFF2-40B4-BE49-F238E27FC236}">
                    <a16:creationId xmlns="" xmlns:a16="http://schemas.microsoft.com/office/drawing/2014/main" id="{DD50AD11-CF20-4988-AE4D-9FE1CD6B42ED}"/>
                  </a:ext>
                </a:extLst>
              </p:cNvPr>
              <p:cNvSpPr txBox="1"/>
              <p:nvPr/>
            </p:nvSpPr>
            <p:spPr>
              <a:xfrm>
                <a:off x="679019" y="5451263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sp>
            <p:nvSpPr>
              <p:cNvPr id="1385" name="TextBox 1384">
                <a:extLst>
                  <a:ext uri="{FF2B5EF4-FFF2-40B4-BE49-F238E27FC236}">
                    <a16:creationId xmlns="" xmlns:a16="http://schemas.microsoft.com/office/drawing/2014/main" id="{15F24255-82E5-4082-82F7-4FB0B03395DC}"/>
                  </a:ext>
                </a:extLst>
              </p:cNvPr>
              <p:cNvSpPr txBox="1"/>
              <p:nvPr/>
            </p:nvSpPr>
            <p:spPr>
              <a:xfrm>
                <a:off x="612142" y="5570563"/>
                <a:ext cx="40717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130</a:t>
                </a:r>
              </a:p>
            </p:txBody>
          </p:sp>
          <p:sp>
            <p:nvSpPr>
              <p:cNvPr id="1386" name="TextBox 1385">
                <a:extLst>
                  <a:ext uri="{FF2B5EF4-FFF2-40B4-BE49-F238E27FC236}">
                    <a16:creationId xmlns="" xmlns:a16="http://schemas.microsoft.com/office/drawing/2014/main" id="{2B99E82F-4577-4A6B-A5D7-3EE1ECFE367E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87" name="TextBox 1386">
                <a:extLst>
                  <a:ext uri="{FF2B5EF4-FFF2-40B4-BE49-F238E27FC236}">
                    <a16:creationId xmlns="" xmlns:a16="http://schemas.microsoft.com/office/drawing/2014/main" id="{60CD5B6F-D5D9-4213-9141-A6F2F604F7D6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88" name="TextBox 1387">
                <a:extLst>
                  <a:ext uri="{FF2B5EF4-FFF2-40B4-BE49-F238E27FC236}">
                    <a16:creationId xmlns="" xmlns:a16="http://schemas.microsoft.com/office/drawing/2014/main" id="{7C505DCF-F3B0-4608-A964-B839C1C955DB}"/>
                  </a:ext>
                </a:extLst>
              </p:cNvPr>
              <p:cNvSpPr txBox="1"/>
              <p:nvPr/>
            </p:nvSpPr>
            <p:spPr>
              <a:xfrm>
                <a:off x="640717" y="6013140"/>
                <a:ext cx="403022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30</a:t>
                </a:r>
              </a:p>
            </p:txBody>
          </p:sp>
          <p:sp>
            <p:nvSpPr>
              <p:cNvPr id="1389" name="TextBox 1388">
                <a:extLst>
                  <a:ext uri="{FF2B5EF4-FFF2-40B4-BE49-F238E27FC236}">
                    <a16:creationId xmlns="" xmlns:a16="http://schemas.microsoft.com/office/drawing/2014/main" id="{779CF393-EEE1-4DC5-B546-C2D9E56F1C53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  <p:grpSp>
          <p:nvGrpSpPr>
            <p:cNvPr id="1390" name="Group 1389">
              <a:extLst>
                <a:ext uri="{FF2B5EF4-FFF2-40B4-BE49-F238E27FC236}">
                  <a16:creationId xmlns="" xmlns:a16="http://schemas.microsoft.com/office/drawing/2014/main" id="{43B0D4BE-BB1E-4C74-945C-7D2087DE63E9}"/>
                </a:ext>
              </a:extLst>
            </p:cNvPr>
            <p:cNvGrpSpPr/>
            <p:nvPr/>
          </p:nvGrpSpPr>
          <p:grpSpPr>
            <a:xfrm>
              <a:off x="8231917" y="5160228"/>
              <a:ext cx="558573" cy="1069576"/>
              <a:chOff x="422647" y="5160228"/>
              <a:chExt cx="558573" cy="1069576"/>
            </a:xfrm>
          </p:grpSpPr>
          <p:sp>
            <p:nvSpPr>
              <p:cNvPr id="1391" name="TextBox 1390">
                <a:extLst>
                  <a:ext uri="{FF2B5EF4-FFF2-40B4-BE49-F238E27FC236}">
                    <a16:creationId xmlns="" xmlns:a16="http://schemas.microsoft.com/office/drawing/2014/main" id="{7FB684BE-92B8-4CD4-941C-10E634CB7826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392" name="Oval 1391">
                <a:extLst>
                  <a:ext uri="{FF2B5EF4-FFF2-40B4-BE49-F238E27FC236}">
                    <a16:creationId xmlns="" xmlns:a16="http://schemas.microsoft.com/office/drawing/2014/main" id="{3A8FB037-C60C-4512-9AAD-64F74DB9DF1C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393" name="Straight Connector 1392">
                <a:extLst>
                  <a:ext uri="{FF2B5EF4-FFF2-40B4-BE49-F238E27FC236}">
                    <a16:creationId xmlns="" xmlns:a16="http://schemas.microsoft.com/office/drawing/2014/main" id="{3D934277-E510-4436-A626-17BDF91C30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4" name="Straight Connector 1393">
                <a:extLst>
                  <a:ext uri="{FF2B5EF4-FFF2-40B4-BE49-F238E27FC236}">
                    <a16:creationId xmlns="" xmlns:a16="http://schemas.microsoft.com/office/drawing/2014/main" id="{60AD368A-3606-4B35-92EF-6B6A34D6A168}"/>
                  </a:ext>
                </a:extLst>
              </p:cNvPr>
              <p:cNvCxnSpPr>
                <a:cxnSpLocks/>
                <a:stCxn id="1391" idx="0"/>
                <a:endCxn id="1391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5" name="Straight Connector 1394">
                <a:extLst>
                  <a:ext uri="{FF2B5EF4-FFF2-40B4-BE49-F238E27FC236}">
                    <a16:creationId xmlns="" xmlns:a16="http://schemas.microsoft.com/office/drawing/2014/main" id="{683B0A50-6E49-43E7-BAB3-9CAB27D32D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6" name="Straight Connector 1395">
                <a:extLst>
                  <a:ext uri="{FF2B5EF4-FFF2-40B4-BE49-F238E27FC236}">
                    <a16:creationId xmlns="" xmlns:a16="http://schemas.microsoft.com/office/drawing/2014/main" id="{8F062C86-4441-4C88-AA1F-0DD2467638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7" name="Straight Connector 1396">
                <a:extLst>
                  <a:ext uri="{FF2B5EF4-FFF2-40B4-BE49-F238E27FC236}">
                    <a16:creationId xmlns="" xmlns:a16="http://schemas.microsoft.com/office/drawing/2014/main" id="{FD715612-5342-4090-ABF2-E8413CA504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8" name="Straight Connector 1397">
                <a:extLst>
                  <a:ext uri="{FF2B5EF4-FFF2-40B4-BE49-F238E27FC236}">
                    <a16:creationId xmlns="" xmlns:a16="http://schemas.microsoft.com/office/drawing/2014/main" id="{9C6BD58B-6B3D-4332-9C0E-62FF5ECE3C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9" name="Straight Connector 1398">
                <a:extLst>
                  <a:ext uri="{FF2B5EF4-FFF2-40B4-BE49-F238E27FC236}">
                    <a16:creationId xmlns="" xmlns:a16="http://schemas.microsoft.com/office/drawing/2014/main" id="{52899363-048B-46F2-81D4-E14ABCBB295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0" name="Straight Connector 1399">
                <a:extLst>
                  <a:ext uri="{FF2B5EF4-FFF2-40B4-BE49-F238E27FC236}">
                    <a16:creationId xmlns="" xmlns:a16="http://schemas.microsoft.com/office/drawing/2014/main" id="{845E3BB6-4B30-4A53-9330-9CA19270C1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1" name="Oval 1400">
                <a:extLst>
                  <a:ext uri="{FF2B5EF4-FFF2-40B4-BE49-F238E27FC236}">
                    <a16:creationId xmlns="" xmlns:a16="http://schemas.microsoft.com/office/drawing/2014/main" id="{F0EA5E96-874D-49FF-8C9F-146F2CFDD05F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2" name="Oval 1401">
                <a:extLst>
                  <a:ext uri="{FF2B5EF4-FFF2-40B4-BE49-F238E27FC236}">
                    <a16:creationId xmlns="" xmlns:a16="http://schemas.microsoft.com/office/drawing/2014/main" id="{1286268F-4183-4592-8853-5CC004AFC9A8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3" name="Oval 1402">
                <a:extLst>
                  <a:ext uri="{FF2B5EF4-FFF2-40B4-BE49-F238E27FC236}">
                    <a16:creationId xmlns="" xmlns:a16="http://schemas.microsoft.com/office/drawing/2014/main" id="{E985E612-1665-40B2-B316-809DEADF6198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4" name="Oval 1403">
                <a:extLst>
                  <a:ext uri="{FF2B5EF4-FFF2-40B4-BE49-F238E27FC236}">
                    <a16:creationId xmlns="" xmlns:a16="http://schemas.microsoft.com/office/drawing/2014/main" id="{FD0FF7B0-0380-48C5-9A5D-80569A5F2BF6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05" name="Oval 1404">
                <a:extLst>
                  <a:ext uri="{FF2B5EF4-FFF2-40B4-BE49-F238E27FC236}">
                    <a16:creationId xmlns="" xmlns:a16="http://schemas.microsoft.com/office/drawing/2014/main" id="{ABAF4125-9761-430D-B1C1-A698302BCEA6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06" name="Oval 1405">
                <a:extLst>
                  <a:ext uri="{FF2B5EF4-FFF2-40B4-BE49-F238E27FC236}">
                    <a16:creationId xmlns="" xmlns:a16="http://schemas.microsoft.com/office/drawing/2014/main" id="{E057F7A2-C952-4106-B9B7-CCBDBA3CFB63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07" name="TextBox 1406">
                <a:extLst>
                  <a:ext uri="{FF2B5EF4-FFF2-40B4-BE49-F238E27FC236}">
                    <a16:creationId xmlns="" xmlns:a16="http://schemas.microsoft.com/office/drawing/2014/main" id="{F20C2ADC-EBB5-4B70-B389-E6064DE90068}"/>
                  </a:ext>
                </a:extLst>
              </p:cNvPr>
              <p:cNvSpPr txBox="1"/>
              <p:nvPr/>
            </p:nvSpPr>
            <p:spPr>
              <a:xfrm>
                <a:off x="661290" y="5303020"/>
                <a:ext cx="285813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70</a:t>
                </a:r>
              </a:p>
            </p:txBody>
          </p:sp>
          <p:sp>
            <p:nvSpPr>
              <p:cNvPr id="1408" name="TextBox 1407">
                <a:extLst>
                  <a:ext uri="{FF2B5EF4-FFF2-40B4-BE49-F238E27FC236}">
                    <a16:creationId xmlns="" xmlns:a16="http://schemas.microsoft.com/office/drawing/2014/main" id="{6AB55201-3B33-478A-BE0A-3462B29CE3DC}"/>
                  </a:ext>
                </a:extLst>
              </p:cNvPr>
              <p:cNvSpPr txBox="1"/>
              <p:nvPr/>
            </p:nvSpPr>
            <p:spPr>
              <a:xfrm>
                <a:off x="661290" y="5420315"/>
                <a:ext cx="288585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69</a:t>
                </a:r>
              </a:p>
            </p:txBody>
          </p:sp>
          <p:sp>
            <p:nvSpPr>
              <p:cNvPr id="1409" name="TextBox 1408">
                <a:extLst>
                  <a:ext uri="{FF2B5EF4-FFF2-40B4-BE49-F238E27FC236}">
                    <a16:creationId xmlns="" xmlns:a16="http://schemas.microsoft.com/office/drawing/2014/main" id="{31D9C407-790D-442D-8E86-D0662415C4F7}"/>
                  </a:ext>
                </a:extLst>
              </p:cNvPr>
              <p:cNvSpPr txBox="1"/>
              <p:nvPr/>
            </p:nvSpPr>
            <p:spPr>
              <a:xfrm>
                <a:off x="620457" y="5580878"/>
                <a:ext cx="360763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202</a:t>
                </a:r>
              </a:p>
            </p:txBody>
          </p:sp>
          <p:sp>
            <p:nvSpPr>
              <p:cNvPr id="1410" name="TextBox 1409">
                <a:extLst>
                  <a:ext uri="{FF2B5EF4-FFF2-40B4-BE49-F238E27FC236}">
                    <a16:creationId xmlns="" xmlns:a16="http://schemas.microsoft.com/office/drawing/2014/main" id="{550C84A5-892D-4C61-ADF7-9945979E7179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11" name="TextBox 1410">
                <a:extLst>
                  <a:ext uri="{FF2B5EF4-FFF2-40B4-BE49-F238E27FC236}">
                    <a16:creationId xmlns="" xmlns:a16="http://schemas.microsoft.com/office/drawing/2014/main" id="{78BFCE2B-66D4-4905-9241-40D0CE458FF2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12" name="TextBox 1411">
                <a:extLst>
                  <a:ext uri="{FF2B5EF4-FFF2-40B4-BE49-F238E27FC236}">
                    <a16:creationId xmlns="" xmlns:a16="http://schemas.microsoft.com/office/drawing/2014/main" id="{AD966C1C-63F1-4BED-889D-6BD523A83D8D}"/>
                  </a:ext>
                </a:extLst>
              </p:cNvPr>
              <p:cNvSpPr txBox="1"/>
              <p:nvPr/>
            </p:nvSpPr>
            <p:spPr>
              <a:xfrm>
                <a:off x="610932" y="6013140"/>
                <a:ext cx="35660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146</a:t>
                </a:r>
              </a:p>
            </p:txBody>
          </p:sp>
          <p:sp>
            <p:nvSpPr>
              <p:cNvPr id="1413" name="TextBox 1412">
                <a:extLst>
                  <a:ext uri="{FF2B5EF4-FFF2-40B4-BE49-F238E27FC236}">
                    <a16:creationId xmlns="" xmlns:a16="http://schemas.microsoft.com/office/drawing/2014/main" id="{1FF39F97-AAF7-43F3-A333-FF10F9E4EEA6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</p:grpSp>
        <p:grpSp>
          <p:nvGrpSpPr>
            <p:cNvPr id="1414" name="Group 1413">
              <a:extLst>
                <a:ext uri="{FF2B5EF4-FFF2-40B4-BE49-F238E27FC236}">
                  <a16:creationId xmlns="" xmlns:a16="http://schemas.microsoft.com/office/drawing/2014/main" id="{B122312F-CA4F-46A9-9EFB-43E143E4CD6C}"/>
                </a:ext>
              </a:extLst>
            </p:cNvPr>
            <p:cNvGrpSpPr/>
            <p:nvPr/>
          </p:nvGrpSpPr>
          <p:grpSpPr>
            <a:xfrm>
              <a:off x="8814479" y="5160228"/>
              <a:ext cx="571011" cy="1069576"/>
              <a:chOff x="422647" y="5160228"/>
              <a:chExt cx="571011" cy="1069576"/>
            </a:xfrm>
          </p:grpSpPr>
          <p:sp>
            <p:nvSpPr>
              <p:cNvPr id="1415" name="TextBox 1414">
                <a:extLst>
                  <a:ext uri="{FF2B5EF4-FFF2-40B4-BE49-F238E27FC236}">
                    <a16:creationId xmlns="" xmlns:a16="http://schemas.microsoft.com/office/drawing/2014/main" id="{D877A6DB-93FC-4B67-9EF8-E7A7BE7DAB69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416" name="Oval 1415">
                <a:extLst>
                  <a:ext uri="{FF2B5EF4-FFF2-40B4-BE49-F238E27FC236}">
                    <a16:creationId xmlns="" xmlns:a16="http://schemas.microsoft.com/office/drawing/2014/main" id="{80830906-4D78-4B8F-BA38-AD984E703573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417" name="Straight Connector 1416">
                <a:extLst>
                  <a:ext uri="{FF2B5EF4-FFF2-40B4-BE49-F238E27FC236}">
                    <a16:creationId xmlns="" xmlns:a16="http://schemas.microsoft.com/office/drawing/2014/main" id="{AD14AD28-D146-406B-89F6-8BF712F23D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8" name="Straight Connector 1417">
                <a:extLst>
                  <a:ext uri="{FF2B5EF4-FFF2-40B4-BE49-F238E27FC236}">
                    <a16:creationId xmlns="" xmlns:a16="http://schemas.microsoft.com/office/drawing/2014/main" id="{0E558C49-E94B-4463-90F9-17508CEC9AEB}"/>
                  </a:ext>
                </a:extLst>
              </p:cNvPr>
              <p:cNvCxnSpPr>
                <a:cxnSpLocks/>
                <a:stCxn id="1415" idx="0"/>
                <a:endCxn id="1415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9" name="Straight Connector 1418">
                <a:extLst>
                  <a:ext uri="{FF2B5EF4-FFF2-40B4-BE49-F238E27FC236}">
                    <a16:creationId xmlns="" xmlns:a16="http://schemas.microsoft.com/office/drawing/2014/main" id="{227420AE-310A-4B7F-A957-862BEE11C8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0" name="Straight Connector 1419">
                <a:extLst>
                  <a:ext uri="{FF2B5EF4-FFF2-40B4-BE49-F238E27FC236}">
                    <a16:creationId xmlns="" xmlns:a16="http://schemas.microsoft.com/office/drawing/2014/main" id="{BE1EE379-F5D3-4ACB-913A-650CC18CAB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1" name="Straight Connector 1420">
                <a:extLst>
                  <a:ext uri="{FF2B5EF4-FFF2-40B4-BE49-F238E27FC236}">
                    <a16:creationId xmlns="" xmlns:a16="http://schemas.microsoft.com/office/drawing/2014/main" id="{3CB56136-B03B-4F0E-9007-8FFC5DC3B2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2" name="Straight Connector 1421">
                <a:extLst>
                  <a:ext uri="{FF2B5EF4-FFF2-40B4-BE49-F238E27FC236}">
                    <a16:creationId xmlns="" xmlns:a16="http://schemas.microsoft.com/office/drawing/2014/main" id="{ADE1D483-83FA-478B-98EB-3D21401DFE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3" name="Straight Connector 1422">
                <a:extLst>
                  <a:ext uri="{FF2B5EF4-FFF2-40B4-BE49-F238E27FC236}">
                    <a16:creationId xmlns="" xmlns:a16="http://schemas.microsoft.com/office/drawing/2014/main" id="{E179A1B6-F978-4543-A6F5-F451F3E22C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24" name="Straight Connector 1423">
                <a:extLst>
                  <a:ext uri="{FF2B5EF4-FFF2-40B4-BE49-F238E27FC236}">
                    <a16:creationId xmlns="" xmlns:a16="http://schemas.microsoft.com/office/drawing/2014/main" id="{3895213B-0E04-40EB-A527-42525BA241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25" name="Oval 1424">
                <a:extLst>
                  <a:ext uri="{FF2B5EF4-FFF2-40B4-BE49-F238E27FC236}">
                    <a16:creationId xmlns="" xmlns:a16="http://schemas.microsoft.com/office/drawing/2014/main" id="{9D4E252C-9EB9-4335-830A-AC19195DF2D1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6" name="Oval 1425">
                <a:extLst>
                  <a:ext uri="{FF2B5EF4-FFF2-40B4-BE49-F238E27FC236}">
                    <a16:creationId xmlns="" xmlns:a16="http://schemas.microsoft.com/office/drawing/2014/main" id="{8F590941-4C5E-4189-A6B8-CC77D4A45535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7" name="Oval 1426">
                <a:extLst>
                  <a:ext uri="{FF2B5EF4-FFF2-40B4-BE49-F238E27FC236}">
                    <a16:creationId xmlns="" xmlns:a16="http://schemas.microsoft.com/office/drawing/2014/main" id="{CC720597-D8A3-457B-BE3C-C8480B339588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8" name="Oval 1427">
                <a:extLst>
                  <a:ext uri="{FF2B5EF4-FFF2-40B4-BE49-F238E27FC236}">
                    <a16:creationId xmlns="" xmlns:a16="http://schemas.microsoft.com/office/drawing/2014/main" id="{C2574971-8175-456D-A299-91F753E45BA9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29" name="Oval 1428">
                <a:extLst>
                  <a:ext uri="{FF2B5EF4-FFF2-40B4-BE49-F238E27FC236}">
                    <a16:creationId xmlns="" xmlns:a16="http://schemas.microsoft.com/office/drawing/2014/main" id="{F219EF97-6881-48CA-87E5-D4643255D9A6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30" name="Oval 1429">
                <a:extLst>
                  <a:ext uri="{FF2B5EF4-FFF2-40B4-BE49-F238E27FC236}">
                    <a16:creationId xmlns="" xmlns:a16="http://schemas.microsoft.com/office/drawing/2014/main" id="{AE98AE9C-F0F9-45E0-8CFF-08DFF664431C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31" name="TextBox 1430">
                <a:extLst>
                  <a:ext uri="{FF2B5EF4-FFF2-40B4-BE49-F238E27FC236}">
                    <a16:creationId xmlns="" xmlns:a16="http://schemas.microsoft.com/office/drawing/2014/main" id="{41A7733F-F057-4914-89CD-CC263D96E2C9}"/>
                  </a:ext>
                </a:extLst>
              </p:cNvPr>
              <p:cNvSpPr txBox="1"/>
              <p:nvPr/>
            </p:nvSpPr>
            <p:spPr>
              <a:xfrm>
                <a:off x="650096" y="5292704"/>
                <a:ext cx="33510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51</a:t>
                </a:r>
              </a:p>
            </p:txBody>
          </p:sp>
          <p:sp>
            <p:nvSpPr>
              <p:cNvPr id="1432" name="TextBox 1431">
                <a:extLst>
                  <a:ext uri="{FF2B5EF4-FFF2-40B4-BE49-F238E27FC236}">
                    <a16:creationId xmlns="" xmlns:a16="http://schemas.microsoft.com/office/drawing/2014/main" id="{C8AEB681-8A2E-41F6-81B2-B83704D7A326}"/>
                  </a:ext>
                </a:extLst>
              </p:cNvPr>
              <p:cNvSpPr txBox="1"/>
              <p:nvPr/>
            </p:nvSpPr>
            <p:spPr>
              <a:xfrm>
                <a:off x="650096" y="5430631"/>
                <a:ext cx="337879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97</a:t>
                </a:r>
              </a:p>
            </p:txBody>
          </p:sp>
          <p:sp>
            <p:nvSpPr>
              <p:cNvPr id="1433" name="TextBox 1432">
                <a:extLst>
                  <a:ext uri="{FF2B5EF4-FFF2-40B4-BE49-F238E27FC236}">
                    <a16:creationId xmlns="" xmlns:a16="http://schemas.microsoft.com/office/drawing/2014/main" id="{8D86CFD2-C79E-423B-9BAE-255E4C644028}"/>
                  </a:ext>
                </a:extLst>
              </p:cNvPr>
              <p:cNvSpPr txBox="1"/>
              <p:nvPr/>
            </p:nvSpPr>
            <p:spPr>
              <a:xfrm>
                <a:off x="631046" y="5570563"/>
                <a:ext cx="340649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491</a:t>
                </a:r>
              </a:p>
            </p:txBody>
          </p:sp>
          <p:sp>
            <p:nvSpPr>
              <p:cNvPr id="1434" name="TextBox 1433">
                <a:extLst>
                  <a:ext uri="{FF2B5EF4-FFF2-40B4-BE49-F238E27FC236}">
                    <a16:creationId xmlns="" xmlns:a16="http://schemas.microsoft.com/office/drawing/2014/main" id="{BC34845B-91D4-4485-92EA-3D2E0316EAED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35" name="TextBox 1434">
                <a:extLst>
                  <a:ext uri="{FF2B5EF4-FFF2-40B4-BE49-F238E27FC236}">
                    <a16:creationId xmlns="" xmlns:a16="http://schemas.microsoft.com/office/drawing/2014/main" id="{09D78B29-70F2-41C0-8E16-9342A46E7141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36" name="TextBox 1435">
                <a:extLst>
                  <a:ext uri="{FF2B5EF4-FFF2-40B4-BE49-F238E27FC236}">
                    <a16:creationId xmlns="" xmlns:a16="http://schemas.microsoft.com/office/drawing/2014/main" id="{047F3670-1861-46E4-8861-9CBCC5F58F56}"/>
                  </a:ext>
                </a:extLst>
              </p:cNvPr>
              <p:cNvSpPr txBox="1"/>
              <p:nvPr/>
            </p:nvSpPr>
            <p:spPr>
              <a:xfrm>
                <a:off x="621521" y="6013140"/>
                <a:ext cx="336493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235</a:t>
                </a:r>
              </a:p>
            </p:txBody>
          </p:sp>
          <p:sp>
            <p:nvSpPr>
              <p:cNvPr id="1437" name="TextBox 1436">
                <a:extLst>
                  <a:ext uri="{FF2B5EF4-FFF2-40B4-BE49-F238E27FC236}">
                    <a16:creationId xmlns="" xmlns:a16="http://schemas.microsoft.com/office/drawing/2014/main" id="{2E0CE1B5-3EAA-4088-86E1-BFAC72D79AD9}"/>
                  </a:ext>
                </a:extLst>
              </p:cNvPr>
              <p:cNvSpPr txBox="1"/>
              <p:nvPr/>
            </p:nvSpPr>
            <p:spPr>
              <a:xfrm>
                <a:off x="659621" y="5160228"/>
                <a:ext cx="33403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27</a:t>
                </a:r>
              </a:p>
            </p:txBody>
          </p:sp>
        </p:grpSp>
        <p:grpSp>
          <p:nvGrpSpPr>
            <p:cNvPr id="1438" name="Group 1437">
              <a:extLst>
                <a:ext uri="{FF2B5EF4-FFF2-40B4-BE49-F238E27FC236}">
                  <a16:creationId xmlns="" xmlns:a16="http://schemas.microsoft.com/office/drawing/2014/main" id="{C3800C9F-8C09-4D8C-AD9E-3525F56F6CF1}"/>
                </a:ext>
              </a:extLst>
            </p:cNvPr>
            <p:cNvGrpSpPr/>
            <p:nvPr/>
          </p:nvGrpSpPr>
          <p:grpSpPr>
            <a:xfrm>
              <a:off x="9397040" y="5152854"/>
              <a:ext cx="651901" cy="1075773"/>
              <a:chOff x="422647" y="5160228"/>
              <a:chExt cx="651901" cy="1075773"/>
            </a:xfrm>
          </p:grpSpPr>
          <p:sp>
            <p:nvSpPr>
              <p:cNvPr id="1439" name="TextBox 1438">
                <a:extLst>
                  <a:ext uri="{FF2B5EF4-FFF2-40B4-BE49-F238E27FC236}">
                    <a16:creationId xmlns="" xmlns:a16="http://schemas.microsoft.com/office/drawing/2014/main" id="{451E2423-510E-47C6-8A92-9CB134950954}"/>
                  </a:ext>
                </a:extLst>
              </p:cNvPr>
              <p:cNvSpPr txBox="1"/>
              <p:nvPr/>
            </p:nvSpPr>
            <p:spPr>
              <a:xfrm>
                <a:off x="422647" y="5184255"/>
                <a:ext cx="491898" cy="1013767"/>
              </a:xfrm>
              <a:prstGeom prst="rect">
                <a:avLst/>
              </a:prstGeom>
              <a:noFill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wrap="square" rtlCol="0">
                <a:spAutoFit/>
              </a:bodyPr>
              <a:lstStyle/>
              <a:p>
                <a:endParaRPr lang="en-US" dirty="0"/>
              </a:p>
            </p:txBody>
          </p:sp>
          <p:sp>
            <p:nvSpPr>
              <p:cNvPr id="1440" name="Oval 1439">
                <a:extLst>
                  <a:ext uri="{FF2B5EF4-FFF2-40B4-BE49-F238E27FC236}">
                    <a16:creationId xmlns="" xmlns:a16="http://schemas.microsoft.com/office/drawing/2014/main" id="{4EA8607D-97BA-49C3-9477-ED3BB35D8181}"/>
                  </a:ext>
                </a:extLst>
              </p:cNvPr>
              <p:cNvSpPr/>
              <p:nvPr/>
            </p:nvSpPr>
            <p:spPr>
              <a:xfrm>
                <a:off x="492747" y="5211983"/>
                <a:ext cx="110072" cy="79954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441" name="Straight Connector 1440">
                <a:extLst>
                  <a:ext uri="{FF2B5EF4-FFF2-40B4-BE49-F238E27FC236}">
                    <a16:creationId xmlns="" xmlns:a16="http://schemas.microsoft.com/office/drawing/2014/main" id="{3E52156C-181B-454B-B8F4-BDE7243908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5903" y="532658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2" name="Straight Connector 1441">
                <a:extLst>
                  <a:ext uri="{FF2B5EF4-FFF2-40B4-BE49-F238E27FC236}">
                    <a16:creationId xmlns="" xmlns:a16="http://schemas.microsoft.com/office/drawing/2014/main" id="{2FD835FE-B62B-4549-8035-CA808C7788E7}"/>
                  </a:ext>
                </a:extLst>
              </p:cNvPr>
              <p:cNvCxnSpPr>
                <a:cxnSpLocks/>
                <a:stCxn id="1439" idx="0"/>
                <a:endCxn id="1439" idx="2"/>
              </p:cNvCxnSpPr>
              <p:nvPr/>
            </p:nvCxnSpPr>
            <p:spPr>
              <a:xfrm>
                <a:off x="668596" y="5184255"/>
                <a:ext cx="0" cy="101376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3" name="Straight Connector 1442">
                <a:extLst>
                  <a:ext uri="{FF2B5EF4-FFF2-40B4-BE49-F238E27FC236}">
                    <a16:creationId xmlns="" xmlns:a16="http://schemas.microsoft.com/office/drawing/2014/main" id="{F54AC2CA-9084-4FEE-A819-5F5E06ADDF6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0" y="5465874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4" name="Straight Connector 1443">
                <a:extLst>
                  <a:ext uri="{FF2B5EF4-FFF2-40B4-BE49-F238E27FC236}">
                    <a16:creationId xmlns="" xmlns:a16="http://schemas.microsoft.com/office/drawing/2014/main" id="{97919E1C-685D-4A5B-84B8-4FE0C1AE9C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561229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5" name="Straight Connector 1444">
                <a:extLst>
                  <a:ext uri="{FF2B5EF4-FFF2-40B4-BE49-F238E27FC236}">
                    <a16:creationId xmlns="" xmlns:a16="http://schemas.microsoft.com/office/drawing/2014/main" id="{6316AB5C-6707-4AFD-BEFF-31555208DD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6241" y="57527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6" name="Straight Connector 1445">
                <a:extLst>
                  <a:ext uri="{FF2B5EF4-FFF2-40B4-BE49-F238E27FC236}">
                    <a16:creationId xmlns="" xmlns:a16="http://schemas.microsoft.com/office/drawing/2014/main" id="{9CA13EAC-330B-4EAB-BA65-6EB767FD72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30179" y="590185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7" name="Straight Connector 1446">
                <a:extLst>
                  <a:ext uri="{FF2B5EF4-FFF2-40B4-BE49-F238E27FC236}">
                    <a16:creationId xmlns="" xmlns:a16="http://schemas.microsoft.com/office/drawing/2014/main" id="{F91FCB46-6BE8-4AD9-B9AB-4A82C41CC6A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8794" y="6045945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48" name="Straight Connector 1447">
                <a:extLst>
                  <a:ext uri="{FF2B5EF4-FFF2-40B4-BE49-F238E27FC236}">
                    <a16:creationId xmlns="" xmlns:a16="http://schemas.microsoft.com/office/drawing/2014/main" id="{2AC95DD2-EEC5-4B6D-ABEF-F71E602663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23252" y="6194188"/>
                <a:ext cx="499730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49" name="Oval 1448">
                <a:extLst>
                  <a:ext uri="{FF2B5EF4-FFF2-40B4-BE49-F238E27FC236}">
                    <a16:creationId xmlns="" xmlns:a16="http://schemas.microsoft.com/office/drawing/2014/main" id="{55136108-B17D-499A-AC1A-CEF747DF581E}"/>
                  </a:ext>
                </a:extLst>
              </p:cNvPr>
              <p:cNvSpPr/>
              <p:nvPr/>
            </p:nvSpPr>
            <p:spPr>
              <a:xfrm>
                <a:off x="495518" y="5356071"/>
                <a:ext cx="110072" cy="79954"/>
              </a:xfrm>
              <a:prstGeom prst="ellipse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50" name="Oval 1449">
                <a:extLst>
                  <a:ext uri="{FF2B5EF4-FFF2-40B4-BE49-F238E27FC236}">
                    <a16:creationId xmlns="" xmlns:a16="http://schemas.microsoft.com/office/drawing/2014/main" id="{8925EBDA-E2F2-4D06-ABFF-3E0E02F1D577}"/>
                  </a:ext>
                </a:extLst>
              </p:cNvPr>
              <p:cNvSpPr/>
              <p:nvPr/>
            </p:nvSpPr>
            <p:spPr>
              <a:xfrm>
                <a:off x="495518" y="5493230"/>
                <a:ext cx="110072" cy="79954"/>
              </a:xfrm>
              <a:prstGeom prst="ellipse">
                <a:avLst/>
              </a:prstGeom>
              <a:solidFill>
                <a:srgbClr val="FF66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51" name="Oval 1450">
                <a:extLst>
                  <a:ext uri="{FF2B5EF4-FFF2-40B4-BE49-F238E27FC236}">
                    <a16:creationId xmlns="" xmlns:a16="http://schemas.microsoft.com/office/drawing/2014/main" id="{9B43B4DC-AFC2-4CF8-AA85-59CFD56A5F99}"/>
                  </a:ext>
                </a:extLst>
              </p:cNvPr>
              <p:cNvSpPr/>
              <p:nvPr/>
            </p:nvSpPr>
            <p:spPr>
              <a:xfrm>
                <a:off x="498288" y="5633161"/>
                <a:ext cx="110072" cy="79954"/>
              </a:xfrm>
              <a:prstGeom prst="ellipse">
                <a:avLst/>
              </a:prstGeom>
              <a:solidFill>
                <a:srgbClr val="00CC99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52" name="Oval 1451">
                <a:extLst>
                  <a:ext uri="{FF2B5EF4-FFF2-40B4-BE49-F238E27FC236}">
                    <a16:creationId xmlns="" xmlns:a16="http://schemas.microsoft.com/office/drawing/2014/main" id="{6D575BFC-CD15-40F4-8937-42D08F629936}"/>
                  </a:ext>
                </a:extLst>
              </p:cNvPr>
              <p:cNvSpPr/>
              <p:nvPr/>
            </p:nvSpPr>
            <p:spPr>
              <a:xfrm>
                <a:off x="498289" y="5778634"/>
                <a:ext cx="110072" cy="79954"/>
              </a:xfrm>
              <a:prstGeom prst="ellipse">
                <a:avLst/>
              </a:prstGeom>
              <a:solidFill>
                <a:srgbClr val="00B0F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53" name="Oval 1452">
                <a:extLst>
                  <a:ext uri="{FF2B5EF4-FFF2-40B4-BE49-F238E27FC236}">
                    <a16:creationId xmlns="" xmlns:a16="http://schemas.microsoft.com/office/drawing/2014/main" id="{137B36C7-D107-4592-A7C8-66FFCA5CDA45}"/>
                  </a:ext>
                </a:extLst>
              </p:cNvPr>
              <p:cNvSpPr/>
              <p:nvPr/>
            </p:nvSpPr>
            <p:spPr>
              <a:xfrm>
                <a:off x="502445" y="5940732"/>
                <a:ext cx="110072" cy="79954"/>
              </a:xfrm>
              <a:prstGeom prst="ellipse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54" name="Oval 1453">
                <a:extLst>
                  <a:ext uri="{FF2B5EF4-FFF2-40B4-BE49-F238E27FC236}">
                    <a16:creationId xmlns="" xmlns:a16="http://schemas.microsoft.com/office/drawing/2014/main" id="{D6B83AC3-B337-42F9-B8BC-80E54FF67F5A}"/>
                  </a:ext>
                </a:extLst>
              </p:cNvPr>
              <p:cNvSpPr/>
              <p:nvPr/>
            </p:nvSpPr>
            <p:spPr>
              <a:xfrm>
                <a:off x="506601" y="6073735"/>
                <a:ext cx="110072" cy="79954"/>
              </a:xfrm>
              <a:prstGeom prst="ellips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55" name="TextBox 1454">
                <a:extLst>
                  <a:ext uri="{FF2B5EF4-FFF2-40B4-BE49-F238E27FC236}">
                    <a16:creationId xmlns="" xmlns:a16="http://schemas.microsoft.com/office/drawing/2014/main" id="{1D977319-FAC6-42F8-AEA5-414145AE953C}"/>
                  </a:ext>
                </a:extLst>
              </p:cNvPr>
              <p:cNvSpPr txBox="1"/>
              <p:nvPr/>
            </p:nvSpPr>
            <p:spPr>
              <a:xfrm>
                <a:off x="644416" y="5282388"/>
                <a:ext cx="302687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22</a:t>
                </a:r>
              </a:p>
            </p:txBody>
          </p:sp>
          <p:sp>
            <p:nvSpPr>
              <p:cNvPr id="1456" name="TextBox 1455">
                <a:extLst>
                  <a:ext uri="{FF2B5EF4-FFF2-40B4-BE49-F238E27FC236}">
                    <a16:creationId xmlns="" xmlns:a16="http://schemas.microsoft.com/office/drawing/2014/main" id="{E4AE5D3B-3924-421F-90B7-D0C0FE952867}"/>
                  </a:ext>
                </a:extLst>
              </p:cNvPr>
              <p:cNvSpPr txBox="1"/>
              <p:nvPr/>
            </p:nvSpPr>
            <p:spPr>
              <a:xfrm>
                <a:off x="644416" y="5440947"/>
                <a:ext cx="305459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53</a:t>
                </a:r>
              </a:p>
            </p:txBody>
          </p:sp>
          <p:sp>
            <p:nvSpPr>
              <p:cNvPr id="1457" name="TextBox 1456">
                <a:extLst>
                  <a:ext uri="{FF2B5EF4-FFF2-40B4-BE49-F238E27FC236}">
                    <a16:creationId xmlns="" xmlns:a16="http://schemas.microsoft.com/office/drawing/2014/main" id="{2F08F9FB-5E3A-4F95-ADA3-913CB262FD43}"/>
                  </a:ext>
                </a:extLst>
              </p:cNvPr>
              <p:cNvSpPr txBox="1"/>
              <p:nvPr/>
            </p:nvSpPr>
            <p:spPr>
              <a:xfrm>
                <a:off x="622034" y="5580878"/>
                <a:ext cx="452514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181</a:t>
                </a:r>
              </a:p>
            </p:txBody>
          </p:sp>
          <p:sp>
            <p:nvSpPr>
              <p:cNvPr id="1458" name="TextBox 1457">
                <a:extLst>
                  <a:ext uri="{FF2B5EF4-FFF2-40B4-BE49-F238E27FC236}">
                    <a16:creationId xmlns="" xmlns:a16="http://schemas.microsoft.com/office/drawing/2014/main" id="{AA955A6A-4F6E-42E7-B88D-969B75A58F69}"/>
                  </a:ext>
                </a:extLst>
              </p:cNvPr>
              <p:cNvSpPr txBox="1"/>
              <p:nvPr/>
            </p:nvSpPr>
            <p:spPr>
              <a:xfrm>
                <a:off x="677635" y="5732511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59" name="TextBox 1458">
                <a:extLst>
                  <a:ext uri="{FF2B5EF4-FFF2-40B4-BE49-F238E27FC236}">
                    <a16:creationId xmlns="" xmlns:a16="http://schemas.microsoft.com/office/drawing/2014/main" id="{8B8EAAB0-112B-4EF8-B5AE-3FB9AE63505D}"/>
                  </a:ext>
                </a:extLst>
              </p:cNvPr>
              <p:cNvSpPr txBox="1"/>
              <p:nvPr/>
            </p:nvSpPr>
            <p:spPr>
              <a:xfrm>
                <a:off x="677635" y="5877983"/>
                <a:ext cx="2327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460" name="TextBox 1459">
                <a:extLst>
                  <a:ext uri="{FF2B5EF4-FFF2-40B4-BE49-F238E27FC236}">
                    <a16:creationId xmlns="" xmlns:a16="http://schemas.microsoft.com/office/drawing/2014/main" id="{573C184D-2701-4F04-BAED-8F0BBA9DBBD6}"/>
                  </a:ext>
                </a:extLst>
              </p:cNvPr>
              <p:cNvSpPr txBox="1"/>
              <p:nvPr/>
            </p:nvSpPr>
            <p:spPr>
              <a:xfrm>
                <a:off x="613149" y="6019337"/>
                <a:ext cx="448358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151</a:t>
                </a:r>
              </a:p>
            </p:txBody>
          </p:sp>
          <p:sp>
            <p:nvSpPr>
              <p:cNvPr id="1461" name="TextBox 1460">
                <a:extLst>
                  <a:ext uri="{FF2B5EF4-FFF2-40B4-BE49-F238E27FC236}">
                    <a16:creationId xmlns="" xmlns:a16="http://schemas.microsoft.com/office/drawing/2014/main" id="{1AA935CD-1919-4C83-9DC3-034E7FCC0688}"/>
                  </a:ext>
                </a:extLst>
              </p:cNvPr>
              <p:cNvSpPr txBox="1"/>
              <p:nvPr/>
            </p:nvSpPr>
            <p:spPr>
              <a:xfrm>
                <a:off x="675177" y="5160228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</p:grpSp>
        <p:grpSp>
          <p:nvGrpSpPr>
            <p:cNvPr id="1485" name="Group 1484">
              <a:extLst>
                <a:ext uri="{FF2B5EF4-FFF2-40B4-BE49-F238E27FC236}">
                  <a16:creationId xmlns="" xmlns:a16="http://schemas.microsoft.com/office/drawing/2014/main" id="{DCF1180E-B3EA-41F7-AF2B-EFB9FA616910}"/>
                </a:ext>
              </a:extLst>
            </p:cNvPr>
            <p:cNvGrpSpPr/>
            <p:nvPr/>
          </p:nvGrpSpPr>
          <p:grpSpPr>
            <a:xfrm>
              <a:off x="9114587" y="747033"/>
              <a:ext cx="577623" cy="1070679"/>
              <a:chOff x="8482864" y="749491"/>
              <a:chExt cx="577623" cy="1070679"/>
            </a:xfrm>
          </p:grpSpPr>
          <p:grpSp>
            <p:nvGrpSpPr>
              <p:cNvPr id="1486" name="Group 1485">
                <a:extLst>
                  <a:ext uri="{FF2B5EF4-FFF2-40B4-BE49-F238E27FC236}">
                    <a16:creationId xmlns="" xmlns:a16="http://schemas.microsoft.com/office/drawing/2014/main" id="{A0397341-F878-4CC2-9A35-9A8B004679AA}"/>
                  </a:ext>
                </a:extLst>
              </p:cNvPr>
              <p:cNvGrpSpPr/>
              <p:nvPr/>
            </p:nvGrpSpPr>
            <p:grpSpPr>
              <a:xfrm>
                <a:off x="8482864" y="774623"/>
                <a:ext cx="577623" cy="1045547"/>
                <a:chOff x="393407" y="839971"/>
                <a:chExt cx="577623" cy="1045547"/>
              </a:xfrm>
            </p:grpSpPr>
            <p:sp>
              <p:nvSpPr>
                <p:cNvPr id="1488" name="TextBox 1487">
                  <a:extLst>
                    <a:ext uri="{FF2B5EF4-FFF2-40B4-BE49-F238E27FC236}">
                      <a16:creationId xmlns="" xmlns:a16="http://schemas.microsoft.com/office/drawing/2014/main" id="{09343739-1219-4DBA-AB8A-D09238197B50}"/>
                    </a:ext>
                  </a:extLst>
                </p:cNvPr>
                <p:cNvSpPr txBox="1"/>
                <p:nvPr/>
              </p:nvSpPr>
              <p:spPr>
                <a:xfrm>
                  <a:off x="393407" y="839971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489" name="Oval 1488">
                  <a:extLst>
                    <a:ext uri="{FF2B5EF4-FFF2-40B4-BE49-F238E27FC236}">
                      <a16:creationId xmlns="" xmlns:a16="http://schemas.microsoft.com/office/drawing/2014/main" id="{32E06080-F2D6-4ACD-9FA7-9E6FA8F640F0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490" name="Straight Connector 1489">
                  <a:extLst>
                    <a:ext uri="{FF2B5EF4-FFF2-40B4-BE49-F238E27FC236}">
                      <a16:creationId xmlns="" xmlns:a16="http://schemas.microsoft.com/office/drawing/2014/main" id="{826074DA-1426-4631-9F8A-4322A195CE1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1" name="Straight Connector 1490">
                  <a:extLst>
                    <a:ext uri="{FF2B5EF4-FFF2-40B4-BE49-F238E27FC236}">
                      <a16:creationId xmlns="" xmlns:a16="http://schemas.microsoft.com/office/drawing/2014/main" id="{3549743B-87EE-46F7-8EDE-E4990CC48045}"/>
                    </a:ext>
                  </a:extLst>
                </p:cNvPr>
                <p:cNvCxnSpPr>
                  <a:cxnSpLocks/>
                  <a:stCxn id="1488" idx="0"/>
                  <a:endCxn id="1488" idx="2"/>
                </p:cNvCxnSpPr>
                <p:nvPr/>
              </p:nvCxnSpPr>
              <p:spPr>
                <a:xfrm>
                  <a:off x="639356" y="839971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2" name="Straight Connector 1491">
                  <a:extLst>
                    <a:ext uri="{FF2B5EF4-FFF2-40B4-BE49-F238E27FC236}">
                      <a16:creationId xmlns="" xmlns:a16="http://schemas.microsoft.com/office/drawing/2014/main" id="{A0969EDF-7911-49EF-AB08-D90A37A2D37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3" name="Straight Connector 1492">
                  <a:extLst>
                    <a:ext uri="{FF2B5EF4-FFF2-40B4-BE49-F238E27FC236}">
                      <a16:creationId xmlns="" xmlns:a16="http://schemas.microsoft.com/office/drawing/2014/main" id="{3B781CD5-A181-4803-BC79-7CBD5F1EBDB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4" name="Straight Connector 1493">
                  <a:extLst>
                    <a:ext uri="{FF2B5EF4-FFF2-40B4-BE49-F238E27FC236}">
                      <a16:creationId xmlns="" xmlns:a16="http://schemas.microsoft.com/office/drawing/2014/main" id="{D41CC253-BE15-4BDF-A2EA-85D3AC01B9B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5" name="Straight Connector 1494">
                  <a:extLst>
                    <a:ext uri="{FF2B5EF4-FFF2-40B4-BE49-F238E27FC236}">
                      <a16:creationId xmlns="" xmlns:a16="http://schemas.microsoft.com/office/drawing/2014/main" id="{BE43D601-A568-4908-84F1-8DF1154F413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6" name="Straight Connector 1495">
                  <a:extLst>
                    <a:ext uri="{FF2B5EF4-FFF2-40B4-BE49-F238E27FC236}">
                      <a16:creationId xmlns="" xmlns:a16="http://schemas.microsoft.com/office/drawing/2014/main" id="{C7D3932F-421F-416A-BEF8-34FDD458A2B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497" name="Straight Connector 1496">
                  <a:extLst>
                    <a:ext uri="{FF2B5EF4-FFF2-40B4-BE49-F238E27FC236}">
                      <a16:creationId xmlns="" xmlns:a16="http://schemas.microsoft.com/office/drawing/2014/main" id="{480D18D4-D0CF-4BCB-BE48-41CEBA3776E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498" name="Oval 1497">
                  <a:extLst>
                    <a:ext uri="{FF2B5EF4-FFF2-40B4-BE49-F238E27FC236}">
                      <a16:creationId xmlns="" xmlns:a16="http://schemas.microsoft.com/office/drawing/2014/main" id="{8ACF8226-E237-4F66-8E77-B00F5ED86C22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99" name="Oval 1498">
                  <a:extLst>
                    <a:ext uri="{FF2B5EF4-FFF2-40B4-BE49-F238E27FC236}">
                      <a16:creationId xmlns="" xmlns:a16="http://schemas.microsoft.com/office/drawing/2014/main" id="{40AFBA55-573E-43B1-80E2-1570A5A24720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00" name="Oval 1499">
                  <a:extLst>
                    <a:ext uri="{FF2B5EF4-FFF2-40B4-BE49-F238E27FC236}">
                      <a16:creationId xmlns="" xmlns:a16="http://schemas.microsoft.com/office/drawing/2014/main" id="{590B8A2D-2F1F-4624-B852-E369B27125A6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01" name="Oval 1500">
                  <a:extLst>
                    <a:ext uri="{FF2B5EF4-FFF2-40B4-BE49-F238E27FC236}">
                      <a16:creationId xmlns="" xmlns:a16="http://schemas.microsoft.com/office/drawing/2014/main" id="{9BCDD5FE-AEB0-49F6-81E5-70BE1489EE41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02" name="Oval 1501">
                  <a:extLst>
                    <a:ext uri="{FF2B5EF4-FFF2-40B4-BE49-F238E27FC236}">
                      <a16:creationId xmlns="" xmlns:a16="http://schemas.microsoft.com/office/drawing/2014/main" id="{6C1D02A5-215F-498B-B39D-879C7956BA7B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03" name="Oval 1502">
                  <a:extLst>
                    <a:ext uri="{FF2B5EF4-FFF2-40B4-BE49-F238E27FC236}">
                      <a16:creationId xmlns="" xmlns:a16="http://schemas.microsoft.com/office/drawing/2014/main" id="{D26695D0-D4BE-41D0-B8FC-22E5C719273A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04" name="TextBox 1503">
                  <a:extLst>
                    <a:ext uri="{FF2B5EF4-FFF2-40B4-BE49-F238E27FC236}">
                      <a16:creationId xmlns="" xmlns:a16="http://schemas.microsoft.com/office/drawing/2014/main" id="{A60276F7-89DB-467C-AE2C-ECBBBE6CE44D}"/>
                    </a:ext>
                  </a:extLst>
                </p:cNvPr>
                <p:cNvSpPr txBox="1"/>
                <p:nvPr/>
              </p:nvSpPr>
              <p:spPr>
                <a:xfrm>
                  <a:off x="619567" y="938102"/>
                  <a:ext cx="326871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11</a:t>
                  </a:r>
                </a:p>
              </p:txBody>
            </p:sp>
            <p:sp>
              <p:nvSpPr>
                <p:cNvPr id="1505" name="TextBox 1504">
                  <a:extLst>
                    <a:ext uri="{FF2B5EF4-FFF2-40B4-BE49-F238E27FC236}">
                      <a16:creationId xmlns="" xmlns:a16="http://schemas.microsoft.com/office/drawing/2014/main" id="{1FD21C6E-98FE-4A26-A45F-9D67AC864EB7}"/>
                    </a:ext>
                  </a:extLst>
                </p:cNvPr>
                <p:cNvSpPr txBox="1"/>
                <p:nvPr/>
              </p:nvSpPr>
              <p:spPr>
                <a:xfrm>
                  <a:off x="619994" y="1096661"/>
                  <a:ext cx="300641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18</a:t>
                  </a:r>
                </a:p>
              </p:txBody>
            </p:sp>
            <p:sp>
              <p:nvSpPr>
                <p:cNvPr id="1506" name="TextBox 1505">
                  <a:extLst>
                    <a:ext uri="{FF2B5EF4-FFF2-40B4-BE49-F238E27FC236}">
                      <a16:creationId xmlns="" xmlns:a16="http://schemas.microsoft.com/office/drawing/2014/main" id="{90E0784E-09E7-4192-9E16-ADD2CC430CA4}"/>
                    </a:ext>
                  </a:extLst>
                </p:cNvPr>
                <p:cNvSpPr txBox="1"/>
                <p:nvPr/>
              </p:nvSpPr>
              <p:spPr>
                <a:xfrm>
                  <a:off x="638617" y="1236592"/>
                  <a:ext cx="332413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58</a:t>
                  </a:r>
                </a:p>
              </p:txBody>
            </p:sp>
            <p:sp>
              <p:nvSpPr>
                <p:cNvPr id="1507" name="TextBox 1506">
                  <a:extLst>
                    <a:ext uri="{FF2B5EF4-FFF2-40B4-BE49-F238E27FC236}">
                      <a16:creationId xmlns="" xmlns:a16="http://schemas.microsoft.com/office/drawing/2014/main" id="{9A225F87-B247-4342-8872-C6B4FB1158FA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08" name="TextBox 1507">
                  <a:extLst>
                    <a:ext uri="{FF2B5EF4-FFF2-40B4-BE49-F238E27FC236}">
                      <a16:creationId xmlns="" xmlns:a16="http://schemas.microsoft.com/office/drawing/2014/main" id="{19E20AB1-2387-4DFC-AA24-3B922E14F92B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09" name="TextBox 1508">
                  <a:extLst>
                    <a:ext uri="{FF2B5EF4-FFF2-40B4-BE49-F238E27FC236}">
                      <a16:creationId xmlns="" xmlns:a16="http://schemas.microsoft.com/office/drawing/2014/main" id="{C21A447D-DB5A-47B8-8CA6-33DE46E6E95D}"/>
                    </a:ext>
                  </a:extLst>
                </p:cNvPr>
                <p:cNvSpPr txBox="1"/>
                <p:nvPr/>
              </p:nvSpPr>
              <p:spPr>
                <a:xfrm>
                  <a:off x="619994" y="1668854"/>
                  <a:ext cx="299255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19</a:t>
                  </a:r>
                </a:p>
              </p:txBody>
            </p:sp>
          </p:grpSp>
          <p:sp>
            <p:nvSpPr>
              <p:cNvPr id="1487" name="TextBox 1486">
                <a:extLst>
                  <a:ext uri="{FF2B5EF4-FFF2-40B4-BE49-F238E27FC236}">
                    <a16:creationId xmlns="" xmlns:a16="http://schemas.microsoft.com/office/drawing/2014/main" id="{75D843FF-ED51-45A1-8649-61F989D021EB}"/>
                  </a:ext>
                </a:extLst>
              </p:cNvPr>
              <p:cNvSpPr txBox="1"/>
              <p:nvPr/>
            </p:nvSpPr>
            <p:spPr>
              <a:xfrm>
                <a:off x="8747559" y="74949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</p:grpSp>
        <p:grpSp>
          <p:nvGrpSpPr>
            <p:cNvPr id="1510" name="Group 1509">
              <a:extLst>
                <a:ext uri="{FF2B5EF4-FFF2-40B4-BE49-F238E27FC236}">
                  <a16:creationId xmlns="" xmlns:a16="http://schemas.microsoft.com/office/drawing/2014/main" id="{7AD87F15-0C91-4330-BAC6-649ED7CA0363}"/>
                </a:ext>
              </a:extLst>
            </p:cNvPr>
            <p:cNvGrpSpPr/>
            <p:nvPr/>
          </p:nvGrpSpPr>
          <p:grpSpPr>
            <a:xfrm>
              <a:off x="9731561" y="744575"/>
              <a:ext cx="576266" cy="1057308"/>
              <a:chOff x="8482864" y="749491"/>
              <a:chExt cx="576266" cy="1057308"/>
            </a:xfrm>
          </p:grpSpPr>
          <p:grpSp>
            <p:nvGrpSpPr>
              <p:cNvPr id="1511" name="Group 1510">
                <a:extLst>
                  <a:ext uri="{FF2B5EF4-FFF2-40B4-BE49-F238E27FC236}">
                    <a16:creationId xmlns="" xmlns:a16="http://schemas.microsoft.com/office/drawing/2014/main" id="{E46DA512-7D9E-4351-9CAD-63F9D4BD7AE0}"/>
                  </a:ext>
                </a:extLst>
              </p:cNvPr>
              <p:cNvGrpSpPr/>
              <p:nvPr/>
            </p:nvGrpSpPr>
            <p:grpSpPr>
              <a:xfrm>
                <a:off x="8482864" y="774623"/>
                <a:ext cx="576266" cy="1032176"/>
                <a:chOff x="393407" y="839971"/>
                <a:chExt cx="576266" cy="1032176"/>
              </a:xfrm>
            </p:grpSpPr>
            <p:sp>
              <p:nvSpPr>
                <p:cNvPr id="1513" name="TextBox 1512">
                  <a:extLst>
                    <a:ext uri="{FF2B5EF4-FFF2-40B4-BE49-F238E27FC236}">
                      <a16:creationId xmlns="" xmlns:a16="http://schemas.microsoft.com/office/drawing/2014/main" id="{6A3351CB-12AF-4BEE-9602-934B06C8DB1A}"/>
                    </a:ext>
                  </a:extLst>
                </p:cNvPr>
                <p:cNvSpPr txBox="1"/>
                <p:nvPr/>
              </p:nvSpPr>
              <p:spPr>
                <a:xfrm>
                  <a:off x="393407" y="839971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14" name="Oval 1513">
                  <a:extLst>
                    <a:ext uri="{FF2B5EF4-FFF2-40B4-BE49-F238E27FC236}">
                      <a16:creationId xmlns="" xmlns:a16="http://schemas.microsoft.com/office/drawing/2014/main" id="{94B43532-4745-466E-A843-B4EF6FE1BB26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515" name="Straight Connector 1514">
                  <a:extLst>
                    <a:ext uri="{FF2B5EF4-FFF2-40B4-BE49-F238E27FC236}">
                      <a16:creationId xmlns="" xmlns:a16="http://schemas.microsoft.com/office/drawing/2014/main" id="{A66E65A9-4A35-4DD2-BA26-164D3F7F106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6" name="Straight Connector 1515">
                  <a:extLst>
                    <a:ext uri="{FF2B5EF4-FFF2-40B4-BE49-F238E27FC236}">
                      <a16:creationId xmlns="" xmlns:a16="http://schemas.microsoft.com/office/drawing/2014/main" id="{57911477-8A05-4A3B-9C48-541F643B4AE4}"/>
                    </a:ext>
                  </a:extLst>
                </p:cNvPr>
                <p:cNvCxnSpPr>
                  <a:cxnSpLocks/>
                  <a:stCxn id="1513" idx="0"/>
                  <a:endCxn id="1513" idx="2"/>
                </p:cNvCxnSpPr>
                <p:nvPr/>
              </p:nvCxnSpPr>
              <p:spPr>
                <a:xfrm>
                  <a:off x="639356" y="839971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7" name="Straight Connector 1516">
                  <a:extLst>
                    <a:ext uri="{FF2B5EF4-FFF2-40B4-BE49-F238E27FC236}">
                      <a16:creationId xmlns="" xmlns:a16="http://schemas.microsoft.com/office/drawing/2014/main" id="{4F2631AD-E469-4B4B-B902-DED9006FB9A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8" name="Straight Connector 1517">
                  <a:extLst>
                    <a:ext uri="{FF2B5EF4-FFF2-40B4-BE49-F238E27FC236}">
                      <a16:creationId xmlns="" xmlns:a16="http://schemas.microsoft.com/office/drawing/2014/main" id="{8887247B-2E72-4EF7-8A78-CCDC2C99AB9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19" name="Straight Connector 1518">
                  <a:extLst>
                    <a:ext uri="{FF2B5EF4-FFF2-40B4-BE49-F238E27FC236}">
                      <a16:creationId xmlns="" xmlns:a16="http://schemas.microsoft.com/office/drawing/2014/main" id="{24A78D21-BC12-4256-AF3C-9357A5B7EF7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0" name="Straight Connector 1519">
                  <a:extLst>
                    <a:ext uri="{FF2B5EF4-FFF2-40B4-BE49-F238E27FC236}">
                      <a16:creationId xmlns="" xmlns:a16="http://schemas.microsoft.com/office/drawing/2014/main" id="{5B0BF0BD-F1C9-4477-9530-80D24DA8E81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1" name="Straight Connector 1520">
                  <a:extLst>
                    <a:ext uri="{FF2B5EF4-FFF2-40B4-BE49-F238E27FC236}">
                      <a16:creationId xmlns="" xmlns:a16="http://schemas.microsoft.com/office/drawing/2014/main" id="{637D0778-64DE-41A1-B4CD-98F124D134A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22" name="Straight Connector 1521">
                  <a:extLst>
                    <a:ext uri="{FF2B5EF4-FFF2-40B4-BE49-F238E27FC236}">
                      <a16:creationId xmlns="" xmlns:a16="http://schemas.microsoft.com/office/drawing/2014/main" id="{255582A4-0836-44F2-852B-3F1A96EDABA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23" name="Oval 1522">
                  <a:extLst>
                    <a:ext uri="{FF2B5EF4-FFF2-40B4-BE49-F238E27FC236}">
                      <a16:creationId xmlns="" xmlns:a16="http://schemas.microsoft.com/office/drawing/2014/main" id="{7F6C2C16-C10F-41A7-9AE0-5B27D3CFFE04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24" name="Oval 1523">
                  <a:extLst>
                    <a:ext uri="{FF2B5EF4-FFF2-40B4-BE49-F238E27FC236}">
                      <a16:creationId xmlns="" xmlns:a16="http://schemas.microsoft.com/office/drawing/2014/main" id="{2C968E84-4690-42BE-A207-6FA29DE729FA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25" name="Oval 1524">
                  <a:extLst>
                    <a:ext uri="{FF2B5EF4-FFF2-40B4-BE49-F238E27FC236}">
                      <a16:creationId xmlns="" xmlns:a16="http://schemas.microsoft.com/office/drawing/2014/main" id="{179E2A6D-E007-403C-B8B9-02C1337E06AC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26" name="Oval 1525">
                  <a:extLst>
                    <a:ext uri="{FF2B5EF4-FFF2-40B4-BE49-F238E27FC236}">
                      <a16:creationId xmlns="" xmlns:a16="http://schemas.microsoft.com/office/drawing/2014/main" id="{B2B59A57-267E-4FC3-9029-93F96B5DA3A3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27" name="Oval 1526">
                  <a:extLst>
                    <a:ext uri="{FF2B5EF4-FFF2-40B4-BE49-F238E27FC236}">
                      <a16:creationId xmlns="" xmlns:a16="http://schemas.microsoft.com/office/drawing/2014/main" id="{2BDE48B5-D0AD-4DFB-9CF0-E9B3B0DCD10E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28" name="Oval 1527">
                  <a:extLst>
                    <a:ext uri="{FF2B5EF4-FFF2-40B4-BE49-F238E27FC236}">
                      <a16:creationId xmlns="" xmlns:a16="http://schemas.microsoft.com/office/drawing/2014/main" id="{E6FE1415-B72A-44A5-8785-0CA18CBE6194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29" name="TextBox 1528">
                  <a:extLst>
                    <a:ext uri="{FF2B5EF4-FFF2-40B4-BE49-F238E27FC236}">
                      <a16:creationId xmlns="" xmlns:a16="http://schemas.microsoft.com/office/drawing/2014/main" id="{8F6E374D-436A-4CD7-A97E-6BF1DA742E24}"/>
                    </a:ext>
                  </a:extLst>
                </p:cNvPr>
                <p:cNvSpPr txBox="1"/>
                <p:nvPr/>
              </p:nvSpPr>
              <p:spPr>
                <a:xfrm>
                  <a:off x="618997" y="940555"/>
                  <a:ext cx="330967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25</a:t>
                  </a:r>
                </a:p>
              </p:txBody>
            </p:sp>
            <p:sp>
              <p:nvSpPr>
                <p:cNvPr id="1530" name="TextBox 1529">
                  <a:extLst>
                    <a:ext uri="{FF2B5EF4-FFF2-40B4-BE49-F238E27FC236}">
                      <a16:creationId xmlns="" xmlns:a16="http://schemas.microsoft.com/office/drawing/2014/main" id="{58BC595A-2861-44E6-B695-677ABC9F53AE}"/>
                    </a:ext>
                  </a:extLst>
                </p:cNvPr>
                <p:cNvSpPr txBox="1"/>
                <p:nvPr/>
              </p:nvSpPr>
              <p:spPr>
                <a:xfrm>
                  <a:off x="618270" y="1090151"/>
                  <a:ext cx="343264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32</a:t>
                  </a:r>
                </a:p>
              </p:txBody>
            </p:sp>
            <p:sp>
              <p:nvSpPr>
                <p:cNvPr id="1531" name="TextBox 1530">
                  <a:extLst>
                    <a:ext uri="{FF2B5EF4-FFF2-40B4-BE49-F238E27FC236}">
                      <a16:creationId xmlns="" xmlns:a16="http://schemas.microsoft.com/office/drawing/2014/main" id="{28591A14-7ACE-43AE-8285-AD73ED4FD434}"/>
                    </a:ext>
                  </a:extLst>
                </p:cNvPr>
                <p:cNvSpPr txBox="1"/>
                <p:nvPr/>
              </p:nvSpPr>
              <p:spPr>
                <a:xfrm>
                  <a:off x="596421" y="1236592"/>
                  <a:ext cx="336509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316</a:t>
                  </a:r>
                </a:p>
              </p:txBody>
            </p:sp>
            <p:sp>
              <p:nvSpPr>
                <p:cNvPr id="1532" name="TextBox 1531">
                  <a:extLst>
                    <a:ext uri="{FF2B5EF4-FFF2-40B4-BE49-F238E27FC236}">
                      <a16:creationId xmlns="" xmlns:a16="http://schemas.microsoft.com/office/drawing/2014/main" id="{41639FDF-0F98-4EF3-9C19-D2CE182189F9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33" name="TextBox 1532">
                  <a:extLst>
                    <a:ext uri="{FF2B5EF4-FFF2-40B4-BE49-F238E27FC236}">
                      <a16:creationId xmlns="" xmlns:a16="http://schemas.microsoft.com/office/drawing/2014/main" id="{F51BE649-8ACB-4BD4-B6C2-A2E860991B75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34" name="TextBox 1533">
                  <a:extLst>
                    <a:ext uri="{FF2B5EF4-FFF2-40B4-BE49-F238E27FC236}">
                      <a16:creationId xmlns="" xmlns:a16="http://schemas.microsoft.com/office/drawing/2014/main" id="{1ACA5547-7BC8-4DAA-A34D-7C208D3E2E82}"/>
                    </a:ext>
                  </a:extLst>
                </p:cNvPr>
                <p:cNvSpPr txBox="1"/>
                <p:nvPr/>
              </p:nvSpPr>
              <p:spPr>
                <a:xfrm>
                  <a:off x="618270" y="1655483"/>
                  <a:ext cx="351403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235</a:t>
                  </a:r>
                </a:p>
              </p:txBody>
            </p:sp>
          </p:grpSp>
          <p:sp>
            <p:nvSpPr>
              <p:cNvPr id="1512" name="TextBox 1511">
                <a:extLst>
                  <a:ext uri="{FF2B5EF4-FFF2-40B4-BE49-F238E27FC236}">
                    <a16:creationId xmlns="" xmlns:a16="http://schemas.microsoft.com/office/drawing/2014/main" id="{7EE44DE7-9B10-4F1E-B3E9-ECFFAA3430FD}"/>
                  </a:ext>
                </a:extLst>
              </p:cNvPr>
              <p:cNvSpPr txBox="1"/>
              <p:nvPr/>
            </p:nvSpPr>
            <p:spPr>
              <a:xfrm>
                <a:off x="8747559" y="74949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</p:grpSp>
        <p:grpSp>
          <p:nvGrpSpPr>
            <p:cNvPr id="1535" name="Group 1534">
              <a:extLst>
                <a:ext uri="{FF2B5EF4-FFF2-40B4-BE49-F238E27FC236}">
                  <a16:creationId xmlns="" xmlns:a16="http://schemas.microsoft.com/office/drawing/2014/main" id="{31B5575F-665C-4AD0-BD24-B97EFA5B620E}"/>
                </a:ext>
              </a:extLst>
            </p:cNvPr>
            <p:cNvGrpSpPr/>
            <p:nvPr/>
          </p:nvGrpSpPr>
          <p:grpSpPr>
            <a:xfrm>
              <a:off x="10350993" y="744575"/>
              <a:ext cx="507262" cy="1064385"/>
              <a:chOff x="8482864" y="749491"/>
              <a:chExt cx="507262" cy="1064385"/>
            </a:xfrm>
          </p:grpSpPr>
          <p:grpSp>
            <p:nvGrpSpPr>
              <p:cNvPr id="1536" name="Group 1535">
                <a:extLst>
                  <a:ext uri="{FF2B5EF4-FFF2-40B4-BE49-F238E27FC236}">
                    <a16:creationId xmlns="" xmlns:a16="http://schemas.microsoft.com/office/drawing/2014/main" id="{8DA6525F-5B55-41D3-AA9A-F2A9AF3FD70A}"/>
                  </a:ext>
                </a:extLst>
              </p:cNvPr>
              <p:cNvGrpSpPr/>
              <p:nvPr/>
            </p:nvGrpSpPr>
            <p:grpSpPr>
              <a:xfrm>
                <a:off x="8482864" y="774623"/>
                <a:ext cx="507262" cy="1039253"/>
                <a:chOff x="393407" y="839971"/>
                <a:chExt cx="507262" cy="1039253"/>
              </a:xfrm>
            </p:grpSpPr>
            <p:sp>
              <p:nvSpPr>
                <p:cNvPr id="1538" name="TextBox 1537">
                  <a:extLst>
                    <a:ext uri="{FF2B5EF4-FFF2-40B4-BE49-F238E27FC236}">
                      <a16:creationId xmlns="" xmlns:a16="http://schemas.microsoft.com/office/drawing/2014/main" id="{86A116B5-0643-4466-93AD-6264CBB40FDC}"/>
                    </a:ext>
                  </a:extLst>
                </p:cNvPr>
                <p:cNvSpPr txBox="1"/>
                <p:nvPr/>
              </p:nvSpPr>
              <p:spPr>
                <a:xfrm>
                  <a:off x="393407" y="839971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39" name="Oval 1538">
                  <a:extLst>
                    <a:ext uri="{FF2B5EF4-FFF2-40B4-BE49-F238E27FC236}">
                      <a16:creationId xmlns="" xmlns:a16="http://schemas.microsoft.com/office/drawing/2014/main" id="{00780B81-D7B6-4189-836F-20DAE9971138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540" name="Straight Connector 1539">
                  <a:extLst>
                    <a:ext uri="{FF2B5EF4-FFF2-40B4-BE49-F238E27FC236}">
                      <a16:creationId xmlns="" xmlns:a16="http://schemas.microsoft.com/office/drawing/2014/main" id="{8AAD7D4F-D5D7-4685-9090-A7D9EA75B58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1" name="Straight Connector 1540">
                  <a:extLst>
                    <a:ext uri="{FF2B5EF4-FFF2-40B4-BE49-F238E27FC236}">
                      <a16:creationId xmlns="" xmlns:a16="http://schemas.microsoft.com/office/drawing/2014/main" id="{AEB4245B-AFB9-401E-B07E-7C57FA23FFE7}"/>
                    </a:ext>
                  </a:extLst>
                </p:cNvPr>
                <p:cNvCxnSpPr>
                  <a:cxnSpLocks/>
                  <a:stCxn id="1538" idx="0"/>
                  <a:endCxn id="1538" idx="2"/>
                </p:cNvCxnSpPr>
                <p:nvPr/>
              </p:nvCxnSpPr>
              <p:spPr>
                <a:xfrm>
                  <a:off x="639356" y="839971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2" name="Straight Connector 1541">
                  <a:extLst>
                    <a:ext uri="{FF2B5EF4-FFF2-40B4-BE49-F238E27FC236}">
                      <a16:creationId xmlns="" xmlns:a16="http://schemas.microsoft.com/office/drawing/2014/main" id="{C2ED65A2-F8CC-4C9B-9B1D-4AC624B034E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3" name="Straight Connector 1542">
                  <a:extLst>
                    <a:ext uri="{FF2B5EF4-FFF2-40B4-BE49-F238E27FC236}">
                      <a16:creationId xmlns="" xmlns:a16="http://schemas.microsoft.com/office/drawing/2014/main" id="{809B2CB3-E8D8-48D6-B0D7-78F6D55E2A7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4" name="Straight Connector 1543">
                  <a:extLst>
                    <a:ext uri="{FF2B5EF4-FFF2-40B4-BE49-F238E27FC236}">
                      <a16:creationId xmlns="" xmlns:a16="http://schemas.microsoft.com/office/drawing/2014/main" id="{172724B4-FB4D-4F72-8AEF-90238B48DD8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5" name="Straight Connector 1544">
                  <a:extLst>
                    <a:ext uri="{FF2B5EF4-FFF2-40B4-BE49-F238E27FC236}">
                      <a16:creationId xmlns="" xmlns:a16="http://schemas.microsoft.com/office/drawing/2014/main" id="{56412FDC-0473-4C2B-A8AE-767D3E15A74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6" name="Straight Connector 1545">
                  <a:extLst>
                    <a:ext uri="{FF2B5EF4-FFF2-40B4-BE49-F238E27FC236}">
                      <a16:creationId xmlns="" xmlns:a16="http://schemas.microsoft.com/office/drawing/2014/main" id="{5F9E8408-ABC5-40DB-9525-DBCAC33370D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47" name="Straight Connector 1546">
                  <a:extLst>
                    <a:ext uri="{FF2B5EF4-FFF2-40B4-BE49-F238E27FC236}">
                      <a16:creationId xmlns="" xmlns:a16="http://schemas.microsoft.com/office/drawing/2014/main" id="{5F98EEEF-FBC3-4C5F-9068-5DA209A82B3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48" name="Oval 1547">
                  <a:extLst>
                    <a:ext uri="{FF2B5EF4-FFF2-40B4-BE49-F238E27FC236}">
                      <a16:creationId xmlns="" xmlns:a16="http://schemas.microsoft.com/office/drawing/2014/main" id="{802E734F-EA64-4D02-AF35-CC130C802227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49" name="Oval 1548">
                  <a:extLst>
                    <a:ext uri="{FF2B5EF4-FFF2-40B4-BE49-F238E27FC236}">
                      <a16:creationId xmlns="" xmlns:a16="http://schemas.microsoft.com/office/drawing/2014/main" id="{64D182FD-ECEA-4C24-8EE4-C1695EDDD59F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50" name="Oval 1549">
                  <a:extLst>
                    <a:ext uri="{FF2B5EF4-FFF2-40B4-BE49-F238E27FC236}">
                      <a16:creationId xmlns="" xmlns:a16="http://schemas.microsoft.com/office/drawing/2014/main" id="{F1142C0F-0F0E-4B5B-88A9-E6E82A50ED36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51" name="Oval 1550">
                  <a:extLst>
                    <a:ext uri="{FF2B5EF4-FFF2-40B4-BE49-F238E27FC236}">
                      <a16:creationId xmlns="" xmlns:a16="http://schemas.microsoft.com/office/drawing/2014/main" id="{C6828381-88DE-449B-B2B2-EEEC5E39C362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52" name="Oval 1551">
                  <a:extLst>
                    <a:ext uri="{FF2B5EF4-FFF2-40B4-BE49-F238E27FC236}">
                      <a16:creationId xmlns="" xmlns:a16="http://schemas.microsoft.com/office/drawing/2014/main" id="{8E220DAF-7CE4-4CA9-A66C-CF6EADBA2C3B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53" name="Oval 1552">
                  <a:extLst>
                    <a:ext uri="{FF2B5EF4-FFF2-40B4-BE49-F238E27FC236}">
                      <a16:creationId xmlns="" xmlns:a16="http://schemas.microsoft.com/office/drawing/2014/main" id="{AF4B22B8-0005-47E9-8C52-47B3C4569A41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54" name="TextBox 1553">
                  <a:extLst>
                    <a:ext uri="{FF2B5EF4-FFF2-40B4-BE49-F238E27FC236}">
                      <a16:creationId xmlns="" xmlns:a16="http://schemas.microsoft.com/office/drawing/2014/main" id="{5FE89E01-069F-4E7C-ABBB-68E3B896D351}"/>
                    </a:ext>
                  </a:extLst>
                </p:cNvPr>
                <p:cNvSpPr txBox="1"/>
                <p:nvPr/>
              </p:nvSpPr>
              <p:spPr>
                <a:xfrm>
                  <a:off x="647007" y="958734"/>
                  <a:ext cx="232756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6</a:t>
                  </a:r>
                </a:p>
              </p:txBody>
            </p:sp>
            <p:sp>
              <p:nvSpPr>
                <p:cNvPr id="1555" name="TextBox 1554">
                  <a:extLst>
                    <a:ext uri="{FF2B5EF4-FFF2-40B4-BE49-F238E27FC236}">
                      <a16:creationId xmlns="" xmlns:a16="http://schemas.microsoft.com/office/drawing/2014/main" id="{08DD75A7-1DF3-4A1D-B1FA-89F895397667}"/>
                    </a:ext>
                  </a:extLst>
                </p:cNvPr>
                <p:cNvSpPr txBox="1"/>
                <p:nvPr/>
              </p:nvSpPr>
              <p:spPr>
                <a:xfrm>
                  <a:off x="649779" y="1106977"/>
                  <a:ext cx="232756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56" name="TextBox 1555">
                  <a:extLst>
                    <a:ext uri="{FF2B5EF4-FFF2-40B4-BE49-F238E27FC236}">
                      <a16:creationId xmlns="" xmlns:a16="http://schemas.microsoft.com/office/drawing/2014/main" id="{B4774A2A-BAAF-4D56-A8C5-8108227F51AD}"/>
                    </a:ext>
                  </a:extLst>
                </p:cNvPr>
                <p:cNvSpPr txBox="1"/>
                <p:nvPr/>
              </p:nvSpPr>
              <p:spPr>
                <a:xfrm>
                  <a:off x="652549" y="1246908"/>
                  <a:ext cx="232756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4</a:t>
                  </a:r>
                </a:p>
              </p:txBody>
            </p:sp>
            <p:sp>
              <p:nvSpPr>
                <p:cNvPr id="1557" name="TextBox 1556">
                  <a:extLst>
                    <a:ext uri="{FF2B5EF4-FFF2-40B4-BE49-F238E27FC236}">
                      <a16:creationId xmlns="" xmlns:a16="http://schemas.microsoft.com/office/drawing/2014/main" id="{02B20673-C437-45C7-8ACC-97AEA6082BDD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58" name="TextBox 1557">
                  <a:extLst>
                    <a:ext uri="{FF2B5EF4-FFF2-40B4-BE49-F238E27FC236}">
                      <a16:creationId xmlns="" xmlns:a16="http://schemas.microsoft.com/office/drawing/2014/main" id="{218A1493-C2D1-4663-BBB5-79C930757A71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</a:t>
                  </a:r>
                </a:p>
              </p:txBody>
            </p:sp>
            <p:sp>
              <p:nvSpPr>
                <p:cNvPr id="1559" name="TextBox 1558">
                  <a:extLst>
                    <a:ext uri="{FF2B5EF4-FFF2-40B4-BE49-F238E27FC236}">
                      <a16:creationId xmlns="" xmlns:a16="http://schemas.microsoft.com/office/drawing/2014/main" id="{6D11775F-C38E-4C35-A3F0-08952A8F3512}"/>
                    </a:ext>
                  </a:extLst>
                </p:cNvPr>
                <p:cNvSpPr txBox="1"/>
                <p:nvPr/>
              </p:nvSpPr>
              <p:spPr>
                <a:xfrm>
                  <a:off x="648393" y="1679169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</p:grpSp>
          <p:sp>
            <p:nvSpPr>
              <p:cNvPr id="1537" name="TextBox 1536">
                <a:extLst>
                  <a:ext uri="{FF2B5EF4-FFF2-40B4-BE49-F238E27FC236}">
                    <a16:creationId xmlns="" xmlns:a16="http://schemas.microsoft.com/office/drawing/2014/main" id="{1723E33F-4B01-4155-9058-4417128221B0}"/>
                  </a:ext>
                </a:extLst>
              </p:cNvPr>
              <p:cNvSpPr txBox="1"/>
              <p:nvPr/>
            </p:nvSpPr>
            <p:spPr>
              <a:xfrm>
                <a:off x="8747559" y="74949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</p:grpSp>
        <p:grpSp>
          <p:nvGrpSpPr>
            <p:cNvPr id="1560" name="Group 1559">
              <a:extLst>
                <a:ext uri="{FF2B5EF4-FFF2-40B4-BE49-F238E27FC236}">
                  <a16:creationId xmlns="" xmlns:a16="http://schemas.microsoft.com/office/drawing/2014/main" id="{7591EA2F-BE03-4FC5-BFCF-E215774B08DE}"/>
                </a:ext>
              </a:extLst>
            </p:cNvPr>
            <p:cNvGrpSpPr/>
            <p:nvPr/>
          </p:nvGrpSpPr>
          <p:grpSpPr>
            <a:xfrm>
              <a:off x="11007297" y="744575"/>
              <a:ext cx="544312" cy="1081160"/>
              <a:chOff x="8482864" y="749491"/>
              <a:chExt cx="544312" cy="1081160"/>
            </a:xfrm>
          </p:grpSpPr>
          <p:grpSp>
            <p:nvGrpSpPr>
              <p:cNvPr id="1561" name="Group 1560">
                <a:extLst>
                  <a:ext uri="{FF2B5EF4-FFF2-40B4-BE49-F238E27FC236}">
                    <a16:creationId xmlns="" xmlns:a16="http://schemas.microsoft.com/office/drawing/2014/main" id="{E3C99F23-E3BE-42F4-9C6F-AB7655522E21}"/>
                  </a:ext>
                </a:extLst>
              </p:cNvPr>
              <p:cNvGrpSpPr/>
              <p:nvPr/>
            </p:nvGrpSpPr>
            <p:grpSpPr>
              <a:xfrm>
                <a:off x="8482864" y="774623"/>
                <a:ext cx="544312" cy="1056028"/>
                <a:chOff x="393407" y="839971"/>
                <a:chExt cx="544312" cy="1056028"/>
              </a:xfrm>
            </p:grpSpPr>
            <p:sp>
              <p:nvSpPr>
                <p:cNvPr id="1563" name="TextBox 1562">
                  <a:extLst>
                    <a:ext uri="{FF2B5EF4-FFF2-40B4-BE49-F238E27FC236}">
                      <a16:creationId xmlns="" xmlns:a16="http://schemas.microsoft.com/office/drawing/2014/main" id="{568AF7D9-CF6D-4D57-9139-38178C19F7CF}"/>
                    </a:ext>
                  </a:extLst>
                </p:cNvPr>
                <p:cNvSpPr txBox="1"/>
                <p:nvPr/>
              </p:nvSpPr>
              <p:spPr>
                <a:xfrm>
                  <a:off x="393407" y="839971"/>
                  <a:ext cx="491898" cy="1013767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6"/>
                </a:lnRef>
                <a:fillRef idx="1">
                  <a:schemeClr val="lt1"/>
                </a:fillRef>
                <a:effectRef idx="0">
                  <a:schemeClr val="accent6"/>
                </a:effectRef>
                <a:fontRef idx="minor">
                  <a:schemeClr val="dk1"/>
                </a:fontRef>
              </p:style>
              <p:txBody>
                <a:bodyPr wrap="square" rtlCol="0">
                  <a:spAutoFit/>
                </a:bodyPr>
                <a:lstStyle/>
                <a:p>
                  <a:endParaRPr lang="en-US" dirty="0"/>
                </a:p>
              </p:txBody>
            </p:sp>
            <p:sp>
              <p:nvSpPr>
                <p:cNvPr id="1564" name="Oval 1563">
                  <a:extLst>
                    <a:ext uri="{FF2B5EF4-FFF2-40B4-BE49-F238E27FC236}">
                      <a16:creationId xmlns="" xmlns:a16="http://schemas.microsoft.com/office/drawing/2014/main" id="{62E77A92-AC88-4F46-B1F8-30AFD88EC047}"/>
                    </a:ext>
                  </a:extLst>
                </p:cNvPr>
                <p:cNvSpPr/>
                <p:nvPr/>
              </p:nvSpPr>
              <p:spPr>
                <a:xfrm>
                  <a:off x="463507" y="867697"/>
                  <a:ext cx="110072" cy="79954"/>
                </a:xfrm>
                <a:prstGeom prst="ellipse">
                  <a:avLst/>
                </a:prstGeom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cxnSp>
              <p:nvCxnSpPr>
                <p:cNvPr id="1565" name="Straight Connector 1564">
                  <a:extLst>
                    <a:ext uri="{FF2B5EF4-FFF2-40B4-BE49-F238E27FC236}">
                      <a16:creationId xmlns="" xmlns:a16="http://schemas.microsoft.com/office/drawing/2014/main" id="{DC5B0B74-C419-445D-BA1B-E71306E9F86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6663" y="98229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6" name="Straight Connector 1565">
                  <a:extLst>
                    <a:ext uri="{FF2B5EF4-FFF2-40B4-BE49-F238E27FC236}">
                      <a16:creationId xmlns="" xmlns:a16="http://schemas.microsoft.com/office/drawing/2014/main" id="{3E560CED-2D51-41BB-A3B9-E5809AC27355}"/>
                    </a:ext>
                  </a:extLst>
                </p:cNvPr>
                <p:cNvCxnSpPr>
                  <a:cxnSpLocks/>
                  <a:stCxn id="1563" idx="0"/>
                  <a:endCxn id="1563" idx="2"/>
                </p:cNvCxnSpPr>
                <p:nvPr/>
              </p:nvCxnSpPr>
              <p:spPr>
                <a:xfrm>
                  <a:off x="639356" y="839971"/>
                  <a:ext cx="0" cy="1013767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7" name="Straight Connector 1566">
                  <a:extLst>
                    <a:ext uri="{FF2B5EF4-FFF2-40B4-BE49-F238E27FC236}">
                      <a16:creationId xmlns="" xmlns:a16="http://schemas.microsoft.com/office/drawing/2014/main" id="{D0FF07B8-ABDA-41C6-BA32-9056C7A3AD8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0" y="1121588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8" name="Straight Connector 1567">
                  <a:extLst>
                    <a:ext uri="{FF2B5EF4-FFF2-40B4-BE49-F238E27FC236}">
                      <a16:creationId xmlns="" xmlns:a16="http://schemas.microsoft.com/office/drawing/2014/main" id="{96263902-84AB-4772-98BE-45F5987E2E4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26801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9" name="Straight Connector 1568">
                  <a:extLst>
                    <a:ext uri="{FF2B5EF4-FFF2-40B4-BE49-F238E27FC236}">
                      <a16:creationId xmlns="" xmlns:a16="http://schemas.microsoft.com/office/drawing/2014/main" id="{1BEA134E-36DB-473A-88B0-61AF80957FA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001" y="14084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0" name="Straight Connector 1569">
                  <a:extLst>
                    <a:ext uri="{FF2B5EF4-FFF2-40B4-BE49-F238E27FC236}">
                      <a16:creationId xmlns="" xmlns:a16="http://schemas.microsoft.com/office/drawing/2014/main" id="{9054EC6A-813A-4A62-A2BD-C955A67FC93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00939" y="155757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1" name="Straight Connector 1570">
                  <a:extLst>
                    <a:ext uri="{FF2B5EF4-FFF2-40B4-BE49-F238E27FC236}">
                      <a16:creationId xmlns="" xmlns:a16="http://schemas.microsoft.com/office/drawing/2014/main" id="{3AC4C8B3-C006-4A42-AFC6-9CF33635E17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9554" y="1701659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2" name="Straight Connector 1571">
                  <a:extLst>
                    <a:ext uri="{FF2B5EF4-FFF2-40B4-BE49-F238E27FC236}">
                      <a16:creationId xmlns="" xmlns:a16="http://schemas.microsoft.com/office/drawing/2014/main" id="{34D8394C-B51D-4573-A054-75DBC85C37F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4012" y="1849902"/>
                  <a:ext cx="499730" cy="0"/>
                </a:xfrm>
                <a:prstGeom prst="line">
                  <a:avLst/>
                </a:prstGeom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73" name="Oval 1572">
                  <a:extLst>
                    <a:ext uri="{FF2B5EF4-FFF2-40B4-BE49-F238E27FC236}">
                      <a16:creationId xmlns="" xmlns:a16="http://schemas.microsoft.com/office/drawing/2014/main" id="{E0BF49E6-AE70-407E-8FBC-118F2EB0D8AC}"/>
                    </a:ext>
                  </a:extLst>
                </p:cNvPr>
                <p:cNvSpPr/>
                <p:nvPr/>
              </p:nvSpPr>
              <p:spPr>
                <a:xfrm>
                  <a:off x="466278" y="1011785"/>
                  <a:ext cx="110072" cy="79954"/>
                </a:xfrm>
                <a:prstGeom prst="ellipse">
                  <a:avLst/>
                </a:prstGeom>
                <a:solidFill>
                  <a:srgbClr val="FFC0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74" name="Oval 1573">
                  <a:extLst>
                    <a:ext uri="{FF2B5EF4-FFF2-40B4-BE49-F238E27FC236}">
                      <a16:creationId xmlns="" xmlns:a16="http://schemas.microsoft.com/office/drawing/2014/main" id="{05370A5F-1E43-46D4-862E-F6E4A5856FD2}"/>
                    </a:ext>
                  </a:extLst>
                </p:cNvPr>
                <p:cNvSpPr/>
                <p:nvPr/>
              </p:nvSpPr>
              <p:spPr>
                <a:xfrm>
                  <a:off x="466278" y="1148944"/>
                  <a:ext cx="110072" cy="79954"/>
                </a:xfrm>
                <a:prstGeom prst="ellipse">
                  <a:avLst/>
                </a:prstGeom>
                <a:solidFill>
                  <a:srgbClr val="FF66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75" name="Oval 1574">
                  <a:extLst>
                    <a:ext uri="{FF2B5EF4-FFF2-40B4-BE49-F238E27FC236}">
                      <a16:creationId xmlns="" xmlns:a16="http://schemas.microsoft.com/office/drawing/2014/main" id="{372B1F56-402C-4D54-9F25-8294600DBBF3}"/>
                    </a:ext>
                  </a:extLst>
                </p:cNvPr>
                <p:cNvSpPr/>
                <p:nvPr/>
              </p:nvSpPr>
              <p:spPr>
                <a:xfrm>
                  <a:off x="469048" y="1288875"/>
                  <a:ext cx="110072" cy="79954"/>
                </a:xfrm>
                <a:prstGeom prst="ellipse">
                  <a:avLst/>
                </a:prstGeom>
                <a:solidFill>
                  <a:srgbClr val="00CC99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76" name="Oval 1575">
                  <a:extLst>
                    <a:ext uri="{FF2B5EF4-FFF2-40B4-BE49-F238E27FC236}">
                      <a16:creationId xmlns="" xmlns:a16="http://schemas.microsoft.com/office/drawing/2014/main" id="{102976FE-ED4D-41BC-82AB-749509E60F83}"/>
                    </a:ext>
                  </a:extLst>
                </p:cNvPr>
                <p:cNvSpPr/>
                <p:nvPr/>
              </p:nvSpPr>
              <p:spPr>
                <a:xfrm>
                  <a:off x="469049" y="1434348"/>
                  <a:ext cx="110072" cy="79954"/>
                </a:xfrm>
                <a:prstGeom prst="ellipse">
                  <a:avLst/>
                </a:prstGeom>
                <a:solidFill>
                  <a:srgbClr val="00B0F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577" name="Oval 1576">
                  <a:extLst>
                    <a:ext uri="{FF2B5EF4-FFF2-40B4-BE49-F238E27FC236}">
                      <a16:creationId xmlns="" xmlns:a16="http://schemas.microsoft.com/office/drawing/2014/main" id="{85D95A90-4A4A-4F25-A710-B6DBD65D5799}"/>
                    </a:ext>
                  </a:extLst>
                </p:cNvPr>
                <p:cNvSpPr/>
                <p:nvPr/>
              </p:nvSpPr>
              <p:spPr>
                <a:xfrm>
                  <a:off x="473205" y="1596446"/>
                  <a:ext cx="110072" cy="79954"/>
                </a:xfrm>
                <a:prstGeom prst="ellipse">
                  <a:avLst/>
                </a:prstGeom>
                <a:solidFill>
                  <a:srgbClr val="FFFF0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78" name="Oval 1577">
                  <a:extLst>
                    <a:ext uri="{FF2B5EF4-FFF2-40B4-BE49-F238E27FC236}">
                      <a16:creationId xmlns="" xmlns:a16="http://schemas.microsoft.com/office/drawing/2014/main" id="{E7B0F2F7-EC47-4E53-9677-F0BB66229A35}"/>
                    </a:ext>
                  </a:extLst>
                </p:cNvPr>
                <p:cNvSpPr/>
                <p:nvPr/>
              </p:nvSpPr>
              <p:spPr>
                <a:xfrm>
                  <a:off x="477361" y="1729449"/>
                  <a:ext cx="110072" cy="79954"/>
                </a:xfrm>
                <a:prstGeom prst="ellips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1579" name="TextBox 1578">
                  <a:extLst>
                    <a:ext uri="{FF2B5EF4-FFF2-40B4-BE49-F238E27FC236}">
                      <a16:creationId xmlns="" xmlns:a16="http://schemas.microsoft.com/office/drawing/2014/main" id="{81383D23-49D2-4521-B365-14555685DB2D}"/>
                    </a:ext>
                  </a:extLst>
                </p:cNvPr>
                <p:cNvSpPr txBox="1"/>
                <p:nvPr/>
              </p:nvSpPr>
              <p:spPr>
                <a:xfrm>
                  <a:off x="618997" y="948718"/>
                  <a:ext cx="318722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13</a:t>
                  </a:r>
                </a:p>
              </p:txBody>
            </p:sp>
            <p:sp>
              <p:nvSpPr>
                <p:cNvPr id="1580" name="TextBox 1579">
                  <a:extLst>
                    <a:ext uri="{FF2B5EF4-FFF2-40B4-BE49-F238E27FC236}">
                      <a16:creationId xmlns="" xmlns:a16="http://schemas.microsoft.com/office/drawing/2014/main" id="{47338B2A-728F-4DFA-9AEF-271BFADC35B1}"/>
                    </a:ext>
                  </a:extLst>
                </p:cNvPr>
                <p:cNvSpPr txBox="1"/>
                <p:nvPr/>
              </p:nvSpPr>
              <p:spPr>
                <a:xfrm>
                  <a:off x="596605" y="1079835"/>
                  <a:ext cx="321494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35</a:t>
                  </a:r>
                </a:p>
              </p:txBody>
            </p:sp>
            <p:sp>
              <p:nvSpPr>
                <p:cNvPr id="1581" name="TextBox 1580">
                  <a:extLst>
                    <a:ext uri="{FF2B5EF4-FFF2-40B4-BE49-F238E27FC236}">
                      <a16:creationId xmlns="" xmlns:a16="http://schemas.microsoft.com/office/drawing/2014/main" id="{DFB423E9-906A-4393-B005-F02E795A666E}"/>
                    </a:ext>
                  </a:extLst>
                </p:cNvPr>
                <p:cNvSpPr txBox="1"/>
                <p:nvPr/>
              </p:nvSpPr>
              <p:spPr>
                <a:xfrm>
                  <a:off x="595220" y="1236592"/>
                  <a:ext cx="324264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100</a:t>
                  </a:r>
                </a:p>
              </p:txBody>
            </p:sp>
            <p:sp>
              <p:nvSpPr>
                <p:cNvPr id="1582" name="TextBox 1581">
                  <a:extLst>
                    <a:ext uri="{FF2B5EF4-FFF2-40B4-BE49-F238E27FC236}">
                      <a16:creationId xmlns="" xmlns:a16="http://schemas.microsoft.com/office/drawing/2014/main" id="{077851CF-7B69-44B4-B439-162D1CBA2629}"/>
                    </a:ext>
                  </a:extLst>
                </p:cNvPr>
                <p:cNvSpPr txBox="1"/>
                <p:nvPr/>
              </p:nvSpPr>
              <p:spPr>
                <a:xfrm>
                  <a:off x="648395" y="1388225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83" name="TextBox 1582">
                  <a:extLst>
                    <a:ext uri="{FF2B5EF4-FFF2-40B4-BE49-F238E27FC236}">
                      <a16:creationId xmlns="" xmlns:a16="http://schemas.microsoft.com/office/drawing/2014/main" id="{308C82ED-4872-4C03-BF0A-8FF14F7BBD09}"/>
                    </a:ext>
                  </a:extLst>
                </p:cNvPr>
                <p:cNvSpPr txBox="1"/>
                <p:nvPr/>
              </p:nvSpPr>
              <p:spPr>
                <a:xfrm>
                  <a:off x="648395" y="1533697"/>
                  <a:ext cx="232756" cy="20005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-</a:t>
                  </a:r>
                </a:p>
              </p:txBody>
            </p:sp>
            <p:sp>
              <p:nvSpPr>
                <p:cNvPr id="1584" name="TextBox 1583">
                  <a:extLst>
                    <a:ext uri="{FF2B5EF4-FFF2-40B4-BE49-F238E27FC236}">
                      <a16:creationId xmlns="" xmlns:a16="http://schemas.microsoft.com/office/drawing/2014/main" id="{BC049D96-5A62-4899-8747-E1573BF5CE17}"/>
                    </a:ext>
                  </a:extLst>
                </p:cNvPr>
                <p:cNvSpPr txBox="1"/>
                <p:nvPr/>
              </p:nvSpPr>
              <p:spPr>
                <a:xfrm>
                  <a:off x="597298" y="1679335"/>
                  <a:ext cx="320108" cy="21666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700" b="1" dirty="0"/>
                    <a:t>101</a:t>
                  </a:r>
                </a:p>
              </p:txBody>
            </p:sp>
          </p:grpSp>
          <p:sp>
            <p:nvSpPr>
              <p:cNvPr id="1562" name="TextBox 1561">
                <a:extLst>
                  <a:ext uri="{FF2B5EF4-FFF2-40B4-BE49-F238E27FC236}">
                    <a16:creationId xmlns="" xmlns:a16="http://schemas.microsoft.com/office/drawing/2014/main" id="{D7B31D36-2BDD-49F7-9250-FFA7D8C3E969}"/>
                  </a:ext>
                </a:extLst>
              </p:cNvPr>
              <p:cNvSpPr txBox="1"/>
              <p:nvPr/>
            </p:nvSpPr>
            <p:spPr>
              <a:xfrm>
                <a:off x="8747559" y="749491"/>
                <a:ext cx="232756" cy="216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</p:grpSp>
      </p:grpSp>
      <p:cxnSp>
        <p:nvCxnSpPr>
          <p:cNvPr id="1920" name="Straight Connector 1919">
            <a:extLst>
              <a:ext uri="{FF2B5EF4-FFF2-40B4-BE49-F238E27FC236}">
                <a16:creationId xmlns="" xmlns:a16="http://schemas.microsoft.com/office/drawing/2014/main" id="{62BC2C12-DFC4-4A5B-ABEA-0471543BD72B}"/>
              </a:ext>
            </a:extLst>
          </p:cNvPr>
          <p:cNvCxnSpPr/>
          <p:nvPr/>
        </p:nvCxnSpPr>
        <p:spPr>
          <a:xfrm>
            <a:off x="0" y="5830389"/>
            <a:ext cx="12192000" cy="0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84" name="Rectangle 983">
            <a:extLst>
              <a:ext uri="{FF2B5EF4-FFF2-40B4-BE49-F238E27FC236}">
                <a16:creationId xmlns="" xmlns:a16="http://schemas.microsoft.com/office/drawing/2014/main" id="{61CC36D8-AB96-4C05-9293-40E1F187FD2A}"/>
              </a:ext>
            </a:extLst>
          </p:cNvPr>
          <p:cNvSpPr/>
          <p:nvPr/>
        </p:nvSpPr>
        <p:spPr>
          <a:xfrm>
            <a:off x="1897142" y="5905328"/>
            <a:ext cx="1258680" cy="875210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Gedung</a:t>
            </a:r>
            <a:endParaRPr lang="en-US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800" b="1" dirty="0">
                <a:solidFill>
                  <a:schemeClr val="bg1"/>
                </a:solidFill>
                <a:latin typeface="Cambria" panose="02040503050406030204" pitchFamily="18" charset="0"/>
              </a:rPr>
              <a:t>274</a:t>
            </a:r>
          </a:p>
        </p:txBody>
      </p:sp>
      <p:sp>
        <p:nvSpPr>
          <p:cNvPr id="985" name="Rectangle 984">
            <a:extLst>
              <a:ext uri="{FF2B5EF4-FFF2-40B4-BE49-F238E27FC236}">
                <a16:creationId xmlns="" xmlns:a16="http://schemas.microsoft.com/office/drawing/2014/main" id="{0BC6C6B5-6219-4B7C-A9F0-1D272F00F688}"/>
              </a:ext>
            </a:extLst>
          </p:cNvPr>
          <p:cNvSpPr/>
          <p:nvPr/>
        </p:nvSpPr>
        <p:spPr>
          <a:xfrm>
            <a:off x="3327655" y="5900975"/>
            <a:ext cx="1243215" cy="875210"/>
          </a:xfrm>
          <a:prstGeom prst="rect">
            <a:avLst/>
          </a:prstGeom>
          <a:solidFill>
            <a:schemeClr val="accent4"/>
          </a:solidFill>
          <a:ln w="190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Kendaraan</a:t>
            </a:r>
            <a:r>
              <a:rPr lang="es-ES" sz="1200" b="1" dirty="0">
                <a:solidFill>
                  <a:schemeClr val="bg1"/>
                </a:solidFill>
                <a:latin typeface="Cambria" panose="02040503050406030204" pitchFamily="18" charset="0"/>
              </a:rPr>
              <a:t> roda 4</a:t>
            </a: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2176</a:t>
            </a:r>
          </a:p>
        </p:txBody>
      </p:sp>
      <p:sp>
        <p:nvSpPr>
          <p:cNvPr id="986" name="Rectangle 985">
            <a:extLst>
              <a:ext uri="{FF2B5EF4-FFF2-40B4-BE49-F238E27FC236}">
                <a16:creationId xmlns="" xmlns:a16="http://schemas.microsoft.com/office/drawing/2014/main" id="{36284AA0-C5BF-482E-8EC9-B11F50A312F9}"/>
              </a:ext>
            </a:extLst>
          </p:cNvPr>
          <p:cNvSpPr/>
          <p:nvPr/>
        </p:nvSpPr>
        <p:spPr>
          <a:xfrm>
            <a:off x="4808807" y="5891996"/>
            <a:ext cx="1287193" cy="875210"/>
          </a:xfrm>
          <a:prstGeom prst="rect">
            <a:avLst/>
          </a:prstGeom>
          <a:solidFill>
            <a:schemeClr val="accent2"/>
          </a:solidFill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Kendaraan</a:t>
            </a:r>
            <a:r>
              <a:rPr lang="es-ES" sz="1200" b="1" dirty="0">
                <a:solidFill>
                  <a:schemeClr val="bg1"/>
                </a:solidFill>
                <a:latin typeface="Cambria" panose="02040503050406030204" pitchFamily="18" charset="0"/>
              </a:rPr>
              <a:t> Roda 2</a:t>
            </a: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2713</a:t>
            </a:r>
          </a:p>
        </p:txBody>
      </p:sp>
      <p:sp>
        <p:nvSpPr>
          <p:cNvPr id="989" name="Rectangle 988">
            <a:extLst>
              <a:ext uri="{FF2B5EF4-FFF2-40B4-BE49-F238E27FC236}">
                <a16:creationId xmlns="" xmlns:a16="http://schemas.microsoft.com/office/drawing/2014/main" id="{F8BF3CB5-BC09-403B-9B4E-93E35EA8B655}"/>
              </a:ext>
            </a:extLst>
          </p:cNvPr>
          <p:cNvSpPr/>
          <p:nvPr/>
        </p:nvSpPr>
        <p:spPr>
          <a:xfrm>
            <a:off x="9193438" y="5904586"/>
            <a:ext cx="1057468" cy="875210"/>
          </a:xfrm>
          <a:prstGeom prst="rect">
            <a:avLst/>
          </a:prstGeom>
          <a:solidFill>
            <a:srgbClr val="FFFF00"/>
          </a:solidFill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  <a:latin typeface="Cambria" panose="02040503050406030204" pitchFamily="18" charset="0"/>
              </a:rPr>
              <a:t>Speedboat</a:t>
            </a:r>
          </a:p>
          <a:p>
            <a:pPr algn="ctr"/>
            <a:endParaRPr lang="en-US" sz="1000" b="1" dirty="0">
              <a:solidFill>
                <a:schemeClr val="tx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4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995" name="Rectangle 994">
            <a:extLst>
              <a:ext uri="{FF2B5EF4-FFF2-40B4-BE49-F238E27FC236}">
                <a16:creationId xmlns="" xmlns:a16="http://schemas.microsoft.com/office/drawing/2014/main" id="{17C23E78-3A02-4DE4-A627-1D46DF1383EA}"/>
              </a:ext>
            </a:extLst>
          </p:cNvPr>
          <p:cNvSpPr/>
          <p:nvPr/>
        </p:nvSpPr>
        <p:spPr>
          <a:xfrm>
            <a:off x="6298496" y="5891996"/>
            <a:ext cx="1366362" cy="875210"/>
          </a:xfrm>
          <a:prstGeom prst="rect">
            <a:avLst/>
          </a:prstGeom>
          <a:solidFill>
            <a:srgbClr val="00CC99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i-FI" sz="1050" b="1" dirty="0">
                <a:solidFill>
                  <a:schemeClr val="bg1"/>
                </a:solidFill>
                <a:latin typeface="Cambria" panose="02040503050406030204" pitchFamily="18" charset="0"/>
              </a:rPr>
              <a:t>Tameng</a:t>
            </a:r>
          </a:p>
          <a:p>
            <a:pPr algn="ctr"/>
            <a:r>
              <a:rPr lang="en-US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8236</a:t>
            </a:r>
          </a:p>
        </p:txBody>
      </p:sp>
      <p:sp>
        <p:nvSpPr>
          <p:cNvPr id="996" name="Rectangle 995">
            <a:extLst>
              <a:ext uri="{FF2B5EF4-FFF2-40B4-BE49-F238E27FC236}">
                <a16:creationId xmlns="" xmlns:a16="http://schemas.microsoft.com/office/drawing/2014/main" id="{24E4167C-3870-45A9-9765-95FA79A61E51}"/>
              </a:ext>
            </a:extLst>
          </p:cNvPr>
          <p:cNvSpPr/>
          <p:nvPr/>
        </p:nvSpPr>
        <p:spPr>
          <a:xfrm>
            <a:off x="7900511" y="5872007"/>
            <a:ext cx="1141550" cy="875210"/>
          </a:xfrm>
          <a:prstGeom prst="rect">
            <a:avLst/>
          </a:prstGeom>
          <a:solidFill>
            <a:srgbClr val="00B0F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4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Senjata</a:t>
            </a:r>
            <a:r>
              <a:rPr lang="es-ES" sz="1400" b="1" dirty="0">
                <a:solidFill>
                  <a:schemeClr val="bg1"/>
                </a:solidFill>
                <a:latin typeface="Cambria" panose="02040503050406030204" pitchFamily="18" charset="0"/>
              </a:rPr>
              <a:t> Api</a:t>
            </a:r>
          </a:p>
          <a:p>
            <a:pPr algn="ctr"/>
            <a:endParaRPr lang="en-US" sz="5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0</a:t>
            </a:r>
          </a:p>
        </p:txBody>
      </p:sp>
      <p:sp>
        <p:nvSpPr>
          <p:cNvPr id="997" name="Rectangle 996">
            <a:extLst>
              <a:ext uri="{FF2B5EF4-FFF2-40B4-BE49-F238E27FC236}">
                <a16:creationId xmlns="" xmlns:a16="http://schemas.microsoft.com/office/drawing/2014/main" id="{C043CA93-2C9A-40A0-934A-4302271CCF7D}"/>
              </a:ext>
            </a:extLst>
          </p:cNvPr>
          <p:cNvSpPr/>
          <p:nvPr/>
        </p:nvSpPr>
        <p:spPr>
          <a:xfrm>
            <a:off x="10319796" y="5896964"/>
            <a:ext cx="855135" cy="87521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2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Dalms</a:t>
            </a:r>
            <a:endParaRPr lang="es-ES" sz="12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endParaRPr lang="en-US" sz="3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>
                <a:solidFill>
                  <a:schemeClr val="bg1"/>
                </a:solidFill>
                <a:latin typeface="Cambria" panose="02040503050406030204" pitchFamily="18" charset="0"/>
              </a:rPr>
              <a:t>4706</a:t>
            </a:r>
          </a:p>
        </p:txBody>
      </p:sp>
      <p:pic>
        <p:nvPicPr>
          <p:cNvPr id="999" name="Picture 2" descr="http://ditjenbinaadwil.kemendagri.go.id/images/5polpp.jpg">
            <a:extLst>
              <a:ext uri="{FF2B5EF4-FFF2-40B4-BE49-F238E27FC236}">
                <a16:creationId xmlns="" xmlns:a16="http://schemas.microsoft.com/office/drawing/2014/main" id="{97E591DF-AF6A-4B32-A281-A47A5C0BBD5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356"/>
          <a:stretch/>
        </p:blipFill>
        <p:spPr bwMode="auto">
          <a:xfrm>
            <a:off x="118498" y="5891996"/>
            <a:ext cx="1316546" cy="931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8617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10ED3BDE-FA17-41A0-A739-D6ABD24C1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03694" y="131975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750B21A-D484-46AE-B162-DE38F7007780}"/>
              </a:ext>
            </a:extLst>
          </p:cNvPr>
          <p:cNvSpPr/>
          <p:nvPr/>
        </p:nvSpPr>
        <p:spPr>
          <a:xfrm>
            <a:off x="10416619" y="127942"/>
            <a:ext cx="173620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just"/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Ditjen</a:t>
            </a:r>
            <a:r>
              <a:rPr lang="en-US" sz="9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Bina </a:t>
            </a:r>
          </a:p>
          <a:p>
            <a:pPr algn="just"/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Administrasi</a:t>
            </a:r>
            <a:r>
              <a:rPr lang="en-US" sz="9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Kewilayahan</a:t>
            </a:r>
            <a:endParaRPr lang="en-US" sz="9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203CFFB0-89EA-4F66-BF8F-93CFFB8EBDCB}"/>
              </a:ext>
            </a:extLst>
          </p:cNvPr>
          <p:cNvCxnSpPr>
            <a:cxnSpLocks/>
          </p:cNvCxnSpPr>
          <p:nvPr/>
        </p:nvCxnSpPr>
        <p:spPr>
          <a:xfrm>
            <a:off x="12011489" y="109088"/>
            <a:ext cx="0" cy="32211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201838A9-0C3A-4A1B-BA68-DABDF6669358}"/>
              </a:ext>
            </a:extLst>
          </p:cNvPr>
          <p:cNvCxnSpPr>
            <a:cxnSpLocks/>
          </p:cNvCxnSpPr>
          <p:nvPr/>
        </p:nvCxnSpPr>
        <p:spPr>
          <a:xfrm>
            <a:off x="0" y="746301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28">
            <a:extLst>
              <a:ext uri="{FF2B5EF4-FFF2-40B4-BE49-F238E27FC236}">
                <a16:creationId xmlns="" xmlns:a16="http://schemas.microsoft.com/office/drawing/2014/main" id="{3448FFA1-C0C1-4F55-A25B-8EE4BBE00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4152" y="2392802"/>
            <a:ext cx="6331905" cy="2768194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601" b="1" dirty="0">
                <a:solidFill>
                  <a:srgbClr val="FFC000"/>
                </a:solidFill>
                <a:latin typeface="Gotham"/>
              </a:rPr>
              <a:t>04</a:t>
            </a:r>
          </a:p>
          <a:p>
            <a:pPr>
              <a:buNone/>
            </a:pPr>
            <a:r>
              <a:rPr lang="en-US" b="1" i="1" dirty="0">
                <a:latin typeface="Century Gothic" panose="020B0502020202020204" pitchFamily="34" charset="0"/>
              </a:rPr>
              <a:t>DATA POKOK         </a:t>
            </a:r>
          </a:p>
          <a:p>
            <a:pPr>
              <a:buNone/>
            </a:pPr>
            <a:r>
              <a:rPr lang="en-US" sz="2000" b="1" i="1" dirty="0">
                <a:latin typeface="Century Gothic" panose="020B0502020202020204" pitchFamily="34" charset="0"/>
              </a:rPr>
              <a:t>DIT. MPBK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id-ID" b="1" dirty="0">
              <a:solidFill>
                <a:srgbClr val="F53F46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1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2761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ctr"/>
            <a:r>
              <a:rPr lang="fi-FI" b="1" dirty="0">
                <a:solidFill>
                  <a:schemeClr val="bg1"/>
                </a:solidFill>
                <a:latin typeface="Cambria" panose="02040503050406030204" pitchFamily="18" charset="0"/>
              </a:rPr>
              <a:t>DATA JUMLAH APARATUR </a:t>
            </a:r>
            <a:r>
              <a:rPr lang="fi-FI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DAMKAR DAN PENYELEMATAN SELURUH INDONESIA  </a:t>
            </a:r>
            <a:endParaRPr lang="en-US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pSp>
        <p:nvGrpSpPr>
          <p:cNvPr id="545" name="Group 544">
            <a:extLst>
              <a:ext uri="{FF2B5EF4-FFF2-40B4-BE49-F238E27FC236}">
                <a16:creationId xmlns="" xmlns:a16="http://schemas.microsoft.com/office/drawing/2014/main" id="{7AB0DC95-F982-4D13-BB7A-1DEBFD6B109C}"/>
              </a:ext>
            </a:extLst>
          </p:cNvPr>
          <p:cNvGrpSpPr/>
          <p:nvPr/>
        </p:nvGrpSpPr>
        <p:grpSpPr>
          <a:xfrm>
            <a:off x="2467" y="380390"/>
            <a:ext cx="12192000" cy="386283"/>
            <a:chOff x="0" y="606056"/>
            <a:chExt cx="12192000" cy="338554"/>
          </a:xfrm>
        </p:grpSpPr>
        <p:sp>
          <p:nvSpPr>
            <p:cNvPr id="546" name="TextBox 545">
              <a:extLst>
                <a:ext uri="{FF2B5EF4-FFF2-40B4-BE49-F238E27FC236}">
                  <a16:creationId xmlns="" xmlns:a16="http://schemas.microsoft.com/office/drawing/2014/main" id="{58C2025E-224E-4AD4-81F6-0A4A448BB36A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557" name="TextBox 556">
              <a:extLst>
                <a:ext uri="{FF2B5EF4-FFF2-40B4-BE49-F238E27FC236}">
                  <a16:creationId xmlns="" xmlns:a16="http://schemas.microsoft.com/office/drawing/2014/main" id="{B87AC9DB-14F5-4F5F-B309-F80C5FC3D527}"/>
                </a:ext>
              </a:extLst>
            </p:cNvPr>
            <p:cNvSpPr txBox="1"/>
            <p:nvPr/>
          </p:nvSpPr>
          <p:spPr>
            <a:xfrm>
              <a:off x="344131" y="625726"/>
              <a:ext cx="2861187" cy="2661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000" b="1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1A28912-B219-4650-B6CE-B38C039D1EEC}"/>
              </a:ext>
            </a:extLst>
          </p:cNvPr>
          <p:cNvGrpSpPr/>
          <p:nvPr/>
        </p:nvGrpSpPr>
        <p:grpSpPr>
          <a:xfrm>
            <a:off x="0" y="1424588"/>
            <a:ext cx="12192000" cy="3213730"/>
            <a:chOff x="0" y="1584608"/>
            <a:chExt cx="12192000" cy="3213730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C1A4091C-F5CE-4777-97AD-6087FD01AB73}"/>
                </a:ext>
              </a:extLst>
            </p:cNvPr>
            <p:cNvGrpSpPr/>
            <p:nvPr/>
          </p:nvGrpSpPr>
          <p:grpSpPr>
            <a:xfrm>
              <a:off x="0" y="1584608"/>
              <a:ext cx="12192000" cy="3213730"/>
              <a:chOff x="0" y="1679313"/>
              <a:chExt cx="12192000" cy="3213730"/>
            </a:xfrm>
          </p:grpSpPr>
          <p:pic>
            <p:nvPicPr>
              <p:cNvPr id="4" name="Picture 3">
                <a:extLst>
                  <a:ext uri="{FF2B5EF4-FFF2-40B4-BE49-F238E27FC236}">
                    <a16:creationId xmlns="" xmlns:a16="http://schemas.microsoft.com/office/drawing/2014/main" id="{9DFFA80E-FA27-45B5-AE13-C07E99C28E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755209"/>
                <a:ext cx="12192000" cy="3137834"/>
              </a:xfrm>
              <a:prstGeom prst="rect">
                <a:avLst/>
              </a:prstGeom>
              <a:ln w="19050">
                <a:noFill/>
                <a:prstDash val="solid"/>
              </a:ln>
            </p:spPr>
          </p:pic>
          <p:cxnSp>
            <p:nvCxnSpPr>
              <p:cNvPr id="203" name="Straight Connector 202">
                <a:extLst>
                  <a:ext uri="{FF2B5EF4-FFF2-40B4-BE49-F238E27FC236}">
                    <a16:creationId xmlns="" xmlns:a16="http://schemas.microsoft.com/office/drawing/2014/main" id="{60C0B87F-9997-416A-89EF-3E146FC9E3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293" y="1690071"/>
                <a:ext cx="0" cy="415290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>
                <a:extLst>
                  <a:ext uri="{FF2B5EF4-FFF2-40B4-BE49-F238E27FC236}">
                    <a16:creationId xmlns="" xmlns:a16="http://schemas.microsoft.com/office/drawing/2014/main" id="{23C2CE25-9598-49CE-9BE7-56420293D0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52143" y="1701582"/>
                <a:ext cx="0" cy="65680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>
                <a:extLst>
                  <a:ext uri="{FF2B5EF4-FFF2-40B4-BE49-F238E27FC236}">
                    <a16:creationId xmlns="" xmlns:a16="http://schemas.microsoft.com/office/drawing/2014/main" id="{06C7E176-E483-4E77-80FA-39191B2B26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37736" y="1707197"/>
                <a:ext cx="0" cy="887413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>
                <a:extLst>
                  <a:ext uri="{FF2B5EF4-FFF2-40B4-BE49-F238E27FC236}">
                    <a16:creationId xmlns="" xmlns:a16="http://schemas.microsoft.com/office/drawing/2014/main" id="{17283F86-B227-40ED-A341-22AC4C8028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43956" y="1679313"/>
                <a:ext cx="0" cy="1421137"/>
              </a:xfrm>
              <a:prstGeom prst="line">
                <a:avLst/>
              </a:prstGeom>
              <a:ln w="19050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="" xmlns:a16="http://schemas.microsoft.com/office/drawing/2014/main" id="{D4EFCB39-DF42-49CD-9649-094C458C7F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49254" y="1690069"/>
                <a:ext cx="0" cy="113157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08" name="Straight Connector 307">
                <a:extLst>
                  <a:ext uri="{FF2B5EF4-FFF2-40B4-BE49-F238E27FC236}">
                    <a16:creationId xmlns="" xmlns:a16="http://schemas.microsoft.com/office/drawing/2014/main" id="{FCFB33F2-0E5F-4732-9987-22BE6AEAAB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64888" y="2226860"/>
                <a:ext cx="0" cy="776991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1" name="Straight Connector 310">
                <a:extLst>
                  <a:ext uri="{FF2B5EF4-FFF2-40B4-BE49-F238E27FC236}">
                    <a16:creationId xmlns="" xmlns:a16="http://schemas.microsoft.com/office/drawing/2014/main" id="{42A8312A-28B1-4DF4-B028-0044ED14A4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77155" y="1691802"/>
                <a:ext cx="0" cy="715594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6" name="Straight Connector 315">
                <a:extLst>
                  <a:ext uri="{FF2B5EF4-FFF2-40B4-BE49-F238E27FC236}">
                    <a16:creationId xmlns="" xmlns:a16="http://schemas.microsoft.com/office/drawing/2014/main" id="{41AFF141-587E-4AA0-AFC2-89A4EA38A7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38550" y="2400016"/>
                <a:ext cx="937784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7" name="Straight Connector 316">
                <a:extLst>
                  <a:ext uri="{FF2B5EF4-FFF2-40B4-BE49-F238E27FC236}">
                    <a16:creationId xmlns="" xmlns:a16="http://schemas.microsoft.com/office/drawing/2014/main" id="{D6FFC034-0500-462C-9446-EA8B00FAC6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6405" y="2410210"/>
                <a:ext cx="0" cy="771056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>
                <a:extLst>
                  <a:ext uri="{FF2B5EF4-FFF2-40B4-BE49-F238E27FC236}">
                    <a16:creationId xmlns="" xmlns:a16="http://schemas.microsoft.com/office/drawing/2014/main" id="{10420AC7-6AF3-4999-B380-F5BAE70F42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95468" y="1945173"/>
                <a:ext cx="0" cy="809017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="" xmlns:a16="http://schemas.microsoft.com/office/drawing/2014/main" id="{0807292D-B271-4388-8E18-D1F31EEEE8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78257" y="1819497"/>
                <a:ext cx="0" cy="105205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33" name="Straight Connector 332">
                <a:extLst>
                  <a:ext uri="{FF2B5EF4-FFF2-40B4-BE49-F238E27FC236}">
                    <a16:creationId xmlns="" xmlns:a16="http://schemas.microsoft.com/office/drawing/2014/main" id="{B353A987-4CEA-4961-A266-65661EF579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27543" y="1942555"/>
                <a:ext cx="0" cy="1241518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1" name="Straight Connector 340">
                <a:extLst>
                  <a:ext uri="{FF2B5EF4-FFF2-40B4-BE49-F238E27FC236}">
                    <a16:creationId xmlns="" xmlns:a16="http://schemas.microsoft.com/office/drawing/2014/main" id="{52FBC28E-5A22-42DE-8895-3FC7F635A6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95510" y="2045485"/>
                <a:ext cx="0" cy="187692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2" name="Straight Connector 341">
                <a:extLst>
                  <a:ext uri="{FF2B5EF4-FFF2-40B4-BE49-F238E27FC236}">
                    <a16:creationId xmlns="" xmlns:a16="http://schemas.microsoft.com/office/drawing/2014/main" id="{EF47E0CD-D576-4086-803C-64D01FB552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890498" y="2050899"/>
                <a:ext cx="1352312" cy="0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>
                <a:extLst>
                  <a:ext uri="{FF2B5EF4-FFF2-40B4-BE49-F238E27FC236}">
                    <a16:creationId xmlns="" xmlns:a16="http://schemas.microsoft.com/office/drawing/2014/main" id="{7C1C0F92-F171-425A-A73C-F447629B317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069166" y="2620594"/>
                <a:ext cx="259244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="" xmlns:a16="http://schemas.microsoft.com/office/drawing/2014/main" id="{CE7DD6D8-B1BC-4C21-803A-B3519A6A8B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25438" y="2205445"/>
                <a:ext cx="0" cy="420564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64" name="Straight Connector 363">
                <a:extLst>
                  <a:ext uri="{FF2B5EF4-FFF2-40B4-BE49-F238E27FC236}">
                    <a16:creationId xmlns="" xmlns:a16="http://schemas.microsoft.com/office/drawing/2014/main" id="{CC51ECE4-CE6F-41E4-93A1-FF54A8D1A3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78025" y="2293075"/>
                <a:ext cx="0" cy="494558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>
                <a:extLst>
                  <a:ext uri="{FF2B5EF4-FFF2-40B4-BE49-F238E27FC236}">
                    <a16:creationId xmlns="" xmlns:a16="http://schemas.microsoft.com/office/drawing/2014/main" id="{312057FA-F085-464C-9FD1-111C5119D5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8712" y="2422615"/>
                <a:ext cx="0" cy="335139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90" name="Straight Connector 389">
                <a:extLst>
                  <a:ext uri="{FF2B5EF4-FFF2-40B4-BE49-F238E27FC236}">
                    <a16:creationId xmlns="" xmlns:a16="http://schemas.microsoft.com/office/drawing/2014/main" id="{A6228A43-0E33-4209-8575-B1D61E2ED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42493" y="2483575"/>
                <a:ext cx="0" cy="293430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07" name="Straight Connector 406">
                <a:extLst>
                  <a:ext uri="{FF2B5EF4-FFF2-40B4-BE49-F238E27FC236}">
                    <a16:creationId xmlns="" xmlns:a16="http://schemas.microsoft.com/office/drawing/2014/main" id="{21C83FB6-0274-40C1-AC25-26266B576C1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922774" y="2602537"/>
                <a:ext cx="1741416" cy="0"/>
              </a:xfrm>
              <a:prstGeom prst="line">
                <a:avLst/>
              </a:prstGeom>
              <a:ln w="19050">
                <a:solidFill>
                  <a:srgbClr val="00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10" name="Straight Connector 409">
                <a:extLst>
                  <a:ext uri="{FF2B5EF4-FFF2-40B4-BE49-F238E27FC236}">
                    <a16:creationId xmlns="" xmlns:a16="http://schemas.microsoft.com/office/drawing/2014/main" id="{233E4F6C-0C74-4BA4-B429-0037882E4B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31891" y="2757895"/>
                <a:ext cx="0" cy="20969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23" name="Straight Connector 422">
                <a:extLst>
                  <a:ext uri="{FF2B5EF4-FFF2-40B4-BE49-F238E27FC236}">
                    <a16:creationId xmlns="" xmlns:a16="http://schemas.microsoft.com/office/drawing/2014/main" id="{2F722B50-F68C-4E7C-90B1-F82B8B8101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46556" y="3672295"/>
                <a:ext cx="0" cy="765810"/>
              </a:xfrm>
              <a:prstGeom prst="line">
                <a:avLst/>
              </a:prstGeom>
              <a:ln w="19050">
                <a:solidFill>
                  <a:srgbClr val="FF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1" name="Straight Connector 430">
                <a:extLst>
                  <a:ext uri="{FF2B5EF4-FFF2-40B4-BE49-F238E27FC236}">
                    <a16:creationId xmlns="" xmlns:a16="http://schemas.microsoft.com/office/drawing/2014/main" id="{EF6EA538-7492-477A-9451-6EF10426F49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5950" y="3014831"/>
                <a:ext cx="851809" cy="0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4" name="Straight Connector 433">
                <a:extLst>
                  <a:ext uri="{FF2B5EF4-FFF2-40B4-BE49-F238E27FC236}">
                    <a16:creationId xmlns="" xmlns:a16="http://schemas.microsoft.com/office/drawing/2014/main" id="{035176CD-5676-461B-9AF9-1D6A4553B5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848" y="3013165"/>
                <a:ext cx="0" cy="173204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5" name="Straight Connector 444">
                <a:extLst>
                  <a:ext uri="{FF2B5EF4-FFF2-40B4-BE49-F238E27FC236}">
                    <a16:creationId xmlns="" xmlns:a16="http://schemas.microsoft.com/office/drawing/2014/main" id="{5366DBB5-C114-4348-BE3B-A965078063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72540" y="3434044"/>
                <a:ext cx="629256" cy="0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7" name="Straight Connector 446">
                <a:extLst>
                  <a:ext uri="{FF2B5EF4-FFF2-40B4-BE49-F238E27FC236}">
                    <a16:creationId xmlns="" xmlns:a16="http://schemas.microsoft.com/office/drawing/2014/main" id="{EDA1145C-B5C9-43EE-98C7-22B232CFA2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4143" y="3432265"/>
                <a:ext cx="0" cy="1306657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2" name="Straight Connector 451">
                <a:extLst>
                  <a:ext uri="{FF2B5EF4-FFF2-40B4-BE49-F238E27FC236}">
                    <a16:creationId xmlns="" xmlns:a16="http://schemas.microsoft.com/office/drawing/2014/main" id="{4872A057-BB2B-4701-AC09-93CB3AE2D2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97280" y="2991166"/>
                <a:ext cx="661298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3" name="Straight Connector 452">
                <a:extLst>
                  <a:ext uri="{FF2B5EF4-FFF2-40B4-BE49-F238E27FC236}">
                    <a16:creationId xmlns="" xmlns:a16="http://schemas.microsoft.com/office/drawing/2014/main" id="{08A442D5-3444-4BD5-B306-457D8D363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04578" y="2988761"/>
                <a:ext cx="0" cy="249739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4" name="Straight Connector 453">
                <a:extLst>
                  <a:ext uri="{FF2B5EF4-FFF2-40B4-BE49-F238E27FC236}">
                    <a16:creationId xmlns="" xmlns:a16="http://schemas.microsoft.com/office/drawing/2014/main" id="{78BF5691-9ADD-4F28-B8FA-99061028759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89790" y="2828469"/>
                <a:ext cx="469766" cy="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5" name="Straight Connector 454">
                <a:extLst>
                  <a:ext uri="{FF2B5EF4-FFF2-40B4-BE49-F238E27FC236}">
                    <a16:creationId xmlns="" xmlns:a16="http://schemas.microsoft.com/office/drawing/2014/main" id="{4D9C943E-1F48-4129-99BA-F883CDC83C6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022334" y="3178058"/>
                <a:ext cx="627646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8" name="Straight Connector 457">
                <a:extLst>
                  <a:ext uri="{FF2B5EF4-FFF2-40B4-BE49-F238E27FC236}">
                    <a16:creationId xmlns="" xmlns:a16="http://schemas.microsoft.com/office/drawing/2014/main" id="{721F9E42-8CEF-4E8A-950A-796266C021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46910" y="3780529"/>
                <a:ext cx="625714" cy="0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64" name="Straight Connector 463">
                <a:extLst>
                  <a:ext uri="{FF2B5EF4-FFF2-40B4-BE49-F238E27FC236}">
                    <a16:creationId xmlns="" xmlns:a16="http://schemas.microsoft.com/office/drawing/2014/main" id="{253D1DA9-FE9E-41B9-BEEA-8C30FB955C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54533" y="3782785"/>
                <a:ext cx="0" cy="944944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1" name="Straight Connector 470">
                <a:extLst>
                  <a:ext uri="{FF2B5EF4-FFF2-40B4-BE49-F238E27FC236}">
                    <a16:creationId xmlns="" xmlns:a16="http://schemas.microsoft.com/office/drawing/2014/main" id="{8BF89A22-B7FD-4393-9B93-FEFAC61D31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36520" y="3969892"/>
                <a:ext cx="296392" cy="0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8" name="Straight Connector 477">
                <a:extLst>
                  <a:ext uri="{FF2B5EF4-FFF2-40B4-BE49-F238E27FC236}">
                    <a16:creationId xmlns="" xmlns:a16="http://schemas.microsoft.com/office/drawing/2014/main" id="{E96FA3E4-28B5-49E2-90CA-C6ED1577AD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1722" y="3969475"/>
                <a:ext cx="0" cy="767926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0" name="Straight Connector 479">
                <a:extLst>
                  <a:ext uri="{FF2B5EF4-FFF2-40B4-BE49-F238E27FC236}">
                    <a16:creationId xmlns="" xmlns:a16="http://schemas.microsoft.com/office/drawing/2014/main" id="{8161116D-B968-4DCA-99D6-4D0BDF3907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16573" y="3877269"/>
                <a:ext cx="0" cy="459307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9" name="Straight Connector 488">
                <a:extLst>
                  <a:ext uri="{FF2B5EF4-FFF2-40B4-BE49-F238E27FC236}">
                    <a16:creationId xmlns="" xmlns:a16="http://schemas.microsoft.com/office/drawing/2014/main" id="{B5FCA28F-A887-4867-BA2D-B62774AF9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0656" y="4100977"/>
                <a:ext cx="0" cy="48952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0" name="Straight Connector 499">
                <a:extLst>
                  <a:ext uri="{FF2B5EF4-FFF2-40B4-BE49-F238E27FC236}">
                    <a16:creationId xmlns="" xmlns:a16="http://schemas.microsoft.com/office/drawing/2014/main" id="{7F741020-8C6C-490F-B482-27ACCD3C94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0260" y="4153039"/>
                <a:ext cx="0" cy="361266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9" name="Straight Connector 508">
                <a:extLst>
                  <a:ext uri="{FF2B5EF4-FFF2-40B4-BE49-F238E27FC236}">
                    <a16:creationId xmlns="" xmlns:a16="http://schemas.microsoft.com/office/drawing/2014/main" id="{FE18BD84-0857-4F8D-B36A-60B483F5D1B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03468" y="4515414"/>
                <a:ext cx="1352452" cy="0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18" name="Straight Connector 517">
                <a:extLst>
                  <a:ext uri="{FF2B5EF4-FFF2-40B4-BE49-F238E27FC236}">
                    <a16:creationId xmlns="" xmlns:a16="http://schemas.microsoft.com/office/drawing/2014/main" id="{2D600C21-5801-471E-9CBC-42CC33AC77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32378" y="4221958"/>
                <a:ext cx="0" cy="219957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24" name="Straight Connector 523">
                <a:extLst>
                  <a:ext uri="{FF2B5EF4-FFF2-40B4-BE49-F238E27FC236}">
                    <a16:creationId xmlns="" xmlns:a16="http://schemas.microsoft.com/office/drawing/2014/main" id="{6074B85F-DFB5-4BFC-98D2-05A2E66F3C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03155" y="4209452"/>
                <a:ext cx="0" cy="148643"/>
              </a:xfrm>
              <a:prstGeom prst="line">
                <a:avLst/>
              </a:prstGeom>
              <a:ln w="19050">
                <a:solidFill>
                  <a:srgbClr val="C0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38" name="Straight Connector 537">
                <a:extLst>
                  <a:ext uri="{FF2B5EF4-FFF2-40B4-BE49-F238E27FC236}">
                    <a16:creationId xmlns="" xmlns:a16="http://schemas.microsoft.com/office/drawing/2014/main" id="{F4D9BBFC-B2AD-42AB-B55E-B87C798D10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95990" y="4186645"/>
                <a:ext cx="0" cy="99060"/>
              </a:xfrm>
              <a:prstGeom prst="line">
                <a:avLst/>
              </a:prstGeom>
              <a:ln w="19050">
                <a:solidFill>
                  <a:srgbClr val="00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49" name="Straight Connector 548">
                <a:extLst>
                  <a:ext uri="{FF2B5EF4-FFF2-40B4-BE49-F238E27FC236}">
                    <a16:creationId xmlns="" xmlns:a16="http://schemas.microsoft.com/office/drawing/2014/main" id="{86574B45-B25F-4943-A6EF-92A972154C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43413" y="4228418"/>
                <a:ext cx="0" cy="312557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61" name="Straight Connector 560">
                <a:extLst>
                  <a:ext uri="{FF2B5EF4-FFF2-40B4-BE49-F238E27FC236}">
                    <a16:creationId xmlns="" xmlns:a16="http://schemas.microsoft.com/office/drawing/2014/main" id="{1B783248-D46F-4622-B576-C69E78935B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51012" y="3436962"/>
                <a:ext cx="0" cy="555008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96" name="Straight Connector 595">
                <a:extLst>
                  <a:ext uri="{FF2B5EF4-FFF2-40B4-BE49-F238E27FC236}">
                    <a16:creationId xmlns="" xmlns:a16="http://schemas.microsoft.com/office/drawing/2014/main" id="{5A5CEE9D-2DEE-4447-9300-138381E7DE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398880" y="3744596"/>
                <a:ext cx="2411870" cy="0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614" name="Straight Connector 613">
                <a:extLst>
                  <a:ext uri="{FF2B5EF4-FFF2-40B4-BE49-F238E27FC236}">
                    <a16:creationId xmlns="" xmlns:a16="http://schemas.microsoft.com/office/drawing/2014/main" id="{BA529D03-6572-47B8-BCCA-2B5FAC7581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21862" y="3462802"/>
                <a:ext cx="0" cy="137103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17" name="Straight Connector 1216">
                <a:extLst>
                  <a:ext uri="{FF2B5EF4-FFF2-40B4-BE49-F238E27FC236}">
                    <a16:creationId xmlns="" xmlns:a16="http://schemas.microsoft.com/office/drawing/2014/main" id="{FDB7722D-9558-4BD3-834B-3405C338C5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1128" y="4090916"/>
                <a:ext cx="0" cy="579599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2" name="Straight Connector 1261">
                <a:extLst>
                  <a:ext uri="{FF2B5EF4-FFF2-40B4-BE49-F238E27FC236}">
                    <a16:creationId xmlns="" xmlns:a16="http://schemas.microsoft.com/office/drawing/2014/main" id="{A3E1E2DD-11BF-4729-BDFB-1020EDDB42F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90708" y="4594519"/>
                <a:ext cx="894652" cy="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3" name="Straight Connector 1262">
                <a:extLst>
                  <a:ext uri="{FF2B5EF4-FFF2-40B4-BE49-F238E27FC236}">
                    <a16:creationId xmlns="" xmlns:a16="http://schemas.microsoft.com/office/drawing/2014/main" id="{A0A5DB85-CBB3-4A76-8319-15BF3FCFD4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77307" y="4594315"/>
                <a:ext cx="0" cy="14528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7" name="Straight Connector 1326">
                <a:extLst>
                  <a:ext uri="{FF2B5EF4-FFF2-40B4-BE49-F238E27FC236}">
                    <a16:creationId xmlns="" xmlns:a16="http://schemas.microsoft.com/office/drawing/2014/main" id="{011BD3B4-AEDC-4E17-B42C-35B9841C631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10863" y="4335836"/>
                <a:ext cx="119077" cy="0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8" name="Straight Connector 1327">
                <a:extLst>
                  <a:ext uri="{FF2B5EF4-FFF2-40B4-BE49-F238E27FC236}">
                    <a16:creationId xmlns="" xmlns:a16="http://schemas.microsoft.com/office/drawing/2014/main" id="{72BA81DD-FBC0-47B9-A827-215E639B8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34109" y="4327615"/>
                <a:ext cx="0" cy="413231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81" name="Straight Connector 1480">
                <a:extLst>
                  <a:ext uri="{FF2B5EF4-FFF2-40B4-BE49-F238E27FC236}">
                    <a16:creationId xmlns="" xmlns:a16="http://schemas.microsoft.com/office/drawing/2014/main" id="{B34F22F5-46C5-4F45-A132-3369615D9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10376" y="3722427"/>
                <a:ext cx="0" cy="18608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cxnSp>
          <p:nvCxnSpPr>
            <p:cNvPr id="2474" name="Straight Connector 2473">
              <a:extLst>
                <a:ext uri="{FF2B5EF4-FFF2-40B4-BE49-F238E27FC236}">
                  <a16:creationId xmlns="" xmlns:a16="http://schemas.microsoft.com/office/drawing/2014/main" id="{4636D530-3CC6-4E72-B053-D706EDA3B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56718" y="2130128"/>
              <a:ext cx="547900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5" name="Straight Connector 2474">
              <a:extLst>
                <a:ext uri="{FF2B5EF4-FFF2-40B4-BE49-F238E27FC236}">
                  <a16:creationId xmlns="" xmlns:a16="http://schemas.microsoft.com/office/drawing/2014/main" id="{17E66752-CAE8-4AD7-94FA-6D1AC4E62590}"/>
                </a:ext>
              </a:extLst>
            </p:cNvPr>
            <p:cNvCxnSpPr>
              <a:cxnSpLocks/>
            </p:cNvCxnSpPr>
            <p:nvPr/>
          </p:nvCxnSpPr>
          <p:spPr>
            <a:xfrm>
              <a:off x="3894316" y="1595505"/>
              <a:ext cx="0" cy="540984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6" name="Straight Connector 2475">
              <a:extLst>
                <a:ext uri="{FF2B5EF4-FFF2-40B4-BE49-F238E27FC236}">
                  <a16:creationId xmlns="" xmlns:a16="http://schemas.microsoft.com/office/drawing/2014/main" id="{9C9F3A57-5FEA-4CCD-A6CE-A5325588B9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87522" y="1849816"/>
              <a:ext cx="395523" cy="0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0" name="Straight Connector 989">
              <a:extLst>
                <a:ext uri="{FF2B5EF4-FFF2-40B4-BE49-F238E27FC236}">
                  <a16:creationId xmlns="" xmlns:a16="http://schemas.microsoft.com/office/drawing/2014/main" id="{2B9F7C33-0E57-4C44-B7C1-27B60135C81D}"/>
                </a:ext>
              </a:extLst>
            </p:cNvPr>
            <p:cNvCxnSpPr>
              <a:cxnSpLocks/>
            </p:cNvCxnSpPr>
            <p:nvPr/>
          </p:nvCxnSpPr>
          <p:spPr>
            <a:xfrm>
              <a:off x="5181885" y="1595505"/>
              <a:ext cx="0" cy="254963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4" name="Straight Connector 993">
              <a:extLst>
                <a:ext uri="{FF2B5EF4-FFF2-40B4-BE49-F238E27FC236}">
                  <a16:creationId xmlns="" xmlns:a16="http://schemas.microsoft.com/office/drawing/2014/main" id="{726E8B06-0F8F-4043-8D43-15C5914B0D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76850" y="1724490"/>
              <a:ext cx="598170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8" name="Straight Connector 997">
              <a:extLst>
                <a:ext uri="{FF2B5EF4-FFF2-40B4-BE49-F238E27FC236}">
                  <a16:creationId xmlns="" xmlns:a16="http://schemas.microsoft.com/office/drawing/2014/main" id="{C9988E96-26D7-4A7F-A3CF-CC95AC31F316}"/>
                </a:ext>
              </a:extLst>
            </p:cNvPr>
            <p:cNvCxnSpPr>
              <a:cxnSpLocks/>
            </p:cNvCxnSpPr>
            <p:nvPr/>
          </p:nvCxnSpPr>
          <p:spPr>
            <a:xfrm>
              <a:off x="5872689" y="1595506"/>
              <a:ext cx="0" cy="129286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8C145C36-393F-4089-8C69-2D83C863E9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19924" y="1847308"/>
              <a:ext cx="1040896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12" name="Straight Connector 1011">
              <a:extLst>
                <a:ext uri="{FF2B5EF4-FFF2-40B4-BE49-F238E27FC236}">
                  <a16:creationId xmlns="" xmlns:a16="http://schemas.microsoft.com/office/drawing/2014/main" id="{71CEBC87-EE98-46C8-961A-33CFE0A5B9C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244" y="1596390"/>
              <a:ext cx="0" cy="25146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1" name="Straight Connector 1020">
              <a:extLst>
                <a:ext uri="{FF2B5EF4-FFF2-40B4-BE49-F238E27FC236}">
                  <a16:creationId xmlns="" xmlns:a16="http://schemas.microsoft.com/office/drawing/2014/main" id="{421C5BF6-BCF7-4F0C-8E38-CC72C9BBDB59}"/>
                </a:ext>
              </a:extLst>
            </p:cNvPr>
            <p:cNvCxnSpPr>
              <a:cxnSpLocks/>
            </p:cNvCxnSpPr>
            <p:nvPr/>
          </p:nvCxnSpPr>
          <p:spPr>
            <a:xfrm>
              <a:off x="7240440" y="1592580"/>
              <a:ext cx="0" cy="36576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5" name="Straight Connector 1024">
              <a:extLst>
                <a:ext uri="{FF2B5EF4-FFF2-40B4-BE49-F238E27FC236}">
                  <a16:creationId xmlns="" xmlns:a16="http://schemas.microsoft.com/office/drawing/2014/main" id="{1416639B-7F9F-4AA5-9FC0-3EA6DE135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16816" y="2114409"/>
              <a:ext cx="1619414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1" name="Straight Connector 1030">
              <a:extLst>
                <a:ext uri="{FF2B5EF4-FFF2-40B4-BE49-F238E27FC236}">
                  <a16:creationId xmlns="" xmlns:a16="http://schemas.microsoft.com/office/drawing/2014/main" id="{7E147FBE-FE59-4233-BA30-53128DAE7B0A}"/>
                </a:ext>
              </a:extLst>
            </p:cNvPr>
            <p:cNvCxnSpPr>
              <a:cxnSpLocks/>
            </p:cNvCxnSpPr>
            <p:nvPr/>
          </p:nvCxnSpPr>
          <p:spPr>
            <a:xfrm>
              <a:off x="7925638" y="1596390"/>
              <a:ext cx="0" cy="52197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916FCA2E-67F0-48C4-B196-9A1BC3AA82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0406" y="2197628"/>
              <a:ext cx="1847814" cy="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8" name="Straight Connector 1037">
              <a:extLst>
                <a:ext uri="{FF2B5EF4-FFF2-40B4-BE49-F238E27FC236}">
                  <a16:creationId xmlns="" xmlns:a16="http://schemas.microsoft.com/office/drawing/2014/main" id="{DE934C2A-BA36-41E2-9AFF-4416588CAAFB}"/>
                </a:ext>
              </a:extLst>
            </p:cNvPr>
            <p:cNvCxnSpPr>
              <a:cxnSpLocks/>
            </p:cNvCxnSpPr>
            <p:nvPr/>
          </p:nvCxnSpPr>
          <p:spPr>
            <a:xfrm>
              <a:off x="8614445" y="1600200"/>
              <a:ext cx="0" cy="59817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4" name="Straight Connector 1043">
              <a:extLst>
                <a:ext uri="{FF2B5EF4-FFF2-40B4-BE49-F238E27FC236}">
                  <a16:creationId xmlns="" xmlns:a16="http://schemas.microsoft.com/office/drawing/2014/main" id="{DADED32F-4752-4404-9389-ECC64E1C1B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61092" y="2320149"/>
              <a:ext cx="2039118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7" name="Straight Connector 1046">
              <a:extLst>
                <a:ext uri="{FF2B5EF4-FFF2-40B4-BE49-F238E27FC236}">
                  <a16:creationId xmlns="" xmlns:a16="http://schemas.microsoft.com/office/drawing/2014/main" id="{DB316A9C-602C-45E9-9422-06F46CB00C00}"/>
                </a:ext>
              </a:extLst>
            </p:cNvPr>
            <p:cNvCxnSpPr>
              <a:cxnSpLocks/>
            </p:cNvCxnSpPr>
            <p:nvPr/>
          </p:nvCxnSpPr>
          <p:spPr>
            <a:xfrm>
              <a:off x="9295632" y="1607820"/>
              <a:ext cx="0" cy="71628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2" name="Straight Connector 1051">
              <a:extLst>
                <a:ext uri="{FF2B5EF4-FFF2-40B4-BE49-F238E27FC236}">
                  <a16:creationId xmlns="" xmlns:a16="http://schemas.microsoft.com/office/drawing/2014/main" id="{F28AE7B7-D0DF-49AD-AB60-9FB4CD80DD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31064" y="2388930"/>
              <a:ext cx="2358756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5" name="Straight Connector 1054">
              <a:extLst>
                <a:ext uri="{FF2B5EF4-FFF2-40B4-BE49-F238E27FC236}">
                  <a16:creationId xmlns="" xmlns:a16="http://schemas.microsoft.com/office/drawing/2014/main" id="{D172C8DC-1289-4E10-BAF0-8CCEE41AFDBC}"/>
                </a:ext>
              </a:extLst>
            </p:cNvPr>
            <p:cNvCxnSpPr>
              <a:cxnSpLocks/>
            </p:cNvCxnSpPr>
            <p:nvPr/>
          </p:nvCxnSpPr>
          <p:spPr>
            <a:xfrm>
              <a:off x="9985643" y="1600200"/>
              <a:ext cx="0" cy="79248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1" name="Straight Connector 1060">
              <a:extLst>
                <a:ext uri="{FF2B5EF4-FFF2-40B4-BE49-F238E27FC236}">
                  <a16:creationId xmlns="" xmlns:a16="http://schemas.microsoft.com/office/drawing/2014/main" id="{D70710E8-E754-48CF-B0ED-38635BF087C6}"/>
                </a:ext>
              </a:extLst>
            </p:cNvPr>
            <p:cNvCxnSpPr>
              <a:cxnSpLocks/>
            </p:cNvCxnSpPr>
            <p:nvPr/>
          </p:nvCxnSpPr>
          <p:spPr>
            <a:xfrm>
              <a:off x="10671564" y="1615440"/>
              <a:ext cx="0" cy="891540"/>
            </a:xfrm>
            <a:prstGeom prst="line">
              <a:avLst/>
            </a:prstGeom>
            <a:ln w="19050">
              <a:solidFill>
                <a:srgbClr val="00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5" name="Straight Connector 1064">
              <a:extLst>
                <a:ext uri="{FF2B5EF4-FFF2-40B4-BE49-F238E27FC236}">
                  <a16:creationId xmlns="" xmlns:a16="http://schemas.microsoft.com/office/drawing/2014/main" id="{A1BE672A-0DB4-4784-AC71-0575152E6C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0462" y="2659528"/>
              <a:ext cx="1437148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8" name="Straight Connector 1067">
              <a:extLst>
                <a:ext uri="{FF2B5EF4-FFF2-40B4-BE49-F238E27FC236}">
                  <a16:creationId xmlns="" xmlns:a16="http://schemas.microsoft.com/office/drawing/2014/main" id="{4F713314-9DD5-48E5-BEBE-79816DF65C8C}"/>
                </a:ext>
              </a:extLst>
            </p:cNvPr>
            <p:cNvCxnSpPr>
              <a:cxnSpLocks/>
            </p:cNvCxnSpPr>
            <p:nvPr/>
          </p:nvCxnSpPr>
          <p:spPr>
            <a:xfrm>
              <a:off x="11353021" y="1592580"/>
              <a:ext cx="0" cy="106680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87" name="Straight Connector 1086">
              <a:extLst>
                <a:ext uri="{FF2B5EF4-FFF2-40B4-BE49-F238E27FC236}">
                  <a16:creationId xmlns="" xmlns:a16="http://schemas.microsoft.com/office/drawing/2014/main" id="{BCA40431-CA48-4F46-9D3B-1B8B14F939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44940" y="4568190"/>
              <a:ext cx="447000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91" name="Straight Connector 1090">
              <a:extLst>
                <a:ext uri="{FF2B5EF4-FFF2-40B4-BE49-F238E27FC236}">
                  <a16:creationId xmlns="" xmlns:a16="http://schemas.microsoft.com/office/drawing/2014/main" id="{93544448-3B97-465F-8BE2-030866C929E8}"/>
                </a:ext>
              </a:extLst>
            </p:cNvPr>
            <p:cNvCxnSpPr>
              <a:cxnSpLocks/>
            </p:cNvCxnSpPr>
            <p:nvPr/>
          </p:nvCxnSpPr>
          <p:spPr>
            <a:xfrm>
              <a:off x="4083088" y="4564380"/>
              <a:ext cx="0" cy="5715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1" name="Straight Connector 1100">
              <a:extLst>
                <a:ext uri="{FF2B5EF4-FFF2-40B4-BE49-F238E27FC236}">
                  <a16:creationId xmlns="" xmlns:a16="http://schemas.microsoft.com/office/drawing/2014/main" id="{E6790B77-95E7-485D-9080-5286E575C4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2378" y="4339590"/>
              <a:ext cx="1116962" cy="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8" name="Straight Connector 1107">
              <a:extLst>
                <a:ext uri="{FF2B5EF4-FFF2-40B4-BE49-F238E27FC236}">
                  <a16:creationId xmlns="" xmlns:a16="http://schemas.microsoft.com/office/drawing/2014/main" id="{B706E34E-724F-44C7-A0B4-57B5383035B3}"/>
                </a:ext>
              </a:extLst>
            </p:cNvPr>
            <p:cNvCxnSpPr>
              <a:cxnSpLocks/>
            </p:cNvCxnSpPr>
            <p:nvPr/>
          </p:nvCxnSpPr>
          <p:spPr>
            <a:xfrm>
              <a:off x="5459000" y="4427220"/>
              <a:ext cx="0" cy="217170"/>
            </a:xfrm>
            <a:prstGeom prst="line">
              <a:avLst/>
            </a:prstGeom>
            <a:ln w="19050">
              <a:solidFill>
                <a:srgbClr val="FFFF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16" name="Straight Connector 1115">
              <a:extLst>
                <a:ext uri="{FF2B5EF4-FFF2-40B4-BE49-F238E27FC236}">
                  <a16:creationId xmlns="" xmlns:a16="http://schemas.microsoft.com/office/drawing/2014/main" id="{CAF73F0E-CC5B-42FF-8434-7DD48917AB93}"/>
                </a:ext>
              </a:extLst>
            </p:cNvPr>
            <p:cNvCxnSpPr>
              <a:cxnSpLocks/>
            </p:cNvCxnSpPr>
            <p:nvPr/>
          </p:nvCxnSpPr>
          <p:spPr>
            <a:xfrm>
              <a:off x="6148708" y="4335780"/>
              <a:ext cx="0" cy="30861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1" name="Straight Connector 1120">
              <a:extLst>
                <a:ext uri="{FF2B5EF4-FFF2-40B4-BE49-F238E27FC236}">
                  <a16:creationId xmlns="" xmlns:a16="http://schemas.microsoft.com/office/drawing/2014/main" id="{70735DAB-F1D3-4EA3-A4C9-1F25E39B6C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99346" y="4259580"/>
              <a:ext cx="78715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5" name="Straight Connector 1124">
              <a:extLst>
                <a:ext uri="{FF2B5EF4-FFF2-40B4-BE49-F238E27FC236}">
                  <a16:creationId xmlns="" xmlns:a16="http://schemas.microsoft.com/office/drawing/2014/main" id="{0622B512-73A3-4550-BD76-13701A39EB80}"/>
                </a:ext>
              </a:extLst>
            </p:cNvPr>
            <p:cNvCxnSpPr>
              <a:cxnSpLocks/>
            </p:cNvCxnSpPr>
            <p:nvPr/>
          </p:nvCxnSpPr>
          <p:spPr>
            <a:xfrm>
              <a:off x="6276585" y="4251907"/>
              <a:ext cx="0" cy="255323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7" name="Straight Connector 1126">
              <a:extLst>
                <a:ext uri="{FF2B5EF4-FFF2-40B4-BE49-F238E27FC236}">
                  <a16:creationId xmlns="" xmlns:a16="http://schemas.microsoft.com/office/drawing/2014/main" id="{A23FE5F7-0EB5-435F-8A71-8C2AEE1AE9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68966" y="4503420"/>
              <a:ext cx="57760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0" name="Straight Connector 1129">
              <a:extLst>
                <a:ext uri="{FF2B5EF4-FFF2-40B4-BE49-F238E27FC236}">
                  <a16:creationId xmlns="" xmlns:a16="http://schemas.microsoft.com/office/drawing/2014/main" id="{A252082F-7BFD-422A-AC3F-3564587D8FFC}"/>
                </a:ext>
              </a:extLst>
            </p:cNvPr>
            <p:cNvCxnSpPr>
              <a:cxnSpLocks/>
            </p:cNvCxnSpPr>
            <p:nvPr/>
          </p:nvCxnSpPr>
          <p:spPr>
            <a:xfrm>
              <a:off x="6840465" y="4503420"/>
              <a:ext cx="0" cy="13335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5" name="Straight Connector 1134">
              <a:extLst>
                <a:ext uri="{FF2B5EF4-FFF2-40B4-BE49-F238E27FC236}">
                  <a16:creationId xmlns="" xmlns:a16="http://schemas.microsoft.com/office/drawing/2014/main" id="{37CCE2F7-6B0A-448D-9ED2-1174D38B8B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2190" y="4191000"/>
              <a:ext cx="110490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2" name="Straight Connector 1141">
              <a:extLst>
                <a:ext uri="{FF2B5EF4-FFF2-40B4-BE49-F238E27FC236}">
                  <a16:creationId xmlns="" xmlns:a16="http://schemas.microsoft.com/office/drawing/2014/main" id="{09E79CBC-1B11-464C-9559-DABA5B9C9DD5}"/>
                </a:ext>
              </a:extLst>
            </p:cNvPr>
            <p:cNvCxnSpPr>
              <a:cxnSpLocks/>
            </p:cNvCxnSpPr>
            <p:nvPr/>
          </p:nvCxnSpPr>
          <p:spPr>
            <a:xfrm>
              <a:off x="7185650" y="4187190"/>
              <a:ext cx="0" cy="35052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5" name="Straight Connector 1144">
              <a:extLst>
                <a:ext uri="{FF2B5EF4-FFF2-40B4-BE49-F238E27FC236}">
                  <a16:creationId xmlns="" xmlns:a16="http://schemas.microsoft.com/office/drawing/2014/main" id="{A94B4D58-4E55-4EC7-A3A6-794A87760D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178040" y="4533900"/>
              <a:ext cx="35052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7" name="Straight Connector 1146">
              <a:extLst>
                <a:ext uri="{FF2B5EF4-FFF2-40B4-BE49-F238E27FC236}">
                  <a16:creationId xmlns="" xmlns:a16="http://schemas.microsoft.com/office/drawing/2014/main" id="{505EB1CF-7253-436C-A1CC-A1B40AD435DA}"/>
                </a:ext>
              </a:extLst>
            </p:cNvPr>
            <p:cNvCxnSpPr>
              <a:cxnSpLocks/>
            </p:cNvCxnSpPr>
            <p:nvPr/>
          </p:nvCxnSpPr>
          <p:spPr>
            <a:xfrm>
              <a:off x="7536170" y="4530090"/>
              <a:ext cx="0" cy="12573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1" name="Straight Connector 1150">
              <a:extLst>
                <a:ext uri="{FF2B5EF4-FFF2-40B4-BE49-F238E27FC236}">
                  <a16:creationId xmlns="" xmlns:a16="http://schemas.microsoft.com/office/drawing/2014/main" id="{36DF1C44-7731-47F9-876B-1D4BED7785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44740" y="4442460"/>
              <a:ext cx="769620" cy="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7" name="Straight Connector 1156">
              <a:extLst>
                <a:ext uri="{FF2B5EF4-FFF2-40B4-BE49-F238E27FC236}">
                  <a16:creationId xmlns="" xmlns:a16="http://schemas.microsoft.com/office/drawing/2014/main" id="{418C1F9B-097E-4A83-BD02-EA6748668286}"/>
                </a:ext>
              </a:extLst>
            </p:cNvPr>
            <p:cNvCxnSpPr>
              <a:cxnSpLocks/>
            </p:cNvCxnSpPr>
            <p:nvPr/>
          </p:nvCxnSpPr>
          <p:spPr>
            <a:xfrm>
              <a:off x="8205413" y="4442460"/>
              <a:ext cx="0" cy="20574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0" name="Straight Connector 1159">
              <a:extLst>
                <a:ext uri="{FF2B5EF4-FFF2-40B4-BE49-F238E27FC236}">
                  <a16:creationId xmlns="" xmlns:a16="http://schemas.microsoft.com/office/drawing/2014/main" id="{A23DA3D1-46C3-4717-B888-5842F3EC6E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1012" y="3889645"/>
              <a:ext cx="2484378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3" name="Straight Connector 1162">
              <a:extLst>
                <a:ext uri="{FF2B5EF4-FFF2-40B4-BE49-F238E27FC236}">
                  <a16:creationId xmlns="" xmlns:a16="http://schemas.microsoft.com/office/drawing/2014/main" id="{2A5EC0EA-9BA0-409B-95C3-249001C6BAB6}"/>
                </a:ext>
              </a:extLst>
            </p:cNvPr>
            <p:cNvCxnSpPr>
              <a:cxnSpLocks/>
            </p:cNvCxnSpPr>
            <p:nvPr/>
          </p:nvCxnSpPr>
          <p:spPr>
            <a:xfrm>
              <a:off x="8842752" y="3886200"/>
              <a:ext cx="0" cy="75057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6" name="Straight Connector 1165">
              <a:extLst>
                <a:ext uri="{FF2B5EF4-FFF2-40B4-BE49-F238E27FC236}">
                  <a16:creationId xmlns="" xmlns:a16="http://schemas.microsoft.com/office/drawing/2014/main" id="{1C62FA0F-A859-4AAE-B714-44238F25678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14186" y="3810716"/>
              <a:ext cx="269745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2" name="Straight Connector 1171">
              <a:extLst>
                <a:ext uri="{FF2B5EF4-FFF2-40B4-BE49-F238E27FC236}">
                  <a16:creationId xmlns="" xmlns:a16="http://schemas.microsoft.com/office/drawing/2014/main" id="{B80A1931-1158-4CD3-8D20-4015C86E4077}"/>
                </a:ext>
              </a:extLst>
            </p:cNvPr>
            <p:cNvCxnSpPr>
              <a:cxnSpLocks/>
            </p:cNvCxnSpPr>
            <p:nvPr/>
          </p:nvCxnSpPr>
          <p:spPr>
            <a:xfrm>
              <a:off x="9304046" y="3806792"/>
              <a:ext cx="0" cy="536608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4" name="Straight Connector 1173">
              <a:extLst>
                <a:ext uri="{FF2B5EF4-FFF2-40B4-BE49-F238E27FC236}">
                  <a16:creationId xmlns="" xmlns:a16="http://schemas.microsoft.com/office/drawing/2014/main" id="{C47E30B8-04C7-4951-8B46-4614E517B4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92616" y="4339590"/>
              <a:ext cx="28572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7" name="Straight Connector 1176">
              <a:extLst>
                <a:ext uri="{FF2B5EF4-FFF2-40B4-BE49-F238E27FC236}">
                  <a16:creationId xmlns="" xmlns:a16="http://schemas.microsoft.com/office/drawing/2014/main" id="{B3A07BDB-EB8D-4BB0-9576-66AE065D10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86622" y="4331970"/>
              <a:ext cx="0" cy="264361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4" name="Straight Connector 1183">
              <a:extLst>
                <a:ext uri="{FF2B5EF4-FFF2-40B4-BE49-F238E27FC236}">
                  <a16:creationId xmlns="" xmlns:a16="http://schemas.microsoft.com/office/drawing/2014/main" id="{628D2EB1-8364-4776-936D-E807C7F82D13}"/>
                </a:ext>
              </a:extLst>
            </p:cNvPr>
            <p:cNvCxnSpPr>
              <a:cxnSpLocks/>
            </p:cNvCxnSpPr>
            <p:nvPr/>
          </p:nvCxnSpPr>
          <p:spPr>
            <a:xfrm>
              <a:off x="9806800" y="3646170"/>
              <a:ext cx="0" cy="70104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7" name="Straight Connector 1186">
              <a:extLst>
                <a:ext uri="{FF2B5EF4-FFF2-40B4-BE49-F238E27FC236}">
                  <a16:creationId xmlns="" xmlns:a16="http://schemas.microsoft.com/office/drawing/2014/main" id="{011DE423-AB4D-4CCC-919A-044F2B3DDE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02990" y="4343400"/>
              <a:ext cx="461150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0" name="Straight Connector 1189">
              <a:extLst>
                <a:ext uri="{FF2B5EF4-FFF2-40B4-BE49-F238E27FC236}">
                  <a16:creationId xmlns="" xmlns:a16="http://schemas.microsoft.com/office/drawing/2014/main" id="{34BA6A74-8FAC-4167-B3C6-97DB5C9B12C9}"/>
                </a:ext>
              </a:extLst>
            </p:cNvPr>
            <p:cNvCxnSpPr>
              <a:cxnSpLocks/>
            </p:cNvCxnSpPr>
            <p:nvPr/>
          </p:nvCxnSpPr>
          <p:spPr>
            <a:xfrm>
              <a:off x="10271620" y="4335780"/>
              <a:ext cx="0" cy="27813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4" name="Straight Connector 1193">
              <a:extLst>
                <a:ext uri="{FF2B5EF4-FFF2-40B4-BE49-F238E27FC236}">
                  <a16:creationId xmlns="" xmlns:a16="http://schemas.microsoft.com/office/drawing/2014/main" id="{F006877F-3760-4651-91ED-458C867196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18052" y="3501390"/>
              <a:ext cx="123564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7" name="Straight Connector 1196">
              <a:extLst>
                <a:ext uri="{FF2B5EF4-FFF2-40B4-BE49-F238E27FC236}">
                  <a16:creationId xmlns="" xmlns:a16="http://schemas.microsoft.com/office/drawing/2014/main" id="{606B9EA3-3D00-4E38-BE6F-4D70727581B2}"/>
                </a:ext>
              </a:extLst>
            </p:cNvPr>
            <p:cNvCxnSpPr>
              <a:cxnSpLocks/>
            </p:cNvCxnSpPr>
            <p:nvPr/>
          </p:nvCxnSpPr>
          <p:spPr>
            <a:xfrm>
              <a:off x="10548682" y="3501447"/>
              <a:ext cx="0" cy="845763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9" name="Straight Connector 1198">
              <a:extLst>
                <a:ext uri="{FF2B5EF4-FFF2-40B4-BE49-F238E27FC236}">
                  <a16:creationId xmlns="" xmlns:a16="http://schemas.microsoft.com/office/drawing/2014/main" id="{3AC9D953-0DBF-4A4F-B75C-E029A2BF83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44872" y="4343400"/>
              <a:ext cx="40887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2" name="Straight Connector 1201">
              <a:extLst>
                <a:ext uri="{FF2B5EF4-FFF2-40B4-BE49-F238E27FC236}">
                  <a16:creationId xmlns="" xmlns:a16="http://schemas.microsoft.com/office/drawing/2014/main" id="{A83DF0FD-1B1A-4A9D-9563-0AA256C60D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53254" y="4335780"/>
              <a:ext cx="0" cy="260032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8" name="Straight Connector 1207">
              <a:extLst>
                <a:ext uri="{FF2B5EF4-FFF2-40B4-BE49-F238E27FC236}">
                  <a16:creationId xmlns="" xmlns:a16="http://schemas.microsoft.com/office/drawing/2014/main" id="{CE78F16F-77C2-4FFF-A689-43C0188695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138936" y="4347210"/>
              <a:ext cx="504424" cy="0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11" name="Straight Connector 1210">
              <a:extLst>
                <a:ext uri="{FF2B5EF4-FFF2-40B4-BE49-F238E27FC236}">
                  <a16:creationId xmlns="" xmlns:a16="http://schemas.microsoft.com/office/drawing/2014/main" id="{BCF95FD1-7DA3-4EAD-A21E-DCEEFEDC23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638974" y="4339590"/>
              <a:ext cx="0" cy="298906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3013" name="TextBox 3012">
            <a:extLst>
              <a:ext uri="{FF2B5EF4-FFF2-40B4-BE49-F238E27FC236}">
                <a16:creationId xmlns="" xmlns:a16="http://schemas.microsoft.com/office/drawing/2014/main" id="{3B1D1CA5-AED6-4BAF-8914-1A3545275714}"/>
              </a:ext>
            </a:extLst>
          </p:cNvPr>
          <p:cNvSpPr txBox="1"/>
          <p:nvPr/>
        </p:nvSpPr>
        <p:spPr>
          <a:xfrm>
            <a:off x="3231573" y="5164754"/>
            <a:ext cx="8886363" cy="164218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rtlCol="0">
            <a:spAutoFit/>
          </a:bodyPr>
          <a:lstStyle/>
          <a:p>
            <a:pPr algn="just">
              <a:lnSpc>
                <a:spcPts val="1400"/>
              </a:lnSpc>
            </a:pPr>
            <a:r>
              <a:rPr lang="en-US" sz="90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Aparatur</a:t>
            </a:r>
            <a:r>
              <a:rPr lang="en-US" sz="9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DAMKAR, </a:t>
            </a:r>
            <a:r>
              <a:rPr lang="en-US" sz="900" b="1" i="1" dirty="0" err="1">
                <a:latin typeface="Century Gothic" panose="020B0502020202020204" pitchFamily="34" charset="0"/>
              </a:rPr>
              <a:t>Jumlah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aparatur</a:t>
            </a:r>
            <a:r>
              <a:rPr lang="en-US" sz="900" b="1" i="1" dirty="0">
                <a:latin typeface="Century Gothic" panose="020B0502020202020204" pitchFamily="34" charset="0"/>
              </a:rPr>
              <a:t> DAMKAR </a:t>
            </a:r>
            <a:r>
              <a:rPr lang="en-US" sz="900" b="1" i="1" dirty="0" err="1">
                <a:latin typeface="Century Gothic" panose="020B0502020202020204" pitchFamily="34" charset="0"/>
              </a:rPr>
              <a:t>sebanyak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10.722</a:t>
            </a:r>
            <a:r>
              <a:rPr lang="en-US" sz="900" b="1" i="1" dirty="0">
                <a:latin typeface="Century Gothic" panose="020B0502020202020204" pitchFamily="34" charset="0"/>
              </a:rPr>
              <a:t> orang, yang </a:t>
            </a:r>
            <a:r>
              <a:rPr lang="en-US" sz="900" b="1" i="1" dirty="0" err="1">
                <a:latin typeface="Century Gothic" panose="020B0502020202020204" pitchFamily="34" charset="0"/>
              </a:rPr>
              <a:t>terdiri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dari</a:t>
            </a:r>
            <a:r>
              <a:rPr lang="en-US" sz="900" b="1" i="1" dirty="0">
                <a:latin typeface="Century Gothic" panose="020B0502020202020204" pitchFamily="34" charset="0"/>
              </a:rPr>
              <a:t> PNS </a:t>
            </a:r>
            <a:r>
              <a:rPr lang="en-US" sz="900" b="1" i="1" dirty="0" err="1">
                <a:latin typeface="Century Gothic" panose="020B0502020202020204" pitchFamily="34" charset="0"/>
              </a:rPr>
              <a:t>sebanyak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2.817 </a:t>
            </a:r>
            <a:r>
              <a:rPr lang="en-US" sz="900" b="1" i="1" dirty="0">
                <a:latin typeface="Century Gothic" panose="020B0502020202020204" pitchFamily="34" charset="0"/>
              </a:rPr>
              <a:t>orang dan Non PNS </a:t>
            </a:r>
            <a:r>
              <a:rPr lang="en-US" sz="900" b="1" i="1" dirty="0" err="1">
                <a:latin typeface="Century Gothic" panose="020B0502020202020204" pitchFamily="34" charset="0"/>
              </a:rPr>
              <a:t>sebanyak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7.905</a:t>
            </a:r>
            <a:r>
              <a:rPr lang="en-US" sz="900" b="1" i="1" dirty="0">
                <a:latin typeface="Century Gothic" panose="020B0502020202020204" pitchFamily="34" charset="0"/>
              </a:rPr>
              <a:t> orang .</a:t>
            </a:r>
          </a:p>
          <a:p>
            <a:pPr algn="just">
              <a:lnSpc>
                <a:spcPts val="1400"/>
              </a:lnSpc>
            </a:pPr>
            <a:r>
              <a:rPr lang="en-US" sz="900" b="1" i="1" dirty="0" err="1">
                <a:latin typeface="Century Gothic" panose="020B0502020202020204" pitchFamily="34" charset="0"/>
              </a:rPr>
              <a:t>Untuk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mengoptimalkan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tugas</a:t>
            </a:r>
            <a:r>
              <a:rPr lang="en-US" sz="900" b="1" i="1" dirty="0">
                <a:latin typeface="Century Gothic" panose="020B0502020202020204" pitchFamily="34" charset="0"/>
              </a:rPr>
              <a:t> dan </a:t>
            </a:r>
            <a:r>
              <a:rPr lang="en-US" sz="900" b="1" i="1" dirty="0" err="1">
                <a:latin typeface="Century Gothic" panose="020B0502020202020204" pitchFamily="34" charset="0"/>
              </a:rPr>
              <a:t>fungsi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Aparatur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Pemadam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Kebakaran</a:t>
            </a:r>
            <a:r>
              <a:rPr lang="en-US" sz="900" b="1" i="1" dirty="0">
                <a:latin typeface="Century Gothic" panose="020B0502020202020204" pitchFamily="34" charset="0"/>
              </a:rPr>
              <a:t> di </a:t>
            </a:r>
            <a:r>
              <a:rPr lang="en-US" sz="900" b="1" i="1" dirty="0" err="1">
                <a:latin typeface="Century Gothic" panose="020B0502020202020204" pitchFamily="34" charset="0"/>
              </a:rPr>
              <a:t>daerah</a:t>
            </a:r>
            <a:r>
              <a:rPr lang="en-US" sz="900" b="1" i="1" dirty="0">
                <a:latin typeface="Century Gothic" panose="020B0502020202020204" pitchFamily="34" charset="0"/>
              </a:rPr>
              <a:t>, </a:t>
            </a:r>
            <a:r>
              <a:rPr lang="en-US" sz="900" b="1" i="1" dirty="0" err="1">
                <a:latin typeface="Century Gothic" panose="020B0502020202020204" pitchFamily="34" charset="0"/>
              </a:rPr>
              <a:t>Tahun</a:t>
            </a:r>
            <a:r>
              <a:rPr lang="en-US" sz="900" b="1" i="1" dirty="0">
                <a:latin typeface="Century Gothic" panose="020B0502020202020204" pitchFamily="34" charset="0"/>
              </a:rPr>
              <a:t> 2015 </a:t>
            </a:r>
            <a:r>
              <a:rPr lang="en-US" sz="900" b="1" i="1" dirty="0" err="1">
                <a:latin typeface="Century Gothic" panose="020B0502020202020204" pitchFamily="34" charset="0"/>
              </a:rPr>
              <a:t>s.d</a:t>
            </a:r>
            <a:r>
              <a:rPr lang="en-US" sz="900" b="1" i="1" dirty="0">
                <a:latin typeface="Century Gothic" panose="020B0502020202020204" pitchFamily="34" charset="0"/>
              </a:rPr>
              <a:t> 2018 </a:t>
            </a:r>
            <a:r>
              <a:rPr lang="en-US" sz="900" b="1" i="1" dirty="0" err="1">
                <a:latin typeface="Century Gothic" panose="020B0502020202020204" pitchFamily="34" charset="0"/>
              </a:rPr>
              <a:t>sebanyak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3.294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aparatur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fi-FI" sz="900" b="1" dirty="0">
                <a:latin typeface="Century Gothic" panose="020B0502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DAMKAR </a:t>
            </a:r>
            <a:r>
              <a:rPr lang="en-US" sz="900" b="1" i="1" dirty="0" err="1">
                <a:latin typeface="Century Gothic" panose="020B0502020202020204" pitchFamily="34" charset="0"/>
              </a:rPr>
              <a:t>telah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ditingkatkan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kapasitasnya</a:t>
            </a:r>
            <a:r>
              <a:rPr lang="en-US" sz="900" b="1" i="1" dirty="0">
                <a:latin typeface="Century Gothic" panose="020B0502020202020204" pitchFamily="34" charset="0"/>
              </a:rPr>
              <a:t>  </a:t>
            </a:r>
            <a:r>
              <a:rPr lang="en-US" sz="900" b="1" i="1" dirty="0" err="1">
                <a:latin typeface="Century Gothic" panose="020B0502020202020204" pitchFamily="34" charset="0"/>
              </a:rPr>
              <a:t>melalui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APBN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Ditjen</a:t>
            </a:r>
            <a:r>
              <a:rPr lang="en-US" sz="900" b="1" i="1" dirty="0">
                <a:latin typeface="Century Gothic" panose="020B0502020202020204" pitchFamily="34" charset="0"/>
              </a:rPr>
              <a:t> Bina </a:t>
            </a:r>
            <a:r>
              <a:rPr lang="en-US" sz="900" b="1" i="1" dirty="0" err="1">
                <a:latin typeface="Century Gothic" panose="020B0502020202020204" pitchFamily="34" charset="0"/>
              </a:rPr>
              <a:t>Administrasi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Kewilayahan</a:t>
            </a:r>
            <a:r>
              <a:rPr lang="en-US" sz="900" b="1" i="1" dirty="0">
                <a:latin typeface="Century Gothic" panose="020B0502020202020204" pitchFamily="34" charset="0"/>
              </a:rPr>
              <a:t>, </a:t>
            </a:r>
            <a:r>
              <a:rPr lang="en-US" sz="900" b="1" i="1" dirty="0" err="1">
                <a:latin typeface="Century Gothic" panose="020B0502020202020204" pitchFamily="34" charset="0"/>
              </a:rPr>
              <a:t>dengan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rincian</a:t>
            </a:r>
            <a:r>
              <a:rPr lang="en-US" sz="900" b="1" i="1" dirty="0">
                <a:latin typeface="Century Gothic" panose="020B0502020202020204" pitchFamily="34" charset="0"/>
              </a:rPr>
              <a:t> per </a:t>
            </a:r>
            <a:r>
              <a:rPr lang="en-US" sz="900" b="1" i="1" dirty="0" err="1">
                <a:latin typeface="Century Gothic" panose="020B0502020202020204" pitchFamily="34" charset="0"/>
              </a:rPr>
              <a:t>tahun</a:t>
            </a:r>
            <a:r>
              <a:rPr lang="en-US" sz="900" b="1" i="1" dirty="0">
                <a:latin typeface="Century Gothic" panose="020B0502020202020204" pitchFamily="34" charset="0"/>
              </a:rPr>
              <a:t>:</a:t>
            </a:r>
          </a:p>
          <a:p>
            <a:pPr algn="just">
              <a:lnSpc>
                <a:spcPts val="1400"/>
              </a:lnSpc>
            </a:pPr>
            <a:r>
              <a:rPr lang="en-US" sz="900" b="1" i="1" dirty="0">
                <a:latin typeface="Century Gothic" panose="020B0502020202020204" pitchFamily="34" charset="0"/>
              </a:rPr>
              <a:t>2015 </a:t>
            </a:r>
            <a:r>
              <a:rPr lang="en-US" sz="900" b="1" i="1" dirty="0" err="1">
                <a:latin typeface="Century Gothic" panose="020B0502020202020204" pitchFamily="34" charset="0"/>
              </a:rPr>
              <a:t>sebanyak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1.514 </a:t>
            </a:r>
            <a:r>
              <a:rPr lang="en-US" sz="900" b="1" i="1" dirty="0">
                <a:latin typeface="Century Gothic" panose="020B0502020202020204" pitchFamily="34" charset="0"/>
              </a:rPr>
              <a:t>Orang</a:t>
            </a:r>
          </a:p>
          <a:p>
            <a:pPr algn="just">
              <a:lnSpc>
                <a:spcPts val="1400"/>
              </a:lnSpc>
            </a:pPr>
            <a:r>
              <a:rPr lang="en-US" sz="900" b="1" i="1" dirty="0">
                <a:latin typeface="Century Gothic" panose="020B0502020202020204" pitchFamily="34" charset="0"/>
              </a:rPr>
              <a:t>2016 </a:t>
            </a:r>
            <a:r>
              <a:rPr lang="en-US" sz="900" b="1" i="1" dirty="0" err="1">
                <a:latin typeface="Century Gothic" panose="020B0502020202020204" pitchFamily="34" charset="0"/>
              </a:rPr>
              <a:t>sebanyak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660</a:t>
            </a:r>
            <a:r>
              <a:rPr lang="en-US" sz="900" b="1" i="1" dirty="0">
                <a:latin typeface="Century Gothic" panose="020B0502020202020204" pitchFamily="34" charset="0"/>
              </a:rPr>
              <a:t> orang</a:t>
            </a:r>
          </a:p>
          <a:p>
            <a:pPr algn="just">
              <a:lnSpc>
                <a:spcPts val="1400"/>
              </a:lnSpc>
            </a:pPr>
            <a:r>
              <a:rPr lang="en-US" sz="900" b="1" i="1" dirty="0">
                <a:latin typeface="Century Gothic" panose="020B0502020202020204" pitchFamily="34" charset="0"/>
              </a:rPr>
              <a:t>2017 </a:t>
            </a:r>
            <a:r>
              <a:rPr lang="en-US" sz="900" b="1" i="1" dirty="0" err="1">
                <a:latin typeface="Century Gothic" panose="020B0502020202020204" pitchFamily="34" charset="0"/>
              </a:rPr>
              <a:t>sebanyak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600</a:t>
            </a:r>
            <a:r>
              <a:rPr lang="en-US" sz="900" b="1" i="1" dirty="0">
                <a:latin typeface="Century Gothic" panose="020B0502020202020204" pitchFamily="34" charset="0"/>
              </a:rPr>
              <a:t> orang</a:t>
            </a:r>
          </a:p>
          <a:p>
            <a:pPr algn="just">
              <a:lnSpc>
                <a:spcPts val="1400"/>
              </a:lnSpc>
            </a:pPr>
            <a:r>
              <a:rPr lang="en-US" sz="900" b="1" i="1" dirty="0">
                <a:latin typeface="Century Gothic" panose="020B0502020202020204" pitchFamily="34" charset="0"/>
              </a:rPr>
              <a:t>2018 </a:t>
            </a:r>
            <a:r>
              <a:rPr lang="en-US" sz="900" b="1" i="1" dirty="0" err="1">
                <a:latin typeface="Century Gothic" panose="020B0502020202020204" pitchFamily="34" charset="0"/>
              </a:rPr>
              <a:t>sebanyak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788</a:t>
            </a:r>
            <a:r>
              <a:rPr lang="en-US" sz="900" b="1" i="1" dirty="0">
                <a:latin typeface="Century Gothic" panose="020B0502020202020204" pitchFamily="34" charset="0"/>
              </a:rPr>
              <a:t> orang (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520</a:t>
            </a:r>
            <a:r>
              <a:rPr lang="en-US" sz="900" b="1" i="1" dirty="0">
                <a:latin typeface="Century Gothic" panose="020B0502020202020204" pitchFamily="34" charset="0"/>
              </a:rPr>
              <a:t> orang </a:t>
            </a:r>
            <a:r>
              <a:rPr lang="en-US" sz="900" b="1" i="1" dirty="0" err="1">
                <a:latin typeface="Century Gothic" panose="020B0502020202020204" pitchFamily="34" charset="0"/>
              </a:rPr>
              <a:t>melalui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anggaran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Ditjen</a:t>
            </a:r>
            <a:r>
              <a:rPr lang="en-US" sz="900" b="1" i="1" dirty="0">
                <a:latin typeface="Century Gothic" panose="020B0502020202020204" pitchFamily="34" charset="0"/>
              </a:rPr>
              <a:t> Bina </a:t>
            </a:r>
            <a:r>
              <a:rPr lang="en-US" sz="900" b="1" i="1" dirty="0" err="1">
                <a:latin typeface="Century Gothic" panose="020B0502020202020204" pitchFamily="34" charset="0"/>
              </a:rPr>
              <a:t>Adwil</a:t>
            </a:r>
            <a:r>
              <a:rPr lang="en-US" sz="900" b="1" i="1" dirty="0">
                <a:latin typeface="Century Gothic" panose="020B0502020202020204" pitchFamily="34" charset="0"/>
              </a:rPr>
              <a:t> dan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268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melalui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anggaran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Balai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Rohil</a:t>
            </a:r>
            <a:r>
              <a:rPr lang="en-US" sz="900" b="1" i="1" dirty="0">
                <a:latin typeface="Century Gothic" panose="020B0502020202020204" pitchFamily="34" charset="0"/>
              </a:rPr>
              <a:t>).</a:t>
            </a:r>
          </a:p>
          <a:p>
            <a:pPr algn="just">
              <a:lnSpc>
                <a:spcPts val="1400"/>
              </a:lnSpc>
            </a:pPr>
            <a:r>
              <a:rPr lang="en-US" sz="900" b="1" i="1" dirty="0">
                <a:latin typeface="Century Gothic" panose="020B0502020202020204" pitchFamily="34" charset="0"/>
              </a:rPr>
              <a:t>2019 </a:t>
            </a:r>
            <a:r>
              <a:rPr lang="en-US" sz="900" b="1" i="1" dirty="0" err="1">
                <a:latin typeface="Century Gothic" panose="020B0502020202020204" pitchFamily="34" charset="0"/>
              </a:rPr>
              <a:t>sebanyak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200 </a:t>
            </a:r>
            <a:r>
              <a:rPr lang="en-US" sz="900" b="1" i="1" dirty="0">
                <a:latin typeface="Century Gothic" panose="020B0502020202020204" pitchFamily="34" charset="0"/>
              </a:rPr>
              <a:t>orang</a:t>
            </a:r>
          </a:p>
          <a:p>
            <a:pPr algn="just">
              <a:lnSpc>
                <a:spcPts val="1400"/>
              </a:lnSpc>
            </a:pPr>
            <a:r>
              <a:rPr lang="en-US" sz="900" b="1" i="1" dirty="0" err="1">
                <a:latin typeface="Century Gothic" panose="020B0502020202020204" pitchFamily="34" charset="0"/>
              </a:rPr>
              <a:t>Selain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itu</a:t>
            </a:r>
            <a:r>
              <a:rPr lang="en-US" sz="900" b="1" i="1" dirty="0">
                <a:latin typeface="Century Gothic" panose="020B0502020202020204" pitchFamily="34" charset="0"/>
              </a:rPr>
              <a:t> juga </a:t>
            </a:r>
            <a:r>
              <a:rPr lang="en-US" sz="900" b="1" i="1" dirty="0" err="1">
                <a:latin typeface="Century Gothic" panose="020B0502020202020204" pitchFamily="34" charset="0"/>
              </a:rPr>
              <a:t>sebanyak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1.009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aparatur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fi-FI" sz="900" b="1" dirty="0">
                <a:latin typeface="Century Gothic" panose="020B0502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t>DAMKAR </a:t>
            </a:r>
            <a:r>
              <a:rPr lang="en-US" sz="900" b="1" i="1" dirty="0" err="1">
                <a:latin typeface="Century Gothic" panose="020B0502020202020204" pitchFamily="34" charset="0"/>
              </a:rPr>
              <a:t>telah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ditingkatkan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kapasitasnya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 err="1">
                <a:latin typeface="Century Gothic" panose="020B0502020202020204" pitchFamily="34" charset="0"/>
              </a:rPr>
              <a:t>melalui</a:t>
            </a:r>
            <a:r>
              <a:rPr lang="en-US" sz="900" b="1" i="1" dirty="0">
                <a:latin typeface="Century Gothic" panose="020B0502020202020204" pitchFamily="34" charset="0"/>
              </a:rPr>
              <a:t> </a:t>
            </a:r>
            <a:r>
              <a:rPr lang="en-US" sz="9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APBD</a:t>
            </a:r>
            <a:r>
              <a:rPr lang="en-US" sz="900" b="1" i="1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3029" name="TextBox 3028">
            <a:extLst>
              <a:ext uri="{FF2B5EF4-FFF2-40B4-BE49-F238E27FC236}">
                <a16:creationId xmlns="" xmlns:a16="http://schemas.microsoft.com/office/drawing/2014/main" id="{65258AF2-5EA4-472F-A115-9A150F93789D}"/>
              </a:ext>
            </a:extLst>
          </p:cNvPr>
          <p:cNvSpPr txBox="1"/>
          <p:nvPr/>
        </p:nvSpPr>
        <p:spPr>
          <a:xfrm>
            <a:off x="822211" y="452135"/>
            <a:ext cx="276320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>
                <a:latin typeface="Cambria" panose="02040503050406030204" pitchFamily="18" charset="0"/>
              </a:rPr>
              <a:t>Jumlah</a:t>
            </a:r>
            <a:r>
              <a:rPr lang="en-US" sz="1000" b="1" dirty="0">
                <a:latin typeface="Cambria" panose="02040503050406030204" pitchFamily="18" charset="0"/>
              </a:rPr>
              <a:t> </a:t>
            </a:r>
            <a:r>
              <a:rPr lang="en-US" sz="1000" b="1" dirty="0" err="1">
                <a:latin typeface="Cambria" panose="02040503050406030204" pitchFamily="18" charset="0"/>
              </a:rPr>
              <a:t>Aparatur</a:t>
            </a:r>
            <a:r>
              <a:rPr lang="en-US" sz="1000" b="1" dirty="0">
                <a:latin typeface="Cambria" panose="02040503050406030204" pitchFamily="18" charset="0"/>
              </a:rPr>
              <a:t> </a:t>
            </a:r>
            <a:r>
              <a:rPr lang="en-US" sz="1000" b="1" dirty="0" err="1">
                <a:latin typeface="Cambria" panose="02040503050406030204" pitchFamily="18" charset="0"/>
              </a:rPr>
              <a:t>Damkar</a:t>
            </a:r>
            <a:r>
              <a:rPr lang="en-US" sz="1000" b="1" dirty="0">
                <a:latin typeface="Cambria" panose="02040503050406030204" pitchFamily="18" charset="0"/>
              </a:rPr>
              <a:t> </a:t>
            </a:r>
            <a:r>
              <a:rPr lang="en-US" sz="1000" b="1" dirty="0" err="1">
                <a:latin typeface="Cambria" panose="02040503050406030204" pitchFamily="18" charset="0"/>
              </a:rPr>
              <a:t>berstatus</a:t>
            </a:r>
            <a:r>
              <a:rPr lang="en-US" sz="1000" b="1" dirty="0">
                <a:latin typeface="Cambria" panose="02040503050406030204" pitchFamily="18" charset="0"/>
              </a:rPr>
              <a:t> PNS</a:t>
            </a:r>
          </a:p>
        </p:txBody>
      </p:sp>
      <p:sp>
        <p:nvSpPr>
          <p:cNvPr id="681" name="TextBox 680">
            <a:extLst>
              <a:ext uri="{FF2B5EF4-FFF2-40B4-BE49-F238E27FC236}">
                <a16:creationId xmlns="" xmlns:a16="http://schemas.microsoft.com/office/drawing/2014/main" id="{198F2220-D589-4CC2-A476-2E0BF46E7D6F}"/>
              </a:ext>
            </a:extLst>
          </p:cNvPr>
          <p:cNvSpPr txBox="1"/>
          <p:nvPr/>
        </p:nvSpPr>
        <p:spPr>
          <a:xfrm>
            <a:off x="70081" y="5253720"/>
            <a:ext cx="2381050" cy="1528945"/>
          </a:xfrm>
          <a:prstGeom prst="rect">
            <a:avLst/>
          </a:prstGeom>
          <a:noFill/>
          <a:ln w="19050"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en-US" sz="1000" dirty="0" err="1">
                <a:latin typeface="Cambria" panose="02040503050406030204" pitchFamily="18" charset="0"/>
              </a:rPr>
              <a:t>Sumber</a:t>
            </a:r>
            <a:r>
              <a:rPr lang="en-US" sz="1000" dirty="0">
                <a:latin typeface="Cambria" panose="02040503050406030204" pitchFamily="18" charset="0"/>
              </a:rPr>
              <a:t> Data:</a:t>
            </a:r>
          </a:p>
          <a:p>
            <a:pPr algn="just">
              <a:lnSpc>
                <a:spcPts val="1700"/>
              </a:lnSpc>
            </a:pPr>
            <a:r>
              <a:rPr lang="en-US" sz="1000" dirty="0">
                <a:latin typeface="Cambria" panose="02040503050406030204" pitchFamily="18" charset="0"/>
              </a:rPr>
              <a:t>Hasil </a:t>
            </a:r>
            <a:r>
              <a:rPr lang="en-US" sz="1000" dirty="0" err="1">
                <a:latin typeface="Cambria" panose="02040503050406030204" pitchFamily="18" charset="0"/>
              </a:rPr>
              <a:t>Inventarisasi</a:t>
            </a:r>
            <a:r>
              <a:rPr lang="en-US" sz="1000" dirty="0">
                <a:latin typeface="Cambria" panose="02040503050406030204" pitchFamily="18" charset="0"/>
              </a:rPr>
              <a:t> </a:t>
            </a:r>
            <a:r>
              <a:rPr lang="en-US" sz="1000" dirty="0">
                <a:solidFill>
                  <a:srgbClr val="FF0000"/>
                </a:solidFill>
                <a:latin typeface="Cambria" panose="02040503050406030204" pitchFamily="18" charset="0"/>
              </a:rPr>
              <a:t>137</a:t>
            </a:r>
            <a:r>
              <a:rPr lang="en-US" sz="1000" dirty="0">
                <a:latin typeface="Cambria" panose="02040503050406030204" pitchFamily="18" charset="0"/>
              </a:rPr>
              <a:t> Daerah </a:t>
            </a:r>
            <a:r>
              <a:rPr lang="en-US" sz="1000" dirty="0" err="1">
                <a:latin typeface="Cambria" panose="02040503050406030204" pitchFamily="18" charset="0"/>
              </a:rPr>
              <a:t>Kab</a:t>
            </a:r>
            <a:r>
              <a:rPr lang="en-US" sz="1000" dirty="0">
                <a:latin typeface="Cambria" panose="02040503050406030204" pitchFamily="18" charset="0"/>
              </a:rPr>
              <a:t>/Kota </a:t>
            </a:r>
            <a:r>
              <a:rPr lang="en-US" sz="1000" dirty="0" err="1">
                <a:latin typeface="Cambria" panose="02040503050406030204" pitchFamily="18" charset="0"/>
              </a:rPr>
              <a:t>Berdasarkan</a:t>
            </a:r>
            <a:r>
              <a:rPr lang="en-US" sz="1000" dirty="0">
                <a:latin typeface="Cambria" panose="02040503050406030204" pitchFamily="18" charset="0"/>
              </a:rPr>
              <a:t> Surat </a:t>
            </a:r>
            <a:r>
              <a:rPr lang="en-US" sz="1000" dirty="0" err="1">
                <a:latin typeface="Cambria" panose="02040503050406030204" pitchFamily="18" charset="0"/>
              </a:rPr>
              <a:t>Edaran</a:t>
            </a:r>
            <a:r>
              <a:rPr lang="en-US" sz="1000" dirty="0">
                <a:latin typeface="Cambria" panose="02040503050406030204" pitchFamily="18" charset="0"/>
              </a:rPr>
              <a:t> Menteri </a:t>
            </a:r>
            <a:r>
              <a:rPr lang="en-US" sz="1000" dirty="0" err="1">
                <a:latin typeface="Cambria" panose="02040503050406030204" pitchFamily="18" charset="0"/>
              </a:rPr>
              <a:t>Dalam</a:t>
            </a:r>
            <a:r>
              <a:rPr lang="en-US" sz="1000" dirty="0">
                <a:latin typeface="Cambria" panose="02040503050406030204" pitchFamily="18" charset="0"/>
              </a:rPr>
              <a:t> Negeri </a:t>
            </a:r>
            <a:r>
              <a:rPr lang="en-US" sz="1000" dirty="0" err="1">
                <a:latin typeface="Cambria" panose="02040503050406030204" pitchFamily="18" charset="0"/>
              </a:rPr>
              <a:t>Nomor</a:t>
            </a:r>
            <a:r>
              <a:rPr lang="en-US" sz="1000" dirty="0">
                <a:latin typeface="Cambria" panose="02040503050406030204" pitchFamily="18" charset="0"/>
              </a:rPr>
              <a:t> 364.1/148/BAK </a:t>
            </a:r>
            <a:r>
              <a:rPr lang="en-US" sz="1000" dirty="0" err="1">
                <a:latin typeface="Cambria" panose="02040503050406030204" pitchFamily="18" charset="0"/>
              </a:rPr>
              <a:t>Tanggal</a:t>
            </a:r>
            <a:r>
              <a:rPr lang="en-US" sz="1000" dirty="0">
                <a:latin typeface="Cambria" panose="02040503050406030204" pitchFamily="18" charset="0"/>
              </a:rPr>
              <a:t> 10 </a:t>
            </a:r>
            <a:r>
              <a:rPr lang="en-US" sz="1000" dirty="0" err="1">
                <a:latin typeface="Cambria" panose="02040503050406030204" pitchFamily="18" charset="0"/>
              </a:rPr>
              <a:t>Januari</a:t>
            </a:r>
            <a:r>
              <a:rPr lang="en-US" sz="1000" dirty="0">
                <a:latin typeface="Cambria" panose="02040503050406030204" pitchFamily="18" charset="0"/>
              </a:rPr>
              <a:t> 2018  Hal </a:t>
            </a:r>
            <a:r>
              <a:rPr lang="en-US" sz="1000" dirty="0" err="1">
                <a:latin typeface="Cambria" panose="02040503050406030204" pitchFamily="18" charset="0"/>
              </a:rPr>
              <a:t>Pemutakhiran</a:t>
            </a:r>
            <a:r>
              <a:rPr lang="en-US" sz="1000" dirty="0">
                <a:latin typeface="Cambria" panose="02040503050406030204" pitchFamily="18" charset="0"/>
              </a:rPr>
              <a:t> Data </a:t>
            </a:r>
            <a:r>
              <a:rPr lang="en-US" sz="1000" dirty="0" err="1">
                <a:latin typeface="Cambria" panose="02040503050406030204" pitchFamily="18" charset="0"/>
              </a:rPr>
              <a:t>Kapasitas</a:t>
            </a:r>
            <a:r>
              <a:rPr lang="en-US" sz="1000" dirty="0">
                <a:latin typeface="Cambria" panose="02040503050406030204" pitchFamily="18" charset="0"/>
              </a:rPr>
              <a:t> </a:t>
            </a:r>
            <a:r>
              <a:rPr lang="en-US" sz="1000" dirty="0" err="1">
                <a:latin typeface="Cambria" panose="02040503050406030204" pitchFamily="18" charset="0"/>
              </a:rPr>
              <a:t>Sumber</a:t>
            </a:r>
            <a:r>
              <a:rPr lang="en-US" sz="1000" dirty="0">
                <a:latin typeface="Cambria" panose="02040503050406030204" pitchFamily="18" charset="0"/>
              </a:rPr>
              <a:t> </a:t>
            </a:r>
            <a:r>
              <a:rPr lang="en-US" sz="1000" dirty="0" err="1">
                <a:latin typeface="Cambria" panose="02040503050406030204" pitchFamily="18" charset="0"/>
              </a:rPr>
              <a:t>Daya</a:t>
            </a:r>
            <a:r>
              <a:rPr lang="en-US" sz="1000" dirty="0">
                <a:latin typeface="Cambria" panose="02040503050406030204" pitchFamily="18" charset="0"/>
              </a:rPr>
              <a:t> </a:t>
            </a:r>
            <a:r>
              <a:rPr lang="en-US" sz="1000" dirty="0" err="1">
                <a:latin typeface="Cambria" panose="02040503050406030204" pitchFamily="18" charset="0"/>
              </a:rPr>
              <a:t>Pemadam</a:t>
            </a:r>
            <a:r>
              <a:rPr lang="en-US" sz="1000" dirty="0">
                <a:latin typeface="Cambria" panose="02040503050406030204" pitchFamily="18" charset="0"/>
              </a:rPr>
              <a:t> </a:t>
            </a:r>
            <a:r>
              <a:rPr lang="en-US" sz="1000" dirty="0" err="1">
                <a:latin typeface="Cambria" panose="02040503050406030204" pitchFamily="18" charset="0"/>
              </a:rPr>
              <a:t>Kebakaran</a:t>
            </a:r>
            <a:endParaRPr lang="en-US" sz="1000" dirty="0">
              <a:latin typeface="Cambria" panose="02040503050406030204" pitchFamily="18" charset="0"/>
            </a:endParaRPr>
          </a:p>
        </p:txBody>
      </p:sp>
      <p:grpSp>
        <p:nvGrpSpPr>
          <p:cNvPr id="682" name="Group 681">
            <a:extLst>
              <a:ext uri="{FF2B5EF4-FFF2-40B4-BE49-F238E27FC236}">
                <a16:creationId xmlns="" xmlns:a16="http://schemas.microsoft.com/office/drawing/2014/main" id="{2384BC6C-B6E1-43C4-ABAB-B1B85B3CB0C7}"/>
              </a:ext>
            </a:extLst>
          </p:cNvPr>
          <p:cNvGrpSpPr/>
          <p:nvPr/>
        </p:nvGrpSpPr>
        <p:grpSpPr>
          <a:xfrm>
            <a:off x="2621846" y="5340926"/>
            <a:ext cx="547381" cy="1412299"/>
            <a:chOff x="6096821" y="2429575"/>
            <a:chExt cx="847337" cy="825297"/>
          </a:xfrm>
        </p:grpSpPr>
        <p:pic>
          <p:nvPicPr>
            <p:cNvPr id="683" name="Picture 2">
              <a:extLst>
                <a:ext uri="{FF2B5EF4-FFF2-40B4-BE49-F238E27FC236}">
                  <a16:creationId xmlns="" xmlns:a16="http://schemas.microsoft.com/office/drawing/2014/main" id="{FB8C6D5D-8DC3-405D-B23E-7874E465EF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096821" y="2429575"/>
              <a:ext cx="692490" cy="8252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84" name="Picture 2" descr="Image result for logo damkar">
              <a:extLst>
                <a:ext uri="{FF2B5EF4-FFF2-40B4-BE49-F238E27FC236}">
                  <a16:creationId xmlns="" xmlns:a16="http://schemas.microsoft.com/office/drawing/2014/main" id="{4C9A48D9-4EE1-4377-A6FC-C686A7ED4A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34464" y="2908565"/>
              <a:ext cx="309694" cy="2964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5D5B019C-B6B3-4A24-B76A-6DB70F6A09F5}"/>
              </a:ext>
            </a:extLst>
          </p:cNvPr>
          <p:cNvGrpSpPr/>
          <p:nvPr/>
        </p:nvGrpSpPr>
        <p:grpSpPr>
          <a:xfrm>
            <a:off x="7191029" y="409061"/>
            <a:ext cx="706815" cy="316706"/>
            <a:chOff x="6447034" y="411578"/>
            <a:chExt cx="1475543" cy="316706"/>
          </a:xfrm>
        </p:grpSpPr>
        <p:pic>
          <p:nvPicPr>
            <p:cNvPr id="1085" name="Picture 2">
              <a:extLst>
                <a:ext uri="{FF2B5EF4-FFF2-40B4-BE49-F238E27FC236}">
                  <a16:creationId xmlns="" xmlns:a16="http://schemas.microsoft.com/office/drawing/2014/main" id="{1258D346-64E1-4E05-A97A-393A199AD29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458781" y="423600"/>
              <a:ext cx="637235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6" name="Picture 2" descr="Image result for logo damkar">
              <a:extLst>
                <a:ext uri="{FF2B5EF4-FFF2-40B4-BE49-F238E27FC236}">
                  <a16:creationId xmlns="" xmlns:a16="http://schemas.microsoft.com/office/drawing/2014/main" id="{F051F8E0-D333-46FA-91F2-C22C4D18E04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B"/>
                </a:clrFrom>
                <a:clrTo>
                  <a:srgbClr val="FFFFFB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85219" y="546901"/>
              <a:ext cx="287260" cy="1564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1093" name="Straight Connector 1092">
              <a:extLst>
                <a:ext uri="{FF2B5EF4-FFF2-40B4-BE49-F238E27FC236}">
                  <a16:creationId xmlns="" xmlns:a16="http://schemas.microsoft.com/office/drawing/2014/main" id="{C94E515C-84A0-43A5-B948-4F31EDB23072}"/>
                </a:ext>
              </a:extLst>
            </p:cNvPr>
            <p:cNvCxnSpPr>
              <a:cxnSpLocks/>
            </p:cNvCxnSpPr>
            <p:nvPr/>
          </p:nvCxnSpPr>
          <p:spPr>
            <a:xfrm>
              <a:off x="7921239" y="420477"/>
              <a:ext cx="0" cy="307807"/>
            </a:xfrm>
            <a:prstGeom prst="line">
              <a:avLst/>
            </a:prstGeom>
            <a:ln w="190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" name="Group 15">
              <a:extLst>
                <a:ext uri="{FF2B5EF4-FFF2-40B4-BE49-F238E27FC236}">
                  <a16:creationId xmlns="" xmlns:a16="http://schemas.microsoft.com/office/drawing/2014/main" id="{0614C8E9-1761-425C-86FE-B898EB3DFB4D}"/>
                </a:ext>
              </a:extLst>
            </p:cNvPr>
            <p:cNvGrpSpPr/>
            <p:nvPr/>
          </p:nvGrpSpPr>
          <p:grpSpPr>
            <a:xfrm>
              <a:off x="6447034" y="411578"/>
              <a:ext cx="1475543" cy="312268"/>
              <a:chOff x="6447034" y="411578"/>
              <a:chExt cx="1475543" cy="312268"/>
            </a:xfrm>
          </p:grpSpPr>
          <p:grpSp>
            <p:nvGrpSpPr>
              <p:cNvPr id="1084" name="Group 1083">
                <a:extLst>
                  <a:ext uri="{FF2B5EF4-FFF2-40B4-BE49-F238E27FC236}">
                    <a16:creationId xmlns="" xmlns:a16="http://schemas.microsoft.com/office/drawing/2014/main" id="{D3F555BD-0887-4354-8F3D-80FBCA2FE245}"/>
                  </a:ext>
                </a:extLst>
              </p:cNvPr>
              <p:cNvGrpSpPr/>
              <p:nvPr/>
            </p:nvGrpSpPr>
            <p:grpSpPr>
              <a:xfrm>
                <a:off x="6447034" y="411578"/>
                <a:ext cx="1475543" cy="312268"/>
                <a:chOff x="3973375" y="403090"/>
                <a:chExt cx="887839" cy="312268"/>
              </a:xfrm>
            </p:grpSpPr>
            <p:cxnSp>
              <p:nvCxnSpPr>
                <p:cNvPr id="1088" name="Straight Connector 1087">
                  <a:extLst>
                    <a:ext uri="{FF2B5EF4-FFF2-40B4-BE49-F238E27FC236}">
                      <a16:creationId xmlns="" xmlns:a16="http://schemas.microsoft.com/office/drawing/2014/main" id="{BA50A0C8-C81E-48D5-8DC7-CBEC3B86A29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5357" y="407551"/>
                  <a:ext cx="0" cy="307807"/>
                </a:xfrm>
                <a:prstGeom prst="line">
                  <a:avLst/>
                </a:prstGeom>
                <a:ln w="19050">
                  <a:solidFill>
                    <a:schemeClr val="tx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89" name="Straight Connector 1088">
                  <a:extLst>
                    <a:ext uri="{FF2B5EF4-FFF2-40B4-BE49-F238E27FC236}">
                      <a16:creationId xmlns="" xmlns:a16="http://schemas.microsoft.com/office/drawing/2014/main" id="{3455BADF-4FA7-459E-B480-B92F54FD605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4063" y="406618"/>
                  <a:ext cx="887151" cy="0"/>
                </a:xfrm>
                <a:prstGeom prst="line">
                  <a:avLst/>
                </a:prstGeom>
                <a:ln w="19050">
                  <a:solidFill>
                    <a:schemeClr val="tx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90" name="Straight Connector 1089">
                  <a:extLst>
                    <a:ext uri="{FF2B5EF4-FFF2-40B4-BE49-F238E27FC236}">
                      <a16:creationId xmlns="" xmlns:a16="http://schemas.microsoft.com/office/drawing/2014/main" id="{89B57E0E-1F83-4100-9781-2818778650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3973375" y="711418"/>
                  <a:ext cx="887838" cy="0"/>
                </a:xfrm>
                <a:prstGeom prst="line">
                  <a:avLst/>
                </a:prstGeom>
                <a:ln w="19050">
                  <a:solidFill>
                    <a:schemeClr val="tx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92" name="Straight Connector 1091">
                  <a:extLst>
                    <a:ext uri="{FF2B5EF4-FFF2-40B4-BE49-F238E27FC236}">
                      <a16:creationId xmlns="" xmlns:a16="http://schemas.microsoft.com/office/drawing/2014/main" id="{907B0CC7-3211-49D8-BAB2-3CC96B602E4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4507667" y="403090"/>
                  <a:ext cx="0" cy="307807"/>
                </a:xfrm>
                <a:prstGeom prst="line">
                  <a:avLst/>
                </a:prstGeom>
                <a:ln w="19050">
                  <a:solidFill>
                    <a:schemeClr val="tx2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4" name="TextBox 13">
                <a:extLst>
                  <a:ext uri="{FF2B5EF4-FFF2-40B4-BE49-F238E27FC236}">
                    <a16:creationId xmlns="" xmlns:a16="http://schemas.microsoft.com/office/drawing/2014/main" id="{87862054-56B3-4B4C-AE3F-B76C49EDE46D}"/>
                  </a:ext>
                </a:extLst>
              </p:cNvPr>
              <p:cNvSpPr txBox="1"/>
              <p:nvPr/>
            </p:nvSpPr>
            <p:spPr>
              <a:xfrm>
                <a:off x="7348572" y="423828"/>
                <a:ext cx="560654" cy="284693"/>
              </a:xfrm>
              <a:prstGeom prst="rect">
                <a:avLst/>
              </a:prstGeom>
              <a:solidFill>
                <a:srgbClr val="92D050"/>
              </a:solidFill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250" dirty="0"/>
                  <a:t>-</a:t>
                </a:r>
              </a:p>
            </p:txBody>
          </p:sp>
        </p:grpSp>
      </p:grpSp>
      <p:sp>
        <p:nvSpPr>
          <p:cNvPr id="1094" name="TextBox 1093">
            <a:extLst>
              <a:ext uri="{FF2B5EF4-FFF2-40B4-BE49-F238E27FC236}">
                <a16:creationId xmlns="" xmlns:a16="http://schemas.microsoft.com/office/drawing/2014/main" id="{6CEAA0ED-4BD7-4B2B-9F76-70A3648FB762}"/>
              </a:ext>
            </a:extLst>
          </p:cNvPr>
          <p:cNvSpPr txBox="1"/>
          <p:nvPr/>
        </p:nvSpPr>
        <p:spPr>
          <a:xfrm>
            <a:off x="7936051" y="428017"/>
            <a:ext cx="452896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Cambria" panose="02040503050406030204" pitchFamily="18" charset="0"/>
              </a:rPr>
              <a:t>Daerah </a:t>
            </a:r>
            <a:r>
              <a:rPr lang="en-US" sz="1000" b="1" dirty="0" err="1">
                <a:latin typeface="Cambria" panose="02040503050406030204" pitchFamily="18" charset="0"/>
              </a:rPr>
              <a:t>Belum</a:t>
            </a:r>
            <a:r>
              <a:rPr lang="en-US" sz="1000" b="1" dirty="0">
                <a:latin typeface="Cambria" panose="02040503050406030204" pitchFamily="18" charset="0"/>
              </a:rPr>
              <a:t> </a:t>
            </a:r>
            <a:r>
              <a:rPr lang="en-US" sz="1000" b="1" dirty="0" err="1">
                <a:latin typeface="Cambria" panose="02040503050406030204" pitchFamily="18" charset="0"/>
              </a:rPr>
              <a:t>Menyampaikan</a:t>
            </a:r>
            <a:r>
              <a:rPr lang="en-US" sz="1000" b="1" dirty="0">
                <a:latin typeface="Cambria" panose="02040503050406030204" pitchFamily="18" charset="0"/>
              </a:rPr>
              <a:t> Data </a:t>
            </a:r>
            <a:r>
              <a:rPr lang="en-US" sz="1000" b="1" dirty="0" err="1">
                <a:latin typeface="Cambria" panose="02040503050406030204" pitchFamily="18" charset="0"/>
              </a:rPr>
              <a:t>Jumlah</a:t>
            </a:r>
            <a:r>
              <a:rPr lang="en-US" sz="1000" b="1" dirty="0">
                <a:latin typeface="Cambria" panose="02040503050406030204" pitchFamily="18" charset="0"/>
              </a:rPr>
              <a:t> </a:t>
            </a:r>
            <a:r>
              <a:rPr lang="en-US" sz="1000" b="1" dirty="0" err="1">
                <a:latin typeface="Cambria" panose="02040503050406030204" pitchFamily="18" charset="0"/>
              </a:rPr>
              <a:t>Aparatur</a:t>
            </a:r>
            <a:r>
              <a:rPr lang="en-US" sz="1000" b="1" dirty="0">
                <a:latin typeface="Cambria" panose="02040503050406030204" pitchFamily="18" charset="0"/>
              </a:rPr>
              <a:t> </a:t>
            </a:r>
            <a:r>
              <a:rPr lang="en-US" sz="1000" b="1" dirty="0" err="1">
                <a:latin typeface="Cambria" panose="02040503050406030204" pitchFamily="18" charset="0"/>
              </a:rPr>
              <a:t>Damkar</a:t>
            </a:r>
            <a:endParaRPr lang="en-US" sz="1000" b="1" dirty="0">
              <a:latin typeface="Cambria" panose="02040503050406030204" pitchFamily="18" charset="0"/>
            </a:endParaRPr>
          </a:p>
        </p:txBody>
      </p:sp>
      <p:grpSp>
        <p:nvGrpSpPr>
          <p:cNvPr id="670" name="Group 669">
            <a:extLst>
              <a:ext uri="{FF2B5EF4-FFF2-40B4-BE49-F238E27FC236}">
                <a16:creationId xmlns="" xmlns:a16="http://schemas.microsoft.com/office/drawing/2014/main" id="{91A823A3-73E7-4D27-8F59-A9B843639BB9}"/>
              </a:ext>
            </a:extLst>
          </p:cNvPr>
          <p:cNvGrpSpPr/>
          <p:nvPr/>
        </p:nvGrpSpPr>
        <p:grpSpPr>
          <a:xfrm>
            <a:off x="341124" y="743914"/>
            <a:ext cx="567891" cy="390500"/>
            <a:chOff x="342975" y="669984"/>
            <a:chExt cx="567891" cy="390500"/>
          </a:xfrm>
        </p:grpSpPr>
        <p:pic>
          <p:nvPicPr>
            <p:cNvPr id="671" name="Picture 670">
              <a:extLst>
                <a:ext uri="{FF2B5EF4-FFF2-40B4-BE49-F238E27FC236}">
                  <a16:creationId xmlns="" xmlns:a16="http://schemas.microsoft.com/office/drawing/2014/main" id="{55AA1F08-AB5C-46A5-A548-7C5FC2F08C7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672" name="TextBox 671">
              <a:extLst>
                <a:ext uri="{FF2B5EF4-FFF2-40B4-BE49-F238E27FC236}">
                  <a16:creationId xmlns="" xmlns:a16="http://schemas.microsoft.com/office/drawing/2014/main" id="{47FF424C-53B4-4365-A7A8-C43D359AD515}"/>
                </a:ext>
              </a:extLst>
            </p:cNvPr>
            <p:cNvSpPr txBox="1"/>
            <p:nvPr/>
          </p:nvSpPr>
          <p:spPr>
            <a:xfrm>
              <a:off x="342975" y="814263"/>
              <a:ext cx="5678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>
                  <a:latin typeface="Cambria" panose="02040503050406030204" pitchFamily="18" charset="0"/>
                </a:rPr>
                <a:t>Aceh</a:t>
              </a:r>
            </a:p>
          </p:txBody>
        </p:sp>
      </p:grpSp>
      <p:grpSp>
        <p:nvGrpSpPr>
          <p:cNvPr id="1104" name="Group 1103">
            <a:extLst>
              <a:ext uri="{FF2B5EF4-FFF2-40B4-BE49-F238E27FC236}">
                <a16:creationId xmlns="" xmlns:a16="http://schemas.microsoft.com/office/drawing/2014/main" id="{4DF078E3-9A7E-4311-AAAE-300A701262C3}"/>
              </a:ext>
            </a:extLst>
          </p:cNvPr>
          <p:cNvGrpSpPr/>
          <p:nvPr/>
        </p:nvGrpSpPr>
        <p:grpSpPr>
          <a:xfrm>
            <a:off x="1010363" y="749215"/>
            <a:ext cx="567891" cy="371135"/>
            <a:chOff x="331048" y="673960"/>
            <a:chExt cx="567891" cy="371135"/>
          </a:xfrm>
        </p:grpSpPr>
        <p:pic>
          <p:nvPicPr>
            <p:cNvPr id="1105" name="Picture 1104">
              <a:extLst>
                <a:ext uri="{FF2B5EF4-FFF2-40B4-BE49-F238E27FC236}">
                  <a16:creationId xmlns="" xmlns:a16="http://schemas.microsoft.com/office/drawing/2014/main" id="{206BE37B-322F-499D-9624-D5D4C7AE7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106" name="TextBox 1105">
              <a:extLst>
                <a:ext uri="{FF2B5EF4-FFF2-40B4-BE49-F238E27FC236}">
                  <a16:creationId xmlns="" xmlns:a16="http://schemas.microsoft.com/office/drawing/2014/main" id="{E23AD6DA-CF99-43D1-863C-699EB0797B7B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Sumut</a:t>
              </a:r>
              <a:r>
                <a:rPr lang="en-US" sz="900" b="1" dirty="0">
                  <a:latin typeface="Cambria" panose="02040503050406030204" pitchFamily="18" charset="0"/>
                </a:rPr>
                <a:t> </a:t>
              </a:r>
            </a:p>
          </p:txBody>
        </p:sp>
      </p:grpSp>
      <p:grpSp>
        <p:nvGrpSpPr>
          <p:cNvPr id="1136" name="Group 1135">
            <a:extLst>
              <a:ext uri="{FF2B5EF4-FFF2-40B4-BE49-F238E27FC236}">
                <a16:creationId xmlns="" xmlns:a16="http://schemas.microsoft.com/office/drawing/2014/main" id="{E9E31D67-9E61-4762-A80E-6FC98EC93D4D}"/>
              </a:ext>
            </a:extLst>
          </p:cNvPr>
          <p:cNvGrpSpPr/>
          <p:nvPr/>
        </p:nvGrpSpPr>
        <p:grpSpPr>
          <a:xfrm>
            <a:off x="1695501" y="742589"/>
            <a:ext cx="567891" cy="371135"/>
            <a:chOff x="331048" y="673960"/>
            <a:chExt cx="567891" cy="371135"/>
          </a:xfrm>
        </p:grpSpPr>
        <p:pic>
          <p:nvPicPr>
            <p:cNvPr id="1137" name="Picture 1136">
              <a:extLst>
                <a:ext uri="{FF2B5EF4-FFF2-40B4-BE49-F238E27FC236}">
                  <a16:creationId xmlns="" xmlns:a16="http://schemas.microsoft.com/office/drawing/2014/main" id="{7D2D0A43-3C54-45BF-BC21-73942AC7143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138" name="TextBox 1137">
              <a:extLst>
                <a:ext uri="{FF2B5EF4-FFF2-40B4-BE49-F238E27FC236}">
                  <a16:creationId xmlns="" xmlns:a16="http://schemas.microsoft.com/office/drawing/2014/main" id="{D79484C6-B25F-4CF9-B786-BE5F1A7B84D7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Riau</a:t>
              </a:r>
            </a:p>
          </p:txBody>
        </p:sp>
      </p:grpSp>
      <p:grpSp>
        <p:nvGrpSpPr>
          <p:cNvPr id="1169" name="Group 1168">
            <a:extLst>
              <a:ext uri="{FF2B5EF4-FFF2-40B4-BE49-F238E27FC236}">
                <a16:creationId xmlns="" xmlns:a16="http://schemas.microsoft.com/office/drawing/2014/main" id="{47453178-2E13-4934-8891-14CF85C3E24B}"/>
              </a:ext>
            </a:extLst>
          </p:cNvPr>
          <p:cNvGrpSpPr/>
          <p:nvPr/>
        </p:nvGrpSpPr>
        <p:grpSpPr>
          <a:xfrm>
            <a:off x="2376662" y="747890"/>
            <a:ext cx="567891" cy="371135"/>
            <a:chOff x="331048" y="673960"/>
            <a:chExt cx="567891" cy="371135"/>
          </a:xfrm>
        </p:grpSpPr>
        <p:pic>
          <p:nvPicPr>
            <p:cNvPr id="1170" name="Picture 1169">
              <a:extLst>
                <a:ext uri="{FF2B5EF4-FFF2-40B4-BE49-F238E27FC236}">
                  <a16:creationId xmlns="" xmlns:a16="http://schemas.microsoft.com/office/drawing/2014/main" id="{A2FF2A9C-0564-454C-9C79-BC45E3BD820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171" name="TextBox 1170">
              <a:extLst>
                <a:ext uri="{FF2B5EF4-FFF2-40B4-BE49-F238E27FC236}">
                  <a16:creationId xmlns="" xmlns:a16="http://schemas.microsoft.com/office/drawing/2014/main" id="{5A7177BB-9D73-4546-9E11-E5DF1EE90C3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Jambi</a:t>
              </a:r>
            </a:p>
          </p:txBody>
        </p:sp>
      </p:grpSp>
      <p:grpSp>
        <p:nvGrpSpPr>
          <p:cNvPr id="1204" name="Group 1203">
            <a:extLst>
              <a:ext uri="{FF2B5EF4-FFF2-40B4-BE49-F238E27FC236}">
                <a16:creationId xmlns="" xmlns:a16="http://schemas.microsoft.com/office/drawing/2014/main" id="{A5B34132-27D6-46A2-9E71-275102FB2CCA}"/>
              </a:ext>
            </a:extLst>
          </p:cNvPr>
          <p:cNvGrpSpPr/>
          <p:nvPr/>
        </p:nvGrpSpPr>
        <p:grpSpPr>
          <a:xfrm>
            <a:off x="3068425" y="747889"/>
            <a:ext cx="567891" cy="371135"/>
            <a:chOff x="331048" y="673960"/>
            <a:chExt cx="567891" cy="371135"/>
          </a:xfrm>
        </p:grpSpPr>
        <p:pic>
          <p:nvPicPr>
            <p:cNvPr id="1205" name="Picture 1204">
              <a:extLst>
                <a:ext uri="{FF2B5EF4-FFF2-40B4-BE49-F238E27FC236}">
                  <a16:creationId xmlns="" xmlns:a16="http://schemas.microsoft.com/office/drawing/2014/main" id="{801AFC65-D80F-42C5-A8F8-73CCA189CBF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206" name="TextBox 1205">
              <a:extLst>
                <a:ext uri="{FF2B5EF4-FFF2-40B4-BE49-F238E27FC236}">
                  <a16:creationId xmlns="" xmlns:a16="http://schemas.microsoft.com/office/drawing/2014/main" id="{53161717-CDD0-4CFC-89A7-FB9F5E20660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Kepri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1232" name="Group 1231">
            <a:extLst>
              <a:ext uri="{FF2B5EF4-FFF2-40B4-BE49-F238E27FC236}">
                <a16:creationId xmlns="" xmlns:a16="http://schemas.microsoft.com/office/drawing/2014/main" id="{AF25B98B-BE40-4C27-A2AD-9A20AF4553F7}"/>
              </a:ext>
            </a:extLst>
          </p:cNvPr>
          <p:cNvGrpSpPr/>
          <p:nvPr/>
        </p:nvGrpSpPr>
        <p:grpSpPr>
          <a:xfrm>
            <a:off x="3846269" y="741262"/>
            <a:ext cx="567891" cy="371135"/>
            <a:chOff x="356169" y="673960"/>
            <a:chExt cx="567891" cy="371135"/>
          </a:xfrm>
        </p:grpSpPr>
        <p:pic>
          <p:nvPicPr>
            <p:cNvPr id="1233" name="Picture 1232">
              <a:extLst>
                <a:ext uri="{FF2B5EF4-FFF2-40B4-BE49-F238E27FC236}">
                  <a16:creationId xmlns="" xmlns:a16="http://schemas.microsoft.com/office/drawing/2014/main" id="{9C5D1C42-682B-4734-832E-3DC05499585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234" name="TextBox 1233">
              <a:extLst>
                <a:ext uri="{FF2B5EF4-FFF2-40B4-BE49-F238E27FC236}">
                  <a16:creationId xmlns="" xmlns:a16="http://schemas.microsoft.com/office/drawing/2014/main" id="{9596987F-170F-4110-8525-F1E1BDBC0610}"/>
                </a:ext>
              </a:extLst>
            </p:cNvPr>
            <p:cNvSpPr txBox="1"/>
            <p:nvPr/>
          </p:nvSpPr>
          <p:spPr>
            <a:xfrm>
              <a:off x="356169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1257" name="Group 1256">
            <a:extLst>
              <a:ext uri="{FF2B5EF4-FFF2-40B4-BE49-F238E27FC236}">
                <a16:creationId xmlns="" xmlns:a16="http://schemas.microsoft.com/office/drawing/2014/main" id="{92FDD741-9B68-44C0-9294-BA2BDCF34618}"/>
              </a:ext>
            </a:extLst>
          </p:cNvPr>
          <p:cNvGrpSpPr/>
          <p:nvPr/>
        </p:nvGrpSpPr>
        <p:grpSpPr>
          <a:xfrm>
            <a:off x="4516888" y="749214"/>
            <a:ext cx="567891" cy="371135"/>
            <a:chOff x="331048" y="673960"/>
            <a:chExt cx="567891" cy="371135"/>
          </a:xfrm>
        </p:grpSpPr>
        <p:pic>
          <p:nvPicPr>
            <p:cNvPr id="1258" name="Picture 1257">
              <a:extLst>
                <a:ext uri="{FF2B5EF4-FFF2-40B4-BE49-F238E27FC236}">
                  <a16:creationId xmlns="" xmlns:a16="http://schemas.microsoft.com/office/drawing/2014/main" id="{299F1A90-4D4A-462C-B406-25F4EDB6EA9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259" name="TextBox 1258">
              <a:extLst>
                <a:ext uri="{FF2B5EF4-FFF2-40B4-BE49-F238E27FC236}">
                  <a16:creationId xmlns="" xmlns:a16="http://schemas.microsoft.com/office/drawing/2014/main" id="{EB0B238E-1EEB-43AB-B74D-29798250B823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Babel</a:t>
              </a:r>
            </a:p>
          </p:txBody>
        </p:sp>
      </p:grpSp>
      <p:grpSp>
        <p:nvGrpSpPr>
          <p:cNvPr id="1284" name="Group 1283">
            <a:extLst>
              <a:ext uri="{FF2B5EF4-FFF2-40B4-BE49-F238E27FC236}">
                <a16:creationId xmlns="" xmlns:a16="http://schemas.microsoft.com/office/drawing/2014/main" id="{09236A9E-4154-49AF-B260-3B05538F3A6F}"/>
              </a:ext>
            </a:extLst>
          </p:cNvPr>
          <p:cNvGrpSpPr/>
          <p:nvPr/>
        </p:nvGrpSpPr>
        <p:grpSpPr>
          <a:xfrm>
            <a:off x="5192749" y="745238"/>
            <a:ext cx="567891" cy="371135"/>
            <a:chOff x="331048" y="673960"/>
            <a:chExt cx="567891" cy="371135"/>
          </a:xfrm>
        </p:grpSpPr>
        <p:pic>
          <p:nvPicPr>
            <p:cNvPr id="1285" name="Picture 1284">
              <a:extLst>
                <a:ext uri="{FF2B5EF4-FFF2-40B4-BE49-F238E27FC236}">
                  <a16:creationId xmlns="" xmlns:a16="http://schemas.microsoft.com/office/drawing/2014/main" id="{AF2125E5-1712-4D45-81DB-07FF233444D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286" name="TextBox 1285">
              <a:extLst>
                <a:ext uri="{FF2B5EF4-FFF2-40B4-BE49-F238E27FC236}">
                  <a16:creationId xmlns="" xmlns:a16="http://schemas.microsoft.com/office/drawing/2014/main" id="{CCE25AD8-EA67-4359-BE53-8E6737EAE060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1309" name="Group 1308">
            <a:extLst>
              <a:ext uri="{FF2B5EF4-FFF2-40B4-BE49-F238E27FC236}">
                <a16:creationId xmlns="" xmlns:a16="http://schemas.microsoft.com/office/drawing/2014/main" id="{2FDF8E96-BF07-4C0E-8853-0473EFA684A1}"/>
              </a:ext>
            </a:extLst>
          </p:cNvPr>
          <p:cNvGrpSpPr/>
          <p:nvPr/>
        </p:nvGrpSpPr>
        <p:grpSpPr>
          <a:xfrm>
            <a:off x="5894560" y="745238"/>
            <a:ext cx="596675" cy="360771"/>
            <a:chOff x="341096" y="673960"/>
            <a:chExt cx="596675" cy="360771"/>
          </a:xfrm>
        </p:grpSpPr>
        <p:pic>
          <p:nvPicPr>
            <p:cNvPr id="1310" name="Picture 1309">
              <a:extLst>
                <a:ext uri="{FF2B5EF4-FFF2-40B4-BE49-F238E27FC236}">
                  <a16:creationId xmlns="" xmlns:a16="http://schemas.microsoft.com/office/drawing/2014/main" id="{9E31D78F-3560-4D65-B11D-F5272CCDA88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311" name="TextBox 1310">
              <a:extLst>
                <a:ext uri="{FF2B5EF4-FFF2-40B4-BE49-F238E27FC236}">
                  <a16:creationId xmlns="" xmlns:a16="http://schemas.microsoft.com/office/drawing/2014/main" id="{E5013AAD-C91D-48A6-BE22-CBA37B6380CB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 err="1">
                  <a:latin typeface="Cambria" panose="02040503050406030204" pitchFamily="18" charset="0"/>
                </a:rPr>
                <a:t>Kalteng</a:t>
              </a:r>
              <a:endParaRPr lang="en-US" sz="8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1336" name="Group 1335">
            <a:extLst>
              <a:ext uri="{FF2B5EF4-FFF2-40B4-BE49-F238E27FC236}">
                <a16:creationId xmlns="" xmlns:a16="http://schemas.microsoft.com/office/drawing/2014/main" id="{BEC2DDBD-580A-4D33-8CB4-D683BF7E15E5}"/>
              </a:ext>
            </a:extLst>
          </p:cNvPr>
          <p:cNvGrpSpPr/>
          <p:nvPr/>
        </p:nvGrpSpPr>
        <p:grpSpPr>
          <a:xfrm>
            <a:off x="6573625" y="742588"/>
            <a:ext cx="567891" cy="371135"/>
            <a:chOff x="331048" y="673960"/>
            <a:chExt cx="567891" cy="371135"/>
          </a:xfrm>
        </p:grpSpPr>
        <p:pic>
          <p:nvPicPr>
            <p:cNvPr id="1337" name="Picture 1336">
              <a:extLst>
                <a:ext uri="{FF2B5EF4-FFF2-40B4-BE49-F238E27FC236}">
                  <a16:creationId xmlns="" xmlns:a16="http://schemas.microsoft.com/office/drawing/2014/main" id="{4C60F752-EFA3-4745-9C4D-E6D3693855C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338" name="TextBox 1337">
              <a:extLst>
                <a:ext uri="{FF2B5EF4-FFF2-40B4-BE49-F238E27FC236}">
                  <a16:creationId xmlns="" xmlns:a16="http://schemas.microsoft.com/office/drawing/2014/main" id="{DD893D26-11CA-447A-87BF-63FA46C285FE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Kalse</a:t>
              </a:r>
              <a:r>
                <a:rPr lang="en-US" sz="900" b="1" dirty="0" err="1">
                  <a:solidFill>
                    <a:srgbClr val="FF0000"/>
                  </a:solidFill>
                  <a:latin typeface="Cambria" panose="02040503050406030204" pitchFamily="18" charset="0"/>
                </a:rPr>
                <a:t>l</a:t>
              </a:r>
              <a:endParaRPr lang="en-US" sz="900" b="1" dirty="0">
                <a:solidFill>
                  <a:srgbClr val="FF0000"/>
                </a:solidFill>
                <a:latin typeface="Cambria" panose="02040503050406030204" pitchFamily="18" charset="0"/>
              </a:endParaRPr>
            </a:p>
          </p:txBody>
        </p:sp>
      </p:grpSp>
      <p:grpSp>
        <p:nvGrpSpPr>
          <p:cNvPr id="1361" name="Group 1360">
            <a:extLst>
              <a:ext uri="{FF2B5EF4-FFF2-40B4-BE49-F238E27FC236}">
                <a16:creationId xmlns="" xmlns:a16="http://schemas.microsoft.com/office/drawing/2014/main" id="{8BBC3AB9-5E12-48C0-AEBA-0825FC1769B6}"/>
              </a:ext>
            </a:extLst>
          </p:cNvPr>
          <p:cNvGrpSpPr/>
          <p:nvPr/>
        </p:nvGrpSpPr>
        <p:grpSpPr>
          <a:xfrm>
            <a:off x="7232594" y="747888"/>
            <a:ext cx="660387" cy="355747"/>
            <a:chOff x="300904" y="673960"/>
            <a:chExt cx="660387" cy="355747"/>
          </a:xfrm>
        </p:grpSpPr>
        <p:pic>
          <p:nvPicPr>
            <p:cNvPr id="1362" name="Picture 1361">
              <a:extLst>
                <a:ext uri="{FF2B5EF4-FFF2-40B4-BE49-F238E27FC236}">
                  <a16:creationId xmlns="" xmlns:a16="http://schemas.microsoft.com/office/drawing/2014/main" id="{5FACCF63-4D74-4386-8E23-AC6DC6C0342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363" name="TextBox 1362">
              <a:extLst>
                <a:ext uri="{FF2B5EF4-FFF2-40B4-BE49-F238E27FC236}">
                  <a16:creationId xmlns="" xmlns:a16="http://schemas.microsoft.com/office/drawing/2014/main" id="{6D1A8CF4-9B0D-44B6-8728-097BF9DC9FD3}"/>
                </a:ext>
              </a:extLst>
            </p:cNvPr>
            <p:cNvSpPr txBox="1"/>
            <p:nvPr/>
          </p:nvSpPr>
          <p:spPr>
            <a:xfrm>
              <a:off x="300904" y="814263"/>
              <a:ext cx="66038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 err="1">
                  <a:latin typeface="Cambria" panose="02040503050406030204" pitchFamily="18" charset="0"/>
                </a:rPr>
                <a:t>Kaltara</a:t>
              </a:r>
              <a:endParaRPr lang="en-US" sz="8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1386" name="Group 1385">
            <a:extLst>
              <a:ext uri="{FF2B5EF4-FFF2-40B4-BE49-F238E27FC236}">
                <a16:creationId xmlns="" xmlns:a16="http://schemas.microsoft.com/office/drawing/2014/main" id="{5AC4FB09-8432-4124-9FFD-4A5448A7688B}"/>
              </a:ext>
            </a:extLst>
          </p:cNvPr>
          <p:cNvGrpSpPr/>
          <p:nvPr/>
        </p:nvGrpSpPr>
        <p:grpSpPr>
          <a:xfrm>
            <a:off x="7943900" y="749213"/>
            <a:ext cx="567891" cy="371135"/>
            <a:chOff x="331048" y="673960"/>
            <a:chExt cx="567891" cy="371135"/>
          </a:xfrm>
        </p:grpSpPr>
        <p:pic>
          <p:nvPicPr>
            <p:cNvPr id="1387" name="Picture 1386">
              <a:extLst>
                <a:ext uri="{FF2B5EF4-FFF2-40B4-BE49-F238E27FC236}">
                  <a16:creationId xmlns="" xmlns:a16="http://schemas.microsoft.com/office/drawing/2014/main" id="{3CB82001-DED9-4963-BD15-C4C5348B71E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388" name="TextBox 1387">
              <a:extLst>
                <a:ext uri="{FF2B5EF4-FFF2-40B4-BE49-F238E27FC236}">
                  <a16:creationId xmlns="" xmlns:a16="http://schemas.microsoft.com/office/drawing/2014/main" id="{330CD726-801A-4160-89D2-E2C6C11230D0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1411" name="Group 1410">
            <a:extLst>
              <a:ext uri="{FF2B5EF4-FFF2-40B4-BE49-F238E27FC236}">
                <a16:creationId xmlns="" xmlns:a16="http://schemas.microsoft.com/office/drawing/2014/main" id="{C9B8E581-FCE2-458C-ADDC-CF896427C881}"/>
              </a:ext>
            </a:extLst>
          </p:cNvPr>
          <p:cNvGrpSpPr/>
          <p:nvPr/>
        </p:nvGrpSpPr>
        <p:grpSpPr>
          <a:xfrm>
            <a:off x="8629037" y="750538"/>
            <a:ext cx="567891" cy="355747"/>
            <a:chOff x="331048" y="673960"/>
            <a:chExt cx="567891" cy="355747"/>
          </a:xfrm>
        </p:grpSpPr>
        <p:pic>
          <p:nvPicPr>
            <p:cNvPr id="1412" name="Picture 1411">
              <a:extLst>
                <a:ext uri="{FF2B5EF4-FFF2-40B4-BE49-F238E27FC236}">
                  <a16:creationId xmlns="" xmlns:a16="http://schemas.microsoft.com/office/drawing/2014/main" id="{6976F8EE-74C2-4EC8-8F7C-F6901F6BB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413" name="TextBox 1412">
              <a:extLst>
                <a:ext uri="{FF2B5EF4-FFF2-40B4-BE49-F238E27FC236}">
                  <a16:creationId xmlns="" xmlns:a16="http://schemas.microsoft.com/office/drawing/2014/main" id="{3437B17F-3C25-45A4-B125-6B80AF1FCAA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 err="1">
                  <a:latin typeface="Cambria" panose="02040503050406030204" pitchFamily="18" charset="0"/>
                </a:rPr>
                <a:t>Sulteng</a:t>
              </a:r>
              <a:endParaRPr lang="en-US" sz="8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1436" name="Group 1435">
            <a:extLst>
              <a:ext uri="{FF2B5EF4-FFF2-40B4-BE49-F238E27FC236}">
                <a16:creationId xmlns="" xmlns:a16="http://schemas.microsoft.com/office/drawing/2014/main" id="{31E7F317-F72B-4B40-A6E8-71FAD193A245}"/>
              </a:ext>
            </a:extLst>
          </p:cNvPr>
          <p:cNvGrpSpPr/>
          <p:nvPr/>
        </p:nvGrpSpPr>
        <p:grpSpPr>
          <a:xfrm>
            <a:off x="9306777" y="754514"/>
            <a:ext cx="595874" cy="350091"/>
            <a:chOff x="321000" y="673960"/>
            <a:chExt cx="595874" cy="350091"/>
          </a:xfrm>
        </p:grpSpPr>
        <p:pic>
          <p:nvPicPr>
            <p:cNvPr id="1437" name="Picture 1436">
              <a:extLst>
                <a:ext uri="{FF2B5EF4-FFF2-40B4-BE49-F238E27FC236}">
                  <a16:creationId xmlns="" xmlns:a16="http://schemas.microsoft.com/office/drawing/2014/main" id="{5F8F85CE-915F-487A-B9BF-BBB605113EC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438" name="TextBox 1437">
              <a:extLst>
                <a:ext uri="{FF2B5EF4-FFF2-40B4-BE49-F238E27FC236}">
                  <a16:creationId xmlns="" xmlns:a16="http://schemas.microsoft.com/office/drawing/2014/main" id="{82D26BA6-4550-4843-80D6-C4DB7B072A15}"/>
                </a:ext>
              </a:extLst>
            </p:cNvPr>
            <p:cNvSpPr txBox="1"/>
            <p:nvPr/>
          </p:nvSpPr>
          <p:spPr>
            <a:xfrm>
              <a:off x="321000" y="839385"/>
              <a:ext cx="595874" cy="1846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600" b="1" dirty="0">
                  <a:latin typeface="Cambria" panose="02040503050406030204" pitchFamily="18" charset="0"/>
                </a:rPr>
                <a:t>Gorontalo</a:t>
              </a:r>
            </a:p>
          </p:txBody>
        </p:sp>
      </p:grpSp>
      <p:grpSp>
        <p:nvGrpSpPr>
          <p:cNvPr id="1461" name="Group 1460">
            <a:extLst>
              <a:ext uri="{FF2B5EF4-FFF2-40B4-BE49-F238E27FC236}">
                <a16:creationId xmlns="" xmlns:a16="http://schemas.microsoft.com/office/drawing/2014/main" id="{B10C8EB0-7EA2-4401-BEC1-0598DA976EDA}"/>
              </a:ext>
            </a:extLst>
          </p:cNvPr>
          <p:cNvGrpSpPr/>
          <p:nvPr/>
        </p:nvGrpSpPr>
        <p:grpSpPr>
          <a:xfrm>
            <a:off x="10009913" y="751864"/>
            <a:ext cx="567891" cy="371135"/>
            <a:chOff x="331048" y="673960"/>
            <a:chExt cx="567891" cy="371135"/>
          </a:xfrm>
        </p:grpSpPr>
        <p:pic>
          <p:nvPicPr>
            <p:cNvPr id="1462" name="Picture 1461">
              <a:extLst>
                <a:ext uri="{FF2B5EF4-FFF2-40B4-BE49-F238E27FC236}">
                  <a16:creationId xmlns="" xmlns:a16="http://schemas.microsoft.com/office/drawing/2014/main" id="{5DC938C4-8111-4198-8658-8777D69FDD8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463" name="TextBox 1462">
              <a:extLst>
                <a:ext uri="{FF2B5EF4-FFF2-40B4-BE49-F238E27FC236}">
                  <a16:creationId xmlns="" xmlns:a16="http://schemas.microsoft.com/office/drawing/2014/main" id="{520045E7-DA1A-4C10-9B26-F9BF7DFA946D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Sulut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1487" name="Group 1486">
            <a:extLst>
              <a:ext uri="{FF2B5EF4-FFF2-40B4-BE49-F238E27FC236}">
                <a16:creationId xmlns="" xmlns:a16="http://schemas.microsoft.com/office/drawing/2014/main" id="{64E27FC6-9783-4CE6-B275-A1DE5BBA7D3D}"/>
              </a:ext>
            </a:extLst>
          </p:cNvPr>
          <p:cNvGrpSpPr/>
          <p:nvPr/>
        </p:nvGrpSpPr>
        <p:grpSpPr>
          <a:xfrm>
            <a:off x="10699798" y="770912"/>
            <a:ext cx="567891" cy="377742"/>
            <a:chOff x="341096" y="689033"/>
            <a:chExt cx="567891" cy="377742"/>
          </a:xfrm>
        </p:grpSpPr>
        <p:pic>
          <p:nvPicPr>
            <p:cNvPr id="1488" name="Picture 1487">
              <a:extLst>
                <a:ext uri="{FF2B5EF4-FFF2-40B4-BE49-F238E27FC236}">
                  <a16:creationId xmlns="" xmlns:a16="http://schemas.microsoft.com/office/drawing/2014/main" id="{83FDA802-C475-4CD5-9501-E94F51179D33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9617" y="689033"/>
              <a:ext cx="385352" cy="150327"/>
            </a:xfrm>
            <a:prstGeom prst="rect">
              <a:avLst/>
            </a:prstGeom>
          </p:spPr>
        </p:pic>
        <p:sp>
          <p:nvSpPr>
            <p:cNvPr id="1489" name="TextBox 1488">
              <a:extLst>
                <a:ext uri="{FF2B5EF4-FFF2-40B4-BE49-F238E27FC236}">
                  <a16:creationId xmlns="" xmlns:a16="http://schemas.microsoft.com/office/drawing/2014/main" id="{224A80BD-3E97-4D14-9DB9-14C28993D3D3}"/>
                </a:ext>
              </a:extLst>
            </p:cNvPr>
            <p:cNvSpPr txBox="1"/>
            <p:nvPr/>
          </p:nvSpPr>
          <p:spPr>
            <a:xfrm>
              <a:off x="341096" y="758998"/>
              <a:ext cx="56789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ambria" panose="02040503050406030204" pitchFamily="18" charset="0"/>
                </a:rPr>
                <a:t>Maluku Utara</a:t>
              </a:r>
            </a:p>
          </p:txBody>
        </p:sp>
      </p:grpSp>
      <p:grpSp>
        <p:nvGrpSpPr>
          <p:cNvPr id="1512" name="Group 1511">
            <a:extLst>
              <a:ext uri="{FF2B5EF4-FFF2-40B4-BE49-F238E27FC236}">
                <a16:creationId xmlns="" xmlns:a16="http://schemas.microsoft.com/office/drawing/2014/main" id="{F7320844-A2CC-485E-B1FD-D730C8AEEB3E}"/>
              </a:ext>
            </a:extLst>
          </p:cNvPr>
          <p:cNvGrpSpPr/>
          <p:nvPr/>
        </p:nvGrpSpPr>
        <p:grpSpPr>
          <a:xfrm>
            <a:off x="11378863" y="769311"/>
            <a:ext cx="567891" cy="372716"/>
            <a:chOff x="331048" y="694058"/>
            <a:chExt cx="567891" cy="372716"/>
          </a:xfrm>
        </p:grpSpPr>
        <p:pic>
          <p:nvPicPr>
            <p:cNvPr id="1513" name="Picture 1512">
              <a:extLst>
                <a:ext uri="{FF2B5EF4-FFF2-40B4-BE49-F238E27FC236}">
                  <a16:creationId xmlns="" xmlns:a16="http://schemas.microsoft.com/office/drawing/2014/main" id="{D715A7E3-62E8-4B9E-9CEA-30F70D239671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4592" y="694058"/>
              <a:ext cx="389575" cy="161978"/>
            </a:xfrm>
            <a:prstGeom prst="rect">
              <a:avLst/>
            </a:prstGeom>
          </p:spPr>
        </p:pic>
        <p:sp>
          <p:nvSpPr>
            <p:cNvPr id="1514" name="TextBox 1513">
              <a:extLst>
                <a:ext uri="{FF2B5EF4-FFF2-40B4-BE49-F238E27FC236}">
                  <a16:creationId xmlns="" xmlns:a16="http://schemas.microsoft.com/office/drawing/2014/main" id="{FAEA3C7F-D2E0-4571-9BFB-87B7FB44DD2C}"/>
                </a:ext>
              </a:extLst>
            </p:cNvPr>
            <p:cNvSpPr txBox="1"/>
            <p:nvPr/>
          </p:nvSpPr>
          <p:spPr>
            <a:xfrm>
              <a:off x="331048" y="758997"/>
              <a:ext cx="567891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ambria" panose="02040503050406030204" pitchFamily="18" charset="0"/>
                </a:rPr>
                <a:t>Papua Barat</a:t>
              </a:r>
            </a:p>
          </p:txBody>
        </p:sp>
      </p:grpSp>
      <p:grpSp>
        <p:nvGrpSpPr>
          <p:cNvPr id="1576" name="Group 1575">
            <a:extLst>
              <a:ext uri="{FF2B5EF4-FFF2-40B4-BE49-F238E27FC236}">
                <a16:creationId xmlns="" xmlns:a16="http://schemas.microsoft.com/office/drawing/2014/main" id="{5E100BAA-99B0-42DB-A237-6DD1548BFE08}"/>
              </a:ext>
            </a:extLst>
          </p:cNvPr>
          <p:cNvGrpSpPr/>
          <p:nvPr/>
        </p:nvGrpSpPr>
        <p:grpSpPr>
          <a:xfrm>
            <a:off x="206235" y="801723"/>
            <a:ext cx="270361" cy="283313"/>
            <a:chOff x="362793" y="4848831"/>
            <a:chExt cx="270361" cy="283313"/>
          </a:xfrm>
        </p:grpSpPr>
        <p:pic>
          <p:nvPicPr>
            <p:cNvPr id="1577" name="Picture 2">
              <a:extLst>
                <a:ext uri="{FF2B5EF4-FFF2-40B4-BE49-F238E27FC236}">
                  <a16:creationId xmlns="" xmlns:a16="http://schemas.microsoft.com/office/drawing/2014/main" id="{99BFE409-3271-4E14-855C-4DE36E9C0C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78" name="Picture 2" descr="Image result for logo damkar">
              <a:extLst>
                <a:ext uri="{FF2B5EF4-FFF2-40B4-BE49-F238E27FC236}">
                  <a16:creationId xmlns="" xmlns:a16="http://schemas.microsoft.com/office/drawing/2014/main" id="{E50FF068-7E81-4F55-AFA5-5749F47AC3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27" name="Group 1626">
            <a:extLst>
              <a:ext uri="{FF2B5EF4-FFF2-40B4-BE49-F238E27FC236}">
                <a16:creationId xmlns="" xmlns:a16="http://schemas.microsoft.com/office/drawing/2014/main" id="{FE0C54FE-FF2E-4CF9-8CE9-C5D79F6B792A}"/>
              </a:ext>
            </a:extLst>
          </p:cNvPr>
          <p:cNvGrpSpPr/>
          <p:nvPr/>
        </p:nvGrpSpPr>
        <p:grpSpPr>
          <a:xfrm>
            <a:off x="862940" y="810036"/>
            <a:ext cx="270361" cy="283313"/>
            <a:chOff x="362793" y="4848831"/>
            <a:chExt cx="270361" cy="283313"/>
          </a:xfrm>
        </p:grpSpPr>
        <p:pic>
          <p:nvPicPr>
            <p:cNvPr id="1628" name="Picture 2">
              <a:extLst>
                <a:ext uri="{FF2B5EF4-FFF2-40B4-BE49-F238E27FC236}">
                  <a16:creationId xmlns="" xmlns:a16="http://schemas.microsoft.com/office/drawing/2014/main" id="{845D3A72-99A3-452D-BFA7-2C3CFB2DF0F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29" name="Picture 2" descr="Image result for logo damkar">
              <a:extLst>
                <a:ext uri="{FF2B5EF4-FFF2-40B4-BE49-F238E27FC236}">
                  <a16:creationId xmlns="" xmlns:a16="http://schemas.microsoft.com/office/drawing/2014/main" id="{0F4F4AB7-562F-45EB-8CC4-E5FE152B7CF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237" name="Group 2236">
            <a:extLst>
              <a:ext uri="{FF2B5EF4-FFF2-40B4-BE49-F238E27FC236}">
                <a16:creationId xmlns="" xmlns:a16="http://schemas.microsoft.com/office/drawing/2014/main" id="{3C1A29EB-D08D-4B13-87E1-3F8263004C89}"/>
              </a:ext>
            </a:extLst>
          </p:cNvPr>
          <p:cNvGrpSpPr/>
          <p:nvPr/>
        </p:nvGrpSpPr>
        <p:grpSpPr>
          <a:xfrm>
            <a:off x="334371" y="4440453"/>
            <a:ext cx="567891" cy="367674"/>
            <a:chOff x="342975" y="669984"/>
            <a:chExt cx="567891" cy="367674"/>
          </a:xfrm>
        </p:grpSpPr>
        <p:pic>
          <p:nvPicPr>
            <p:cNvPr id="2238" name="Picture 2237">
              <a:extLst>
                <a:ext uri="{FF2B5EF4-FFF2-40B4-BE49-F238E27FC236}">
                  <a16:creationId xmlns="" xmlns:a16="http://schemas.microsoft.com/office/drawing/2014/main" id="{4A48E93A-4ABD-431C-B60C-7E8323E08FE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239" name="TextBox 2238">
              <a:extLst>
                <a:ext uri="{FF2B5EF4-FFF2-40B4-BE49-F238E27FC236}">
                  <a16:creationId xmlns="" xmlns:a16="http://schemas.microsoft.com/office/drawing/2014/main" id="{1EAAACCA-F95E-4A3E-8F22-A5649D36BFC0}"/>
                </a:ext>
              </a:extLst>
            </p:cNvPr>
            <p:cNvSpPr txBox="1"/>
            <p:nvPr/>
          </p:nvSpPr>
          <p:spPr>
            <a:xfrm>
              <a:off x="342975" y="822214"/>
              <a:ext cx="56789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 err="1">
                  <a:latin typeface="Cambria" panose="02040503050406030204" pitchFamily="18" charset="0"/>
                </a:rPr>
                <a:t>Sumbar</a:t>
              </a:r>
              <a:endParaRPr lang="en-US" sz="8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241" name="TextBox 2240">
            <a:extLst>
              <a:ext uri="{FF2B5EF4-FFF2-40B4-BE49-F238E27FC236}">
                <a16:creationId xmlns="" xmlns:a16="http://schemas.microsoft.com/office/drawing/2014/main" id="{8F69AA08-EFFC-4634-A2ED-779C193CC8C9}"/>
              </a:ext>
            </a:extLst>
          </p:cNvPr>
          <p:cNvSpPr txBox="1"/>
          <p:nvPr/>
        </p:nvSpPr>
        <p:spPr>
          <a:xfrm>
            <a:off x="163901" y="4750666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242" name="Group 2241">
            <a:extLst>
              <a:ext uri="{FF2B5EF4-FFF2-40B4-BE49-F238E27FC236}">
                <a16:creationId xmlns="" xmlns:a16="http://schemas.microsoft.com/office/drawing/2014/main" id="{88D874C2-6FCC-4F01-851E-A84A5276892E}"/>
              </a:ext>
            </a:extLst>
          </p:cNvPr>
          <p:cNvGrpSpPr/>
          <p:nvPr/>
        </p:nvGrpSpPr>
        <p:grpSpPr>
          <a:xfrm>
            <a:off x="984426" y="4445754"/>
            <a:ext cx="583248" cy="362738"/>
            <a:chOff x="311864" y="673960"/>
            <a:chExt cx="583248" cy="362738"/>
          </a:xfrm>
        </p:grpSpPr>
        <p:pic>
          <p:nvPicPr>
            <p:cNvPr id="2243" name="Picture 2242">
              <a:extLst>
                <a:ext uri="{FF2B5EF4-FFF2-40B4-BE49-F238E27FC236}">
                  <a16:creationId xmlns="" xmlns:a16="http://schemas.microsoft.com/office/drawing/2014/main" id="{09578DB2-88B9-4EAC-AD39-616B2284C11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44" name="TextBox 2243">
              <a:extLst>
                <a:ext uri="{FF2B5EF4-FFF2-40B4-BE49-F238E27FC236}">
                  <a16:creationId xmlns="" xmlns:a16="http://schemas.microsoft.com/office/drawing/2014/main" id="{52D0DC25-1C54-40A3-8F2A-420CDB46B895}"/>
                </a:ext>
              </a:extLst>
            </p:cNvPr>
            <p:cNvSpPr txBox="1"/>
            <p:nvPr/>
          </p:nvSpPr>
          <p:spPr>
            <a:xfrm>
              <a:off x="311864" y="836643"/>
              <a:ext cx="583248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ambria" panose="02040503050406030204" pitchFamily="18" charset="0"/>
                </a:rPr>
                <a:t>Bengkulu </a:t>
              </a:r>
            </a:p>
          </p:txBody>
        </p:sp>
      </p:grpSp>
      <p:grpSp>
        <p:nvGrpSpPr>
          <p:cNvPr id="2246" name="Group 2245">
            <a:extLst>
              <a:ext uri="{FF2B5EF4-FFF2-40B4-BE49-F238E27FC236}">
                <a16:creationId xmlns="" xmlns:a16="http://schemas.microsoft.com/office/drawing/2014/main" id="{186588E3-AD83-493F-B0D5-C41083384F9E}"/>
              </a:ext>
            </a:extLst>
          </p:cNvPr>
          <p:cNvGrpSpPr/>
          <p:nvPr/>
        </p:nvGrpSpPr>
        <p:grpSpPr>
          <a:xfrm>
            <a:off x="1640790" y="4439128"/>
            <a:ext cx="627072" cy="365936"/>
            <a:chOff x="283090" y="673960"/>
            <a:chExt cx="627072" cy="365936"/>
          </a:xfrm>
        </p:grpSpPr>
        <p:pic>
          <p:nvPicPr>
            <p:cNvPr id="2247" name="Picture 2246">
              <a:extLst>
                <a:ext uri="{FF2B5EF4-FFF2-40B4-BE49-F238E27FC236}">
                  <a16:creationId xmlns="" xmlns:a16="http://schemas.microsoft.com/office/drawing/2014/main" id="{28A62CCA-5522-4AB0-BEC3-AD574FAE98C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48" name="TextBox 2247">
              <a:extLst>
                <a:ext uri="{FF2B5EF4-FFF2-40B4-BE49-F238E27FC236}">
                  <a16:creationId xmlns="" xmlns:a16="http://schemas.microsoft.com/office/drawing/2014/main" id="{C28592D0-194D-4430-8439-13D0681D760F}"/>
                </a:ext>
              </a:extLst>
            </p:cNvPr>
            <p:cNvSpPr txBox="1"/>
            <p:nvPr/>
          </p:nvSpPr>
          <p:spPr>
            <a:xfrm>
              <a:off x="283090" y="839841"/>
              <a:ext cx="62707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>
                  <a:latin typeface="Cambria" panose="02040503050406030204" pitchFamily="18" charset="0"/>
                </a:rPr>
                <a:t>Lampung</a:t>
              </a:r>
            </a:p>
          </p:txBody>
        </p:sp>
      </p:grpSp>
      <p:grpSp>
        <p:nvGrpSpPr>
          <p:cNvPr id="2250" name="Group 2249">
            <a:extLst>
              <a:ext uri="{FF2B5EF4-FFF2-40B4-BE49-F238E27FC236}">
                <a16:creationId xmlns="" xmlns:a16="http://schemas.microsoft.com/office/drawing/2014/main" id="{0B78BA37-181A-4263-9AA1-68A7E388547E}"/>
              </a:ext>
            </a:extLst>
          </p:cNvPr>
          <p:cNvGrpSpPr/>
          <p:nvPr/>
        </p:nvGrpSpPr>
        <p:grpSpPr>
          <a:xfrm>
            <a:off x="2376303" y="4444429"/>
            <a:ext cx="567891" cy="368536"/>
            <a:chOff x="337442" y="673960"/>
            <a:chExt cx="567891" cy="368536"/>
          </a:xfrm>
        </p:grpSpPr>
        <p:pic>
          <p:nvPicPr>
            <p:cNvPr id="2251" name="Picture 2250">
              <a:extLst>
                <a:ext uri="{FF2B5EF4-FFF2-40B4-BE49-F238E27FC236}">
                  <a16:creationId xmlns="" xmlns:a16="http://schemas.microsoft.com/office/drawing/2014/main" id="{A5420DDC-1DC1-4ECE-AFEC-FD2257884D1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52" name="TextBox 2251">
              <a:extLst>
                <a:ext uri="{FF2B5EF4-FFF2-40B4-BE49-F238E27FC236}">
                  <a16:creationId xmlns="" xmlns:a16="http://schemas.microsoft.com/office/drawing/2014/main" id="{8CA8A8D9-D65A-465E-822A-5B96E222DA32}"/>
                </a:ext>
              </a:extLst>
            </p:cNvPr>
            <p:cNvSpPr txBox="1"/>
            <p:nvPr/>
          </p:nvSpPr>
          <p:spPr>
            <a:xfrm>
              <a:off x="337442" y="827052"/>
              <a:ext cx="56789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>
                  <a:latin typeface="Cambria" panose="02040503050406030204" pitchFamily="18" charset="0"/>
                </a:rPr>
                <a:t>Banten</a:t>
              </a:r>
            </a:p>
          </p:txBody>
        </p:sp>
      </p:grpSp>
      <p:grpSp>
        <p:nvGrpSpPr>
          <p:cNvPr id="2254" name="Group 2253">
            <a:extLst>
              <a:ext uri="{FF2B5EF4-FFF2-40B4-BE49-F238E27FC236}">
                <a16:creationId xmlns="" xmlns:a16="http://schemas.microsoft.com/office/drawing/2014/main" id="{3E20BAE2-1086-4760-AC83-DF7844CBFEFE}"/>
              </a:ext>
            </a:extLst>
          </p:cNvPr>
          <p:cNvGrpSpPr/>
          <p:nvPr/>
        </p:nvGrpSpPr>
        <p:grpSpPr>
          <a:xfrm>
            <a:off x="3061672" y="4444428"/>
            <a:ext cx="567891" cy="371135"/>
            <a:chOff x="331048" y="673960"/>
            <a:chExt cx="567891" cy="371135"/>
          </a:xfrm>
        </p:grpSpPr>
        <p:pic>
          <p:nvPicPr>
            <p:cNvPr id="2255" name="Picture 2254">
              <a:extLst>
                <a:ext uri="{FF2B5EF4-FFF2-40B4-BE49-F238E27FC236}">
                  <a16:creationId xmlns="" xmlns:a16="http://schemas.microsoft.com/office/drawing/2014/main" id="{A496D96A-AE20-4620-B38C-26E7A9958B8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56" name="TextBox 2255">
              <a:extLst>
                <a:ext uri="{FF2B5EF4-FFF2-40B4-BE49-F238E27FC236}">
                  <a16:creationId xmlns="" xmlns:a16="http://schemas.microsoft.com/office/drawing/2014/main" id="{2D19348C-3877-4271-84C3-5B8F00133DC4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DKI</a:t>
              </a:r>
            </a:p>
          </p:txBody>
        </p:sp>
      </p:grpSp>
      <p:grpSp>
        <p:nvGrpSpPr>
          <p:cNvPr id="2258" name="Group 2257">
            <a:extLst>
              <a:ext uri="{FF2B5EF4-FFF2-40B4-BE49-F238E27FC236}">
                <a16:creationId xmlns="" xmlns:a16="http://schemas.microsoft.com/office/drawing/2014/main" id="{57D0D90A-1E58-4C33-BB63-58C8A2705F22}"/>
              </a:ext>
            </a:extLst>
          </p:cNvPr>
          <p:cNvGrpSpPr/>
          <p:nvPr/>
        </p:nvGrpSpPr>
        <p:grpSpPr>
          <a:xfrm>
            <a:off x="3839516" y="4437801"/>
            <a:ext cx="567891" cy="371135"/>
            <a:chOff x="356169" y="673960"/>
            <a:chExt cx="567891" cy="371135"/>
          </a:xfrm>
        </p:grpSpPr>
        <p:pic>
          <p:nvPicPr>
            <p:cNvPr id="2259" name="Picture 2258">
              <a:extLst>
                <a:ext uri="{FF2B5EF4-FFF2-40B4-BE49-F238E27FC236}">
                  <a16:creationId xmlns="" xmlns:a16="http://schemas.microsoft.com/office/drawing/2014/main" id="{8EF14D75-86D0-4DB2-BE7D-D66516DC8DA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60" name="TextBox 2259">
              <a:extLst>
                <a:ext uri="{FF2B5EF4-FFF2-40B4-BE49-F238E27FC236}">
                  <a16:creationId xmlns="" xmlns:a16="http://schemas.microsoft.com/office/drawing/2014/main" id="{B46E3A97-BD70-4423-8D13-A5A17DECBA30}"/>
                </a:ext>
              </a:extLst>
            </p:cNvPr>
            <p:cNvSpPr txBox="1"/>
            <p:nvPr/>
          </p:nvSpPr>
          <p:spPr>
            <a:xfrm>
              <a:off x="356169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262" name="Group 2261">
            <a:extLst>
              <a:ext uri="{FF2B5EF4-FFF2-40B4-BE49-F238E27FC236}">
                <a16:creationId xmlns="" xmlns:a16="http://schemas.microsoft.com/office/drawing/2014/main" id="{A0668B54-3DF8-4882-A2CA-55D63B4AE102}"/>
              </a:ext>
            </a:extLst>
          </p:cNvPr>
          <p:cNvGrpSpPr/>
          <p:nvPr/>
        </p:nvGrpSpPr>
        <p:grpSpPr>
          <a:xfrm>
            <a:off x="4510135" y="4445753"/>
            <a:ext cx="567891" cy="371135"/>
            <a:chOff x="331048" y="673960"/>
            <a:chExt cx="567891" cy="371135"/>
          </a:xfrm>
        </p:grpSpPr>
        <p:pic>
          <p:nvPicPr>
            <p:cNvPr id="2263" name="Picture 2262">
              <a:extLst>
                <a:ext uri="{FF2B5EF4-FFF2-40B4-BE49-F238E27FC236}">
                  <a16:creationId xmlns="" xmlns:a16="http://schemas.microsoft.com/office/drawing/2014/main" id="{A09B9D19-3E6A-4F66-8842-B916E5FF92F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64" name="TextBox 2263">
              <a:extLst>
                <a:ext uri="{FF2B5EF4-FFF2-40B4-BE49-F238E27FC236}">
                  <a16:creationId xmlns="" xmlns:a16="http://schemas.microsoft.com/office/drawing/2014/main" id="{3341BA76-F915-44C1-9E91-8FE14341B938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266" name="Group 2265">
            <a:extLst>
              <a:ext uri="{FF2B5EF4-FFF2-40B4-BE49-F238E27FC236}">
                <a16:creationId xmlns="" xmlns:a16="http://schemas.microsoft.com/office/drawing/2014/main" id="{00F8709B-8D5F-45E1-A967-A3ED89831FD5}"/>
              </a:ext>
            </a:extLst>
          </p:cNvPr>
          <p:cNvGrpSpPr/>
          <p:nvPr/>
        </p:nvGrpSpPr>
        <p:grpSpPr>
          <a:xfrm>
            <a:off x="5185996" y="4441777"/>
            <a:ext cx="567891" cy="371135"/>
            <a:chOff x="331048" y="673960"/>
            <a:chExt cx="567891" cy="371135"/>
          </a:xfrm>
        </p:grpSpPr>
        <p:pic>
          <p:nvPicPr>
            <p:cNvPr id="2267" name="Picture 2266">
              <a:extLst>
                <a:ext uri="{FF2B5EF4-FFF2-40B4-BE49-F238E27FC236}">
                  <a16:creationId xmlns="" xmlns:a16="http://schemas.microsoft.com/office/drawing/2014/main" id="{7F80C5E3-A797-4D80-A65D-64D0367D4A6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68" name="TextBox 2267">
              <a:extLst>
                <a:ext uri="{FF2B5EF4-FFF2-40B4-BE49-F238E27FC236}">
                  <a16:creationId xmlns="" xmlns:a16="http://schemas.microsoft.com/office/drawing/2014/main" id="{9DB0E203-B874-4E44-958D-09D406F864CD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D.I.Y</a:t>
              </a:r>
            </a:p>
          </p:txBody>
        </p:sp>
      </p:grpSp>
      <p:grpSp>
        <p:nvGrpSpPr>
          <p:cNvPr id="2270" name="Group 2269">
            <a:extLst>
              <a:ext uri="{FF2B5EF4-FFF2-40B4-BE49-F238E27FC236}">
                <a16:creationId xmlns="" xmlns:a16="http://schemas.microsoft.com/office/drawing/2014/main" id="{5EA54AE6-DF35-4335-8F80-9FC340EF9A78}"/>
              </a:ext>
            </a:extLst>
          </p:cNvPr>
          <p:cNvGrpSpPr/>
          <p:nvPr/>
        </p:nvGrpSpPr>
        <p:grpSpPr>
          <a:xfrm>
            <a:off x="5887807" y="4441777"/>
            <a:ext cx="596675" cy="360771"/>
            <a:chOff x="341096" y="673960"/>
            <a:chExt cx="596675" cy="360771"/>
          </a:xfrm>
        </p:grpSpPr>
        <p:pic>
          <p:nvPicPr>
            <p:cNvPr id="2271" name="Picture 2270">
              <a:extLst>
                <a:ext uri="{FF2B5EF4-FFF2-40B4-BE49-F238E27FC236}">
                  <a16:creationId xmlns="" xmlns:a16="http://schemas.microsoft.com/office/drawing/2014/main" id="{4EDF745C-9CBE-4A49-A857-4F3625623F1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72" name="TextBox 2271">
              <a:extLst>
                <a:ext uri="{FF2B5EF4-FFF2-40B4-BE49-F238E27FC236}">
                  <a16:creationId xmlns="" xmlns:a16="http://schemas.microsoft.com/office/drawing/2014/main" id="{64517CDD-66FA-478A-A2A7-20594237EE57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 err="1">
                  <a:latin typeface="Cambria" panose="02040503050406030204" pitchFamily="18" charset="0"/>
                </a:rPr>
                <a:t>Jatim</a:t>
              </a:r>
              <a:endParaRPr lang="en-US" sz="8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274" name="Group 2273">
            <a:extLst>
              <a:ext uri="{FF2B5EF4-FFF2-40B4-BE49-F238E27FC236}">
                <a16:creationId xmlns="" xmlns:a16="http://schemas.microsoft.com/office/drawing/2014/main" id="{D841D265-1A79-45C9-AD1B-E64E27DC2463}"/>
              </a:ext>
            </a:extLst>
          </p:cNvPr>
          <p:cNvGrpSpPr/>
          <p:nvPr/>
        </p:nvGrpSpPr>
        <p:grpSpPr>
          <a:xfrm>
            <a:off x="6566872" y="4439127"/>
            <a:ext cx="567891" cy="371135"/>
            <a:chOff x="331048" y="673960"/>
            <a:chExt cx="567891" cy="371135"/>
          </a:xfrm>
        </p:grpSpPr>
        <p:pic>
          <p:nvPicPr>
            <p:cNvPr id="2275" name="Picture 2274">
              <a:extLst>
                <a:ext uri="{FF2B5EF4-FFF2-40B4-BE49-F238E27FC236}">
                  <a16:creationId xmlns="" xmlns:a16="http://schemas.microsoft.com/office/drawing/2014/main" id="{F9171C06-9672-46D3-9604-5B8FDE82031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76" name="TextBox 2275">
              <a:extLst>
                <a:ext uri="{FF2B5EF4-FFF2-40B4-BE49-F238E27FC236}">
                  <a16:creationId xmlns="" xmlns:a16="http://schemas.microsoft.com/office/drawing/2014/main" id="{45FA41E8-E898-4670-A2EB-F5CC9CD3D25A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Bali</a:t>
              </a:r>
            </a:p>
          </p:txBody>
        </p:sp>
      </p:grpSp>
      <p:grpSp>
        <p:nvGrpSpPr>
          <p:cNvPr id="2278" name="Group 2277">
            <a:extLst>
              <a:ext uri="{FF2B5EF4-FFF2-40B4-BE49-F238E27FC236}">
                <a16:creationId xmlns="" xmlns:a16="http://schemas.microsoft.com/office/drawing/2014/main" id="{7CE87514-8984-4BF2-8730-82872F192FFC}"/>
              </a:ext>
            </a:extLst>
          </p:cNvPr>
          <p:cNvGrpSpPr/>
          <p:nvPr/>
        </p:nvGrpSpPr>
        <p:grpSpPr>
          <a:xfrm>
            <a:off x="7193871" y="4444427"/>
            <a:ext cx="660387" cy="362141"/>
            <a:chOff x="268934" y="673960"/>
            <a:chExt cx="660387" cy="362141"/>
          </a:xfrm>
        </p:grpSpPr>
        <p:pic>
          <p:nvPicPr>
            <p:cNvPr id="2279" name="Picture 2278">
              <a:extLst>
                <a:ext uri="{FF2B5EF4-FFF2-40B4-BE49-F238E27FC236}">
                  <a16:creationId xmlns="" xmlns:a16="http://schemas.microsoft.com/office/drawing/2014/main" id="{8C0CA513-BADE-4ADE-A5C9-2D5FE0F97553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80" name="TextBox 2279">
              <a:extLst>
                <a:ext uri="{FF2B5EF4-FFF2-40B4-BE49-F238E27FC236}">
                  <a16:creationId xmlns="" xmlns:a16="http://schemas.microsoft.com/office/drawing/2014/main" id="{A640BBCA-F324-48A1-959F-F1CF4035A4E2}"/>
                </a:ext>
              </a:extLst>
            </p:cNvPr>
            <p:cNvSpPr txBox="1"/>
            <p:nvPr/>
          </p:nvSpPr>
          <p:spPr>
            <a:xfrm>
              <a:off x="268934" y="820657"/>
              <a:ext cx="660387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800" b="1" dirty="0">
                  <a:latin typeface="Cambria" panose="02040503050406030204" pitchFamily="18" charset="0"/>
                </a:rPr>
                <a:t>NTB</a:t>
              </a:r>
            </a:p>
          </p:txBody>
        </p:sp>
      </p:grpSp>
      <p:grpSp>
        <p:nvGrpSpPr>
          <p:cNvPr id="2282" name="Group 2281">
            <a:extLst>
              <a:ext uri="{FF2B5EF4-FFF2-40B4-BE49-F238E27FC236}">
                <a16:creationId xmlns="" xmlns:a16="http://schemas.microsoft.com/office/drawing/2014/main" id="{7341C109-4D81-495D-992C-7F09CE80B5E5}"/>
              </a:ext>
            </a:extLst>
          </p:cNvPr>
          <p:cNvGrpSpPr/>
          <p:nvPr/>
        </p:nvGrpSpPr>
        <p:grpSpPr>
          <a:xfrm>
            <a:off x="7937147" y="4445752"/>
            <a:ext cx="567891" cy="371135"/>
            <a:chOff x="331048" y="673960"/>
            <a:chExt cx="567891" cy="371135"/>
          </a:xfrm>
        </p:grpSpPr>
        <p:pic>
          <p:nvPicPr>
            <p:cNvPr id="2283" name="Picture 2282">
              <a:extLst>
                <a:ext uri="{FF2B5EF4-FFF2-40B4-BE49-F238E27FC236}">
                  <a16:creationId xmlns="" xmlns:a16="http://schemas.microsoft.com/office/drawing/2014/main" id="{178B0A9A-2AC7-43CA-ACC7-89A1A9C35D8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84" name="TextBox 2283">
              <a:extLst>
                <a:ext uri="{FF2B5EF4-FFF2-40B4-BE49-F238E27FC236}">
                  <a16:creationId xmlns="" xmlns:a16="http://schemas.microsoft.com/office/drawing/2014/main" id="{735D111E-4656-41D5-BDE3-3CA79C8DB0CE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NTT</a:t>
              </a:r>
            </a:p>
          </p:txBody>
        </p:sp>
      </p:grpSp>
      <p:grpSp>
        <p:nvGrpSpPr>
          <p:cNvPr id="2286" name="Group 2285">
            <a:extLst>
              <a:ext uri="{FF2B5EF4-FFF2-40B4-BE49-F238E27FC236}">
                <a16:creationId xmlns="" xmlns:a16="http://schemas.microsoft.com/office/drawing/2014/main" id="{B7FD74A7-457F-487C-AEDC-F72F802DBC86}"/>
              </a:ext>
            </a:extLst>
          </p:cNvPr>
          <p:cNvGrpSpPr/>
          <p:nvPr/>
        </p:nvGrpSpPr>
        <p:grpSpPr>
          <a:xfrm>
            <a:off x="8622284" y="4447077"/>
            <a:ext cx="567891" cy="371135"/>
            <a:chOff x="331048" y="673960"/>
            <a:chExt cx="567891" cy="371135"/>
          </a:xfrm>
        </p:grpSpPr>
        <p:pic>
          <p:nvPicPr>
            <p:cNvPr id="2287" name="Picture 2286">
              <a:extLst>
                <a:ext uri="{FF2B5EF4-FFF2-40B4-BE49-F238E27FC236}">
                  <a16:creationId xmlns="" xmlns:a16="http://schemas.microsoft.com/office/drawing/2014/main" id="{E73EB696-1449-4EE1-9946-414900A61D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88" name="TextBox 2287">
              <a:extLst>
                <a:ext uri="{FF2B5EF4-FFF2-40B4-BE49-F238E27FC236}">
                  <a16:creationId xmlns="" xmlns:a16="http://schemas.microsoft.com/office/drawing/2014/main" id="{40701CF8-1D11-4D21-98AA-1DE642C93E50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290" name="Group 2289">
            <a:extLst>
              <a:ext uri="{FF2B5EF4-FFF2-40B4-BE49-F238E27FC236}">
                <a16:creationId xmlns="" xmlns:a16="http://schemas.microsoft.com/office/drawing/2014/main" id="{88F80B07-EDA4-475C-9A90-2EB575F3C267}"/>
              </a:ext>
            </a:extLst>
          </p:cNvPr>
          <p:cNvGrpSpPr/>
          <p:nvPr/>
        </p:nvGrpSpPr>
        <p:grpSpPr>
          <a:xfrm>
            <a:off x="9306418" y="4451053"/>
            <a:ext cx="595874" cy="377073"/>
            <a:chOff x="327394" y="673960"/>
            <a:chExt cx="595874" cy="377073"/>
          </a:xfrm>
        </p:grpSpPr>
        <p:pic>
          <p:nvPicPr>
            <p:cNvPr id="2291" name="Picture 2290">
              <a:extLst>
                <a:ext uri="{FF2B5EF4-FFF2-40B4-BE49-F238E27FC236}">
                  <a16:creationId xmlns="" xmlns:a16="http://schemas.microsoft.com/office/drawing/2014/main" id="{23A8995B-73EE-486C-8DB8-18A0CD136E4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92" name="TextBox 2291">
              <a:extLst>
                <a:ext uri="{FF2B5EF4-FFF2-40B4-BE49-F238E27FC236}">
                  <a16:creationId xmlns="" xmlns:a16="http://schemas.microsoft.com/office/drawing/2014/main" id="{C9CB510B-DE72-475F-92DA-CC1B7D9B812A}"/>
                </a:ext>
              </a:extLst>
            </p:cNvPr>
            <p:cNvSpPr txBox="1"/>
            <p:nvPr/>
          </p:nvSpPr>
          <p:spPr>
            <a:xfrm>
              <a:off x="327394" y="820201"/>
              <a:ext cx="59587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294" name="Group 2293">
            <a:extLst>
              <a:ext uri="{FF2B5EF4-FFF2-40B4-BE49-F238E27FC236}">
                <a16:creationId xmlns="" xmlns:a16="http://schemas.microsoft.com/office/drawing/2014/main" id="{4B51C06E-CDB0-4012-9EA5-A46AABC37CBE}"/>
              </a:ext>
            </a:extLst>
          </p:cNvPr>
          <p:cNvGrpSpPr/>
          <p:nvPr/>
        </p:nvGrpSpPr>
        <p:grpSpPr>
          <a:xfrm>
            <a:off x="10003160" y="4448403"/>
            <a:ext cx="567891" cy="371135"/>
            <a:chOff x="331048" y="673960"/>
            <a:chExt cx="567891" cy="371135"/>
          </a:xfrm>
        </p:grpSpPr>
        <p:pic>
          <p:nvPicPr>
            <p:cNvPr id="2295" name="Picture 2294">
              <a:extLst>
                <a:ext uri="{FF2B5EF4-FFF2-40B4-BE49-F238E27FC236}">
                  <a16:creationId xmlns="" xmlns:a16="http://schemas.microsoft.com/office/drawing/2014/main" id="{E71AB445-22B5-4607-80AD-1FE7E86BEE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296" name="TextBox 2295">
              <a:extLst>
                <a:ext uri="{FF2B5EF4-FFF2-40B4-BE49-F238E27FC236}">
                  <a16:creationId xmlns="" xmlns:a16="http://schemas.microsoft.com/office/drawing/2014/main" id="{C86DB3B5-F87D-4A93-BBAA-76C41822AD3E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pic>
        <p:nvPicPr>
          <p:cNvPr id="2300" name="Picture 2299">
            <a:extLst>
              <a:ext uri="{FF2B5EF4-FFF2-40B4-BE49-F238E27FC236}">
                <a16:creationId xmlns="" xmlns:a16="http://schemas.microsoft.com/office/drawing/2014/main" id="{1DDAE260-9C29-4ED2-92BE-8ED99EC57A6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0055" y="4450534"/>
            <a:ext cx="469306" cy="277907"/>
          </a:xfrm>
          <a:prstGeom prst="rect">
            <a:avLst/>
          </a:prstGeom>
        </p:spPr>
      </p:pic>
      <p:sp>
        <p:nvSpPr>
          <p:cNvPr id="2301" name="TextBox 2300">
            <a:extLst>
              <a:ext uri="{FF2B5EF4-FFF2-40B4-BE49-F238E27FC236}">
                <a16:creationId xmlns="" xmlns:a16="http://schemas.microsoft.com/office/drawing/2014/main" id="{12E51C6C-7E35-42C5-9AF9-7AEC20544B1A}"/>
              </a:ext>
            </a:extLst>
          </p:cNvPr>
          <p:cNvSpPr txBox="1"/>
          <p:nvPr/>
        </p:nvSpPr>
        <p:spPr>
          <a:xfrm>
            <a:off x="10695887" y="4610020"/>
            <a:ext cx="5678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Maluku</a:t>
            </a:r>
          </a:p>
        </p:txBody>
      </p:sp>
      <p:pic>
        <p:nvPicPr>
          <p:cNvPr id="2302" name="Picture 2301">
            <a:extLst>
              <a:ext uri="{FF2B5EF4-FFF2-40B4-BE49-F238E27FC236}">
                <a16:creationId xmlns="" xmlns:a16="http://schemas.microsoft.com/office/drawing/2014/main" id="{DCD3D990-C876-4FCC-A0DF-CBBAE8C7936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9585" y="4439877"/>
            <a:ext cx="469306" cy="277907"/>
          </a:xfrm>
          <a:prstGeom prst="rect">
            <a:avLst/>
          </a:prstGeom>
        </p:spPr>
      </p:pic>
      <p:sp>
        <p:nvSpPr>
          <p:cNvPr id="2303" name="TextBox 2302">
            <a:extLst>
              <a:ext uri="{FF2B5EF4-FFF2-40B4-BE49-F238E27FC236}">
                <a16:creationId xmlns="" xmlns:a16="http://schemas.microsoft.com/office/drawing/2014/main" id="{B41A3571-73AB-4DDF-B5BC-174A2F4942D2}"/>
              </a:ext>
            </a:extLst>
          </p:cNvPr>
          <p:cNvSpPr txBox="1"/>
          <p:nvPr/>
        </p:nvSpPr>
        <p:spPr>
          <a:xfrm>
            <a:off x="11385417" y="4599363"/>
            <a:ext cx="56789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Papua</a:t>
            </a:r>
          </a:p>
        </p:txBody>
      </p:sp>
      <p:grpSp>
        <p:nvGrpSpPr>
          <p:cNvPr id="2304" name="Group 2303">
            <a:extLst>
              <a:ext uri="{FF2B5EF4-FFF2-40B4-BE49-F238E27FC236}">
                <a16:creationId xmlns="" xmlns:a16="http://schemas.microsoft.com/office/drawing/2014/main" id="{C2AFD8FD-9838-49BE-80F2-4CE954D3E076}"/>
              </a:ext>
            </a:extLst>
          </p:cNvPr>
          <p:cNvGrpSpPr/>
          <p:nvPr/>
        </p:nvGrpSpPr>
        <p:grpSpPr>
          <a:xfrm>
            <a:off x="165761" y="4768677"/>
            <a:ext cx="685196" cy="375211"/>
            <a:chOff x="9080013" y="4860577"/>
            <a:chExt cx="685196" cy="375211"/>
          </a:xfrm>
        </p:grpSpPr>
        <p:grpSp>
          <p:nvGrpSpPr>
            <p:cNvPr id="2305" name="Group 2304">
              <a:extLst>
                <a:ext uri="{FF2B5EF4-FFF2-40B4-BE49-F238E27FC236}">
                  <a16:creationId xmlns="" xmlns:a16="http://schemas.microsoft.com/office/drawing/2014/main" id="{61DF6763-4925-4915-8277-B6AF58C5892F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308" name="TextBox 2307">
                <a:extLst>
                  <a:ext uri="{FF2B5EF4-FFF2-40B4-BE49-F238E27FC236}">
                    <a16:creationId xmlns="" xmlns:a16="http://schemas.microsoft.com/office/drawing/2014/main" id="{7AADA185-2F8F-44DD-AB3D-EA7BD050D36B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309" name="TextBox 2308">
                <a:extLst>
                  <a:ext uri="{FF2B5EF4-FFF2-40B4-BE49-F238E27FC236}">
                    <a16:creationId xmlns="" xmlns:a16="http://schemas.microsoft.com/office/drawing/2014/main" id="{92D9FF8D-19FA-4C3A-81B4-E0B74129671A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310" name="Group 2309">
                <a:extLst>
                  <a:ext uri="{FF2B5EF4-FFF2-40B4-BE49-F238E27FC236}">
                    <a16:creationId xmlns="" xmlns:a16="http://schemas.microsoft.com/office/drawing/2014/main" id="{E4CC8AD4-9A6D-4C48-AD86-CA0A37DB465E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315" name="Straight Connector 2314">
                  <a:extLst>
                    <a:ext uri="{FF2B5EF4-FFF2-40B4-BE49-F238E27FC236}">
                      <a16:creationId xmlns="" xmlns:a16="http://schemas.microsoft.com/office/drawing/2014/main" id="{F21AE33A-3141-46A8-BFCC-C7BADA20426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16" name="Straight Connector 2315">
                  <a:extLst>
                    <a:ext uri="{FF2B5EF4-FFF2-40B4-BE49-F238E27FC236}">
                      <a16:creationId xmlns="" xmlns:a16="http://schemas.microsoft.com/office/drawing/2014/main" id="{4CE8A32B-3C9B-42F6-A13C-C5F8B2655EF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17" name="Straight Connector 2316">
                  <a:extLst>
                    <a:ext uri="{FF2B5EF4-FFF2-40B4-BE49-F238E27FC236}">
                      <a16:creationId xmlns="" xmlns:a16="http://schemas.microsoft.com/office/drawing/2014/main" id="{2E2240DC-6EAB-450E-BF84-1E699C3D0D2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18" name="Straight Connector 2317">
                  <a:extLst>
                    <a:ext uri="{FF2B5EF4-FFF2-40B4-BE49-F238E27FC236}">
                      <a16:creationId xmlns="" xmlns:a16="http://schemas.microsoft.com/office/drawing/2014/main" id="{9B2FA083-E643-49A5-9856-17CB731DB9D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311" name="Straight Connector 2310">
                <a:extLst>
                  <a:ext uri="{FF2B5EF4-FFF2-40B4-BE49-F238E27FC236}">
                    <a16:creationId xmlns="" xmlns:a16="http://schemas.microsoft.com/office/drawing/2014/main" id="{B8D6CDFC-968B-4BBA-884C-8D56A0220B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2" name="Straight Connector 2311">
                <a:extLst>
                  <a:ext uri="{FF2B5EF4-FFF2-40B4-BE49-F238E27FC236}">
                    <a16:creationId xmlns="" xmlns:a16="http://schemas.microsoft.com/office/drawing/2014/main" id="{59974C9D-AA96-4476-A058-1A167B99FD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13" name="TextBox 2312">
                <a:extLst>
                  <a:ext uri="{FF2B5EF4-FFF2-40B4-BE49-F238E27FC236}">
                    <a16:creationId xmlns="" xmlns:a16="http://schemas.microsoft.com/office/drawing/2014/main" id="{53A387F6-62A4-40FF-8785-B6CB823E2BDD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96</a:t>
                </a:r>
              </a:p>
            </p:txBody>
          </p:sp>
          <p:sp>
            <p:nvSpPr>
              <p:cNvPr id="2314" name="TextBox 2313">
                <a:extLst>
                  <a:ext uri="{FF2B5EF4-FFF2-40B4-BE49-F238E27FC236}">
                    <a16:creationId xmlns="" xmlns:a16="http://schemas.microsoft.com/office/drawing/2014/main" id="{FC4CA982-1CCF-4BBD-85D5-6D5E85929B84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225</a:t>
                </a:r>
              </a:p>
            </p:txBody>
          </p:sp>
        </p:grpSp>
        <p:sp>
          <p:nvSpPr>
            <p:cNvPr id="2306" name="TextBox 2305">
              <a:extLst>
                <a:ext uri="{FF2B5EF4-FFF2-40B4-BE49-F238E27FC236}">
                  <a16:creationId xmlns="" xmlns:a16="http://schemas.microsoft.com/office/drawing/2014/main" id="{A738C67E-12D9-439C-BC48-A181886E3FB5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307" name="TextBox 2306">
              <a:extLst>
                <a:ext uri="{FF2B5EF4-FFF2-40B4-BE49-F238E27FC236}">
                  <a16:creationId xmlns="" xmlns:a16="http://schemas.microsoft.com/office/drawing/2014/main" id="{82EB3B4B-A626-4E65-AE55-AF887C1F91CB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319" name="Group 2318">
            <a:extLst>
              <a:ext uri="{FF2B5EF4-FFF2-40B4-BE49-F238E27FC236}">
                <a16:creationId xmlns="" xmlns:a16="http://schemas.microsoft.com/office/drawing/2014/main" id="{152A6B22-4F1C-4C1E-A207-9FC2907620DD}"/>
              </a:ext>
            </a:extLst>
          </p:cNvPr>
          <p:cNvGrpSpPr/>
          <p:nvPr/>
        </p:nvGrpSpPr>
        <p:grpSpPr>
          <a:xfrm>
            <a:off x="855774" y="4764847"/>
            <a:ext cx="685196" cy="375211"/>
            <a:chOff x="9080013" y="4860577"/>
            <a:chExt cx="685196" cy="375211"/>
          </a:xfrm>
        </p:grpSpPr>
        <p:grpSp>
          <p:nvGrpSpPr>
            <p:cNvPr id="2320" name="Group 2319">
              <a:extLst>
                <a:ext uri="{FF2B5EF4-FFF2-40B4-BE49-F238E27FC236}">
                  <a16:creationId xmlns="" xmlns:a16="http://schemas.microsoft.com/office/drawing/2014/main" id="{5903F855-B220-486A-A43F-6043895A5802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323" name="TextBox 2322">
                <a:extLst>
                  <a:ext uri="{FF2B5EF4-FFF2-40B4-BE49-F238E27FC236}">
                    <a16:creationId xmlns="" xmlns:a16="http://schemas.microsoft.com/office/drawing/2014/main" id="{5BC26A55-C116-4A08-93AC-CDAD5F376DE5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324" name="TextBox 2323">
                <a:extLst>
                  <a:ext uri="{FF2B5EF4-FFF2-40B4-BE49-F238E27FC236}">
                    <a16:creationId xmlns="" xmlns:a16="http://schemas.microsoft.com/office/drawing/2014/main" id="{C1181642-E366-4848-BDFD-00EC29C83B46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325" name="Group 2324">
                <a:extLst>
                  <a:ext uri="{FF2B5EF4-FFF2-40B4-BE49-F238E27FC236}">
                    <a16:creationId xmlns="" xmlns:a16="http://schemas.microsoft.com/office/drawing/2014/main" id="{0C0840C3-A615-43DF-B934-D28902125114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330" name="Straight Connector 2329">
                  <a:extLst>
                    <a:ext uri="{FF2B5EF4-FFF2-40B4-BE49-F238E27FC236}">
                      <a16:creationId xmlns="" xmlns:a16="http://schemas.microsoft.com/office/drawing/2014/main" id="{F76A7C98-52D7-4E81-AE0C-32A6E275E1F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31" name="Straight Connector 2330">
                  <a:extLst>
                    <a:ext uri="{FF2B5EF4-FFF2-40B4-BE49-F238E27FC236}">
                      <a16:creationId xmlns="" xmlns:a16="http://schemas.microsoft.com/office/drawing/2014/main" id="{599A92F9-9C9B-4379-AE11-738FC3BBBF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32" name="Straight Connector 2331">
                  <a:extLst>
                    <a:ext uri="{FF2B5EF4-FFF2-40B4-BE49-F238E27FC236}">
                      <a16:creationId xmlns="" xmlns:a16="http://schemas.microsoft.com/office/drawing/2014/main" id="{4E1A264C-5FFA-46DC-8BED-417386EB7B2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33" name="Straight Connector 2332">
                  <a:extLst>
                    <a:ext uri="{FF2B5EF4-FFF2-40B4-BE49-F238E27FC236}">
                      <a16:creationId xmlns="" xmlns:a16="http://schemas.microsoft.com/office/drawing/2014/main" id="{DC0E34FC-CAB6-4D78-95B5-69B80CF7748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326" name="Straight Connector 2325">
                <a:extLst>
                  <a:ext uri="{FF2B5EF4-FFF2-40B4-BE49-F238E27FC236}">
                    <a16:creationId xmlns="" xmlns:a16="http://schemas.microsoft.com/office/drawing/2014/main" id="{36294070-BA06-4F11-85A9-F79B689AC3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7" name="Straight Connector 2326">
                <a:extLst>
                  <a:ext uri="{FF2B5EF4-FFF2-40B4-BE49-F238E27FC236}">
                    <a16:creationId xmlns="" xmlns:a16="http://schemas.microsoft.com/office/drawing/2014/main" id="{72D63DFD-2719-43B5-8616-75E9CABB16D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28" name="TextBox 2327">
                <a:extLst>
                  <a:ext uri="{FF2B5EF4-FFF2-40B4-BE49-F238E27FC236}">
                    <a16:creationId xmlns="" xmlns:a16="http://schemas.microsoft.com/office/drawing/2014/main" id="{071BA318-F2CF-4FF6-8058-F545AE7324DD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30</a:t>
                </a:r>
              </a:p>
            </p:txBody>
          </p:sp>
          <p:sp>
            <p:nvSpPr>
              <p:cNvPr id="2329" name="TextBox 2328">
                <a:extLst>
                  <a:ext uri="{FF2B5EF4-FFF2-40B4-BE49-F238E27FC236}">
                    <a16:creationId xmlns="" xmlns:a16="http://schemas.microsoft.com/office/drawing/2014/main" id="{70BC907B-4B23-42EC-9FF9-B39C97B3A2AC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169</a:t>
                </a:r>
              </a:p>
            </p:txBody>
          </p:sp>
        </p:grpSp>
        <p:sp>
          <p:nvSpPr>
            <p:cNvPr id="2321" name="TextBox 2320">
              <a:extLst>
                <a:ext uri="{FF2B5EF4-FFF2-40B4-BE49-F238E27FC236}">
                  <a16:creationId xmlns="" xmlns:a16="http://schemas.microsoft.com/office/drawing/2014/main" id="{81BA1223-D524-4D6D-84BE-289E13C9183A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322" name="TextBox 2321">
              <a:extLst>
                <a:ext uri="{FF2B5EF4-FFF2-40B4-BE49-F238E27FC236}">
                  <a16:creationId xmlns="" xmlns:a16="http://schemas.microsoft.com/office/drawing/2014/main" id="{16A03DF5-35CA-4937-B134-0184074B2F5E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334" name="Group 2333">
            <a:extLst>
              <a:ext uri="{FF2B5EF4-FFF2-40B4-BE49-F238E27FC236}">
                <a16:creationId xmlns="" xmlns:a16="http://schemas.microsoft.com/office/drawing/2014/main" id="{04A62A49-5F45-490F-9F94-AF18CAC8FEC4}"/>
              </a:ext>
            </a:extLst>
          </p:cNvPr>
          <p:cNvGrpSpPr/>
          <p:nvPr/>
        </p:nvGrpSpPr>
        <p:grpSpPr>
          <a:xfrm>
            <a:off x="1541190" y="4770208"/>
            <a:ext cx="685196" cy="375211"/>
            <a:chOff x="9080013" y="4860577"/>
            <a:chExt cx="685196" cy="375211"/>
          </a:xfrm>
        </p:grpSpPr>
        <p:grpSp>
          <p:nvGrpSpPr>
            <p:cNvPr id="2335" name="Group 2334">
              <a:extLst>
                <a:ext uri="{FF2B5EF4-FFF2-40B4-BE49-F238E27FC236}">
                  <a16:creationId xmlns="" xmlns:a16="http://schemas.microsoft.com/office/drawing/2014/main" id="{48F0D4D1-DC00-4798-B738-40E96C76AD27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338" name="TextBox 2337">
                <a:extLst>
                  <a:ext uri="{FF2B5EF4-FFF2-40B4-BE49-F238E27FC236}">
                    <a16:creationId xmlns="" xmlns:a16="http://schemas.microsoft.com/office/drawing/2014/main" id="{7D7D01B6-6A1F-42BD-A077-68A457B9B741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339" name="TextBox 2338">
                <a:extLst>
                  <a:ext uri="{FF2B5EF4-FFF2-40B4-BE49-F238E27FC236}">
                    <a16:creationId xmlns="" xmlns:a16="http://schemas.microsoft.com/office/drawing/2014/main" id="{104041A5-4FA4-4C26-8254-108204240C6B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340" name="Group 2339">
                <a:extLst>
                  <a:ext uri="{FF2B5EF4-FFF2-40B4-BE49-F238E27FC236}">
                    <a16:creationId xmlns="" xmlns:a16="http://schemas.microsoft.com/office/drawing/2014/main" id="{0FDD34B3-DF1E-41A5-9EF1-921F3E8AA520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345" name="Straight Connector 2344">
                  <a:extLst>
                    <a:ext uri="{FF2B5EF4-FFF2-40B4-BE49-F238E27FC236}">
                      <a16:creationId xmlns="" xmlns:a16="http://schemas.microsoft.com/office/drawing/2014/main" id="{6522BFDF-3311-4292-B0C6-DC0509C7777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46" name="Straight Connector 2345">
                  <a:extLst>
                    <a:ext uri="{FF2B5EF4-FFF2-40B4-BE49-F238E27FC236}">
                      <a16:creationId xmlns="" xmlns:a16="http://schemas.microsoft.com/office/drawing/2014/main" id="{9661D162-4537-4D13-8B0B-BA3C7EF90C8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47" name="Straight Connector 2346">
                  <a:extLst>
                    <a:ext uri="{FF2B5EF4-FFF2-40B4-BE49-F238E27FC236}">
                      <a16:creationId xmlns="" xmlns:a16="http://schemas.microsoft.com/office/drawing/2014/main" id="{66CC455C-2969-4508-8E3D-11F69EED757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48" name="Straight Connector 2347">
                  <a:extLst>
                    <a:ext uri="{FF2B5EF4-FFF2-40B4-BE49-F238E27FC236}">
                      <a16:creationId xmlns="" xmlns:a16="http://schemas.microsoft.com/office/drawing/2014/main" id="{D68D79D4-345D-4AC8-A640-54E670135CF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341" name="Straight Connector 2340">
                <a:extLst>
                  <a:ext uri="{FF2B5EF4-FFF2-40B4-BE49-F238E27FC236}">
                    <a16:creationId xmlns="" xmlns:a16="http://schemas.microsoft.com/office/drawing/2014/main" id="{C856E5C8-D151-4678-BF99-1713338360B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2" name="Straight Connector 2341">
                <a:extLst>
                  <a:ext uri="{FF2B5EF4-FFF2-40B4-BE49-F238E27FC236}">
                    <a16:creationId xmlns="" xmlns:a16="http://schemas.microsoft.com/office/drawing/2014/main" id="{D04EE0D1-3FCC-4871-A40B-58116863B2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43" name="TextBox 2342">
                <a:extLst>
                  <a:ext uri="{FF2B5EF4-FFF2-40B4-BE49-F238E27FC236}">
                    <a16:creationId xmlns="" xmlns:a16="http://schemas.microsoft.com/office/drawing/2014/main" id="{3A34E6C1-F8C7-45D4-84C2-97BD03420937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6</a:t>
                </a:r>
              </a:p>
            </p:txBody>
          </p:sp>
          <p:sp>
            <p:nvSpPr>
              <p:cNvPr id="2344" name="TextBox 2343">
                <a:extLst>
                  <a:ext uri="{FF2B5EF4-FFF2-40B4-BE49-F238E27FC236}">
                    <a16:creationId xmlns="" xmlns:a16="http://schemas.microsoft.com/office/drawing/2014/main" id="{BF3663CE-0D86-4D9F-B112-5CB21E455F1A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59</a:t>
                </a:r>
              </a:p>
            </p:txBody>
          </p:sp>
        </p:grpSp>
        <p:sp>
          <p:nvSpPr>
            <p:cNvPr id="2336" name="TextBox 2335">
              <a:extLst>
                <a:ext uri="{FF2B5EF4-FFF2-40B4-BE49-F238E27FC236}">
                  <a16:creationId xmlns="" xmlns:a16="http://schemas.microsoft.com/office/drawing/2014/main" id="{E8DF8154-F345-4CA0-B639-6C84B7CD2AD9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337" name="TextBox 2336">
              <a:extLst>
                <a:ext uri="{FF2B5EF4-FFF2-40B4-BE49-F238E27FC236}">
                  <a16:creationId xmlns="" xmlns:a16="http://schemas.microsoft.com/office/drawing/2014/main" id="{F1EAE79C-FC07-4E07-ACFD-A9E07FD5D59D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349" name="Group 2348">
            <a:extLst>
              <a:ext uri="{FF2B5EF4-FFF2-40B4-BE49-F238E27FC236}">
                <a16:creationId xmlns="" xmlns:a16="http://schemas.microsoft.com/office/drawing/2014/main" id="{B6D7F463-6FDC-40AF-96E3-3BC4429422A7}"/>
              </a:ext>
            </a:extLst>
          </p:cNvPr>
          <p:cNvGrpSpPr/>
          <p:nvPr/>
        </p:nvGrpSpPr>
        <p:grpSpPr>
          <a:xfrm>
            <a:off x="2226607" y="4766379"/>
            <a:ext cx="685196" cy="375211"/>
            <a:chOff x="9080013" y="4860577"/>
            <a:chExt cx="685196" cy="375211"/>
          </a:xfrm>
        </p:grpSpPr>
        <p:grpSp>
          <p:nvGrpSpPr>
            <p:cNvPr id="2350" name="Group 2349">
              <a:extLst>
                <a:ext uri="{FF2B5EF4-FFF2-40B4-BE49-F238E27FC236}">
                  <a16:creationId xmlns="" xmlns:a16="http://schemas.microsoft.com/office/drawing/2014/main" id="{8A3C8FEB-53B0-442C-86FE-C1B384DBC868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353" name="TextBox 2352">
                <a:extLst>
                  <a:ext uri="{FF2B5EF4-FFF2-40B4-BE49-F238E27FC236}">
                    <a16:creationId xmlns="" xmlns:a16="http://schemas.microsoft.com/office/drawing/2014/main" id="{5BEDF977-C07A-4044-A578-A421DF439421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354" name="TextBox 2353">
                <a:extLst>
                  <a:ext uri="{FF2B5EF4-FFF2-40B4-BE49-F238E27FC236}">
                    <a16:creationId xmlns="" xmlns:a16="http://schemas.microsoft.com/office/drawing/2014/main" id="{4C13DD32-E8ED-42A7-A0C3-E77D35CA36AA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355" name="Group 2354">
                <a:extLst>
                  <a:ext uri="{FF2B5EF4-FFF2-40B4-BE49-F238E27FC236}">
                    <a16:creationId xmlns="" xmlns:a16="http://schemas.microsoft.com/office/drawing/2014/main" id="{01AABB06-4440-4C82-85BF-5049372CB83F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360" name="Straight Connector 2359">
                  <a:extLst>
                    <a:ext uri="{FF2B5EF4-FFF2-40B4-BE49-F238E27FC236}">
                      <a16:creationId xmlns="" xmlns:a16="http://schemas.microsoft.com/office/drawing/2014/main" id="{1A47F129-6EC5-43E7-B177-9B15926E436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61" name="Straight Connector 2360">
                  <a:extLst>
                    <a:ext uri="{FF2B5EF4-FFF2-40B4-BE49-F238E27FC236}">
                      <a16:creationId xmlns="" xmlns:a16="http://schemas.microsoft.com/office/drawing/2014/main" id="{0D713EA2-0F02-49C5-8E71-FE90EE94766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62" name="Straight Connector 2361">
                  <a:extLst>
                    <a:ext uri="{FF2B5EF4-FFF2-40B4-BE49-F238E27FC236}">
                      <a16:creationId xmlns="" xmlns:a16="http://schemas.microsoft.com/office/drawing/2014/main" id="{BEF4711C-123B-4D6D-91C8-8C6CC6FC67F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63" name="Straight Connector 2362">
                  <a:extLst>
                    <a:ext uri="{FF2B5EF4-FFF2-40B4-BE49-F238E27FC236}">
                      <a16:creationId xmlns="" xmlns:a16="http://schemas.microsoft.com/office/drawing/2014/main" id="{3532C118-DE80-4B54-BF3C-3AA1CAACC18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356" name="Straight Connector 2355">
                <a:extLst>
                  <a:ext uri="{FF2B5EF4-FFF2-40B4-BE49-F238E27FC236}">
                    <a16:creationId xmlns="" xmlns:a16="http://schemas.microsoft.com/office/drawing/2014/main" id="{78255808-2CF0-4148-8829-F0ECD8C930C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7" name="Straight Connector 2356">
                <a:extLst>
                  <a:ext uri="{FF2B5EF4-FFF2-40B4-BE49-F238E27FC236}">
                    <a16:creationId xmlns="" xmlns:a16="http://schemas.microsoft.com/office/drawing/2014/main" id="{7A45CDAF-3EBA-49BC-9CFE-8D0EFABF4C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58" name="TextBox 2357">
                <a:extLst>
                  <a:ext uri="{FF2B5EF4-FFF2-40B4-BE49-F238E27FC236}">
                    <a16:creationId xmlns="" xmlns:a16="http://schemas.microsoft.com/office/drawing/2014/main" id="{3D68B394-8343-4DFE-BB1A-60711CE1F2FC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14</a:t>
                </a:r>
              </a:p>
            </p:txBody>
          </p:sp>
          <p:sp>
            <p:nvSpPr>
              <p:cNvPr id="2359" name="TextBox 2358">
                <a:extLst>
                  <a:ext uri="{FF2B5EF4-FFF2-40B4-BE49-F238E27FC236}">
                    <a16:creationId xmlns="" xmlns:a16="http://schemas.microsoft.com/office/drawing/2014/main" id="{67F04D8E-8158-44C9-8D15-CC381217D62D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25</a:t>
                </a:r>
              </a:p>
            </p:txBody>
          </p:sp>
        </p:grpSp>
        <p:sp>
          <p:nvSpPr>
            <p:cNvPr id="2351" name="TextBox 2350">
              <a:extLst>
                <a:ext uri="{FF2B5EF4-FFF2-40B4-BE49-F238E27FC236}">
                  <a16:creationId xmlns="" xmlns:a16="http://schemas.microsoft.com/office/drawing/2014/main" id="{8B9644B5-AB47-4CD1-A9FF-535CB87F7FF2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352" name="TextBox 2351">
              <a:extLst>
                <a:ext uri="{FF2B5EF4-FFF2-40B4-BE49-F238E27FC236}">
                  <a16:creationId xmlns="" xmlns:a16="http://schemas.microsoft.com/office/drawing/2014/main" id="{E106C694-6693-4322-BADB-9E25CF214449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364" name="Group 2363">
            <a:extLst>
              <a:ext uri="{FF2B5EF4-FFF2-40B4-BE49-F238E27FC236}">
                <a16:creationId xmlns="" xmlns:a16="http://schemas.microsoft.com/office/drawing/2014/main" id="{C8E3EA3A-C540-4CB8-B904-80C854AD0B88}"/>
              </a:ext>
            </a:extLst>
          </p:cNvPr>
          <p:cNvGrpSpPr/>
          <p:nvPr/>
        </p:nvGrpSpPr>
        <p:grpSpPr>
          <a:xfrm>
            <a:off x="2893644" y="4785239"/>
            <a:ext cx="594753" cy="342904"/>
            <a:chOff x="9080013" y="4874076"/>
            <a:chExt cx="594753" cy="342904"/>
          </a:xfrm>
        </p:grpSpPr>
        <p:grpSp>
          <p:nvGrpSpPr>
            <p:cNvPr id="2365" name="Group 2364">
              <a:extLst>
                <a:ext uri="{FF2B5EF4-FFF2-40B4-BE49-F238E27FC236}">
                  <a16:creationId xmlns="" xmlns:a16="http://schemas.microsoft.com/office/drawing/2014/main" id="{37C1BA79-596B-4B92-8981-59522F4E0964}"/>
                </a:ext>
              </a:extLst>
            </p:cNvPr>
            <p:cNvGrpSpPr/>
            <p:nvPr/>
          </p:nvGrpSpPr>
          <p:grpSpPr>
            <a:xfrm>
              <a:off x="9140523" y="4900545"/>
              <a:ext cx="534243" cy="306339"/>
              <a:chOff x="9140523" y="4900545"/>
              <a:chExt cx="534243" cy="306339"/>
            </a:xfrm>
          </p:grpSpPr>
          <p:sp>
            <p:nvSpPr>
              <p:cNvPr id="2368" name="TextBox 2367">
                <a:extLst>
                  <a:ext uri="{FF2B5EF4-FFF2-40B4-BE49-F238E27FC236}">
                    <a16:creationId xmlns="" xmlns:a16="http://schemas.microsoft.com/office/drawing/2014/main" id="{61EE9E85-058A-46CD-815B-14142CEBDDC9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369" name="TextBox 2368">
                <a:extLst>
                  <a:ext uri="{FF2B5EF4-FFF2-40B4-BE49-F238E27FC236}">
                    <a16:creationId xmlns="" xmlns:a16="http://schemas.microsoft.com/office/drawing/2014/main" id="{319A8AF5-4EB9-4922-8BEF-12199C8FF205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370" name="Group 2369">
                <a:extLst>
                  <a:ext uri="{FF2B5EF4-FFF2-40B4-BE49-F238E27FC236}">
                    <a16:creationId xmlns="" xmlns:a16="http://schemas.microsoft.com/office/drawing/2014/main" id="{E2525122-964D-44CA-9793-C102B4967B47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375" name="Straight Connector 2374">
                  <a:extLst>
                    <a:ext uri="{FF2B5EF4-FFF2-40B4-BE49-F238E27FC236}">
                      <a16:creationId xmlns="" xmlns:a16="http://schemas.microsoft.com/office/drawing/2014/main" id="{2794552E-4673-46C0-B93A-F905FB9B678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76" name="Straight Connector 2375">
                  <a:extLst>
                    <a:ext uri="{FF2B5EF4-FFF2-40B4-BE49-F238E27FC236}">
                      <a16:creationId xmlns="" xmlns:a16="http://schemas.microsoft.com/office/drawing/2014/main" id="{110C0FF5-C2EC-4ADD-9EF4-2DFCA082D2B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77" name="Straight Connector 2376">
                  <a:extLst>
                    <a:ext uri="{FF2B5EF4-FFF2-40B4-BE49-F238E27FC236}">
                      <a16:creationId xmlns="" xmlns:a16="http://schemas.microsoft.com/office/drawing/2014/main" id="{D684F630-5E3C-4C31-BB31-43A4035BE6D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78" name="Straight Connector 2377">
                  <a:extLst>
                    <a:ext uri="{FF2B5EF4-FFF2-40B4-BE49-F238E27FC236}">
                      <a16:creationId xmlns="" xmlns:a16="http://schemas.microsoft.com/office/drawing/2014/main" id="{0234F64B-7EBA-400D-B805-D1C17DBE85B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371" name="Straight Connector 2370">
                <a:extLst>
                  <a:ext uri="{FF2B5EF4-FFF2-40B4-BE49-F238E27FC236}">
                    <a16:creationId xmlns="" xmlns:a16="http://schemas.microsoft.com/office/drawing/2014/main" id="{E91CED96-FACA-4772-89DF-F473379AA0B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2" name="Straight Connector 2371">
                <a:extLst>
                  <a:ext uri="{FF2B5EF4-FFF2-40B4-BE49-F238E27FC236}">
                    <a16:creationId xmlns="" xmlns:a16="http://schemas.microsoft.com/office/drawing/2014/main" id="{33B8B65C-9B70-4398-8AA1-A38E163743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66" name="TextBox 2365">
              <a:extLst>
                <a:ext uri="{FF2B5EF4-FFF2-40B4-BE49-F238E27FC236}">
                  <a16:creationId xmlns="" xmlns:a16="http://schemas.microsoft.com/office/drawing/2014/main" id="{8BC99410-0F08-413C-8614-4DBE69E829F1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367" name="TextBox 2366">
              <a:extLst>
                <a:ext uri="{FF2B5EF4-FFF2-40B4-BE49-F238E27FC236}">
                  <a16:creationId xmlns="" xmlns:a16="http://schemas.microsoft.com/office/drawing/2014/main" id="{F17F8112-42EC-409E-8B83-522807A6484F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379" name="Group 2378">
            <a:extLst>
              <a:ext uri="{FF2B5EF4-FFF2-40B4-BE49-F238E27FC236}">
                <a16:creationId xmlns="" xmlns:a16="http://schemas.microsoft.com/office/drawing/2014/main" id="{9E413384-D8C3-4268-B866-490401CCE9E7}"/>
              </a:ext>
            </a:extLst>
          </p:cNvPr>
          <p:cNvGrpSpPr/>
          <p:nvPr/>
        </p:nvGrpSpPr>
        <p:grpSpPr>
          <a:xfrm>
            <a:off x="3666366" y="4763316"/>
            <a:ext cx="685196" cy="375211"/>
            <a:chOff x="9080013" y="4860577"/>
            <a:chExt cx="685196" cy="375211"/>
          </a:xfrm>
        </p:grpSpPr>
        <p:grpSp>
          <p:nvGrpSpPr>
            <p:cNvPr id="2380" name="Group 2379">
              <a:extLst>
                <a:ext uri="{FF2B5EF4-FFF2-40B4-BE49-F238E27FC236}">
                  <a16:creationId xmlns="" xmlns:a16="http://schemas.microsoft.com/office/drawing/2014/main" id="{2E718539-8C29-431E-8F64-5A9B9CA095F1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383" name="TextBox 2382">
                <a:extLst>
                  <a:ext uri="{FF2B5EF4-FFF2-40B4-BE49-F238E27FC236}">
                    <a16:creationId xmlns="" xmlns:a16="http://schemas.microsoft.com/office/drawing/2014/main" id="{75528726-E628-46B0-B6EA-AE507394B39F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384" name="TextBox 2383">
                <a:extLst>
                  <a:ext uri="{FF2B5EF4-FFF2-40B4-BE49-F238E27FC236}">
                    <a16:creationId xmlns="" xmlns:a16="http://schemas.microsoft.com/office/drawing/2014/main" id="{8C35B245-FDB2-4D6B-8AEE-8DA3C834404E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385" name="Group 2384">
                <a:extLst>
                  <a:ext uri="{FF2B5EF4-FFF2-40B4-BE49-F238E27FC236}">
                    <a16:creationId xmlns="" xmlns:a16="http://schemas.microsoft.com/office/drawing/2014/main" id="{8D8925CC-D606-48B0-AE35-D9952E22D3FB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390" name="Straight Connector 2389">
                  <a:extLst>
                    <a:ext uri="{FF2B5EF4-FFF2-40B4-BE49-F238E27FC236}">
                      <a16:creationId xmlns="" xmlns:a16="http://schemas.microsoft.com/office/drawing/2014/main" id="{9E2B4826-8435-4271-98E8-2367CFD06AC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91" name="Straight Connector 2390">
                  <a:extLst>
                    <a:ext uri="{FF2B5EF4-FFF2-40B4-BE49-F238E27FC236}">
                      <a16:creationId xmlns="" xmlns:a16="http://schemas.microsoft.com/office/drawing/2014/main" id="{EC0258C7-C093-478D-993E-B18833FDD06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92" name="Straight Connector 2391">
                  <a:extLst>
                    <a:ext uri="{FF2B5EF4-FFF2-40B4-BE49-F238E27FC236}">
                      <a16:creationId xmlns="" xmlns:a16="http://schemas.microsoft.com/office/drawing/2014/main" id="{E7F4AAC3-6A68-4F7F-883F-ADA04BB0F7A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393" name="Straight Connector 2392">
                  <a:extLst>
                    <a:ext uri="{FF2B5EF4-FFF2-40B4-BE49-F238E27FC236}">
                      <a16:creationId xmlns="" xmlns:a16="http://schemas.microsoft.com/office/drawing/2014/main" id="{071D7E47-6005-4881-BB09-F6A798F64D6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386" name="Straight Connector 2385">
                <a:extLst>
                  <a:ext uri="{FF2B5EF4-FFF2-40B4-BE49-F238E27FC236}">
                    <a16:creationId xmlns="" xmlns:a16="http://schemas.microsoft.com/office/drawing/2014/main" id="{05937738-8E29-46DD-8A01-31E132D9298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7" name="Straight Connector 2386">
                <a:extLst>
                  <a:ext uri="{FF2B5EF4-FFF2-40B4-BE49-F238E27FC236}">
                    <a16:creationId xmlns="" xmlns:a16="http://schemas.microsoft.com/office/drawing/2014/main" id="{99C0B587-B88F-41EF-86EC-B37987DCD8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88" name="TextBox 2387">
                <a:extLst>
                  <a:ext uri="{FF2B5EF4-FFF2-40B4-BE49-F238E27FC236}">
                    <a16:creationId xmlns="" xmlns:a16="http://schemas.microsoft.com/office/drawing/2014/main" id="{183F1CBA-28A0-4879-9A11-7AB3ADA89688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496</a:t>
                </a:r>
              </a:p>
            </p:txBody>
          </p:sp>
          <p:sp>
            <p:nvSpPr>
              <p:cNvPr id="2389" name="TextBox 2388">
                <a:extLst>
                  <a:ext uri="{FF2B5EF4-FFF2-40B4-BE49-F238E27FC236}">
                    <a16:creationId xmlns="" xmlns:a16="http://schemas.microsoft.com/office/drawing/2014/main" id="{D1AA250A-EE7A-488B-9CC3-ACE5A130DDAB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656</a:t>
                </a:r>
              </a:p>
            </p:txBody>
          </p:sp>
        </p:grpSp>
        <p:sp>
          <p:nvSpPr>
            <p:cNvPr id="2381" name="TextBox 2380">
              <a:extLst>
                <a:ext uri="{FF2B5EF4-FFF2-40B4-BE49-F238E27FC236}">
                  <a16:creationId xmlns="" xmlns:a16="http://schemas.microsoft.com/office/drawing/2014/main" id="{2878AD9E-8789-432C-B379-148CB1E8E180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382" name="TextBox 2381">
              <a:extLst>
                <a:ext uri="{FF2B5EF4-FFF2-40B4-BE49-F238E27FC236}">
                  <a16:creationId xmlns="" xmlns:a16="http://schemas.microsoft.com/office/drawing/2014/main" id="{2EF1DF55-BD59-4286-9AF8-45D091E68240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394" name="Group 2393">
            <a:extLst>
              <a:ext uri="{FF2B5EF4-FFF2-40B4-BE49-F238E27FC236}">
                <a16:creationId xmlns="" xmlns:a16="http://schemas.microsoft.com/office/drawing/2014/main" id="{E78E4266-6A94-4962-B8D7-3264DF601248}"/>
              </a:ext>
            </a:extLst>
          </p:cNvPr>
          <p:cNvGrpSpPr/>
          <p:nvPr/>
        </p:nvGrpSpPr>
        <p:grpSpPr>
          <a:xfrm>
            <a:off x="4365568" y="4759487"/>
            <a:ext cx="685196" cy="375211"/>
            <a:chOff x="9080013" y="4860577"/>
            <a:chExt cx="685196" cy="375211"/>
          </a:xfrm>
        </p:grpSpPr>
        <p:grpSp>
          <p:nvGrpSpPr>
            <p:cNvPr id="2395" name="Group 2394">
              <a:extLst>
                <a:ext uri="{FF2B5EF4-FFF2-40B4-BE49-F238E27FC236}">
                  <a16:creationId xmlns="" xmlns:a16="http://schemas.microsoft.com/office/drawing/2014/main" id="{C660C7BA-0B35-49D7-A45A-2FB235830FCF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398" name="TextBox 2397">
                <a:extLst>
                  <a:ext uri="{FF2B5EF4-FFF2-40B4-BE49-F238E27FC236}">
                    <a16:creationId xmlns="" xmlns:a16="http://schemas.microsoft.com/office/drawing/2014/main" id="{915D24A2-1182-4F55-8924-3A0B14520223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399" name="TextBox 2398">
                <a:extLst>
                  <a:ext uri="{FF2B5EF4-FFF2-40B4-BE49-F238E27FC236}">
                    <a16:creationId xmlns="" xmlns:a16="http://schemas.microsoft.com/office/drawing/2014/main" id="{A587A828-3129-4912-A516-0D21F63E3B74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400" name="Group 2399">
                <a:extLst>
                  <a:ext uri="{FF2B5EF4-FFF2-40B4-BE49-F238E27FC236}">
                    <a16:creationId xmlns="" xmlns:a16="http://schemas.microsoft.com/office/drawing/2014/main" id="{ABB69868-E3E2-4D1F-8904-BD31C31A5F95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405" name="Straight Connector 2404">
                  <a:extLst>
                    <a:ext uri="{FF2B5EF4-FFF2-40B4-BE49-F238E27FC236}">
                      <a16:creationId xmlns="" xmlns:a16="http://schemas.microsoft.com/office/drawing/2014/main" id="{2CF29C0D-6022-48A8-BFD6-647821A3C17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06" name="Straight Connector 2405">
                  <a:extLst>
                    <a:ext uri="{FF2B5EF4-FFF2-40B4-BE49-F238E27FC236}">
                      <a16:creationId xmlns="" xmlns:a16="http://schemas.microsoft.com/office/drawing/2014/main" id="{E1D33F48-9DA7-4F27-9B29-592FC6937AA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07" name="Straight Connector 2406">
                  <a:extLst>
                    <a:ext uri="{FF2B5EF4-FFF2-40B4-BE49-F238E27FC236}">
                      <a16:creationId xmlns="" xmlns:a16="http://schemas.microsoft.com/office/drawing/2014/main" id="{D8FEE5E8-09C3-4699-B538-2E629B44F57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08" name="Straight Connector 2407">
                  <a:extLst>
                    <a:ext uri="{FF2B5EF4-FFF2-40B4-BE49-F238E27FC236}">
                      <a16:creationId xmlns="" xmlns:a16="http://schemas.microsoft.com/office/drawing/2014/main" id="{781CFF60-45CD-47E9-82EC-CA7DB51EAE4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401" name="Straight Connector 2400">
                <a:extLst>
                  <a:ext uri="{FF2B5EF4-FFF2-40B4-BE49-F238E27FC236}">
                    <a16:creationId xmlns="" xmlns:a16="http://schemas.microsoft.com/office/drawing/2014/main" id="{AA5EBA75-31B7-4F22-B654-2F0CA651A5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2" name="Straight Connector 2401">
                <a:extLst>
                  <a:ext uri="{FF2B5EF4-FFF2-40B4-BE49-F238E27FC236}">
                    <a16:creationId xmlns="" xmlns:a16="http://schemas.microsoft.com/office/drawing/2014/main" id="{BD7D75C8-CAE5-4D30-8EC0-C6C27733A5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03" name="TextBox 2402">
                <a:extLst>
                  <a:ext uri="{FF2B5EF4-FFF2-40B4-BE49-F238E27FC236}">
                    <a16:creationId xmlns="" xmlns:a16="http://schemas.microsoft.com/office/drawing/2014/main" id="{936BC482-68A7-4B4D-904A-8B9618705AB3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288</a:t>
                </a:r>
              </a:p>
            </p:txBody>
          </p:sp>
          <p:sp>
            <p:nvSpPr>
              <p:cNvPr id="2404" name="TextBox 2403">
                <a:extLst>
                  <a:ext uri="{FF2B5EF4-FFF2-40B4-BE49-F238E27FC236}">
                    <a16:creationId xmlns="" xmlns:a16="http://schemas.microsoft.com/office/drawing/2014/main" id="{D1BF27F1-A80F-46F6-88D9-58C8FAE7F17F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706</a:t>
                </a:r>
              </a:p>
            </p:txBody>
          </p:sp>
        </p:grpSp>
        <p:sp>
          <p:nvSpPr>
            <p:cNvPr id="2396" name="TextBox 2395">
              <a:extLst>
                <a:ext uri="{FF2B5EF4-FFF2-40B4-BE49-F238E27FC236}">
                  <a16:creationId xmlns="" xmlns:a16="http://schemas.microsoft.com/office/drawing/2014/main" id="{2FD3F49B-09E2-408A-B710-A0BC3D972E91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397" name="TextBox 2396">
              <a:extLst>
                <a:ext uri="{FF2B5EF4-FFF2-40B4-BE49-F238E27FC236}">
                  <a16:creationId xmlns="" xmlns:a16="http://schemas.microsoft.com/office/drawing/2014/main" id="{77A25558-C13A-451C-B54B-FA2594AA08FA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409" name="Group 2408">
            <a:extLst>
              <a:ext uri="{FF2B5EF4-FFF2-40B4-BE49-F238E27FC236}">
                <a16:creationId xmlns="" xmlns:a16="http://schemas.microsoft.com/office/drawing/2014/main" id="{24E74F61-09EF-4B48-A577-7B2AAA84A1EE}"/>
              </a:ext>
            </a:extLst>
          </p:cNvPr>
          <p:cNvGrpSpPr/>
          <p:nvPr/>
        </p:nvGrpSpPr>
        <p:grpSpPr>
          <a:xfrm>
            <a:off x="5023416" y="4755658"/>
            <a:ext cx="685196" cy="375211"/>
            <a:chOff x="9080013" y="4860577"/>
            <a:chExt cx="685196" cy="375211"/>
          </a:xfrm>
        </p:grpSpPr>
        <p:grpSp>
          <p:nvGrpSpPr>
            <p:cNvPr id="2410" name="Group 2409">
              <a:extLst>
                <a:ext uri="{FF2B5EF4-FFF2-40B4-BE49-F238E27FC236}">
                  <a16:creationId xmlns="" xmlns:a16="http://schemas.microsoft.com/office/drawing/2014/main" id="{86129EDE-636E-4B64-B44F-C68F6584330F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413" name="TextBox 2412">
                <a:extLst>
                  <a:ext uri="{FF2B5EF4-FFF2-40B4-BE49-F238E27FC236}">
                    <a16:creationId xmlns="" xmlns:a16="http://schemas.microsoft.com/office/drawing/2014/main" id="{CE186DD7-3FE1-4BDD-8681-21B2461B5A6E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414" name="TextBox 2413">
                <a:extLst>
                  <a:ext uri="{FF2B5EF4-FFF2-40B4-BE49-F238E27FC236}">
                    <a16:creationId xmlns="" xmlns:a16="http://schemas.microsoft.com/office/drawing/2014/main" id="{81EA4051-F891-489B-B0E1-E5DABBEFC0E3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415" name="Group 2414">
                <a:extLst>
                  <a:ext uri="{FF2B5EF4-FFF2-40B4-BE49-F238E27FC236}">
                    <a16:creationId xmlns="" xmlns:a16="http://schemas.microsoft.com/office/drawing/2014/main" id="{03E641CB-429F-420C-BB6E-56AF448CD223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420" name="Straight Connector 2419">
                  <a:extLst>
                    <a:ext uri="{FF2B5EF4-FFF2-40B4-BE49-F238E27FC236}">
                      <a16:creationId xmlns="" xmlns:a16="http://schemas.microsoft.com/office/drawing/2014/main" id="{3F7032CB-7E40-4042-AE2E-41D4C821F1F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21" name="Straight Connector 2420">
                  <a:extLst>
                    <a:ext uri="{FF2B5EF4-FFF2-40B4-BE49-F238E27FC236}">
                      <a16:creationId xmlns="" xmlns:a16="http://schemas.microsoft.com/office/drawing/2014/main" id="{4C0C78B8-802C-4C98-AA25-5F8E84E01B8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22" name="Straight Connector 2421">
                  <a:extLst>
                    <a:ext uri="{FF2B5EF4-FFF2-40B4-BE49-F238E27FC236}">
                      <a16:creationId xmlns="" xmlns:a16="http://schemas.microsoft.com/office/drawing/2014/main" id="{6D3E2CEB-10CD-4D6C-BAD7-10349B833BC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23" name="Straight Connector 2422">
                  <a:extLst>
                    <a:ext uri="{FF2B5EF4-FFF2-40B4-BE49-F238E27FC236}">
                      <a16:creationId xmlns="" xmlns:a16="http://schemas.microsoft.com/office/drawing/2014/main" id="{3D2C7CE4-663A-4982-A99D-5DFEE0E4CC3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416" name="Straight Connector 2415">
                <a:extLst>
                  <a:ext uri="{FF2B5EF4-FFF2-40B4-BE49-F238E27FC236}">
                    <a16:creationId xmlns="" xmlns:a16="http://schemas.microsoft.com/office/drawing/2014/main" id="{93D24111-3D43-4D49-A049-D9B4E90D98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7" name="Straight Connector 2416">
                <a:extLst>
                  <a:ext uri="{FF2B5EF4-FFF2-40B4-BE49-F238E27FC236}">
                    <a16:creationId xmlns="" xmlns:a16="http://schemas.microsoft.com/office/drawing/2014/main" id="{E22290BE-1BAD-4446-8959-A31F31C710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18" name="TextBox 2417">
                <a:extLst>
                  <a:ext uri="{FF2B5EF4-FFF2-40B4-BE49-F238E27FC236}">
                    <a16:creationId xmlns="" xmlns:a16="http://schemas.microsoft.com/office/drawing/2014/main" id="{EAEEBDB6-E8B3-4C8B-81E2-CB06D1874ED3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11</a:t>
                </a:r>
              </a:p>
            </p:txBody>
          </p:sp>
          <p:sp>
            <p:nvSpPr>
              <p:cNvPr id="2419" name="TextBox 2418">
                <a:extLst>
                  <a:ext uri="{FF2B5EF4-FFF2-40B4-BE49-F238E27FC236}">
                    <a16:creationId xmlns="" xmlns:a16="http://schemas.microsoft.com/office/drawing/2014/main" id="{EF9CB9BD-D3C9-46EE-9CD0-5E50D2BEB680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37</a:t>
                </a:r>
              </a:p>
            </p:txBody>
          </p:sp>
        </p:grpSp>
        <p:sp>
          <p:nvSpPr>
            <p:cNvPr id="2411" name="TextBox 2410">
              <a:extLst>
                <a:ext uri="{FF2B5EF4-FFF2-40B4-BE49-F238E27FC236}">
                  <a16:creationId xmlns="" xmlns:a16="http://schemas.microsoft.com/office/drawing/2014/main" id="{CD4B566A-759A-45B0-B436-189D5D577409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412" name="TextBox 2411">
              <a:extLst>
                <a:ext uri="{FF2B5EF4-FFF2-40B4-BE49-F238E27FC236}">
                  <a16:creationId xmlns="" xmlns:a16="http://schemas.microsoft.com/office/drawing/2014/main" id="{9A4E178D-F7F0-43D6-9F3C-12597DA5CCB8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427" name="Group 2426">
            <a:extLst>
              <a:ext uri="{FF2B5EF4-FFF2-40B4-BE49-F238E27FC236}">
                <a16:creationId xmlns="" xmlns:a16="http://schemas.microsoft.com/office/drawing/2014/main" id="{665A22E7-55F1-4410-90F1-3044F5C8B38F}"/>
              </a:ext>
            </a:extLst>
          </p:cNvPr>
          <p:cNvGrpSpPr/>
          <p:nvPr/>
        </p:nvGrpSpPr>
        <p:grpSpPr>
          <a:xfrm>
            <a:off x="5727213" y="4747234"/>
            <a:ext cx="685196" cy="375211"/>
            <a:chOff x="9080013" y="4860577"/>
            <a:chExt cx="685196" cy="375211"/>
          </a:xfrm>
        </p:grpSpPr>
        <p:grpSp>
          <p:nvGrpSpPr>
            <p:cNvPr id="2428" name="Group 2427">
              <a:extLst>
                <a:ext uri="{FF2B5EF4-FFF2-40B4-BE49-F238E27FC236}">
                  <a16:creationId xmlns="" xmlns:a16="http://schemas.microsoft.com/office/drawing/2014/main" id="{425933A8-B273-4FD8-A0EB-F2BF081D0429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431" name="TextBox 2430">
                <a:extLst>
                  <a:ext uri="{FF2B5EF4-FFF2-40B4-BE49-F238E27FC236}">
                    <a16:creationId xmlns="" xmlns:a16="http://schemas.microsoft.com/office/drawing/2014/main" id="{8EF072F6-8742-4EDF-BBFD-98AAAB9D475A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432" name="TextBox 2431">
                <a:extLst>
                  <a:ext uri="{FF2B5EF4-FFF2-40B4-BE49-F238E27FC236}">
                    <a16:creationId xmlns="" xmlns:a16="http://schemas.microsoft.com/office/drawing/2014/main" id="{8E0D7263-F6AA-4EAC-9A99-8E41F32B9500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433" name="Group 2432">
                <a:extLst>
                  <a:ext uri="{FF2B5EF4-FFF2-40B4-BE49-F238E27FC236}">
                    <a16:creationId xmlns="" xmlns:a16="http://schemas.microsoft.com/office/drawing/2014/main" id="{7BFA32A0-7E53-4297-88F0-27A454037E15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438" name="Straight Connector 2437">
                  <a:extLst>
                    <a:ext uri="{FF2B5EF4-FFF2-40B4-BE49-F238E27FC236}">
                      <a16:creationId xmlns="" xmlns:a16="http://schemas.microsoft.com/office/drawing/2014/main" id="{DF4011BD-A1EC-4CEF-BACF-9C7D5275A73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39" name="Straight Connector 2438">
                  <a:extLst>
                    <a:ext uri="{FF2B5EF4-FFF2-40B4-BE49-F238E27FC236}">
                      <a16:creationId xmlns="" xmlns:a16="http://schemas.microsoft.com/office/drawing/2014/main" id="{BFCF33DC-42C5-472C-B193-90DFF777831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40" name="Straight Connector 2439">
                  <a:extLst>
                    <a:ext uri="{FF2B5EF4-FFF2-40B4-BE49-F238E27FC236}">
                      <a16:creationId xmlns="" xmlns:a16="http://schemas.microsoft.com/office/drawing/2014/main" id="{A24B676D-9935-433B-9205-A0D834EBC8E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41" name="Straight Connector 2440">
                  <a:extLst>
                    <a:ext uri="{FF2B5EF4-FFF2-40B4-BE49-F238E27FC236}">
                      <a16:creationId xmlns="" xmlns:a16="http://schemas.microsoft.com/office/drawing/2014/main" id="{B6BCFBC0-B59A-4191-B8BF-50DEE90C3E5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434" name="Straight Connector 2433">
                <a:extLst>
                  <a:ext uri="{FF2B5EF4-FFF2-40B4-BE49-F238E27FC236}">
                    <a16:creationId xmlns="" xmlns:a16="http://schemas.microsoft.com/office/drawing/2014/main" id="{29EFA779-FCF7-4AC9-94D5-2D4FD413DB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5" name="Straight Connector 2434">
                <a:extLst>
                  <a:ext uri="{FF2B5EF4-FFF2-40B4-BE49-F238E27FC236}">
                    <a16:creationId xmlns="" xmlns:a16="http://schemas.microsoft.com/office/drawing/2014/main" id="{B1E49310-E43E-4BDB-8635-1989D7C1DD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36" name="TextBox 2435">
                <a:extLst>
                  <a:ext uri="{FF2B5EF4-FFF2-40B4-BE49-F238E27FC236}">
                    <a16:creationId xmlns="" xmlns:a16="http://schemas.microsoft.com/office/drawing/2014/main" id="{5CD52E1E-15F7-4EBD-8106-2BD8DB6E4086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252</a:t>
                </a:r>
              </a:p>
            </p:txBody>
          </p:sp>
          <p:sp>
            <p:nvSpPr>
              <p:cNvPr id="2437" name="TextBox 2436">
                <a:extLst>
                  <a:ext uri="{FF2B5EF4-FFF2-40B4-BE49-F238E27FC236}">
                    <a16:creationId xmlns="" xmlns:a16="http://schemas.microsoft.com/office/drawing/2014/main" id="{3C4A1BE7-1CED-4A08-B5FA-0B98D88A84F6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322</a:t>
                </a:r>
              </a:p>
            </p:txBody>
          </p:sp>
        </p:grpSp>
        <p:sp>
          <p:nvSpPr>
            <p:cNvPr id="2429" name="TextBox 2428">
              <a:extLst>
                <a:ext uri="{FF2B5EF4-FFF2-40B4-BE49-F238E27FC236}">
                  <a16:creationId xmlns="" xmlns:a16="http://schemas.microsoft.com/office/drawing/2014/main" id="{BC82F5EB-5060-42AA-BB21-AED8B845A9B0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430" name="TextBox 2429">
              <a:extLst>
                <a:ext uri="{FF2B5EF4-FFF2-40B4-BE49-F238E27FC236}">
                  <a16:creationId xmlns="" xmlns:a16="http://schemas.microsoft.com/office/drawing/2014/main" id="{9D56EE7C-3460-4D89-ABB6-6EEC4E47C5F4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442" name="Group 2441">
            <a:extLst>
              <a:ext uri="{FF2B5EF4-FFF2-40B4-BE49-F238E27FC236}">
                <a16:creationId xmlns="" xmlns:a16="http://schemas.microsoft.com/office/drawing/2014/main" id="{A80CCF72-BBC1-468E-8964-11880EEFF7CD}"/>
              </a:ext>
            </a:extLst>
          </p:cNvPr>
          <p:cNvGrpSpPr/>
          <p:nvPr/>
        </p:nvGrpSpPr>
        <p:grpSpPr>
          <a:xfrm>
            <a:off x="6389656" y="4743405"/>
            <a:ext cx="685196" cy="375211"/>
            <a:chOff x="9080013" y="4860577"/>
            <a:chExt cx="685196" cy="375211"/>
          </a:xfrm>
        </p:grpSpPr>
        <p:grpSp>
          <p:nvGrpSpPr>
            <p:cNvPr id="2443" name="Group 2442">
              <a:extLst>
                <a:ext uri="{FF2B5EF4-FFF2-40B4-BE49-F238E27FC236}">
                  <a16:creationId xmlns="" xmlns:a16="http://schemas.microsoft.com/office/drawing/2014/main" id="{A8787DD7-E00E-4D6B-894E-B4167A551249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446" name="TextBox 2445">
                <a:extLst>
                  <a:ext uri="{FF2B5EF4-FFF2-40B4-BE49-F238E27FC236}">
                    <a16:creationId xmlns="" xmlns:a16="http://schemas.microsoft.com/office/drawing/2014/main" id="{396A0C20-3E57-46D4-A931-523521508C31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447" name="TextBox 2446">
                <a:extLst>
                  <a:ext uri="{FF2B5EF4-FFF2-40B4-BE49-F238E27FC236}">
                    <a16:creationId xmlns="" xmlns:a16="http://schemas.microsoft.com/office/drawing/2014/main" id="{E0634737-68C9-4292-BC63-928BBA45D360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448" name="Group 2447">
                <a:extLst>
                  <a:ext uri="{FF2B5EF4-FFF2-40B4-BE49-F238E27FC236}">
                    <a16:creationId xmlns="" xmlns:a16="http://schemas.microsoft.com/office/drawing/2014/main" id="{845983D1-B66D-45A6-A22E-ACEA4AC05120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453" name="Straight Connector 2452">
                  <a:extLst>
                    <a:ext uri="{FF2B5EF4-FFF2-40B4-BE49-F238E27FC236}">
                      <a16:creationId xmlns="" xmlns:a16="http://schemas.microsoft.com/office/drawing/2014/main" id="{E15E4E98-3722-4515-8E7C-72F439EDB4E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54" name="Straight Connector 2453">
                  <a:extLst>
                    <a:ext uri="{FF2B5EF4-FFF2-40B4-BE49-F238E27FC236}">
                      <a16:creationId xmlns="" xmlns:a16="http://schemas.microsoft.com/office/drawing/2014/main" id="{097945E9-743A-4782-BB42-19B3389F79B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55" name="Straight Connector 2454">
                  <a:extLst>
                    <a:ext uri="{FF2B5EF4-FFF2-40B4-BE49-F238E27FC236}">
                      <a16:creationId xmlns="" xmlns:a16="http://schemas.microsoft.com/office/drawing/2014/main" id="{C5160E1C-59C1-4EC5-A159-A1F1CDE1C71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56" name="Straight Connector 2455">
                  <a:extLst>
                    <a:ext uri="{FF2B5EF4-FFF2-40B4-BE49-F238E27FC236}">
                      <a16:creationId xmlns="" xmlns:a16="http://schemas.microsoft.com/office/drawing/2014/main" id="{511B8FED-3BCC-4BEA-BC2E-A434EEBF653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449" name="Straight Connector 2448">
                <a:extLst>
                  <a:ext uri="{FF2B5EF4-FFF2-40B4-BE49-F238E27FC236}">
                    <a16:creationId xmlns="" xmlns:a16="http://schemas.microsoft.com/office/drawing/2014/main" id="{2203A7A7-54B5-4F22-A03B-44736D279A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0" name="Straight Connector 2449">
                <a:extLst>
                  <a:ext uri="{FF2B5EF4-FFF2-40B4-BE49-F238E27FC236}">
                    <a16:creationId xmlns="" xmlns:a16="http://schemas.microsoft.com/office/drawing/2014/main" id="{DE4C4B44-3F32-4EA8-9151-588D341A97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51" name="TextBox 2450">
                <a:extLst>
                  <a:ext uri="{FF2B5EF4-FFF2-40B4-BE49-F238E27FC236}">
                    <a16:creationId xmlns="" xmlns:a16="http://schemas.microsoft.com/office/drawing/2014/main" id="{1B1CD95B-94F3-4954-A1C1-E39EB4110CA2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164</a:t>
                </a:r>
              </a:p>
            </p:txBody>
          </p:sp>
          <p:sp>
            <p:nvSpPr>
              <p:cNvPr id="2452" name="TextBox 2451">
                <a:extLst>
                  <a:ext uri="{FF2B5EF4-FFF2-40B4-BE49-F238E27FC236}">
                    <a16:creationId xmlns="" xmlns:a16="http://schemas.microsoft.com/office/drawing/2014/main" id="{05BFD3B6-44D2-4AFF-AC44-A9DAF2AD1CA2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287</a:t>
                </a:r>
              </a:p>
            </p:txBody>
          </p:sp>
        </p:grpSp>
        <p:sp>
          <p:nvSpPr>
            <p:cNvPr id="2444" name="TextBox 2443">
              <a:extLst>
                <a:ext uri="{FF2B5EF4-FFF2-40B4-BE49-F238E27FC236}">
                  <a16:creationId xmlns="" xmlns:a16="http://schemas.microsoft.com/office/drawing/2014/main" id="{850B6E32-F788-4BB7-8885-67F433CED7A2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445" name="TextBox 2444">
              <a:extLst>
                <a:ext uri="{FF2B5EF4-FFF2-40B4-BE49-F238E27FC236}">
                  <a16:creationId xmlns="" xmlns:a16="http://schemas.microsoft.com/office/drawing/2014/main" id="{C92BE6FB-54EA-4A86-A34D-E0EE92B31598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457" name="Group 2456">
            <a:extLst>
              <a:ext uri="{FF2B5EF4-FFF2-40B4-BE49-F238E27FC236}">
                <a16:creationId xmlns="" xmlns:a16="http://schemas.microsoft.com/office/drawing/2014/main" id="{AF6CA7CE-468F-4164-9ABA-66CED6301756}"/>
              </a:ext>
            </a:extLst>
          </p:cNvPr>
          <p:cNvGrpSpPr/>
          <p:nvPr/>
        </p:nvGrpSpPr>
        <p:grpSpPr>
          <a:xfrm>
            <a:off x="7065883" y="4748766"/>
            <a:ext cx="685196" cy="375211"/>
            <a:chOff x="9080013" y="4860577"/>
            <a:chExt cx="685196" cy="375211"/>
          </a:xfrm>
        </p:grpSpPr>
        <p:grpSp>
          <p:nvGrpSpPr>
            <p:cNvPr id="2458" name="Group 2457">
              <a:extLst>
                <a:ext uri="{FF2B5EF4-FFF2-40B4-BE49-F238E27FC236}">
                  <a16:creationId xmlns="" xmlns:a16="http://schemas.microsoft.com/office/drawing/2014/main" id="{6FB2607A-1298-474F-9F85-793EA7EFF6D9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461" name="TextBox 2460">
                <a:extLst>
                  <a:ext uri="{FF2B5EF4-FFF2-40B4-BE49-F238E27FC236}">
                    <a16:creationId xmlns="" xmlns:a16="http://schemas.microsoft.com/office/drawing/2014/main" id="{CC1948AA-3967-49BA-9D06-05D0B40728E7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462" name="TextBox 2461">
                <a:extLst>
                  <a:ext uri="{FF2B5EF4-FFF2-40B4-BE49-F238E27FC236}">
                    <a16:creationId xmlns="" xmlns:a16="http://schemas.microsoft.com/office/drawing/2014/main" id="{221191D1-F691-4425-8529-95CE8655BDB4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463" name="Group 2462">
                <a:extLst>
                  <a:ext uri="{FF2B5EF4-FFF2-40B4-BE49-F238E27FC236}">
                    <a16:creationId xmlns="" xmlns:a16="http://schemas.microsoft.com/office/drawing/2014/main" id="{A5094445-D494-4F7F-B733-81E06D3946FF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468" name="Straight Connector 2467">
                  <a:extLst>
                    <a:ext uri="{FF2B5EF4-FFF2-40B4-BE49-F238E27FC236}">
                      <a16:creationId xmlns="" xmlns:a16="http://schemas.microsoft.com/office/drawing/2014/main" id="{F441BF2F-6D9F-479E-9E00-5F1C518B379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69" name="Straight Connector 2468">
                  <a:extLst>
                    <a:ext uri="{FF2B5EF4-FFF2-40B4-BE49-F238E27FC236}">
                      <a16:creationId xmlns="" xmlns:a16="http://schemas.microsoft.com/office/drawing/2014/main" id="{6D4B3EF6-BFEA-46A2-A2DD-E89B4D0ECB5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70" name="Straight Connector 2469">
                  <a:extLst>
                    <a:ext uri="{FF2B5EF4-FFF2-40B4-BE49-F238E27FC236}">
                      <a16:creationId xmlns="" xmlns:a16="http://schemas.microsoft.com/office/drawing/2014/main" id="{E858C417-C4A9-43D1-A00E-6FB91E265D6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71" name="Straight Connector 2470">
                  <a:extLst>
                    <a:ext uri="{FF2B5EF4-FFF2-40B4-BE49-F238E27FC236}">
                      <a16:creationId xmlns="" xmlns:a16="http://schemas.microsoft.com/office/drawing/2014/main" id="{53E3F145-2683-4A61-AB44-D9FD3306315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464" name="Straight Connector 2463">
                <a:extLst>
                  <a:ext uri="{FF2B5EF4-FFF2-40B4-BE49-F238E27FC236}">
                    <a16:creationId xmlns="" xmlns:a16="http://schemas.microsoft.com/office/drawing/2014/main" id="{B474C613-EE37-4F5C-A085-A7CF29C3B5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5" name="Straight Connector 2464">
                <a:extLst>
                  <a:ext uri="{FF2B5EF4-FFF2-40B4-BE49-F238E27FC236}">
                    <a16:creationId xmlns="" xmlns:a16="http://schemas.microsoft.com/office/drawing/2014/main" id="{01C2B62B-6D5B-4A82-869A-00EE42011E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66" name="TextBox 2465">
                <a:extLst>
                  <a:ext uri="{FF2B5EF4-FFF2-40B4-BE49-F238E27FC236}">
                    <a16:creationId xmlns="" xmlns:a16="http://schemas.microsoft.com/office/drawing/2014/main" id="{F4B950B3-EE73-478E-9A2C-1175E1D552FA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19</a:t>
                </a:r>
              </a:p>
            </p:txBody>
          </p:sp>
          <p:sp>
            <p:nvSpPr>
              <p:cNvPr id="2467" name="TextBox 2466">
                <a:extLst>
                  <a:ext uri="{FF2B5EF4-FFF2-40B4-BE49-F238E27FC236}">
                    <a16:creationId xmlns="" xmlns:a16="http://schemas.microsoft.com/office/drawing/2014/main" id="{ED37DECA-C32E-43AA-A37B-CA33CDEC5160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58</a:t>
                </a:r>
              </a:p>
            </p:txBody>
          </p:sp>
        </p:grpSp>
        <p:sp>
          <p:nvSpPr>
            <p:cNvPr id="2459" name="TextBox 2458">
              <a:extLst>
                <a:ext uri="{FF2B5EF4-FFF2-40B4-BE49-F238E27FC236}">
                  <a16:creationId xmlns="" xmlns:a16="http://schemas.microsoft.com/office/drawing/2014/main" id="{D4447B7E-6EEA-40DF-9C5C-B1680348F88C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460" name="TextBox 2459">
              <a:extLst>
                <a:ext uri="{FF2B5EF4-FFF2-40B4-BE49-F238E27FC236}">
                  <a16:creationId xmlns="" xmlns:a16="http://schemas.microsoft.com/office/drawing/2014/main" id="{80A22339-9B22-4FA4-BF3F-0A5CDC7EFE7D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472" name="Group 2471">
            <a:extLst>
              <a:ext uri="{FF2B5EF4-FFF2-40B4-BE49-F238E27FC236}">
                <a16:creationId xmlns="" xmlns:a16="http://schemas.microsoft.com/office/drawing/2014/main" id="{E679F995-B3A7-4183-BC1C-BEB3629AA0B3}"/>
              </a:ext>
            </a:extLst>
          </p:cNvPr>
          <p:cNvGrpSpPr/>
          <p:nvPr/>
        </p:nvGrpSpPr>
        <p:grpSpPr>
          <a:xfrm>
            <a:off x="7760490" y="4758722"/>
            <a:ext cx="685196" cy="375211"/>
            <a:chOff x="9080013" y="4860577"/>
            <a:chExt cx="685196" cy="375211"/>
          </a:xfrm>
        </p:grpSpPr>
        <p:grpSp>
          <p:nvGrpSpPr>
            <p:cNvPr id="2473" name="Group 2472">
              <a:extLst>
                <a:ext uri="{FF2B5EF4-FFF2-40B4-BE49-F238E27FC236}">
                  <a16:creationId xmlns="" xmlns:a16="http://schemas.microsoft.com/office/drawing/2014/main" id="{C2789170-7D73-4162-9119-7CFB7725E19E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479" name="TextBox 2478">
                <a:extLst>
                  <a:ext uri="{FF2B5EF4-FFF2-40B4-BE49-F238E27FC236}">
                    <a16:creationId xmlns="" xmlns:a16="http://schemas.microsoft.com/office/drawing/2014/main" id="{66BB7739-75F4-421A-99EB-432B317948A9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480" name="TextBox 2479">
                <a:extLst>
                  <a:ext uri="{FF2B5EF4-FFF2-40B4-BE49-F238E27FC236}">
                    <a16:creationId xmlns="" xmlns:a16="http://schemas.microsoft.com/office/drawing/2014/main" id="{D2949040-8E69-434F-AE15-C2EEA30E66AD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481" name="Group 2480">
                <a:extLst>
                  <a:ext uri="{FF2B5EF4-FFF2-40B4-BE49-F238E27FC236}">
                    <a16:creationId xmlns="" xmlns:a16="http://schemas.microsoft.com/office/drawing/2014/main" id="{86AFE2D8-4A0D-4C10-99FF-EB8933863208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486" name="Straight Connector 2485">
                  <a:extLst>
                    <a:ext uri="{FF2B5EF4-FFF2-40B4-BE49-F238E27FC236}">
                      <a16:creationId xmlns="" xmlns:a16="http://schemas.microsoft.com/office/drawing/2014/main" id="{1A0DBB77-BF5B-469E-8878-1FB805E011B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87" name="Straight Connector 2486">
                  <a:extLst>
                    <a:ext uri="{FF2B5EF4-FFF2-40B4-BE49-F238E27FC236}">
                      <a16:creationId xmlns="" xmlns:a16="http://schemas.microsoft.com/office/drawing/2014/main" id="{BFD175AC-27C6-450E-8E41-1EF09997EB5D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88" name="Straight Connector 2487">
                  <a:extLst>
                    <a:ext uri="{FF2B5EF4-FFF2-40B4-BE49-F238E27FC236}">
                      <a16:creationId xmlns="" xmlns:a16="http://schemas.microsoft.com/office/drawing/2014/main" id="{91A7D5B3-7D44-4003-98DA-0417F380CA8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89" name="Straight Connector 2488">
                  <a:extLst>
                    <a:ext uri="{FF2B5EF4-FFF2-40B4-BE49-F238E27FC236}">
                      <a16:creationId xmlns="" xmlns:a16="http://schemas.microsoft.com/office/drawing/2014/main" id="{F803871D-B84F-451A-B02E-0065C63D95E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482" name="Straight Connector 2481">
                <a:extLst>
                  <a:ext uri="{FF2B5EF4-FFF2-40B4-BE49-F238E27FC236}">
                    <a16:creationId xmlns="" xmlns:a16="http://schemas.microsoft.com/office/drawing/2014/main" id="{1E51DEF0-FAD4-45AF-9F82-5513A07C6C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3" name="Straight Connector 2482">
                <a:extLst>
                  <a:ext uri="{FF2B5EF4-FFF2-40B4-BE49-F238E27FC236}">
                    <a16:creationId xmlns="" xmlns:a16="http://schemas.microsoft.com/office/drawing/2014/main" id="{22BD78B8-F3B4-459E-8D21-608D416B90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84" name="TextBox 2483">
                <a:extLst>
                  <a:ext uri="{FF2B5EF4-FFF2-40B4-BE49-F238E27FC236}">
                    <a16:creationId xmlns="" xmlns:a16="http://schemas.microsoft.com/office/drawing/2014/main" id="{2B4D50E1-7F06-4C4D-BF2B-0935FE3E2707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73</a:t>
                </a:r>
              </a:p>
            </p:txBody>
          </p:sp>
          <p:sp>
            <p:nvSpPr>
              <p:cNvPr id="2485" name="TextBox 2484">
                <a:extLst>
                  <a:ext uri="{FF2B5EF4-FFF2-40B4-BE49-F238E27FC236}">
                    <a16:creationId xmlns="" xmlns:a16="http://schemas.microsoft.com/office/drawing/2014/main" id="{F33E1B69-4AA0-4AEF-8E4A-0F4C6E931D21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38</a:t>
                </a:r>
              </a:p>
            </p:txBody>
          </p:sp>
        </p:grpSp>
        <p:sp>
          <p:nvSpPr>
            <p:cNvPr id="2477" name="TextBox 2476">
              <a:extLst>
                <a:ext uri="{FF2B5EF4-FFF2-40B4-BE49-F238E27FC236}">
                  <a16:creationId xmlns="" xmlns:a16="http://schemas.microsoft.com/office/drawing/2014/main" id="{F29887B2-7C74-48C9-AA21-819E75ACD004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478" name="TextBox 2477">
              <a:extLst>
                <a:ext uri="{FF2B5EF4-FFF2-40B4-BE49-F238E27FC236}">
                  <a16:creationId xmlns="" xmlns:a16="http://schemas.microsoft.com/office/drawing/2014/main" id="{486D4899-C940-4B8F-9830-36F0431EF444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490" name="Group 2489">
            <a:extLst>
              <a:ext uri="{FF2B5EF4-FFF2-40B4-BE49-F238E27FC236}">
                <a16:creationId xmlns="" xmlns:a16="http://schemas.microsoft.com/office/drawing/2014/main" id="{EB0644EE-0353-4EB6-BAF8-7299529E34BB}"/>
              </a:ext>
            </a:extLst>
          </p:cNvPr>
          <p:cNvGrpSpPr/>
          <p:nvPr/>
        </p:nvGrpSpPr>
        <p:grpSpPr>
          <a:xfrm>
            <a:off x="8459692" y="4768392"/>
            <a:ext cx="594753" cy="342904"/>
            <a:chOff x="9080013" y="4874076"/>
            <a:chExt cx="594753" cy="342904"/>
          </a:xfrm>
        </p:grpSpPr>
        <p:grpSp>
          <p:nvGrpSpPr>
            <p:cNvPr id="2491" name="Group 2490">
              <a:extLst>
                <a:ext uri="{FF2B5EF4-FFF2-40B4-BE49-F238E27FC236}">
                  <a16:creationId xmlns="" xmlns:a16="http://schemas.microsoft.com/office/drawing/2014/main" id="{222FC467-8100-4241-9196-C82BA652C8B7}"/>
                </a:ext>
              </a:extLst>
            </p:cNvPr>
            <p:cNvGrpSpPr/>
            <p:nvPr/>
          </p:nvGrpSpPr>
          <p:grpSpPr>
            <a:xfrm>
              <a:off x="9140523" y="4900545"/>
              <a:ext cx="534243" cy="306339"/>
              <a:chOff x="9140523" y="4900545"/>
              <a:chExt cx="534243" cy="306339"/>
            </a:xfrm>
          </p:grpSpPr>
          <p:sp>
            <p:nvSpPr>
              <p:cNvPr id="2494" name="TextBox 2493">
                <a:extLst>
                  <a:ext uri="{FF2B5EF4-FFF2-40B4-BE49-F238E27FC236}">
                    <a16:creationId xmlns="" xmlns:a16="http://schemas.microsoft.com/office/drawing/2014/main" id="{310EA35E-51FC-4FEF-BD83-018381F87BB6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495" name="TextBox 2494">
                <a:extLst>
                  <a:ext uri="{FF2B5EF4-FFF2-40B4-BE49-F238E27FC236}">
                    <a16:creationId xmlns="" xmlns:a16="http://schemas.microsoft.com/office/drawing/2014/main" id="{AAE37A1A-96F5-46ED-AE22-1FC76149E2CF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496" name="Group 2495">
                <a:extLst>
                  <a:ext uri="{FF2B5EF4-FFF2-40B4-BE49-F238E27FC236}">
                    <a16:creationId xmlns="" xmlns:a16="http://schemas.microsoft.com/office/drawing/2014/main" id="{A11897C5-C001-4816-A6CB-A3DECFFAF667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501" name="Straight Connector 2500">
                  <a:extLst>
                    <a:ext uri="{FF2B5EF4-FFF2-40B4-BE49-F238E27FC236}">
                      <a16:creationId xmlns="" xmlns:a16="http://schemas.microsoft.com/office/drawing/2014/main" id="{09A49307-54CB-471A-A284-9BB4C75C44E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02" name="Straight Connector 2501">
                  <a:extLst>
                    <a:ext uri="{FF2B5EF4-FFF2-40B4-BE49-F238E27FC236}">
                      <a16:creationId xmlns="" xmlns:a16="http://schemas.microsoft.com/office/drawing/2014/main" id="{8F124C01-8A6B-4B16-8860-389A5F71D1A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03" name="Straight Connector 2502">
                  <a:extLst>
                    <a:ext uri="{FF2B5EF4-FFF2-40B4-BE49-F238E27FC236}">
                      <a16:creationId xmlns="" xmlns:a16="http://schemas.microsoft.com/office/drawing/2014/main" id="{7A7727FD-9CC0-4235-B2B5-6951041B745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04" name="Straight Connector 2503">
                  <a:extLst>
                    <a:ext uri="{FF2B5EF4-FFF2-40B4-BE49-F238E27FC236}">
                      <a16:creationId xmlns="" xmlns:a16="http://schemas.microsoft.com/office/drawing/2014/main" id="{1DBB785C-CE37-4CD9-BC7B-00E242DDA50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497" name="Straight Connector 2496">
                <a:extLst>
                  <a:ext uri="{FF2B5EF4-FFF2-40B4-BE49-F238E27FC236}">
                    <a16:creationId xmlns="" xmlns:a16="http://schemas.microsoft.com/office/drawing/2014/main" id="{BC4BDC0C-22F9-4CFB-8155-2D7BD77D99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8" name="Straight Connector 2497">
                <a:extLst>
                  <a:ext uri="{FF2B5EF4-FFF2-40B4-BE49-F238E27FC236}">
                    <a16:creationId xmlns="" xmlns:a16="http://schemas.microsoft.com/office/drawing/2014/main" id="{94CA6728-5AE3-4763-A60C-E4101717325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492" name="TextBox 2491">
              <a:extLst>
                <a:ext uri="{FF2B5EF4-FFF2-40B4-BE49-F238E27FC236}">
                  <a16:creationId xmlns="" xmlns:a16="http://schemas.microsoft.com/office/drawing/2014/main" id="{5D8FDF4B-ADF8-485D-902C-A728AF411485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493" name="TextBox 2492">
              <a:extLst>
                <a:ext uri="{FF2B5EF4-FFF2-40B4-BE49-F238E27FC236}">
                  <a16:creationId xmlns="" xmlns:a16="http://schemas.microsoft.com/office/drawing/2014/main" id="{0BBAF2ED-E3E7-45C6-8EA3-25A797C41C86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505" name="Group 2504">
            <a:extLst>
              <a:ext uri="{FF2B5EF4-FFF2-40B4-BE49-F238E27FC236}">
                <a16:creationId xmlns="" xmlns:a16="http://schemas.microsoft.com/office/drawing/2014/main" id="{A73576C4-93B2-4C01-9FED-4077EFB794BF}"/>
              </a:ext>
            </a:extLst>
          </p:cNvPr>
          <p:cNvGrpSpPr/>
          <p:nvPr/>
        </p:nvGrpSpPr>
        <p:grpSpPr>
          <a:xfrm>
            <a:off x="9154299" y="4764849"/>
            <a:ext cx="685196" cy="375211"/>
            <a:chOff x="9080013" y="4860577"/>
            <a:chExt cx="685196" cy="375211"/>
          </a:xfrm>
        </p:grpSpPr>
        <p:grpSp>
          <p:nvGrpSpPr>
            <p:cNvPr id="2506" name="Group 2505">
              <a:extLst>
                <a:ext uri="{FF2B5EF4-FFF2-40B4-BE49-F238E27FC236}">
                  <a16:creationId xmlns="" xmlns:a16="http://schemas.microsoft.com/office/drawing/2014/main" id="{FA6928F6-46D3-40A6-AEC0-46DF8DA9AE40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509" name="TextBox 2508">
                <a:extLst>
                  <a:ext uri="{FF2B5EF4-FFF2-40B4-BE49-F238E27FC236}">
                    <a16:creationId xmlns="" xmlns:a16="http://schemas.microsoft.com/office/drawing/2014/main" id="{E0216194-22BA-48BE-BC7C-E43A988CC2CD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510" name="TextBox 2509">
                <a:extLst>
                  <a:ext uri="{FF2B5EF4-FFF2-40B4-BE49-F238E27FC236}">
                    <a16:creationId xmlns="" xmlns:a16="http://schemas.microsoft.com/office/drawing/2014/main" id="{65FE74FA-5B89-41E7-AAF7-E929B23A25D9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511" name="Group 2510">
                <a:extLst>
                  <a:ext uri="{FF2B5EF4-FFF2-40B4-BE49-F238E27FC236}">
                    <a16:creationId xmlns="" xmlns:a16="http://schemas.microsoft.com/office/drawing/2014/main" id="{3DB34812-836D-4F57-8BE0-BC74AB4729DE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516" name="Straight Connector 2515">
                  <a:extLst>
                    <a:ext uri="{FF2B5EF4-FFF2-40B4-BE49-F238E27FC236}">
                      <a16:creationId xmlns="" xmlns:a16="http://schemas.microsoft.com/office/drawing/2014/main" id="{BB2F595D-844C-4AB3-B5C6-E50AC2C2EE0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17" name="Straight Connector 2516">
                  <a:extLst>
                    <a:ext uri="{FF2B5EF4-FFF2-40B4-BE49-F238E27FC236}">
                      <a16:creationId xmlns="" xmlns:a16="http://schemas.microsoft.com/office/drawing/2014/main" id="{07928B07-635F-474A-B71C-8B7C566C9D0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18" name="Straight Connector 2517">
                  <a:extLst>
                    <a:ext uri="{FF2B5EF4-FFF2-40B4-BE49-F238E27FC236}">
                      <a16:creationId xmlns="" xmlns:a16="http://schemas.microsoft.com/office/drawing/2014/main" id="{C7F6846E-F134-455A-9222-AC6F8E8FD17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19" name="Straight Connector 2518">
                  <a:extLst>
                    <a:ext uri="{FF2B5EF4-FFF2-40B4-BE49-F238E27FC236}">
                      <a16:creationId xmlns="" xmlns:a16="http://schemas.microsoft.com/office/drawing/2014/main" id="{23D2E11D-7E25-4E2E-AE13-F9790959C6F0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512" name="Straight Connector 2511">
                <a:extLst>
                  <a:ext uri="{FF2B5EF4-FFF2-40B4-BE49-F238E27FC236}">
                    <a16:creationId xmlns="" xmlns:a16="http://schemas.microsoft.com/office/drawing/2014/main" id="{FC14A061-02AB-4DBC-B889-C64F35BAD2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3" name="Straight Connector 2512">
                <a:extLst>
                  <a:ext uri="{FF2B5EF4-FFF2-40B4-BE49-F238E27FC236}">
                    <a16:creationId xmlns="" xmlns:a16="http://schemas.microsoft.com/office/drawing/2014/main" id="{941DDD7F-035C-4292-9D22-3440C0DE1F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14" name="TextBox 2513">
                <a:extLst>
                  <a:ext uri="{FF2B5EF4-FFF2-40B4-BE49-F238E27FC236}">
                    <a16:creationId xmlns="" xmlns:a16="http://schemas.microsoft.com/office/drawing/2014/main" id="{5ED0A252-5798-4738-9AB4-63F6C92274B6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103</a:t>
                </a:r>
              </a:p>
            </p:txBody>
          </p:sp>
          <p:sp>
            <p:nvSpPr>
              <p:cNvPr id="2515" name="TextBox 2514">
                <a:extLst>
                  <a:ext uri="{FF2B5EF4-FFF2-40B4-BE49-F238E27FC236}">
                    <a16:creationId xmlns="" xmlns:a16="http://schemas.microsoft.com/office/drawing/2014/main" id="{8A01B532-DDC6-400F-8FFB-47CBD55B45F5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651</a:t>
                </a:r>
              </a:p>
            </p:txBody>
          </p:sp>
        </p:grpSp>
        <p:sp>
          <p:nvSpPr>
            <p:cNvPr id="2507" name="TextBox 2506">
              <a:extLst>
                <a:ext uri="{FF2B5EF4-FFF2-40B4-BE49-F238E27FC236}">
                  <a16:creationId xmlns="" xmlns:a16="http://schemas.microsoft.com/office/drawing/2014/main" id="{B7EF8E88-1676-4567-93EC-A03F643E02FD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508" name="TextBox 2507">
              <a:extLst>
                <a:ext uri="{FF2B5EF4-FFF2-40B4-BE49-F238E27FC236}">
                  <a16:creationId xmlns="" xmlns:a16="http://schemas.microsoft.com/office/drawing/2014/main" id="{80672554-B3DA-4416-8C4B-2DA5AF0992CD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520" name="Group 2519">
            <a:extLst>
              <a:ext uri="{FF2B5EF4-FFF2-40B4-BE49-F238E27FC236}">
                <a16:creationId xmlns="" xmlns:a16="http://schemas.microsoft.com/office/drawing/2014/main" id="{5C1EE540-9B64-4666-AF8A-D49566E54B17}"/>
              </a:ext>
            </a:extLst>
          </p:cNvPr>
          <p:cNvGrpSpPr/>
          <p:nvPr/>
        </p:nvGrpSpPr>
        <p:grpSpPr>
          <a:xfrm>
            <a:off x="9858096" y="4756425"/>
            <a:ext cx="685196" cy="375211"/>
            <a:chOff x="9080013" y="4860577"/>
            <a:chExt cx="685196" cy="375211"/>
          </a:xfrm>
        </p:grpSpPr>
        <p:grpSp>
          <p:nvGrpSpPr>
            <p:cNvPr id="2521" name="Group 2520">
              <a:extLst>
                <a:ext uri="{FF2B5EF4-FFF2-40B4-BE49-F238E27FC236}">
                  <a16:creationId xmlns="" xmlns:a16="http://schemas.microsoft.com/office/drawing/2014/main" id="{372F16CF-9920-4E63-A88A-ABD54830A244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524" name="TextBox 2523">
                <a:extLst>
                  <a:ext uri="{FF2B5EF4-FFF2-40B4-BE49-F238E27FC236}">
                    <a16:creationId xmlns="" xmlns:a16="http://schemas.microsoft.com/office/drawing/2014/main" id="{0F109387-6BBB-4FDA-9E0A-A938EF02979C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525" name="TextBox 2524">
                <a:extLst>
                  <a:ext uri="{FF2B5EF4-FFF2-40B4-BE49-F238E27FC236}">
                    <a16:creationId xmlns="" xmlns:a16="http://schemas.microsoft.com/office/drawing/2014/main" id="{C31FDB6D-B9CC-4733-A01A-134A9B43536B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526" name="Group 2525">
                <a:extLst>
                  <a:ext uri="{FF2B5EF4-FFF2-40B4-BE49-F238E27FC236}">
                    <a16:creationId xmlns="" xmlns:a16="http://schemas.microsoft.com/office/drawing/2014/main" id="{F230B322-9165-4376-8246-F7E32BCCC0B6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531" name="Straight Connector 2530">
                  <a:extLst>
                    <a:ext uri="{FF2B5EF4-FFF2-40B4-BE49-F238E27FC236}">
                      <a16:creationId xmlns="" xmlns:a16="http://schemas.microsoft.com/office/drawing/2014/main" id="{F2EA1B6F-32AF-43E0-B0A4-A80743335FB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32" name="Straight Connector 2531">
                  <a:extLst>
                    <a:ext uri="{FF2B5EF4-FFF2-40B4-BE49-F238E27FC236}">
                      <a16:creationId xmlns="" xmlns:a16="http://schemas.microsoft.com/office/drawing/2014/main" id="{58821982-3C34-4A73-9894-D8FD501D6C8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33" name="Straight Connector 2532">
                  <a:extLst>
                    <a:ext uri="{FF2B5EF4-FFF2-40B4-BE49-F238E27FC236}">
                      <a16:creationId xmlns="" xmlns:a16="http://schemas.microsoft.com/office/drawing/2014/main" id="{F9B04DA8-286F-44E6-95C4-5D102EE24DF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34" name="Straight Connector 2533">
                  <a:extLst>
                    <a:ext uri="{FF2B5EF4-FFF2-40B4-BE49-F238E27FC236}">
                      <a16:creationId xmlns="" xmlns:a16="http://schemas.microsoft.com/office/drawing/2014/main" id="{0A49CFF4-C7D6-4895-9F6D-A7CFDE39709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527" name="Straight Connector 2526">
                <a:extLst>
                  <a:ext uri="{FF2B5EF4-FFF2-40B4-BE49-F238E27FC236}">
                    <a16:creationId xmlns="" xmlns:a16="http://schemas.microsoft.com/office/drawing/2014/main" id="{5C26DB9A-D2FE-4B7C-AB13-F0A5552160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8" name="Straight Connector 2527">
                <a:extLst>
                  <a:ext uri="{FF2B5EF4-FFF2-40B4-BE49-F238E27FC236}">
                    <a16:creationId xmlns="" xmlns:a16="http://schemas.microsoft.com/office/drawing/2014/main" id="{1D3AD462-E281-4219-B2DC-A710941DF2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29" name="TextBox 2528">
                <a:extLst>
                  <a:ext uri="{FF2B5EF4-FFF2-40B4-BE49-F238E27FC236}">
                    <a16:creationId xmlns="" xmlns:a16="http://schemas.microsoft.com/office/drawing/2014/main" id="{A0375362-0144-406A-BB47-B08113C4287C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54</a:t>
                </a:r>
              </a:p>
            </p:txBody>
          </p:sp>
          <p:sp>
            <p:nvSpPr>
              <p:cNvPr id="2530" name="TextBox 2529">
                <a:extLst>
                  <a:ext uri="{FF2B5EF4-FFF2-40B4-BE49-F238E27FC236}">
                    <a16:creationId xmlns="" xmlns:a16="http://schemas.microsoft.com/office/drawing/2014/main" id="{4C8F66C8-50A0-4F43-AFDB-0EC6BED4A62E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100</a:t>
                </a:r>
              </a:p>
            </p:txBody>
          </p:sp>
        </p:grpSp>
        <p:sp>
          <p:nvSpPr>
            <p:cNvPr id="2522" name="TextBox 2521">
              <a:extLst>
                <a:ext uri="{FF2B5EF4-FFF2-40B4-BE49-F238E27FC236}">
                  <a16:creationId xmlns="" xmlns:a16="http://schemas.microsoft.com/office/drawing/2014/main" id="{5D819AF4-2C86-4578-95C8-177E37D9F060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523" name="TextBox 2522">
              <a:extLst>
                <a:ext uri="{FF2B5EF4-FFF2-40B4-BE49-F238E27FC236}">
                  <a16:creationId xmlns="" xmlns:a16="http://schemas.microsoft.com/office/drawing/2014/main" id="{D17E25CE-DA81-40EC-AC5F-3642568EB4C3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535" name="Group 2534">
            <a:extLst>
              <a:ext uri="{FF2B5EF4-FFF2-40B4-BE49-F238E27FC236}">
                <a16:creationId xmlns="" xmlns:a16="http://schemas.microsoft.com/office/drawing/2014/main" id="{9514F89D-75A1-4597-8A1F-4AC1F60189A7}"/>
              </a:ext>
            </a:extLst>
          </p:cNvPr>
          <p:cNvGrpSpPr/>
          <p:nvPr/>
        </p:nvGrpSpPr>
        <p:grpSpPr>
          <a:xfrm>
            <a:off x="10543513" y="4766381"/>
            <a:ext cx="685196" cy="375211"/>
            <a:chOff x="9080013" y="4860577"/>
            <a:chExt cx="685196" cy="375211"/>
          </a:xfrm>
        </p:grpSpPr>
        <p:grpSp>
          <p:nvGrpSpPr>
            <p:cNvPr id="2536" name="Group 2535">
              <a:extLst>
                <a:ext uri="{FF2B5EF4-FFF2-40B4-BE49-F238E27FC236}">
                  <a16:creationId xmlns="" xmlns:a16="http://schemas.microsoft.com/office/drawing/2014/main" id="{9FBD82A3-D525-4543-91C7-A8D0C3B49F17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539" name="TextBox 2538">
                <a:extLst>
                  <a:ext uri="{FF2B5EF4-FFF2-40B4-BE49-F238E27FC236}">
                    <a16:creationId xmlns="" xmlns:a16="http://schemas.microsoft.com/office/drawing/2014/main" id="{69A1401A-7914-49EF-A387-28380F170447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540" name="TextBox 2539">
                <a:extLst>
                  <a:ext uri="{FF2B5EF4-FFF2-40B4-BE49-F238E27FC236}">
                    <a16:creationId xmlns="" xmlns:a16="http://schemas.microsoft.com/office/drawing/2014/main" id="{68FB69B9-A4EB-4E64-AA59-A5BA7731FC45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541" name="Group 2540">
                <a:extLst>
                  <a:ext uri="{FF2B5EF4-FFF2-40B4-BE49-F238E27FC236}">
                    <a16:creationId xmlns="" xmlns:a16="http://schemas.microsoft.com/office/drawing/2014/main" id="{6E1122F3-848A-4DA8-AE72-DBC05E38D9B1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546" name="Straight Connector 2545">
                  <a:extLst>
                    <a:ext uri="{FF2B5EF4-FFF2-40B4-BE49-F238E27FC236}">
                      <a16:creationId xmlns="" xmlns:a16="http://schemas.microsoft.com/office/drawing/2014/main" id="{60ECFC75-E451-4DAA-959C-B1B2187A10E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47" name="Straight Connector 2546">
                  <a:extLst>
                    <a:ext uri="{FF2B5EF4-FFF2-40B4-BE49-F238E27FC236}">
                      <a16:creationId xmlns="" xmlns:a16="http://schemas.microsoft.com/office/drawing/2014/main" id="{0AA8FF6C-B6A4-43B9-ABCB-B5F9A706F5E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48" name="Straight Connector 2547">
                  <a:extLst>
                    <a:ext uri="{FF2B5EF4-FFF2-40B4-BE49-F238E27FC236}">
                      <a16:creationId xmlns="" xmlns:a16="http://schemas.microsoft.com/office/drawing/2014/main" id="{BCD9F8D4-725F-4630-B6F3-8D289D281CB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49" name="Straight Connector 2548">
                  <a:extLst>
                    <a:ext uri="{FF2B5EF4-FFF2-40B4-BE49-F238E27FC236}">
                      <a16:creationId xmlns="" xmlns:a16="http://schemas.microsoft.com/office/drawing/2014/main" id="{A5702900-268B-404F-9AE0-D11511ACC9B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542" name="Straight Connector 2541">
                <a:extLst>
                  <a:ext uri="{FF2B5EF4-FFF2-40B4-BE49-F238E27FC236}">
                    <a16:creationId xmlns="" xmlns:a16="http://schemas.microsoft.com/office/drawing/2014/main" id="{89B4CC63-8D75-4E9D-9C7A-E9DCD942D8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3" name="Straight Connector 2542">
                <a:extLst>
                  <a:ext uri="{FF2B5EF4-FFF2-40B4-BE49-F238E27FC236}">
                    <a16:creationId xmlns="" xmlns:a16="http://schemas.microsoft.com/office/drawing/2014/main" id="{0791010D-524E-49C2-AD13-08F9C18F2E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44" name="TextBox 2543">
                <a:extLst>
                  <a:ext uri="{FF2B5EF4-FFF2-40B4-BE49-F238E27FC236}">
                    <a16:creationId xmlns="" xmlns:a16="http://schemas.microsoft.com/office/drawing/2014/main" id="{C808CB0B-68BA-4EBA-8E3B-0D1FD0E92E0D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169</a:t>
                </a:r>
              </a:p>
            </p:txBody>
          </p:sp>
          <p:sp>
            <p:nvSpPr>
              <p:cNvPr id="2545" name="TextBox 2544">
                <a:extLst>
                  <a:ext uri="{FF2B5EF4-FFF2-40B4-BE49-F238E27FC236}">
                    <a16:creationId xmlns="" xmlns:a16="http://schemas.microsoft.com/office/drawing/2014/main" id="{E35E3FB4-C46B-48E2-B72D-A7E8FFB853D9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626</a:t>
                </a:r>
              </a:p>
            </p:txBody>
          </p:sp>
        </p:grpSp>
        <p:sp>
          <p:nvSpPr>
            <p:cNvPr id="2537" name="TextBox 2536">
              <a:extLst>
                <a:ext uri="{FF2B5EF4-FFF2-40B4-BE49-F238E27FC236}">
                  <a16:creationId xmlns="" xmlns:a16="http://schemas.microsoft.com/office/drawing/2014/main" id="{08868766-935A-496E-A43A-F2A274B3E280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538" name="TextBox 2537">
              <a:extLst>
                <a:ext uri="{FF2B5EF4-FFF2-40B4-BE49-F238E27FC236}">
                  <a16:creationId xmlns="" xmlns:a16="http://schemas.microsoft.com/office/drawing/2014/main" id="{28E1F755-7781-4F09-8717-386E6091622D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550" name="Group 2549">
            <a:extLst>
              <a:ext uri="{FF2B5EF4-FFF2-40B4-BE49-F238E27FC236}">
                <a16:creationId xmlns="" xmlns:a16="http://schemas.microsoft.com/office/drawing/2014/main" id="{8B34025C-08DB-4614-9DE7-3ADDD481971B}"/>
              </a:ext>
            </a:extLst>
          </p:cNvPr>
          <p:cNvGrpSpPr/>
          <p:nvPr/>
        </p:nvGrpSpPr>
        <p:grpSpPr>
          <a:xfrm>
            <a:off x="11210551" y="4767147"/>
            <a:ext cx="685196" cy="375211"/>
            <a:chOff x="9080013" y="4860577"/>
            <a:chExt cx="685196" cy="375211"/>
          </a:xfrm>
        </p:grpSpPr>
        <p:grpSp>
          <p:nvGrpSpPr>
            <p:cNvPr id="2551" name="Group 2550">
              <a:extLst>
                <a:ext uri="{FF2B5EF4-FFF2-40B4-BE49-F238E27FC236}">
                  <a16:creationId xmlns="" xmlns:a16="http://schemas.microsoft.com/office/drawing/2014/main" id="{3A01252F-0BC5-45A9-BE9C-630CDE46E2A6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554" name="TextBox 2553">
                <a:extLst>
                  <a:ext uri="{FF2B5EF4-FFF2-40B4-BE49-F238E27FC236}">
                    <a16:creationId xmlns="" xmlns:a16="http://schemas.microsoft.com/office/drawing/2014/main" id="{13BF3141-11B0-4F3F-BB10-BDD738FCA7A2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615" name="TextBox 2614">
                <a:extLst>
                  <a:ext uri="{FF2B5EF4-FFF2-40B4-BE49-F238E27FC236}">
                    <a16:creationId xmlns="" xmlns:a16="http://schemas.microsoft.com/office/drawing/2014/main" id="{A410AE26-F8AA-4F22-A368-EEFCB1E4F65A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616" name="Group 2615">
                <a:extLst>
                  <a:ext uri="{FF2B5EF4-FFF2-40B4-BE49-F238E27FC236}">
                    <a16:creationId xmlns="" xmlns:a16="http://schemas.microsoft.com/office/drawing/2014/main" id="{A62AEAF6-D2B6-45F8-B15D-DCD25BEC103A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672" name="Straight Connector 2671">
                  <a:extLst>
                    <a:ext uri="{FF2B5EF4-FFF2-40B4-BE49-F238E27FC236}">
                      <a16:creationId xmlns="" xmlns:a16="http://schemas.microsoft.com/office/drawing/2014/main" id="{0E3051B5-7EB5-49CC-9481-DC8B400F344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73" name="Straight Connector 2672">
                  <a:extLst>
                    <a:ext uri="{FF2B5EF4-FFF2-40B4-BE49-F238E27FC236}">
                      <a16:creationId xmlns="" xmlns:a16="http://schemas.microsoft.com/office/drawing/2014/main" id="{90689BDB-90B8-4E3D-A4C7-A8B37804E70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74" name="Straight Connector 2673">
                  <a:extLst>
                    <a:ext uri="{FF2B5EF4-FFF2-40B4-BE49-F238E27FC236}">
                      <a16:creationId xmlns="" xmlns:a16="http://schemas.microsoft.com/office/drawing/2014/main" id="{2A138A66-2601-4EBB-8682-C5537A47171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75" name="Straight Connector 2674">
                  <a:extLst>
                    <a:ext uri="{FF2B5EF4-FFF2-40B4-BE49-F238E27FC236}">
                      <a16:creationId xmlns="" xmlns:a16="http://schemas.microsoft.com/office/drawing/2014/main" id="{D3E57346-159D-4A1F-8576-228D0BEB5EB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618" name="Straight Connector 2617">
                <a:extLst>
                  <a:ext uri="{FF2B5EF4-FFF2-40B4-BE49-F238E27FC236}">
                    <a16:creationId xmlns="" xmlns:a16="http://schemas.microsoft.com/office/drawing/2014/main" id="{B1662221-B802-4845-AC9A-1E8477FD1B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9" name="Straight Connector 2618">
                <a:extLst>
                  <a:ext uri="{FF2B5EF4-FFF2-40B4-BE49-F238E27FC236}">
                    <a16:creationId xmlns="" xmlns:a16="http://schemas.microsoft.com/office/drawing/2014/main" id="{FAA372CD-3148-4119-9AD9-8CB11A62F3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70" name="TextBox 2669">
                <a:extLst>
                  <a:ext uri="{FF2B5EF4-FFF2-40B4-BE49-F238E27FC236}">
                    <a16:creationId xmlns="" xmlns:a16="http://schemas.microsoft.com/office/drawing/2014/main" id="{10CAB501-3AE7-4BE9-A44F-E22706AE1C29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3</a:t>
                </a:r>
              </a:p>
            </p:txBody>
          </p:sp>
          <p:sp>
            <p:nvSpPr>
              <p:cNvPr id="2671" name="TextBox 2670">
                <a:extLst>
                  <a:ext uri="{FF2B5EF4-FFF2-40B4-BE49-F238E27FC236}">
                    <a16:creationId xmlns="" xmlns:a16="http://schemas.microsoft.com/office/drawing/2014/main" id="{813D5918-A55B-4D9A-9F01-B2EFD4211D68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12</a:t>
                </a:r>
              </a:p>
            </p:txBody>
          </p:sp>
        </p:grpSp>
        <p:sp>
          <p:nvSpPr>
            <p:cNvPr id="2552" name="TextBox 2551">
              <a:extLst>
                <a:ext uri="{FF2B5EF4-FFF2-40B4-BE49-F238E27FC236}">
                  <a16:creationId xmlns="" xmlns:a16="http://schemas.microsoft.com/office/drawing/2014/main" id="{4AEE799B-F513-4FD4-AC6E-A7FA42E02A6C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553" name="TextBox 2552">
              <a:extLst>
                <a:ext uri="{FF2B5EF4-FFF2-40B4-BE49-F238E27FC236}">
                  <a16:creationId xmlns="" xmlns:a16="http://schemas.microsoft.com/office/drawing/2014/main" id="{9C36D048-1BED-4CF3-BB4F-F99BC81E050A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sp>
        <p:nvSpPr>
          <p:cNvPr id="2691" name="TextBox 2690">
            <a:extLst>
              <a:ext uri="{FF2B5EF4-FFF2-40B4-BE49-F238E27FC236}">
                <a16:creationId xmlns="" xmlns:a16="http://schemas.microsoft.com/office/drawing/2014/main" id="{6CDD4D8A-4883-48E7-9DFB-C193427176F3}"/>
              </a:ext>
            </a:extLst>
          </p:cNvPr>
          <p:cNvSpPr txBox="1"/>
          <p:nvPr/>
        </p:nvSpPr>
        <p:spPr>
          <a:xfrm>
            <a:off x="163900" y="1046173"/>
            <a:ext cx="37694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dirty="0">
                <a:solidFill>
                  <a:schemeClr val="bg1"/>
                </a:solidFill>
                <a:latin typeface="Cambria" panose="02040503050406030204" pitchFamily="18" charset="0"/>
              </a:rPr>
              <a:t>PNS</a:t>
            </a:r>
          </a:p>
        </p:txBody>
      </p:sp>
      <p:grpSp>
        <p:nvGrpSpPr>
          <p:cNvPr id="2694" name="Group 2693">
            <a:extLst>
              <a:ext uri="{FF2B5EF4-FFF2-40B4-BE49-F238E27FC236}">
                <a16:creationId xmlns="" xmlns:a16="http://schemas.microsoft.com/office/drawing/2014/main" id="{A67158C8-4399-4A7E-B4FA-B252C9612C25}"/>
              </a:ext>
            </a:extLst>
          </p:cNvPr>
          <p:cNvGrpSpPr/>
          <p:nvPr/>
        </p:nvGrpSpPr>
        <p:grpSpPr>
          <a:xfrm>
            <a:off x="165760" y="1064184"/>
            <a:ext cx="685196" cy="375211"/>
            <a:chOff x="9080013" y="4860577"/>
            <a:chExt cx="685196" cy="375211"/>
          </a:xfrm>
        </p:grpSpPr>
        <p:grpSp>
          <p:nvGrpSpPr>
            <p:cNvPr id="2695" name="Group 2694">
              <a:extLst>
                <a:ext uri="{FF2B5EF4-FFF2-40B4-BE49-F238E27FC236}">
                  <a16:creationId xmlns="" xmlns:a16="http://schemas.microsoft.com/office/drawing/2014/main" id="{C4D019E1-F78E-4A08-BE6B-97B360654D0E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698" name="TextBox 2697">
                <a:extLst>
                  <a:ext uri="{FF2B5EF4-FFF2-40B4-BE49-F238E27FC236}">
                    <a16:creationId xmlns="" xmlns:a16="http://schemas.microsoft.com/office/drawing/2014/main" id="{A54B9637-476C-40C2-8ACF-9C4EB4357503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699" name="TextBox 2698">
                <a:extLst>
                  <a:ext uri="{FF2B5EF4-FFF2-40B4-BE49-F238E27FC236}">
                    <a16:creationId xmlns="" xmlns:a16="http://schemas.microsoft.com/office/drawing/2014/main" id="{BF69C7E6-5E1C-411C-89AA-925D8D4A452D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700" name="Group 2699">
                <a:extLst>
                  <a:ext uri="{FF2B5EF4-FFF2-40B4-BE49-F238E27FC236}">
                    <a16:creationId xmlns="" xmlns:a16="http://schemas.microsoft.com/office/drawing/2014/main" id="{038F61FE-8A98-4332-B266-49F247094F5A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705" name="Straight Connector 2704">
                  <a:extLst>
                    <a:ext uri="{FF2B5EF4-FFF2-40B4-BE49-F238E27FC236}">
                      <a16:creationId xmlns="" xmlns:a16="http://schemas.microsoft.com/office/drawing/2014/main" id="{3E74C208-8463-4A14-B4F7-C37C6655812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06" name="Straight Connector 2705">
                  <a:extLst>
                    <a:ext uri="{FF2B5EF4-FFF2-40B4-BE49-F238E27FC236}">
                      <a16:creationId xmlns="" xmlns:a16="http://schemas.microsoft.com/office/drawing/2014/main" id="{636CE23C-CE49-41BF-BDCB-D0021335ED9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07" name="Straight Connector 2706">
                  <a:extLst>
                    <a:ext uri="{FF2B5EF4-FFF2-40B4-BE49-F238E27FC236}">
                      <a16:creationId xmlns="" xmlns:a16="http://schemas.microsoft.com/office/drawing/2014/main" id="{DE9D7819-C861-4D45-AFBC-ADAE3ED8353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08" name="Straight Connector 2707">
                  <a:extLst>
                    <a:ext uri="{FF2B5EF4-FFF2-40B4-BE49-F238E27FC236}">
                      <a16:creationId xmlns="" xmlns:a16="http://schemas.microsoft.com/office/drawing/2014/main" id="{B98497CD-591C-4B83-91A2-79377107342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701" name="Straight Connector 2700">
                <a:extLst>
                  <a:ext uri="{FF2B5EF4-FFF2-40B4-BE49-F238E27FC236}">
                    <a16:creationId xmlns="" xmlns:a16="http://schemas.microsoft.com/office/drawing/2014/main" id="{19BBFA03-0A5F-4380-B644-11B26C173B1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2" name="Straight Connector 2701">
                <a:extLst>
                  <a:ext uri="{FF2B5EF4-FFF2-40B4-BE49-F238E27FC236}">
                    <a16:creationId xmlns="" xmlns:a16="http://schemas.microsoft.com/office/drawing/2014/main" id="{E75B7BC4-210D-4487-82B0-EF33B50F80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03" name="TextBox 2702">
                <a:extLst>
                  <a:ext uri="{FF2B5EF4-FFF2-40B4-BE49-F238E27FC236}">
                    <a16:creationId xmlns="" xmlns:a16="http://schemas.microsoft.com/office/drawing/2014/main" id="{29EC647F-5EFF-4A85-BE4E-EED2BA89AE67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23</a:t>
                </a:r>
              </a:p>
            </p:txBody>
          </p:sp>
          <p:sp>
            <p:nvSpPr>
              <p:cNvPr id="2704" name="TextBox 2703">
                <a:extLst>
                  <a:ext uri="{FF2B5EF4-FFF2-40B4-BE49-F238E27FC236}">
                    <a16:creationId xmlns="" xmlns:a16="http://schemas.microsoft.com/office/drawing/2014/main" id="{CB08E66D-CD3C-46D7-81DC-61EF1FAE7841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108</a:t>
                </a:r>
              </a:p>
            </p:txBody>
          </p:sp>
        </p:grpSp>
        <p:sp>
          <p:nvSpPr>
            <p:cNvPr id="2696" name="TextBox 2695">
              <a:extLst>
                <a:ext uri="{FF2B5EF4-FFF2-40B4-BE49-F238E27FC236}">
                  <a16:creationId xmlns="" xmlns:a16="http://schemas.microsoft.com/office/drawing/2014/main" id="{B7A358E3-4F2E-46C8-9CC3-A3E079E14CC1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697" name="TextBox 2696">
              <a:extLst>
                <a:ext uri="{FF2B5EF4-FFF2-40B4-BE49-F238E27FC236}">
                  <a16:creationId xmlns="" xmlns:a16="http://schemas.microsoft.com/office/drawing/2014/main" id="{CB417763-B30A-480C-927F-C0F916C1A416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709" name="Group 2708">
            <a:extLst>
              <a:ext uri="{FF2B5EF4-FFF2-40B4-BE49-F238E27FC236}">
                <a16:creationId xmlns="" xmlns:a16="http://schemas.microsoft.com/office/drawing/2014/main" id="{A2EFC1FD-2C0E-4C78-ABB9-7B5B0FFB352F}"/>
              </a:ext>
            </a:extLst>
          </p:cNvPr>
          <p:cNvGrpSpPr/>
          <p:nvPr/>
        </p:nvGrpSpPr>
        <p:grpSpPr>
          <a:xfrm>
            <a:off x="855773" y="1060354"/>
            <a:ext cx="685196" cy="375211"/>
            <a:chOff x="9080013" y="4860577"/>
            <a:chExt cx="685196" cy="375211"/>
          </a:xfrm>
        </p:grpSpPr>
        <p:grpSp>
          <p:nvGrpSpPr>
            <p:cNvPr id="2710" name="Group 2709">
              <a:extLst>
                <a:ext uri="{FF2B5EF4-FFF2-40B4-BE49-F238E27FC236}">
                  <a16:creationId xmlns="" xmlns:a16="http://schemas.microsoft.com/office/drawing/2014/main" id="{924A42F7-377A-4AF1-B328-050DF546DCC5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713" name="TextBox 2712">
                <a:extLst>
                  <a:ext uri="{FF2B5EF4-FFF2-40B4-BE49-F238E27FC236}">
                    <a16:creationId xmlns="" xmlns:a16="http://schemas.microsoft.com/office/drawing/2014/main" id="{19452D7D-C1D9-4BBA-B1C1-C9EE90056B69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714" name="TextBox 2713">
                <a:extLst>
                  <a:ext uri="{FF2B5EF4-FFF2-40B4-BE49-F238E27FC236}">
                    <a16:creationId xmlns="" xmlns:a16="http://schemas.microsoft.com/office/drawing/2014/main" id="{0537C3CD-BEEA-4656-976F-E6158364620E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715" name="Group 2714">
                <a:extLst>
                  <a:ext uri="{FF2B5EF4-FFF2-40B4-BE49-F238E27FC236}">
                    <a16:creationId xmlns="" xmlns:a16="http://schemas.microsoft.com/office/drawing/2014/main" id="{3AADF8C0-6C53-4E19-97C4-BD7F6EA1CD01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720" name="Straight Connector 2719">
                  <a:extLst>
                    <a:ext uri="{FF2B5EF4-FFF2-40B4-BE49-F238E27FC236}">
                      <a16:creationId xmlns="" xmlns:a16="http://schemas.microsoft.com/office/drawing/2014/main" id="{FAAAA293-9830-4D4A-B0D6-F046ED2BD8D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21" name="Straight Connector 2720">
                  <a:extLst>
                    <a:ext uri="{FF2B5EF4-FFF2-40B4-BE49-F238E27FC236}">
                      <a16:creationId xmlns="" xmlns:a16="http://schemas.microsoft.com/office/drawing/2014/main" id="{19B08628-CFC8-48F5-8D7E-B23A45C91E9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22" name="Straight Connector 2721">
                  <a:extLst>
                    <a:ext uri="{FF2B5EF4-FFF2-40B4-BE49-F238E27FC236}">
                      <a16:creationId xmlns="" xmlns:a16="http://schemas.microsoft.com/office/drawing/2014/main" id="{5F11D3A9-A5FD-456C-A027-6A9A1A18774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23" name="Straight Connector 2722">
                  <a:extLst>
                    <a:ext uri="{FF2B5EF4-FFF2-40B4-BE49-F238E27FC236}">
                      <a16:creationId xmlns="" xmlns:a16="http://schemas.microsoft.com/office/drawing/2014/main" id="{461010CC-879E-48E1-88BA-4454A5776C3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716" name="Straight Connector 2715">
                <a:extLst>
                  <a:ext uri="{FF2B5EF4-FFF2-40B4-BE49-F238E27FC236}">
                    <a16:creationId xmlns="" xmlns:a16="http://schemas.microsoft.com/office/drawing/2014/main" id="{AAF6643E-92EB-4EB5-B36F-4E8B838A3B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7" name="Straight Connector 2716">
                <a:extLst>
                  <a:ext uri="{FF2B5EF4-FFF2-40B4-BE49-F238E27FC236}">
                    <a16:creationId xmlns="" xmlns:a16="http://schemas.microsoft.com/office/drawing/2014/main" id="{84DCF586-F75B-4D1B-9C27-75454810AD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18" name="TextBox 2717">
                <a:extLst>
                  <a:ext uri="{FF2B5EF4-FFF2-40B4-BE49-F238E27FC236}">
                    <a16:creationId xmlns="" xmlns:a16="http://schemas.microsoft.com/office/drawing/2014/main" id="{D58B2EAB-076E-45CC-967B-5250B0BBD566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83</a:t>
                </a:r>
              </a:p>
            </p:txBody>
          </p:sp>
          <p:sp>
            <p:nvSpPr>
              <p:cNvPr id="2719" name="TextBox 2718">
                <a:extLst>
                  <a:ext uri="{FF2B5EF4-FFF2-40B4-BE49-F238E27FC236}">
                    <a16:creationId xmlns="" xmlns:a16="http://schemas.microsoft.com/office/drawing/2014/main" id="{D1BF1910-1233-4B49-8255-D32709795368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332</a:t>
                </a:r>
              </a:p>
            </p:txBody>
          </p:sp>
        </p:grpSp>
        <p:sp>
          <p:nvSpPr>
            <p:cNvPr id="2711" name="TextBox 2710">
              <a:extLst>
                <a:ext uri="{FF2B5EF4-FFF2-40B4-BE49-F238E27FC236}">
                  <a16:creationId xmlns="" xmlns:a16="http://schemas.microsoft.com/office/drawing/2014/main" id="{81E1071A-F332-4F61-A6A4-1AE37A9CD459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712" name="TextBox 2711">
              <a:extLst>
                <a:ext uri="{FF2B5EF4-FFF2-40B4-BE49-F238E27FC236}">
                  <a16:creationId xmlns="" xmlns:a16="http://schemas.microsoft.com/office/drawing/2014/main" id="{1197429D-C093-48F3-AE33-E328C4CFC7FB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724" name="Group 2723">
            <a:extLst>
              <a:ext uri="{FF2B5EF4-FFF2-40B4-BE49-F238E27FC236}">
                <a16:creationId xmlns="" xmlns:a16="http://schemas.microsoft.com/office/drawing/2014/main" id="{16ADFD7A-9509-47F9-8328-9C5D317A2718}"/>
              </a:ext>
            </a:extLst>
          </p:cNvPr>
          <p:cNvGrpSpPr/>
          <p:nvPr/>
        </p:nvGrpSpPr>
        <p:grpSpPr>
          <a:xfrm>
            <a:off x="1541189" y="1065715"/>
            <a:ext cx="685196" cy="375211"/>
            <a:chOff x="9080013" y="4860577"/>
            <a:chExt cx="685196" cy="375211"/>
          </a:xfrm>
        </p:grpSpPr>
        <p:grpSp>
          <p:nvGrpSpPr>
            <p:cNvPr id="2725" name="Group 2724">
              <a:extLst>
                <a:ext uri="{FF2B5EF4-FFF2-40B4-BE49-F238E27FC236}">
                  <a16:creationId xmlns="" xmlns:a16="http://schemas.microsoft.com/office/drawing/2014/main" id="{2331EAC4-025B-4BDD-B390-1325697EFEA4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728" name="TextBox 2727">
                <a:extLst>
                  <a:ext uri="{FF2B5EF4-FFF2-40B4-BE49-F238E27FC236}">
                    <a16:creationId xmlns="" xmlns:a16="http://schemas.microsoft.com/office/drawing/2014/main" id="{FD51E449-EE0A-4913-BDF2-67523DF866E1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729" name="TextBox 2728">
                <a:extLst>
                  <a:ext uri="{FF2B5EF4-FFF2-40B4-BE49-F238E27FC236}">
                    <a16:creationId xmlns="" xmlns:a16="http://schemas.microsoft.com/office/drawing/2014/main" id="{4A41123B-EA89-40FF-8E8E-1044B67F21A4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730" name="Group 2729">
                <a:extLst>
                  <a:ext uri="{FF2B5EF4-FFF2-40B4-BE49-F238E27FC236}">
                    <a16:creationId xmlns="" xmlns:a16="http://schemas.microsoft.com/office/drawing/2014/main" id="{FE47F21D-0EB0-48CB-903B-71FC39021640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735" name="Straight Connector 2734">
                  <a:extLst>
                    <a:ext uri="{FF2B5EF4-FFF2-40B4-BE49-F238E27FC236}">
                      <a16:creationId xmlns="" xmlns:a16="http://schemas.microsoft.com/office/drawing/2014/main" id="{F1965639-3509-41E7-B3C4-A7E5244FAFE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36" name="Straight Connector 2735">
                  <a:extLst>
                    <a:ext uri="{FF2B5EF4-FFF2-40B4-BE49-F238E27FC236}">
                      <a16:creationId xmlns="" xmlns:a16="http://schemas.microsoft.com/office/drawing/2014/main" id="{6D081A50-6DBC-4762-9143-E71155CE1CB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37" name="Straight Connector 2736">
                  <a:extLst>
                    <a:ext uri="{FF2B5EF4-FFF2-40B4-BE49-F238E27FC236}">
                      <a16:creationId xmlns="" xmlns:a16="http://schemas.microsoft.com/office/drawing/2014/main" id="{0B65A9A5-6465-4AB5-8593-2B36D5EEB16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38" name="Straight Connector 2737">
                  <a:extLst>
                    <a:ext uri="{FF2B5EF4-FFF2-40B4-BE49-F238E27FC236}">
                      <a16:creationId xmlns="" xmlns:a16="http://schemas.microsoft.com/office/drawing/2014/main" id="{F8EB3267-D5BA-4BDB-92E8-7E13D914D88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731" name="Straight Connector 2730">
                <a:extLst>
                  <a:ext uri="{FF2B5EF4-FFF2-40B4-BE49-F238E27FC236}">
                    <a16:creationId xmlns="" xmlns:a16="http://schemas.microsoft.com/office/drawing/2014/main" id="{CB9100A2-D151-4530-B4E1-EF5A2F937A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32" name="Straight Connector 2731">
                <a:extLst>
                  <a:ext uri="{FF2B5EF4-FFF2-40B4-BE49-F238E27FC236}">
                    <a16:creationId xmlns="" xmlns:a16="http://schemas.microsoft.com/office/drawing/2014/main" id="{B6B415B4-AFC1-42CB-B0FB-1FBECEE775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33" name="TextBox 2732">
                <a:extLst>
                  <a:ext uri="{FF2B5EF4-FFF2-40B4-BE49-F238E27FC236}">
                    <a16:creationId xmlns="" xmlns:a16="http://schemas.microsoft.com/office/drawing/2014/main" id="{5495C5E0-AA06-4CAC-B834-844121241447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138</a:t>
                </a:r>
              </a:p>
            </p:txBody>
          </p:sp>
          <p:sp>
            <p:nvSpPr>
              <p:cNvPr id="2734" name="TextBox 2733">
                <a:extLst>
                  <a:ext uri="{FF2B5EF4-FFF2-40B4-BE49-F238E27FC236}">
                    <a16:creationId xmlns="" xmlns:a16="http://schemas.microsoft.com/office/drawing/2014/main" id="{AB4BC266-9456-4959-975A-F3A9EF2129F1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532</a:t>
                </a:r>
              </a:p>
            </p:txBody>
          </p:sp>
        </p:grpSp>
        <p:sp>
          <p:nvSpPr>
            <p:cNvPr id="2726" name="TextBox 2725">
              <a:extLst>
                <a:ext uri="{FF2B5EF4-FFF2-40B4-BE49-F238E27FC236}">
                  <a16:creationId xmlns="" xmlns:a16="http://schemas.microsoft.com/office/drawing/2014/main" id="{F50A1EFD-F804-41E1-9B3F-617D2F8C85D3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727" name="TextBox 2726">
              <a:extLst>
                <a:ext uri="{FF2B5EF4-FFF2-40B4-BE49-F238E27FC236}">
                  <a16:creationId xmlns="" xmlns:a16="http://schemas.microsoft.com/office/drawing/2014/main" id="{EE96ADCD-0C83-4163-A457-72F7F37D3725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739" name="Group 2738">
            <a:extLst>
              <a:ext uri="{FF2B5EF4-FFF2-40B4-BE49-F238E27FC236}">
                <a16:creationId xmlns="" xmlns:a16="http://schemas.microsoft.com/office/drawing/2014/main" id="{80608E01-A686-4949-BE17-4688CD189511}"/>
              </a:ext>
            </a:extLst>
          </p:cNvPr>
          <p:cNvGrpSpPr/>
          <p:nvPr/>
        </p:nvGrpSpPr>
        <p:grpSpPr>
          <a:xfrm>
            <a:off x="2226606" y="1061886"/>
            <a:ext cx="685196" cy="375211"/>
            <a:chOff x="9080013" y="4860577"/>
            <a:chExt cx="685196" cy="375211"/>
          </a:xfrm>
        </p:grpSpPr>
        <p:grpSp>
          <p:nvGrpSpPr>
            <p:cNvPr id="2740" name="Group 2739">
              <a:extLst>
                <a:ext uri="{FF2B5EF4-FFF2-40B4-BE49-F238E27FC236}">
                  <a16:creationId xmlns="" xmlns:a16="http://schemas.microsoft.com/office/drawing/2014/main" id="{A7BC127B-6852-46B3-A1AB-EDD9C49278CD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743" name="TextBox 2742">
                <a:extLst>
                  <a:ext uri="{FF2B5EF4-FFF2-40B4-BE49-F238E27FC236}">
                    <a16:creationId xmlns="" xmlns:a16="http://schemas.microsoft.com/office/drawing/2014/main" id="{CA3D536A-5440-43BC-A984-CE213BAC4174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744" name="TextBox 2743">
                <a:extLst>
                  <a:ext uri="{FF2B5EF4-FFF2-40B4-BE49-F238E27FC236}">
                    <a16:creationId xmlns="" xmlns:a16="http://schemas.microsoft.com/office/drawing/2014/main" id="{DB548B74-D544-4426-883F-47A53213D063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745" name="Group 2744">
                <a:extLst>
                  <a:ext uri="{FF2B5EF4-FFF2-40B4-BE49-F238E27FC236}">
                    <a16:creationId xmlns="" xmlns:a16="http://schemas.microsoft.com/office/drawing/2014/main" id="{14D14272-BEB5-4E13-8021-89E9187BE462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750" name="Straight Connector 2749">
                  <a:extLst>
                    <a:ext uri="{FF2B5EF4-FFF2-40B4-BE49-F238E27FC236}">
                      <a16:creationId xmlns="" xmlns:a16="http://schemas.microsoft.com/office/drawing/2014/main" id="{92E6E9F8-C3F9-441A-9E9F-4D21E863F15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51" name="Straight Connector 2750">
                  <a:extLst>
                    <a:ext uri="{FF2B5EF4-FFF2-40B4-BE49-F238E27FC236}">
                      <a16:creationId xmlns="" xmlns:a16="http://schemas.microsoft.com/office/drawing/2014/main" id="{6D8FA009-C841-4CD1-AB59-02A24F3C98D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52" name="Straight Connector 2751">
                  <a:extLst>
                    <a:ext uri="{FF2B5EF4-FFF2-40B4-BE49-F238E27FC236}">
                      <a16:creationId xmlns="" xmlns:a16="http://schemas.microsoft.com/office/drawing/2014/main" id="{E420FACD-8C91-4CCE-99BB-5CC0C5E83C1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53" name="Straight Connector 2752">
                  <a:extLst>
                    <a:ext uri="{FF2B5EF4-FFF2-40B4-BE49-F238E27FC236}">
                      <a16:creationId xmlns="" xmlns:a16="http://schemas.microsoft.com/office/drawing/2014/main" id="{E2042856-FC35-47FE-9D58-AC5549B673A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746" name="Straight Connector 2745">
                <a:extLst>
                  <a:ext uri="{FF2B5EF4-FFF2-40B4-BE49-F238E27FC236}">
                    <a16:creationId xmlns="" xmlns:a16="http://schemas.microsoft.com/office/drawing/2014/main" id="{43BF9092-1E94-46B8-A773-7652216E6E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47" name="Straight Connector 2746">
                <a:extLst>
                  <a:ext uri="{FF2B5EF4-FFF2-40B4-BE49-F238E27FC236}">
                    <a16:creationId xmlns="" xmlns:a16="http://schemas.microsoft.com/office/drawing/2014/main" id="{66D10FAE-E55A-4865-98C5-8B01DDCFA0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48" name="TextBox 2747">
                <a:extLst>
                  <a:ext uri="{FF2B5EF4-FFF2-40B4-BE49-F238E27FC236}">
                    <a16:creationId xmlns="" xmlns:a16="http://schemas.microsoft.com/office/drawing/2014/main" id="{B182DAC8-39D6-450F-A543-BE39027A3FE7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187</a:t>
                </a:r>
              </a:p>
            </p:txBody>
          </p:sp>
          <p:sp>
            <p:nvSpPr>
              <p:cNvPr id="2749" name="TextBox 2748">
                <a:extLst>
                  <a:ext uri="{FF2B5EF4-FFF2-40B4-BE49-F238E27FC236}">
                    <a16:creationId xmlns="" xmlns:a16="http://schemas.microsoft.com/office/drawing/2014/main" id="{B8CADC15-4EF0-43D1-9E50-71D983B770F3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693</a:t>
                </a:r>
              </a:p>
            </p:txBody>
          </p:sp>
        </p:grpSp>
        <p:sp>
          <p:nvSpPr>
            <p:cNvPr id="2741" name="TextBox 2740">
              <a:extLst>
                <a:ext uri="{FF2B5EF4-FFF2-40B4-BE49-F238E27FC236}">
                  <a16:creationId xmlns="" xmlns:a16="http://schemas.microsoft.com/office/drawing/2014/main" id="{57C1FFDA-54E8-4439-9A49-0B0A4F60FD5A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742" name="TextBox 2741">
              <a:extLst>
                <a:ext uri="{FF2B5EF4-FFF2-40B4-BE49-F238E27FC236}">
                  <a16:creationId xmlns="" xmlns:a16="http://schemas.microsoft.com/office/drawing/2014/main" id="{86E5A59A-6218-4819-8F06-05864B8312F6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754" name="Group 2753">
            <a:extLst>
              <a:ext uri="{FF2B5EF4-FFF2-40B4-BE49-F238E27FC236}">
                <a16:creationId xmlns="" xmlns:a16="http://schemas.microsoft.com/office/drawing/2014/main" id="{F1D52667-3225-4190-B8C5-46DF12DC590F}"/>
              </a:ext>
            </a:extLst>
          </p:cNvPr>
          <p:cNvGrpSpPr/>
          <p:nvPr/>
        </p:nvGrpSpPr>
        <p:grpSpPr>
          <a:xfrm>
            <a:off x="2893643" y="1080746"/>
            <a:ext cx="594753" cy="342904"/>
            <a:chOff x="9080013" y="4874076"/>
            <a:chExt cx="594753" cy="342904"/>
          </a:xfrm>
        </p:grpSpPr>
        <p:grpSp>
          <p:nvGrpSpPr>
            <p:cNvPr id="2755" name="Group 2754">
              <a:extLst>
                <a:ext uri="{FF2B5EF4-FFF2-40B4-BE49-F238E27FC236}">
                  <a16:creationId xmlns="" xmlns:a16="http://schemas.microsoft.com/office/drawing/2014/main" id="{592ED4B8-BAB1-42EF-8682-A7AAE505B333}"/>
                </a:ext>
              </a:extLst>
            </p:cNvPr>
            <p:cNvGrpSpPr/>
            <p:nvPr/>
          </p:nvGrpSpPr>
          <p:grpSpPr>
            <a:xfrm>
              <a:off x="9140523" y="4900545"/>
              <a:ext cx="534243" cy="306339"/>
              <a:chOff x="9140523" y="4900545"/>
              <a:chExt cx="534243" cy="306339"/>
            </a:xfrm>
          </p:grpSpPr>
          <p:sp>
            <p:nvSpPr>
              <p:cNvPr id="2758" name="TextBox 2757">
                <a:extLst>
                  <a:ext uri="{FF2B5EF4-FFF2-40B4-BE49-F238E27FC236}">
                    <a16:creationId xmlns="" xmlns:a16="http://schemas.microsoft.com/office/drawing/2014/main" id="{AE6FB056-3639-4413-9C57-7BF71B635860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759" name="TextBox 2758">
                <a:extLst>
                  <a:ext uri="{FF2B5EF4-FFF2-40B4-BE49-F238E27FC236}">
                    <a16:creationId xmlns="" xmlns:a16="http://schemas.microsoft.com/office/drawing/2014/main" id="{8C9E3247-A14C-45B1-BA8C-559119597CB5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760" name="Group 2759">
                <a:extLst>
                  <a:ext uri="{FF2B5EF4-FFF2-40B4-BE49-F238E27FC236}">
                    <a16:creationId xmlns="" xmlns:a16="http://schemas.microsoft.com/office/drawing/2014/main" id="{E938DFCF-8365-4537-9C98-5550498DD98C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765" name="Straight Connector 2764">
                  <a:extLst>
                    <a:ext uri="{FF2B5EF4-FFF2-40B4-BE49-F238E27FC236}">
                      <a16:creationId xmlns="" xmlns:a16="http://schemas.microsoft.com/office/drawing/2014/main" id="{E698C1D5-E613-4090-8C94-2D4E8803D81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66" name="Straight Connector 2765">
                  <a:extLst>
                    <a:ext uri="{FF2B5EF4-FFF2-40B4-BE49-F238E27FC236}">
                      <a16:creationId xmlns="" xmlns:a16="http://schemas.microsoft.com/office/drawing/2014/main" id="{45BDACB5-E489-4306-B275-F6184CD9EFB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67" name="Straight Connector 2766">
                  <a:extLst>
                    <a:ext uri="{FF2B5EF4-FFF2-40B4-BE49-F238E27FC236}">
                      <a16:creationId xmlns="" xmlns:a16="http://schemas.microsoft.com/office/drawing/2014/main" id="{1CD16BB8-DAA1-4029-AE66-63A7F176588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68" name="Straight Connector 2767">
                  <a:extLst>
                    <a:ext uri="{FF2B5EF4-FFF2-40B4-BE49-F238E27FC236}">
                      <a16:creationId xmlns="" xmlns:a16="http://schemas.microsoft.com/office/drawing/2014/main" id="{F4D8F638-7E2F-453A-9512-BF32E3E3EA2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761" name="Straight Connector 2760">
                <a:extLst>
                  <a:ext uri="{FF2B5EF4-FFF2-40B4-BE49-F238E27FC236}">
                    <a16:creationId xmlns="" xmlns:a16="http://schemas.microsoft.com/office/drawing/2014/main" id="{BF74B544-87BE-4EBD-A5CB-EA7ABD2B80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62" name="Straight Connector 2761">
                <a:extLst>
                  <a:ext uri="{FF2B5EF4-FFF2-40B4-BE49-F238E27FC236}">
                    <a16:creationId xmlns="" xmlns:a16="http://schemas.microsoft.com/office/drawing/2014/main" id="{38DE16B9-24F3-45F1-928D-74F217A234C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756" name="TextBox 2755">
              <a:extLst>
                <a:ext uri="{FF2B5EF4-FFF2-40B4-BE49-F238E27FC236}">
                  <a16:creationId xmlns="" xmlns:a16="http://schemas.microsoft.com/office/drawing/2014/main" id="{DC3D909B-BCEB-432E-8A75-F4C9B63047D6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757" name="TextBox 2756">
              <a:extLst>
                <a:ext uri="{FF2B5EF4-FFF2-40B4-BE49-F238E27FC236}">
                  <a16:creationId xmlns="" xmlns:a16="http://schemas.microsoft.com/office/drawing/2014/main" id="{94D49F28-B5A5-4A16-A2B7-853A406D1B70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769" name="Group 2768">
            <a:extLst>
              <a:ext uri="{FF2B5EF4-FFF2-40B4-BE49-F238E27FC236}">
                <a16:creationId xmlns="" xmlns:a16="http://schemas.microsoft.com/office/drawing/2014/main" id="{0A993C02-D41C-4F73-9513-8174CDD9B6DC}"/>
              </a:ext>
            </a:extLst>
          </p:cNvPr>
          <p:cNvGrpSpPr/>
          <p:nvPr/>
        </p:nvGrpSpPr>
        <p:grpSpPr>
          <a:xfrm>
            <a:off x="3666365" y="1058823"/>
            <a:ext cx="677175" cy="375211"/>
            <a:chOff x="9080013" y="4860577"/>
            <a:chExt cx="677175" cy="375211"/>
          </a:xfrm>
        </p:grpSpPr>
        <p:grpSp>
          <p:nvGrpSpPr>
            <p:cNvPr id="2770" name="Group 2769">
              <a:extLst>
                <a:ext uri="{FF2B5EF4-FFF2-40B4-BE49-F238E27FC236}">
                  <a16:creationId xmlns="" xmlns:a16="http://schemas.microsoft.com/office/drawing/2014/main" id="{D73E175E-14F1-4228-8741-B56186189F90}"/>
                </a:ext>
              </a:extLst>
            </p:cNvPr>
            <p:cNvGrpSpPr/>
            <p:nvPr/>
          </p:nvGrpSpPr>
          <p:grpSpPr>
            <a:xfrm>
              <a:off x="9140523" y="4860577"/>
              <a:ext cx="616665" cy="375211"/>
              <a:chOff x="9140523" y="4860577"/>
              <a:chExt cx="616665" cy="375211"/>
            </a:xfrm>
          </p:grpSpPr>
          <p:sp>
            <p:nvSpPr>
              <p:cNvPr id="2773" name="TextBox 2772">
                <a:extLst>
                  <a:ext uri="{FF2B5EF4-FFF2-40B4-BE49-F238E27FC236}">
                    <a16:creationId xmlns="" xmlns:a16="http://schemas.microsoft.com/office/drawing/2014/main" id="{7BAC791C-1E02-45F9-9CBE-F2BFB2A0C32B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774" name="TextBox 2773">
                <a:extLst>
                  <a:ext uri="{FF2B5EF4-FFF2-40B4-BE49-F238E27FC236}">
                    <a16:creationId xmlns="" xmlns:a16="http://schemas.microsoft.com/office/drawing/2014/main" id="{F7D3E9AE-8405-4413-BE3A-AA185AA7C113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775" name="Group 2774">
                <a:extLst>
                  <a:ext uri="{FF2B5EF4-FFF2-40B4-BE49-F238E27FC236}">
                    <a16:creationId xmlns="" xmlns:a16="http://schemas.microsoft.com/office/drawing/2014/main" id="{9C0EC301-8AA1-4FB2-93E7-E79B526A58F1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780" name="Straight Connector 2779">
                  <a:extLst>
                    <a:ext uri="{FF2B5EF4-FFF2-40B4-BE49-F238E27FC236}">
                      <a16:creationId xmlns="" xmlns:a16="http://schemas.microsoft.com/office/drawing/2014/main" id="{2BDCBBB5-B370-481B-9D9A-C599136AA09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81" name="Straight Connector 2780">
                  <a:extLst>
                    <a:ext uri="{FF2B5EF4-FFF2-40B4-BE49-F238E27FC236}">
                      <a16:creationId xmlns="" xmlns:a16="http://schemas.microsoft.com/office/drawing/2014/main" id="{5A3A536B-456B-408D-AB81-C12BDD9553C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82" name="Straight Connector 2781">
                  <a:extLst>
                    <a:ext uri="{FF2B5EF4-FFF2-40B4-BE49-F238E27FC236}">
                      <a16:creationId xmlns="" xmlns:a16="http://schemas.microsoft.com/office/drawing/2014/main" id="{FFBAF76E-746F-40FE-8DB6-16A65EC20E22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83" name="Straight Connector 2782">
                  <a:extLst>
                    <a:ext uri="{FF2B5EF4-FFF2-40B4-BE49-F238E27FC236}">
                      <a16:creationId xmlns="" xmlns:a16="http://schemas.microsoft.com/office/drawing/2014/main" id="{0BE67A01-3C77-45EA-9B01-37156BBF384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776" name="Straight Connector 2775">
                <a:extLst>
                  <a:ext uri="{FF2B5EF4-FFF2-40B4-BE49-F238E27FC236}">
                    <a16:creationId xmlns="" xmlns:a16="http://schemas.microsoft.com/office/drawing/2014/main" id="{F6CE5759-ED04-4F9A-9FF1-6A459A9623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77" name="Straight Connector 2776">
                <a:extLst>
                  <a:ext uri="{FF2B5EF4-FFF2-40B4-BE49-F238E27FC236}">
                    <a16:creationId xmlns="" xmlns:a16="http://schemas.microsoft.com/office/drawing/2014/main" id="{E6944BD7-1A11-45E1-8106-6A42402053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78" name="TextBox 2777">
                <a:extLst>
                  <a:ext uri="{FF2B5EF4-FFF2-40B4-BE49-F238E27FC236}">
                    <a16:creationId xmlns="" xmlns:a16="http://schemas.microsoft.com/office/drawing/2014/main" id="{658E321C-B615-4315-9EB9-2A1F826BEA8C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356</a:t>
                </a:r>
              </a:p>
            </p:txBody>
          </p:sp>
          <p:sp>
            <p:nvSpPr>
              <p:cNvPr id="2779" name="TextBox 2778">
                <a:extLst>
                  <a:ext uri="{FF2B5EF4-FFF2-40B4-BE49-F238E27FC236}">
                    <a16:creationId xmlns="" xmlns:a16="http://schemas.microsoft.com/office/drawing/2014/main" id="{B43277D6-4C8D-4743-8053-B61CCDAF9D40}"/>
                  </a:ext>
                </a:extLst>
              </p:cNvPr>
              <p:cNvSpPr txBox="1"/>
              <p:nvPr/>
            </p:nvSpPr>
            <p:spPr>
              <a:xfrm>
                <a:off x="9301928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1.069</a:t>
                </a:r>
              </a:p>
            </p:txBody>
          </p:sp>
        </p:grpSp>
        <p:sp>
          <p:nvSpPr>
            <p:cNvPr id="2771" name="TextBox 2770">
              <a:extLst>
                <a:ext uri="{FF2B5EF4-FFF2-40B4-BE49-F238E27FC236}">
                  <a16:creationId xmlns="" xmlns:a16="http://schemas.microsoft.com/office/drawing/2014/main" id="{C5754FDD-44F2-4D4E-83C4-8AC512103956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772" name="TextBox 2771">
              <a:extLst>
                <a:ext uri="{FF2B5EF4-FFF2-40B4-BE49-F238E27FC236}">
                  <a16:creationId xmlns="" xmlns:a16="http://schemas.microsoft.com/office/drawing/2014/main" id="{06751CFE-3512-44BF-96A1-699CEBFF1502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784" name="Group 2783">
            <a:extLst>
              <a:ext uri="{FF2B5EF4-FFF2-40B4-BE49-F238E27FC236}">
                <a16:creationId xmlns="" xmlns:a16="http://schemas.microsoft.com/office/drawing/2014/main" id="{5453B2BB-9655-42F0-A065-F25B28E77E5D}"/>
              </a:ext>
            </a:extLst>
          </p:cNvPr>
          <p:cNvGrpSpPr/>
          <p:nvPr/>
        </p:nvGrpSpPr>
        <p:grpSpPr>
          <a:xfrm>
            <a:off x="4365567" y="1054994"/>
            <a:ext cx="685196" cy="375211"/>
            <a:chOff x="9080013" y="4860577"/>
            <a:chExt cx="685196" cy="375211"/>
          </a:xfrm>
        </p:grpSpPr>
        <p:grpSp>
          <p:nvGrpSpPr>
            <p:cNvPr id="2785" name="Group 2784">
              <a:extLst>
                <a:ext uri="{FF2B5EF4-FFF2-40B4-BE49-F238E27FC236}">
                  <a16:creationId xmlns="" xmlns:a16="http://schemas.microsoft.com/office/drawing/2014/main" id="{B974C548-F9ED-4CA2-93B0-186B05C90471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788" name="TextBox 2787">
                <a:extLst>
                  <a:ext uri="{FF2B5EF4-FFF2-40B4-BE49-F238E27FC236}">
                    <a16:creationId xmlns="" xmlns:a16="http://schemas.microsoft.com/office/drawing/2014/main" id="{7DDDA00F-9830-478C-BAE9-A65299339C8E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789" name="TextBox 2788">
                <a:extLst>
                  <a:ext uri="{FF2B5EF4-FFF2-40B4-BE49-F238E27FC236}">
                    <a16:creationId xmlns="" xmlns:a16="http://schemas.microsoft.com/office/drawing/2014/main" id="{853F18BE-DFDD-49B4-B2C0-5743BEFBFAE2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790" name="Group 2789">
                <a:extLst>
                  <a:ext uri="{FF2B5EF4-FFF2-40B4-BE49-F238E27FC236}">
                    <a16:creationId xmlns="" xmlns:a16="http://schemas.microsoft.com/office/drawing/2014/main" id="{FAD6180A-58BD-4150-8921-7E5B86A7AA81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795" name="Straight Connector 2794">
                  <a:extLst>
                    <a:ext uri="{FF2B5EF4-FFF2-40B4-BE49-F238E27FC236}">
                      <a16:creationId xmlns="" xmlns:a16="http://schemas.microsoft.com/office/drawing/2014/main" id="{74AA2062-3326-4483-B05B-4E5711699A4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96" name="Straight Connector 2795">
                  <a:extLst>
                    <a:ext uri="{FF2B5EF4-FFF2-40B4-BE49-F238E27FC236}">
                      <a16:creationId xmlns="" xmlns:a16="http://schemas.microsoft.com/office/drawing/2014/main" id="{5185A765-DD20-4935-9621-45D3CE74918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97" name="Straight Connector 2796">
                  <a:extLst>
                    <a:ext uri="{FF2B5EF4-FFF2-40B4-BE49-F238E27FC236}">
                      <a16:creationId xmlns="" xmlns:a16="http://schemas.microsoft.com/office/drawing/2014/main" id="{7C36A822-E601-40B6-98B3-F64066EFCB6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98" name="Straight Connector 2797">
                  <a:extLst>
                    <a:ext uri="{FF2B5EF4-FFF2-40B4-BE49-F238E27FC236}">
                      <a16:creationId xmlns="" xmlns:a16="http://schemas.microsoft.com/office/drawing/2014/main" id="{60D8C4DE-83BD-4690-9FB9-3CE625CB72D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791" name="Straight Connector 2790">
                <a:extLst>
                  <a:ext uri="{FF2B5EF4-FFF2-40B4-BE49-F238E27FC236}">
                    <a16:creationId xmlns="" xmlns:a16="http://schemas.microsoft.com/office/drawing/2014/main" id="{907D7DA9-E6F6-45B7-B48E-C52E8B84BC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92" name="Straight Connector 2791">
                <a:extLst>
                  <a:ext uri="{FF2B5EF4-FFF2-40B4-BE49-F238E27FC236}">
                    <a16:creationId xmlns="" xmlns:a16="http://schemas.microsoft.com/office/drawing/2014/main" id="{40D74C06-CFF1-44D7-87F7-C11650448D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93" name="TextBox 2792">
                <a:extLst>
                  <a:ext uri="{FF2B5EF4-FFF2-40B4-BE49-F238E27FC236}">
                    <a16:creationId xmlns="" xmlns:a16="http://schemas.microsoft.com/office/drawing/2014/main" id="{7EB2FCB9-EEB6-4918-A08E-26836E855A03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41</a:t>
                </a:r>
              </a:p>
            </p:txBody>
          </p:sp>
          <p:sp>
            <p:nvSpPr>
              <p:cNvPr id="2794" name="TextBox 2793">
                <a:extLst>
                  <a:ext uri="{FF2B5EF4-FFF2-40B4-BE49-F238E27FC236}">
                    <a16:creationId xmlns="" xmlns:a16="http://schemas.microsoft.com/office/drawing/2014/main" id="{B0F229EE-BEA4-49A7-A1D4-4B5DD7347C2F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102</a:t>
                </a:r>
              </a:p>
            </p:txBody>
          </p:sp>
        </p:grpSp>
        <p:sp>
          <p:nvSpPr>
            <p:cNvPr id="2786" name="TextBox 2785">
              <a:extLst>
                <a:ext uri="{FF2B5EF4-FFF2-40B4-BE49-F238E27FC236}">
                  <a16:creationId xmlns="" xmlns:a16="http://schemas.microsoft.com/office/drawing/2014/main" id="{45A337CB-D055-428E-AC55-554BB51180DE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787" name="TextBox 2786">
              <a:extLst>
                <a:ext uri="{FF2B5EF4-FFF2-40B4-BE49-F238E27FC236}">
                  <a16:creationId xmlns="" xmlns:a16="http://schemas.microsoft.com/office/drawing/2014/main" id="{BE901153-E282-476F-9ACA-032DE9894152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799" name="Group 2798">
            <a:extLst>
              <a:ext uri="{FF2B5EF4-FFF2-40B4-BE49-F238E27FC236}">
                <a16:creationId xmlns="" xmlns:a16="http://schemas.microsoft.com/office/drawing/2014/main" id="{C73BF9E0-BDE8-4B41-8811-FD185A6ECF7C}"/>
              </a:ext>
            </a:extLst>
          </p:cNvPr>
          <p:cNvGrpSpPr/>
          <p:nvPr/>
        </p:nvGrpSpPr>
        <p:grpSpPr>
          <a:xfrm>
            <a:off x="5023415" y="1051165"/>
            <a:ext cx="685196" cy="375211"/>
            <a:chOff x="9080013" y="4860577"/>
            <a:chExt cx="685196" cy="375211"/>
          </a:xfrm>
        </p:grpSpPr>
        <p:grpSp>
          <p:nvGrpSpPr>
            <p:cNvPr id="2800" name="Group 2799">
              <a:extLst>
                <a:ext uri="{FF2B5EF4-FFF2-40B4-BE49-F238E27FC236}">
                  <a16:creationId xmlns="" xmlns:a16="http://schemas.microsoft.com/office/drawing/2014/main" id="{C03C9F23-B2FD-43B5-80C6-694E0799AABB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803" name="TextBox 2802">
                <a:extLst>
                  <a:ext uri="{FF2B5EF4-FFF2-40B4-BE49-F238E27FC236}">
                    <a16:creationId xmlns="" xmlns:a16="http://schemas.microsoft.com/office/drawing/2014/main" id="{F04DCE80-5CEE-4555-9B88-765DAA5DC593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804" name="TextBox 2803">
                <a:extLst>
                  <a:ext uri="{FF2B5EF4-FFF2-40B4-BE49-F238E27FC236}">
                    <a16:creationId xmlns="" xmlns:a16="http://schemas.microsoft.com/office/drawing/2014/main" id="{ED10EFD8-095D-478B-8F2A-9F8DD0EF1628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805" name="Group 2804">
                <a:extLst>
                  <a:ext uri="{FF2B5EF4-FFF2-40B4-BE49-F238E27FC236}">
                    <a16:creationId xmlns="" xmlns:a16="http://schemas.microsoft.com/office/drawing/2014/main" id="{DC6E1CBD-1A2E-4830-85D3-6039087DC6AB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810" name="Straight Connector 2809">
                  <a:extLst>
                    <a:ext uri="{FF2B5EF4-FFF2-40B4-BE49-F238E27FC236}">
                      <a16:creationId xmlns="" xmlns:a16="http://schemas.microsoft.com/office/drawing/2014/main" id="{C5E107A6-CD94-43C4-9373-D0184063317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11" name="Straight Connector 2810">
                  <a:extLst>
                    <a:ext uri="{FF2B5EF4-FFF2-40B4-BE49-F238E27FC236}">
                      <a16:creationId xmlns="" xmlns:a16="http://schemas.microsoft.com/office/drawing/2014/main" id="{713706D4-0D2F-4E89-8C41-26964E8F8D5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12" name="Straight Connector 2811">
                  <a:extLst>
                    <a:ext uri="{FF2B5EF4-FFF2-40B4-BE49-F238E27FC236}">
                      <a16:creationId xmlns="" xmlns:a16="http://schemas.microsoft.com/office/drawing/2014/main" id="{10FACE92-DF09-4E69-9219-59E216A4316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13" name="Straight Connector 2812">
                  <a:extLst>
                    <a:ext uri="{FF2B5EF4-FFF2-40B4-BE49-F238E27FC236}">
                      <a16:creationId xmlns="" xmlns:a16="http://schemas.microsoft.com/office/drawing/2014/main" id="{9E3F2F50-BCF3-4A87-B9D1-A09F8286B92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806" name="Straight Connector 2805">
                <a:extLst>
                  <a:ext uri="{FF2B5EF4-FFF2-40B4-BE49-F238E27FC236}">
                    <a16:creationId xmlns="" xmlns:a16="http://schemas.microsoft.com/office/drawing/2014/main" id="{216ADCAB-020F-4091-A137-695278B8D6A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07" name="Straight Connector 2806">
                <a:extLst>
                  <a:ext uri="{FF2B5EF4-FFF2-40B4-BE49-F238E27FC236}">
                    <a16:creationId xmlns="" xmlns:a16="http://schemas.microsoft.com/office/drawing/2014/main" id="{96AE105F-7827-40E9-9A9C-B41E5B0768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08" name="TextBox 2807">
                <a:extLst>
                  <a:ext uri="{FF2B5EF4-FFF2-40B4-BE49-F238E27FC236}">
                    <a16:creationId xmlns="" xmlns:a16="http://schemas.microsoft.com/office/drawing/2014/main" id="{235D9B3A-AF37-4955-A584-3A50446331B1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28</a:t>
                </a:r>
              </a:p>
            </p:txBody>
          </p:sp>
          <p:sp>
            <p:nvSpPr>
              <p:cNvPr id="2809" name="TextBox 2808">
                <a:extLst>
                  <a:ext uri="{FF2B5EF4-FFF2-40B4-BE49-F238E27FC236}">
                    <a16:creationId xmlns="" xmlns:a16="http://schemas.microsoft.com/office/drawing/2014/main" id="{DC738106-E82F-45D3-B9E1-A1758FE1EF5F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39</a:t>
                </a:r>
              </a:p>
            </p:txBody>
          </p:sp>
        </p:grpSp>
        <p:sp>
          <p:nvSpPr>
            <p:cNvPr id="2801" name="TextBox 2800">
              <a:extLst>
                <a:ext uri="{FF2B5EF4-FFF2-40B4-BE49-F238E27FC236}">
                  <a16:creationId xmlns="" xmlns:a16="http://schemas.microsoft.com/office/drawing/2014/main" id="{BEAAE228-1B53-49EF-BA42-0DFB464C5E35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802" name="TextBox 2801">
              <a:extLst>
                <a:ext uri="{FF2B5EF4-FFF2-40B4-BE49-F238E27FC236}">
                  <a16:creationId xmlns="" xmlns:a16="http://schemas.microsoft.com/office/drawing/2014/main" id="{24B42144-7C11-4612-B4B1-5CD91F2AB003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814" name="Group 2813">
            <a:extLst>
              <a:ext uri="{FF2B5EF4-FFF2-40B4-BE49-F238E27FC236}">
                <a16:creationId xmlns="" xmlns:a16="http://schemas.microsoft.com/office/drawing/2014/main" id="{ABC6DB50-AF38-48FE-8293-49820262FA5C}"/>
              </a:ext>
            </a:extLst>
          </p:cNvPr>
          <p:cNvGrpSpPr/>
          <p:nvPr/>
        </p:nvGrpSpPr>
        <p:grpSpPr>
          <a:xfrm>
            <a:off x="5727212" y="1042741"/>
            <a:ext cx="685196" cy="375211"/>
            <a:chOff x="9080013" y="4860577"/>
            <a:chExt cx="685196" cy="375211"/>
          </a:xfrm>
        </p:grpSpPr>
        <p:grpSp>
          <p:nvGrpSpPr>
            <p:cNvPr id="2815" name="Group 2814">
              <a:extLst>
                <a:ext uri="{FF2B5EF4-FFF2-40B4-BE49-F238E27FC236}">
                  <a16:creationId xmlns="" xmlns:a16="http://schemas.microsoft.com/office/drawing/2014/main" id="{21DE6986-9079-488A-B617-5C72FCDBB444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818" name="TextBox 2817">
                <a:extLst>
                  <a:ext uri="{FF2B5EF4-FFF2-40B4-BE49-F238E27FC236}">
                    <a16:creationId xmlns="" xmlns:a16="http://schemas.microsoft.com/office/drawing/2014/main" id="{9ADDD5CB-5723-45F3-8CD8-78911A7BC7CC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819" name="TextBox 2818">
                <a:extLst>
                  <a:ext uri="{FF2B5EF4-FFF2-40B4-BE49-F238E27FC236}">
                    <a16:creationId xmlns="" xmlns:a16="http://schemas.microsoft.com/office/drawing/2014/main" id="{43F31875-714B-45B6-B4A1-2441AA8E48DD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820" name="Group 2819">
                <a:extLst>
                  <a:ext uri="{FF2B5EF4-FFF2-40B4-BE49-F238E27FC236}">
                    <a16:creationId xmlns="" xmlns:a16="http://schemas.microsoft.com/office/drawing/2014/main" id="{67040E64-E857-4A33-BBDB-C15A3DF4A0A7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825" name="Straight Connector 2824">
                  <a:extLst>
                    <a:ext uri="{FF2B5EF4-FFF2-40B4-BE49-F238E27FC236}">
                      <a16:creationId xmlns="" xmlns:a16="http://schemas.microsoft.com/office/drawing/2014/main" id="{F329DEF1-E3FC-4A56-8422-C9D87D683F0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26" name="Straight Connector 2825">
                  <a:extLst>
                    <a:ext uri="{FF2B5EF4-FFF2-40B4-BE49-F238E27FC236}">
                      <a16:creationId xmlns="" xmlns:a16="http://schemas.microsoft.com/office/drawing/2014/main" id="{ADF9B39E-4960-4B64-BABB-2FF896B6C0C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27" name="Straight Connector 2826">
                  <a:extLst>
                    <a:ext uri="{FF2B5EF4-FFF2-40B4-BE49-F238E27FC236}">
                      <a16:creationId xmlns="" xmlns:a16="http://schemas.microsoft.com/office/drawing/2014/main" id="{DEDB7813-2602-4497-A0F2-330424EF630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28" name="Straight Connector 2827">
                  <a:extLst>
                    <a:ext uri="{FF2B5EF4-FFF2-40B4-BE49-F238E27FC236}">
                      <a16:creationId xmlns="" xmlns:a16="http://schemas.microsoft.com/office/drawing/2014/main" id="{B9771C16-5BD5-43E9-BD7F-6E6626D64D0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821" name="Straight Connector 2820">
                <a:extLst>
                  <a:ext uri="{FF2B5EF4-FFF2-40B4-BE49-F238E27FC236}">
                    <a16:creationId xmlns="" xmlns:a16="http://schemas.microsoft.com/office/drawing/2014/main" id="{F89F7169-DC77-413E-A7F7-983137A4D6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22" name="Straight Connector 2821">
                <a:extLst>
                  <a:ext uri="{FF2B5EF4-FFF2-40B4-BE49-F238E27FC236}">
                    <a16:creationId xmlns="" xmlns:a16="http://schemas.microsoft.com/office/drawing/2014/main" id="{ACEEE32E-DCDD-41D7-B30A-68E6D8AB17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23" name="TextBox 2822">
                <a:extLst>
                  <a:ext uri="{FF2B5EF4-FFF2-40B4-BE49-F238E27FC236}">
                    <a16:creationId xmlns="" xmlns:a16="http://schemas.microsoft.com/office/drawing/2014/main" id="{872D67E7-E909-48CA-89BA-50194D916D4F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41</a:t>
                </a:r>
              </a:p>
            </p:txBody>
          </p:sp>
          <p:sp>
            <p:nvSpPr>
              <p:cNvPr id="2824" name="TextBox 2823">
                <a:extLst>
                  <a:ext uri="{FF2B5EF4-FFF2-40B4-BE49-F238E27FC236}">
                    <a16:creationId xmlns="" xmlns:a16="http://schemas.microsoft.com/office/drawing/2014/main" id="{22D95E84-CF93-42FB-9199-0BB2B4257ECA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97</a:t>
                </a:r>
              </a:p>
            </p:txBody>
          </p:sp>
        </p:grpSp>
        <p:sp>
          <p:nvSpPr>
            <p:cNvPr id="2816" name="TextBox 2815">
              <a:extLst>
                <a:ext uri="{FF2B5EF4-FFF2-40B4-BE49-F238E27FC236}">
                  <a16:creationId xmlns="" xmlns:a16="http://schemas.microsoft.com/office/drawing/2014/main" id="{C8201225-04FC-4B81-91D6-F685B03449DF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817" name="TextBox 2816">
              <a:extLst>
                <a:ext uri="{FF2B5EF4-FFF2-40B4-BE49-F238E27FC236}">
                  <a16:creationId xmlns="" xmlns:a16="http://schemas.microsoft.com/office/drawing/2014/main" id="{596334F3-F476-417E-80AF-1062500A25BC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829" name="Group 2828">
            <a:extLst>
              <a:ext uri="{FF2B5EF4-FFF2-40B4-BE49-F238E27FC236}">
                <a16:creationId xmlns="" xmlns:a16="http://schemas.microsoft.com/office/drawing/2014/main" id="{416604B0-396B-4BED-949C-4663992C624D}"/>
              </a:ext>
            </a:extLst>
          </p:cNvPr>
          <p:cNvGrpSpPr/>
          <p:nvPr/>
        </p:nvGrpSpPr>
        <p:grpSpPr>
          <a:xfrm>
            <a:off x="6389655" y="1038912"/>
            <a:ext cx="685196" cy="375211"/>
            <a:chOff x="9080013" y="4860577"/>
            <a:chExt cx="685196" cy="375211"/>
          </a:xfrm>
        </p:grpSpPr>
        <p:grpSp>
          <p:nvGrpSpPr>
            <p:cNvPr id="2830" name="Group 2829">
              <a:extLst>
                <a:ext uri="{FF2B5EF4-FFF2-40B4-BE49-F238E27FC236}">
                  <a16:creationId xmlns="" xmlns:a16="http://schemas.microsoft.com/office/drawing/2014/main" id="{3C01B3A5-2AB6-4220-8B6F-13760041F689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833" name="TextBox 2832">
                <a:extLst>
                  <a:ext uri="{FF2B5EF4-FFF2-40B4-BE49-F238E27FC236}">
                    <a16:creationId xmlns="" xmlns:a16="http://schemas.microsoft.com/office/drawing/2014/main" id="{869FF0D5-A34D-4A68-ABD9-EE1556E3FC9B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834" name="TextBox 2833">
                <a:extLst>
                  <a:ext uri="{FF2B5EF4-FFF2-40B4-BE49-F238E27FC236}">
                    <a16:creationId xmlns="" xmlns:a16="http://schemas.microsoft.com/office/drawing/2014/main" id="{1BFC9925-C9B3-4315-A6A3-991CB7629400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835" name="Group 2834">
                <a:extLst>
                  <a:ext uri="{FF2B5EF4-FFF2-40B4-BE49-F238E27FC236}">
                    <a16:creationId xmlns="" xmlns:a16="http://schemas.microsoft.com/office/drawing/2014/main" id="{562A2580-1802-443D-A82D-C902B0656939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842" name="Straight Connector 2841">
                  <a:extLst>
                    <a:ext uri="{FF2B5EF4-FFF2-40B4-BE49-F238E27FC236}">
                      <a16:creationId xmlns="" xmlns:a16="http://schemas.microsoft.com/office/drawing/2014/main" id="{A4478474-EA94-483B-B84C-C819A7612B0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43" name="Straight Connector 2842">
                  <a:extLst>
                    <a:ext uri="{FF2B5EF4-FFF2-40B4-BE49-F238E27FC236}">
                      <a16:creationId xmlns="" xmlns:a16="http://schemas.microsoft.com/office/drawing/2014/main" id="{8CD0C274-AF64-441F-BA40-48996E8320D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44" name="Straight Connector 2843">
                  <a:extLst>
                    <a:ext uri="{FF2B5EF4-FFF2-40B4-BE49-F238E27FC236}">
                      <a16:creationId xmlns="" xmlns:a16="http://schemas.microsoft.com/office/drawing/2014/main" id="{21A1F5AA-46D7-43D2-B4FC-075C4EB2CE4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45" name="Straight Connector 2844">
                  <a:extLst>
                    <a:ext uri="{FF2B5EF4-FFF2-40B4-BE49-F238E27FC236}">
                      <a16:creationId xmlns="" xmlns:a16="http://schemas.microsoft.com/office/drawing/2014/main" id="{DC172800-56A6-426B-9876-293B6258FA36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836" name="Straight Connector 2835">
                <a:extLst>
                  <a:ext uri="{FF2B5EF4-FFF2-40B4-BE49-F238E27FC236}">
                    <a16:creationId xmlns="" xmlns:a16="http://schemas.microsoft.com/office/drawing/2014/main" id="{2F7040C8-0DF7-4A82-9FCF-72054A50D1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37" name="Straight Connector 2836">
                <a:extLst>
                  <a:ext uri="{FF2B5EF4-FFF2-40B4-BE49-F238E27FC236}">
                    <a16:creationId xmlns="" xmlns:a16="http://schemas.microsoft.com/office/drawing/2014/main" id="{92A4D102-11F4-4311-A189-0E597F956C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38" name="TextBox 2837">
                <a:extLst>
                  <a:ext uri="{FF2B5EF4-FFF2-40B4-BE49-F238E27FC236}">
                    <a16:creationId xmlns="" xmlns:a16="http://schemas.microsoft.com/office/drawing/2014/main" id="{18DC8697-1F6A-4913-A17B-B9E685D9302C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4</a:t>
                </a:r>
              </a:p>
            </p:txBody>
          </p:sp>
          <p:sp>
            <p:nvSpPr>
              <p:cNvPr id="2839" name="TextBox 2838">
                <a:extLst>
                  <a:ext uri="{FF2B5EF4-FFF2-40B4-BE49-F238E27FC236}">
                    <a16:creationId xmlns="" xmlns:a16="http://schemas.microsoft.com/office/drawing/2014/main" id="{4A54622F-01F0-4211-AACB-F05BF4E1B859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143</a:t>
                </a:r>
              </a:p>
            </p:txBody>
          </p:sp>
        </p:grpSp>
        <p:sp>
          <p:nvSpPr>
            <p:cNvPr id="2831" name="TextBox 2830">
              <a:extLst>
                <a:ext uri="{FF2B5EF4-FFF2-40B4-BE49-F238E27FC236}">
                  <a16:creationId xmlns="" xmlns:a16="http://schemas.microsoft.com/office/drawing/2014/main" id="{FD601660-1144-44A4-9866-F425AEF56E26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832" name="TextBox 2831">
              <a:extLst>
                <a:ext uri="{FF2B5EF4-FFF2-40B4-BE49-F238E27FC236}">
                  <a16:creationId xmlns="" xmlns:a16="http://schemas.microsoft.com/office/drawing/2014/main" id="{460F29A6-EACF-43CB-A23E-E3EAB0AF98CA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846" name="Group 2845">
            <a:extLst>
              <a:ext uri="{FF2B5EF4-FFF2-40B4-BE49-F238E27FC236}">
                <a16:creationId xmlns="" xmlns:a16="http://schemas.microsoft.com/office/drawing/2014/main" id="{2DFB691B-2772-4978-8C19-94C55F8CA3A4}"/>
              </a:ext>
            </a:extLst>
          </p:cNvPr>
          <p:cNvGrpSpPr/>
          <p:nvPr/>
        </p:nvGrpSpPr>
        <p:grpSpPr>
          <a:xfrm>
            <a:off x="7065882" y="1044273"/>
            <a:ext cx="685196" cy="375211"/>
            <a:chOff x="9080013" y="4860577"/>
            <a:chExt cx="685196" cy="375211"/>
          </a:xfrm>
        </p:grpSpPr>
        <p:grpSp>
          <p:nvGrpSpPr>
            <p:cNvPr id="2847" name="Group 2846">
              <a:extLst>
                <a:ext uri="{FF2B5EF4-FFF2-40B4-BE49-F238E27FC236}">
                  <a16:creationId xmlns="" xmlns:a16="http://schemas.microsoft.com/office/drawing/2014/main" id="{3957E829-F97C-4735-B017-D9E1B3A922CD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850" name="TextBox 2849">
                <a:extLst>
                  <a:ext uri="{FF2B5EF4-FFF2-40B4-BE49-F238E27FC236}">
                    <a16:creationId xmlns="" xmlns:a16="http://schemas.microsoft.com/office/drawing/2014/main" id="{6B67C65C-F96A-4852-B3A3-A49242D25D25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851" name="TextBox 2850">
                <a:extLst>
                  <a:ext uri="{FF2B5EF4-FFF2-40B4-BE49-F238E27FC236}">
                    <a16:creationId xmlns="" xmlns:a16="http://schemas.microsoft.com/office/drawing/2014/main" id="{604CE30F-BC17-45EB-8695-37D6399D4E00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852" name="Group 2851">
                <a:extLst>
                  <a:ext uri="{FF2B5EF4-FFF2-40B4-BE49-F238E27FC236}">
                    <a16:creationId xmlns="" xmlns:a16="http://schemas.microsoft.com/office/drawing/2014/main" id="{2FB8C48F-AE7E-4C4F-8244-F800991D684A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857" name="Straight Connector 2856">
                  <a:extLst>
                    <a:ext uri="{FF2B5EF4-FFF2-40B4-BE49-F238E27FC236}">
                      <a16:creationId xmlns="" xmlns:a16="http://schemas.microsoft.com/office/drawing/2014/main" id="{D5E09523-1E0B-4EDF-ADBE-26A69304277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58" name="Straight Connector 2857">
                  <a:extLst>
                    <a:ext uri="{FF2B5EF4-FFF2-40B4-BE49-F238E27FC236}">
                      <a16:creationId xmlns="" xmlns:a16="http://schemas.microsoft.com/office/drawing/2014/main" id="{B6748A1C-0565-477C-A5E2-7E81B96E9A6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59" name="Straight Connector 2858">
                  <a:extLst>
                    <a:ext uri="{FF2B5EF4-FFF2-40B4-BE49-F238E27FC236}">
                      <a16:creationId xmlns="" xmlns:a16="http://schemas.microsoft.com/office/drawing/2014/main" id="{6D47DF9B-F741-4353-9DDC-10DD41750E7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60" name="Straight Connector 2859">
                  <a:extLst>
                    <a:ext uri="{FF2B5EF4-FFF2-40B4-BE49-F238E27FC236}">
                      <a16:creationId xmlns="" xmlns:a16="http://schemas.microsoft.com/office/drawing/2014/main" id="{CA49FB39-3A71-45BD-8AB7-9297DA2D0CE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853" name="Straight Connector 2852">
                <a:extLst>
                  <a:ext uri="{FF2B5EF4-FFF2-40B4-BE49-F238E27FC236}">
                    <a16:creationId xmlns="" xmlns:a16="http://schemas.microsoft.com/office/drawing/2014/main" id="{B21D9E34-A3F8-4E03-834F-0277BC3C33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54" name="Straight Connector 2853">
                <a:extLst>
                  <a:ext uri="{FF2B5EF4-FFF2-40B4-BE49-F238E27FC236}">
                    <a16:creationId xmlns="" xmlns:a16="http://schemas.microsoft.com/office/drawing/2014/main" id="{B20FEE7D-A267-432C-A32A-156E8DDD36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55" name="TextBox 2854">
                <a:extLst>
                  <a:ext uri="{FF2B5EF4-FFF2-40B4-BE49-F238E27FC236}">
                    <a16:creationId xmlns="" xmlns:a16="http://schemas.microsoft.com/office/drawing/2014/main" id="{124BFFFD-4185-4E7C-98C1-DC490CF24E01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127</a:t>
                </a:r>
              </a:p>
            </p:txBody>
          </p:sp>
          <p:sp>
            <p:nvSpPr>
              <p:cNvPr id="2856" name="TextBox 2855">
                <a:extLst>
                  <a:ext uri="{FF2B5EF4-FFF2-40B4-BE49-F238E27FC236}">
                    <a16:creationId xmlns="" xmlns:a16="http://schemas.microsoft.com/office/drawing/2014/main" id="{293FC823-C167-4050-914E-146B8772E00E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568</a:t>
                </a:r>
              </a:p>
            </p:txBody>
          </p:sp>
        </p:grpSp>
        <p:sp>
          <p:nvSpPr>
            <p:cNvPr id="2848" name="TextBox 2847">
              <a:extLst>
                <a:ext uri="{FF2B5EF4-FFF2-40B4-BE49-F238E27FC236}">
                  <a16:creationId xmlns="" xmlns:a16="http://schemas.microsoft.com/office/drawing/2014/main" id="{7C3E14E9-B013-4E80-B28C-19C564BC47A2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849" name="TextBox 2848">
              <a:extLst>
                <a:ext uri="{FF2B5EF4-FFF2-40B4-BE49-F238E27FC236}">
                  <a16:creationId xmlns="" xmlns:a16="http://schemas.microsoft.com/office/drawing/2014/main" id="{93C944D2-3C44-40F8-981D-0A9F7480283C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861" name="Group 2860">
            <a:extLst>
              <a:ext uri="{FF2B5EF4-FFF2-40B4-BE49-F238E27FC236}">
                <a16:creationId xmlns="" xmlns:a16="http://schemas.microsoft.com/office/drawing/2014/main" id="{629B776B-E7A5-4D59-BEF3-540999040165}"/>
              </a:ext>
            </a:extLst>
          </p:cNvPr>
          <p:cNvGrpSpPr/>
          <p:nvPr/>
        </p:nvGrpSpPr>
        <p:grpSpPr>
          <a:xfrm>
            <a:off x="7783935" y="1054229"/>
            <a:ext cx="685196" cy="375211"/>
            <a:chOff x="9080013" y="4860577"/>
            <a:chExt cx="685196" cy="375211"/>
          </a:xfrm>
        </p:grpSpPr>
        <p:grpSp>
          <p:nvGrpSpPr>
            <p:cNvPr id="2862" name="Group 2861">
              <a:extLst>
                <a:ext uri="{FF2B5EF4-FFF2-40B4-BE49-F238E27FC236}">
                  <a16:creationId xmlns="" xmlns:a16="http://schemas.microsoft.com/office/drawing/2014/main" id="{F978D258-B39E-4CC1-B65E-1575CEA293B0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865" name="TextBox 2864">
                <a:extLst>
                  <a:ext uri="{FF2B5EF4-FFF2-40B4-BE49-F238E27FC236}">
                    <a16:creationId xmlns="" xmlns:a16="http://schemas.microsoft.com/office/drawing/2014/main" id="{8B0701BB-4F2E-4A0E-8816-ED28C6B63D07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866" name="TextBox 2865">
                <a:extLst>
                  <a:ext uri="{FF2B5EF4-FFF2-40B4-BE49-F238E27FC236}">
                    <a16:creationId xmlns="" xmlns:a16="http://schemas.microsoft.com/office/drawing/2014/main" id="{63E87D3A-9334-4C8A-B3F2-EB6440B9D7F8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867" name="Group 2866">
                <a:extLst>
                  <a:ext uri="{FF2B5EF4-FFF2-40B4-BE49-F238E27FC236}">
                    <a16:creationId xmlns="" xmlns:a16="http://schemas.microsoft.com/office/drawing/2014/main" id="{34470EB6-5C3B-44E2-BA56-0E6134DAE6D0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872" name="Straight Connector 2871">
                  <a:extLst>
                    <a:ext uri="{FF2B5EF4-FFF2-40B4-BE49-F238E27FC236}">
                      <a16:creationId xmlns="" xmlns:a16="http://schemas.microsoft.com/office/drawing/2014/main" id="{9F7EC1B3-A720-459B-859C-204C95154FE4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73" name="Straight Connector 2872">
                  <a:extLst>
                    <a:ext uri="{FF2B5EF4-FFF2-40B4-BE49-F238E27FC236}">
                      <a16:creationId xmlns="" xmlns:a16="http://schemas.microsoft.com/office/drawing/2014/main" id="{3FF09154-177B-43E6-B240-0A54CEE1D56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74" name="Straight Connector 2873">
                  <a:extLst>
                    <a:ext uri="{FF2B5EF4-FFF2-40B4-BE49-F238E27FC236}">
                      <a16:creationId xmlns="" xmlns:a16="http://schemas.microsoft.com/office/drawing/2014/main" id="{41796794-6C8D-42FE-AD32-EEB1BB444A2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75" name="Straight Connector 2874">
                  <a:extLst>
                    <a:ext uri="{FF2B5EF4-FFF2-40B4-BE49-F238E27FC236}">
                      <a16:creationId xmlns="" xmlns:a16="http://schemas.microsoft.com/office/drawing/2014/main" id="{8FBDC434-0043-4037-A0B9-1F541AD2FEC8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868" name="Straight Connector 2867">
                <a:extLst>
                  <a:ext uri="{FF2B5EF4-FFF2-40B4-BE49-F238E27FC236}">
                    <a16:creationId xmlns="" xmlns:a16="http://schemas.microsoft.com/office/drawing/2014/main" id="{2670D965-394E-40CD-8F94-911C38B69A3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69" name="Straight Connector 2868">
                <a:extLst>
                  <a:ext uri="{FF2B5EF4-FFF2-40B4-BE49-F238E27FC236}">
                    <a16:creationId xmlns="" xmlns:a16="http://schemas.microsoft.com/office/drawing/2014/main" id="{FEE9AD10-627F-433A-9E58-7BCD24D3B6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70" name="TextBox 2869">
                <a:extLst>
                  <a:ext uri="{FF2B5EF4-FFF2-40B4-BE49-F238E27FC236}">
                    <a16:creationId xmlns="" xmlns:a16="http://schemas.microsoft.com/office/drawing/2014/main" id="{E113409D-CAF6-4CCC-AAA9-D38A2AA5DA40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74</a:t>
                </a:r>
              </a:p>
            </p:txBody>
          </p:sp>
          <p:sp>
            <p:nvSpPr>
              <p:cNvPr id="2871" name="TextBox 2870">
                <a:extLst>
                  <a:ext uri="{FF2B5EF4-FFF2-40B4-BE49-F238E27FC236}">
                    <a16:creationId xmlns="" xmlns:a16="http://schemas.microsoft.com/office/drawing/2014/main" id="{5B2DB8D7-45A1-44C9-A52F-3894FCF1526E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135</a:t>
                </a:r>
              </a:p>
            </p:txBody>
          </p:sp>
        </p:grpSp>
        <p:sp>
          <p:nvSpPr>
            <p:cNvPr id="2863" name="TextBox 2862">
              <a:extLst>
                <a:ext uri="{FF2B5EF4-FFF2-40B4-BE49-F238E27FC236}">
                  <a16:creationId xmlns="" xmlns:a16="http://schemas.microsoft.com/office/drawing/2014/main" id="{F03EFA6F-65DC-47AE-8BC3-861543709CD9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864" name="TextBox 2863">
              <a:extLst>
                <a:ext uri="{FF2B5EF4-FFF2-40B4-BE49-F238E27FC236}">
                  <a16:creationId xmlns="" xmlns:a16="http://schemas.microsoft.com/office/drawing/2014/main" id="{8F82F9C2-09B5-40C5-867D-7EFE4AA61E7E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876" name="Group 2875">
            <a:extLst>
              <a:ext uri="{FF2B5EF4-FFF2-40B4-BE49-F238E27FC236}">
                <a16:creationId xmlns="" xmlns:a16="http://schemas.microsoft.com/office/drawing/2014/main" id="{4BA76F70-CA13-4135-BFAC-3022DEFED314}"/>
              </a:ext>
            </a:extLst>
          </p:cNvPr>
          <p:cNvGrpSpPr/>
          <p:nvPr/>
        </p:nvGrpSpPr>
        <p:grpSpPr>
          <a:xfrm>
            <a:off x="8471414" y="1050400"/>
            <a:ext cx="685196" cy="375211"/>
            <a:chOff x="9080013" y="4860577"/>
            <a:chExt cx="685196" cy="375211"/>
          </a:xfrm>
        </p:grpSpPr>
        <p:grpSp>
          <p:nvGrpSpPr>
            <p:cNvPr id="2877" name="Group 2876">
              <a:extLst>
                <a:ext uri="{FF2B5EF4-FFF2-40B4-BE49-F238E27FC236}">
                  <a16:creationId xmlns="" xmlns:a16="http://schemas.microsoft.com/office/drawing/2014/main" id="{3684A1D9-2ED9-4C45-B931-44A1C55E7F2B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880" name="TextBox 2879">
                <a:extLst>
                  <a:ext uri="{FF2B5EF4-FFF2-40B4-BE49-F238E27FC236}">
                    <a16:creationId xmlns="" xmlns:a16="http://schemas.microsoft.com/office/drawing/2014/main" id="{AE42C223-972F-4B3C-BF13-6FE27DF16969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881" name="TextBox 2880">
                <a:extLst>
                  <a:ext uri="{FF2B5EF4-FFF2-40B4-BE49-F238E27FC236}">
                    <a16:creationId xmlns="" xmlns:a16="http://schemas.microsoft.com/office/drawing/2014/main" id="{1EAB3FA0-0B8A-405B-BE58-3FCD791D6F05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882" name="Group 2881">
                <a:extLst>
                  <a:ext uri="{FF2B5EF4-FFF2-40B4-BE49-F238E27FC236}">
                    <a16:creationId xmlns="" xmlns:a16="http://schemas.microsoft.com/office/drawing/2014/main" id="{2A9D509E-A8B1-4460-837E-83179A81CE3E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887" name="Straight Connector 2886">
                  <a:extLst>
                    <a:ext uri="{FF2B5EF4-FFF2-40B4-BE49-F238E27FC236}">
                      <a16:creationId xmlns="" xmlns:a16="http://schemas.microsoft.com/office/drawing/2014/main" id="{F5DE8D12-7330-4FFA-BCF0-5A59DC190E2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88" name="Straight Connector 2887">
                  <a:extLst>
                    <a:ext uri="{FF2B5EF4-FFF2-40B4-BE49-F238E27FC236}">
                      <a16:creationId xmlns="" xmlns:a16="http://schemas.microsoft.com/office/drawing/2014/main" id="{EB99D0E9-6C1F-4115-B5BE-3860A9116183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89" name="Straight Connector 2888">
                  <a:extLst>
                    <a:ext uri="{FF2B5EF4-FFF2-40B4-BE49-F238E27FC236}">
                      <a16:creationId xmlns="" xmlns:a16="http://schemas.microsoft.com/office/drawing/2014/main" id="{D93806E8-B41C-42BE-86A6-E9D67890C5DA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90" name="Straight Connector 2889">
                  <a:extLst>
                    <a:ext uri="{FF2B5EF4-FFF2-40B4-BE49-F238E27FC236}">
                      <a16:creationId xmlns="" xmlns:a16="http://schemas.microsoft.com/office/drawing/2014/main" id="{EC6FD2EC-2257-44A0-8A43-57C85FEF923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883" name="Straight Connector 2882">
                <a:extLst>
                  <a:ext uri="{FF2B5EF4-FFF2-40B4-BE49-F238E27FC236}">
                    <a16:creationId xmlns="" xmlns:a16="http://schemas.microsoft.com/office/drawing/2014/main" id="{5FB73BBD-B0E4-4E01-8BCD-F001ACDA97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84" name="Straight Connector 2883">
                <a:extLst>
                  <a:ext uri="{FF2B5EF4-FFF2-40B4-BE49-F238E27FC236}">
                    <a16:creationId xmlns="" xmlns:a16="http://schemas.microsoft.com/office/drawing/2014/main" id="{57242432-7173-4737-8347-D41BF2DBBB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85" name="TextBox 2884">
                <a:extLst>
                  <a:ext uri="{FF2B5EF4-FFF2-40B4-BE49-F238E27FC236}">
                    <a16:creationId xmlns="" xmlns:a16="http://schemas.microsoft.com/office/drawing/2014/main" id="{B92BE134-69EA-488F-8F66-10F000494846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13</a:t>
                </a:r>
              </a:p>
            </p:txBody>
          </p:sp>
          <p:sp>
            <p:nvSpPr>
              <p:cNvPr id="2886" name="TextBox 2885">
                <a:extLst>
                  <a:ext uri="{FF2B5EF4-FFF2-40B4-BE49-F238E27FC236}">
                    <a16:creationId xmlns="" xmlns:a16="http://schemas.microsoft.com/office/drawing/2014/main" id="{2E3CB865-8D3F-453A-93C5-012678644165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52</a:t>
                </a:r>
              </a:p>
            </p:txBody>
          </p:sp>
        </p:grpSp>
        <p:sp>
          <p:nvSpPr>
            <p:cNvPr id="2878" name="TextBox 2877">
              <a:extLst>
                <a:ext uri="{FF2B5EF4-FFF2-40B4-BE49-F238E27FC236}">
                  <a16:creationId xmlns="" xmlns:a16="http://schemas.microsoft.com/office/drawing/2014/main" id="{5881A58C-2C3E-4B8C-8A2E-7423B200BEEB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879" name="TextBox 2878">
              <a:extLst>
                <a:ext uri="{FF2B5EF4-FFF2-40B4-BE49-F238E27FC236}">
                  <a16:creationId xmlns="" xmlns:a16="http://schemas.microsoft.com/office/drawing/2014/main" id="{CF3DD2CC-8A05-4D9E-B414-1748496FA03E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891" name="Group 2890">
            <a:extLst>
              <a:ext uri="{FF2B5EF4-FFF2-40B4-BE49-F238E27FC236}">
                <a16:creationId xmlns="" xmlns:a16="http://schemas.microsoft.com/office/drawing/2014/main" id="{2CFD7A6E-DAA4-416E-B9E9-23EA4B0364E7}"/>
              </a:ext>
            </a:extLst>
          </p:cNvPr>
          <p:cNvGrpSpPr/>
          <p:nvPr/>
        </p:nvGrpSpPr>
        <p:grpSpPr>
          <a:xfrm>
            <a:off x="9154298" y="1060356"/>
            <a:ext cx="685196" cy="375211"/>
            <a:chOff x="9080013" y="4860577"/>
            <a:chExt cx="685196" cy="375211"/>
          </a:xfrm>
        </p:grpSpPr>
        <p:grpSp>
          <p:nvGrpSpPr>
            <p:cNvPr id="2892" name="Group 2891">
              <a:extLst>
                <a:ext uri="{FF2B5EF4-FFF2-40B4-BE49-F238E27FC236}">
                  <a16:creationId xmlns="" xmlns:a16="http://schemas.microsoft.com/office/drawing/2014/main" id="{B8E4133A-7A17-4608-B233-50684E119E30}"/>
                </a:ext>
              </a:extLst>
            </p:cNvPr>
            <p:cNvGrpSpPr/>
            <p:nvPr/>
          </p:nvGrpSpPr>
          <p:grpSpPr>
            <a:xfrm>
              <a:off x="9140523" y="4860577"/>
              <a:ext cx="624686" cy="375211"/>
              <a:chOff x="9140523" y="4860577"/>
              <a:chExt cx="624686" cy="375211"/>
            </a:xfrm>
          </p:grpSpPr>
          <p:sp>
            <p:nvSpPr>
              <p:cNvPr id="2895" name="TextBox 2894">
                <a:extLst>
                  <a:ext uri="{FF2B5EF4-FFF2-40B4-BE49-F238E27FC236}">
                    <a16:creationId xmlns="" xmlns:a16="http://schemas.microsoft.com/office/drawing/2014/main" id="{980924D5-ED9F-4210-A622-B16DABAF59EB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896" name="TextBox 2895">
                <a:extLst>
                  <a:ext uri="{FF2B5EF4-FFF2-40B4-BE49-F238E27FC236}">
                    <a16:creationId xmlns="" xmlns:a16="http://schemas.microsoft.com/office/drawing/2014/main" id="{6BEB09A8-9552-4B72-A592-1C88ECB2ED70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897" name="Group 2896">
                <a:extLst>
                  <a:ext uri="{FF2B5EF4-FFF2-40B4-BE49-F238E27FC236}">
                    <a16:creationId xmlns="" xmlns:a16="http://schemas.microsoft.com/office/drawing/2014/main" id="{6BC5875B-51DB-49F2-B8F5-22ABD5205C10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902" name="Straight Connector 2901">
                  <a:extLst>
                    <a:ext uri="{FF2B5EF4-FFF2-40B4-BE49-F238E27FC236}">
                      <a16:creationId xmlns="" xmlns:a16="http://schemas.microsoft.com/office/drawing/2014/main" id="{08BDAFB6-DAB4-4A4F-BA29-51F202F8A3E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03" name="Straight Connector 2902">
                  <a:extLst>
                    <a:ext uri="{FF2B5EF4-FFF2-40B4-BE49-F238E27FC236}">
                      <a16:creationId xmlns="" xmlns:a16="http://schemas.microsoft.com/office/drawing/2014/main" id="{C0F65ECA-F718-46CD-A2CA-D865136E84F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04" name="Straight Connector 2903">
                  <a:extLst>
                    <a:ext uri="{FF2B5EF4-FFF2-40B4-BE49-F238E27FC236}">
                      <a16:creationId xmlns="" xmlns:a16="http://schemas.microsoft.com/office/drawing/2014/main" id="{F235D2CC-CC6E-467D-A8F9-71F8544CCF69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05" name="Straight Connector 2904">
                  <a:extLst>
                    <a:ext uri="{FF2B5EF4-FFF2-40B4-BE49-F238E27FC236}">
                      <a16:creationId xmlns="" xmlns:a16="http://schemas.microsoft.com/office/drawing/2014/main" id="{CA166E81-E829-4B3F-BCC4-F16EC34B724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898" name="Straight Connector 2897">
                <a:extLst>
                  <a:ext uri="{FF2B5EF4-FFF2-40B4-BE49-F238E27FC236}">
                    <a16:creationId xmlns="" xmlns:a16="http://schemas.microsoft.com/office/drawing/2014/main" id="{30346887-F820-47DA-8BEA-C0B9EDFA91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99" name="Straight Connector 2898">
                <a:extLst>
                  <a:ext uri="{FF2B5EF4-FFF2-40B4-BE49-F238E27FC236}">
                    <a16:creationId xmlns="" xmlns:a16="http://schemas.microsoft.com/office/drawing/2014/main" id="{8D517E6B-AA3A-4376-8F21-9C5DC587F02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900" name="TextBox 2899">
                <a:extLst>
                  <a:ext uri="{FF2B5EF4-FFF2-40B4-BE49-F238E27FC236}">
                    <a16:creationId xmlns="" xmlns:a16="http://schemas.microsoft.com/office/drawing/2014/main" id="{73CE3A6F-598E-470B-B3E3-5E2159869CE0}"/>
                  </a:ext>
                </a:extLst>
              </p:cNvPr>
              <p:cNvSpPr txBox="1"/>
              <p:nvPr/>
            </p:nvSpPr>
            <p:spPr>
              <a:xfrm>
                <a:off x="9302145" y="4860577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8</a:t>
                </a:r>
              </a:p>
            </p:txBody>
          </p:sp>
          <p:sp>
            <p:nvSpPr>
              <p:cNvPr id="2901" name="TextBox 2900">
                <a:extLst>
                  <a:ext uri="{FF2B5EF4-FFF2-40B4-BE49-F238E27FC236}">
                    <a16:creationId xmlns="" xmlns:a16="http://schemas.microsoft.com/office/drawing/2014/main" id="{2A652591-228B-4C16-98E3-94D9E5A6EC85}"/>
                  </a:ext>
                </a:extLst>
              </p:cNvPr>
              <p:cNvSpPr txBox="1"/>
              <p:nvPr/>
            </p:nvSpPr>
            <p:spPr>
              <a:xfrm>
                <a:off x="9310166" y="5004956"/>
                <a:ext cx="455043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6</a:t>
                </a:r>
              </a:p>
            </p:txBody>
          </p:sp>
        </p:grpSp>
        <p:sp>
          <p:nvSpPr>
            <p:cNvPr id="2893" name="TextBox 2892">
              <a:extLst>
                <a:ext uri="{FF2B5EF4-FFF2-40B4-BE49-F238E27FC236}">
                  <a16:creationId xmlns="" xmlns:a16="http://schemas.microsoft.com/office/drawing/2014/main" id="{7953A6AA-F603-4DF2-BA85-2807741C8D66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894" name="TextBox 2893">
              <a:extLst>
                <a:ext uri="{FF2B5EF4-FFF2-40B4-BE49-F238E27FC236}">
                  <a16:creationId xmlns="" xmlns:a16="http://schemas.microsoft.com/office/drawing/2014/main" id="{AECC671A-6F8D-4214-B95F-8B21DB2BB891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906" name="Group 2905">
            <a:extLst>
              <a:ext uri="{FF2B5EF4-FFF2-40B4-BE49-F238E27FC236}">
                <a16:creationId xmlns="" xmlns:a16="http://schemas.microsoft.com/office/drawing/2014/main" id="{2E200DA5-3CCE-424D-B3FB-2F65E2EF2007}"/>
              </a:ext>
            </a:extLst>
          </p:cNvPr>
          <p:cNvGrpSpPr/>
          <p:nvPr/>
        </p:nvGrpSpPr>
        <p:grpSpPr>
          <a:xfrm>
            <a:off x="9858095" y="1065431"/>
            <a:ext cx="594753" cy="342904"/>
            <a:chOff x="9080013" y="4874076"/>
            <a:chExt cx="594753" cy="342904"/>
          </a:xfrm>
        </p:grpSpPr>
        <p:grpSp>
          <p:nvGrpSpPr>
            <p:cNvPr id="2907" name="Group 2906">
              <a:extLst>
                <a:ext uri="{FF2B5EF4-FFF2-40B4-BE49-F238E27FC236}">
                  <a16:creationId xmlns="" xmlns:a16="http://schemas.microsoft.com/office/drawing/2014/main" id="{81A0B887-0F04-4AE7-97E6-06D862C28A8B}"/>
                </a:ext>
              </a:extLst>
            </p:cNvPr>
            <p:cNvGrpSpPr/>
            <p:nvPr/>
          </p:nvGrpSpPr>
          <p:grpSpPr>
            <a:xfrm>
              <a:off x="9140523" y="4900545"/>
              <a:ext cx="534243" cy="306339"/>
              <a:chOff x="9140523" y="4900545"/>
              <a:chExt cx="534243" cy="306339"/>
            </a:xfrm>
          </p:grpSpPr>
          <p:sp>
            <p:nvSpPr>
              <p:cNvPr id="2910" name="TextBox 2909">
                <a:extLst>
                  <a:ext uri="{FF2B5EF4-FFF2-40B4-BE49-F238E27FC236}">
                    <a16:creationId xmlns="" xmlns:a16="http://schemas.microsoft.com/office/drawing/2014/main" id="{6163369E-B081-4F57-9D7C-1D21B5014A26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911" name="TextBox 2910">
                <a:extLst>
                  <a:ext uri="{FF2B5EF4-FFF2-40B4-BE49-F238E27FC236}">
                    <a16:creationId xmlns="" xmlns:a16="http://schemas.microsoft.com/office/drawing/2014/main" id="{FB1A3B65-5FA6-4B6B-AAC4-E2ADDF955365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912" name="Group 2911">
                <a:extLst>
                  <a:ext uri="{FF2B5EF4-FFF2-40B4-BE49-F238E27FC236}">
                    <a16:creationId xmlns="" xmlns:a16="http://schemas.microsoft.com/office/drawing/2014/main" id="{A49EA48F-17DB-4E0A-B42D-3BB9F8904968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917" name="Straight Connector 2916">
                  <a:extLst>
                    <a:ext uri="{FF2B5EF4-FFF2-40B4-BE49-F238E27FC236}">
                      <a16:creationId xmlns="" xmlns:a16="http://schemas.microsoft.com/office/drawing/2014/main" id="{4E643BE8-37EB-42FD-A58E-E9C2F34DB24C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18" name="Straight Connector 2917">
                  <a:extLst>
                    <a:ext uri="{FF2B5EF4-FFF2-40B4-BE49-F238E27FC236}">
                      <a16:creationId xmlns="" xmlns:a16="http://schemas.microsoft.com/office/drawing/2014/main" id="{E86E4636-DEE5-4D34-BAA8-3656D0BB022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19" name="Straight Connector 2918">
                  <a:extLst>
                    <a:ext uri="{FF2B5EF4-FFF2-40B4-BE49-F238E27FC236}">
                      <a16:creationId xmlns="" xmlns:a16="http://schemas.microsoft.com/office/drawing/2014/main" id="{5849EE14-105E-4D2E-BB00-57E9CFD45FF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20" name="Straight Connector 2919">
                  <a:extLst>
                    <a:ext uri="{FF2B5EF4-FFF2-40B4-BE49-F238E27FC236}">
                      <a16:creationId xmlns="" xmlns:a16="http://schemas.microsoft.com/office/drawing/2014/main" id="{CF1F0B64-B1EE-4688-B059-90F2EA5769A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13" name="Straight Connector 2912">
                <a:extLst>
                  <a:ext uri="{FF2B5EF4-FFF2-40B4-BE49-F238E27FC236}">
                    <a16:creationId xmlns="" xmlns:a16="http://schemas.microsoft.com/office/drawing/2014/main" id="{E25EC5F4-59AD-46B8-875E-14ABF01834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14" name="Straight Connector 2913">
                <a:extLst>
                  <a:ext uri="{FF2B5EF4-FFF2-40B4-BE49-F238E27FC236}">
                    <a16:creationId xmlns="" xmlns:a16="http://schemas.microsoft.com/office/drawing/2014/main" id="{2C1D605A-91BE-4F71-B8D7-72260FBC5E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08" name="TextBox 2907">
              <a:extLst>
                <a:ext uri="{FF2B5EF4-FFF2-40B4-BE49-F238E27FC236}">
                  <a16:creationId xmlns="" xmlns:a16="http://schemas.microsoft.com/office/drawing/2014/main" id="{34E029B7-A21B-4169-87AF-D6C87248A582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909" name="TextBox 2908">
              <a:extLst>
                <a:ext uri="{FF2B5EF4-FFF2-40B4-BE49-F238E27FC236}">
                  <a16:creationId xmlns="" xmlns:a16="http://schemas.microsoft.com/office/drawing/2014/main" id="{6FCA83F3-211C-4C9A-85AA-4726DECD4761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921" name="Group 2920">
            <a:extLst>
              <a:ext uri="{FF2B5EF4-FFF2-40B4-BE49-F238E27FC236}">
                <a16:creationId xmlns="" xmlns:a16="http://schemas.microsoft.com/office/drawing/2014/main" id="{08329EE8-33C1-45FC-A46A-ECEC95EA5054}"/>
              </a:ext>
            </a:extLst>
          </p:cNvPr>
          <p:cNvGrpSpPr/>
          <p:nvPr/>
        </p:nvGrpSpPr>
        <p:grpSpPr>
          <a:xfrm>
            <a:off x="10543512" y="1075387"/>
            <a:ext cx="594753" cy="342904"/>
            <a:chOff x="9080013" y="4874076"/>
            <a:chExt cx="594753" cy="342904"/>
          </a:xfrm>
        </p:grpSpPr>
        <p:grpSp>
          <p:nvGrpSpPr>
            <p:cNvPr id="2922" name="Group 2921">
              <a:extLst>
                <a:ext uri="{FF2B5EF4-FFF2-40B4-BE49-F238E27FC236}">
                  <a16:creationId xmlns="" xmlns:a16="http://schemas.microsoft.com/office/drawing/2014/main" id="{2B661B16-07AD-4E68-B630-ADF7B9F22DA5}"/>
                </a:ext>
              </a:extLst>
            </p:cNvPr>
            <p:cNvGrpSpPr/>
            <p:nvPr/>
          </p:nvGrpSpPr>
          <p:grpSpPr>
            <a:xfrm>
              <a:off x="9140523" y="4900545"/>
              <a:ext cx="534243" cy="306339"/>
              <a:chOff x="9140523" y="4900545"/>
              <a:chExt cx="534243" cy="306339"/>
            </a:xfrm>
          </p:grpSpPr>
          <p:sp>
            <p:nvSpPr>
              <p:cNvPr id="2925" name="TextBox 2924">
                <a:extLst>
                  <a:ext uri="{FF2B5EF4-FFF2-40B4-BE49-F238E27FC236}">
                    <a16:creationId xmlns="" xmlns:a16="http://schemas.microsoft.com/office/drawing/2014/main" id="{0E5DABA8-54AB-4C52-92BB-8A3040CA4550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926" name="TextBox 2925">
                <a:extLst>
                  <a:ext uri="{FF2B5EF4-FFF2-40B4-BE49-F238E27FC236}">
                    <a16:creationId xmlns="" xmlns:a16="http://schemas.microsoft.com/office/drawing/2014/main" id="{87532E00-58D9-445D-8A21-F8A2FB227DD5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927" name="Group 2926">
                <a:extLst>
                  <a:ext uri="{FF2B5EF4-FFF2-40B4-BE49-F238E27FC236}">
                    <a16:creationId xmlns="" xmlns:a16="http://schemas.microsoft.com/office/drawing/2014/main" id="{FAD6D1F4-C1E9-4D4C-83D8-37D39BFA193D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932" name="Straight Connector 2931">
                  <a:extLst>
                    <a:ext uri="{FF2B5EF4-FFF2-40B4-BE49-F238E27FC236}">
                      <a16:creationId xmlns="" xmlns:a16="http://schemas.microsoft.com/office/drawing/2014/main" id="{046E94FA-679D-40D7-A292-201D233603D1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33" name="Straight Connector 2932">
                  <a:extLst>
                    <a:ext uri="{FF2B5EF4-FFF2-40B4-BE49-F238E27FC236}">
                      <a16:creationId xmlns="" xmlns:a16="http://schemas.microsoft.com/office/drawing/2014/main" id="{619E676B-F011-4F3F-83EE-FF46C7BC748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34" name="Straight Connector 2933">
                  <a:extLst>
                    <a:ext uri="{FF2B5EF4-FFF2-40B4-BE49-F238E27FC236}">
                      <a16:creationId xmlns="" xmlns:a16="http://schemas.microsoft.com/office/drawing/2014/main" id="{4926D2BE-2D09-4621-9E2C-806897179D3B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35" name="Straight Connector 2934">
                  <a:extLst>
                    <a:ext uri="{FF2B5EF4-FFF2-40B4-BE49-F238E27FC236}">
                      <a16:creationId xmlns="" xmlns:a16="http://schemas.microsoft.com/office/drawing/2014/main" id="{2BC0279F-7842-46E1-ADA1-FDB7BD5E931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28" name="Straight Connector 2927">
                <a:extLst>
                  <a:ext uri="{FF2B5EF4-FFF2-40B4-BE49-F238E27FC236}">
                    <a16:creationId xmlns="" xmlns:a16="http://schemas.microsoft.com/office/drawing/2014/main" id="{34C08878-4D38-46FD-8A0A-8C3BB08D3BF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29" name="Straight Connector 2928">
                <a:extLst>
                  <a:ext uri="{FF2B5EF4-FFF2-40B4-BE49-F238E27FC236}">
                    <a16:creationId xmlns="" xmlns:a16="http://schemas.microsoft.com/office/drawing/2014/main" id="{F7660CCB-8DE3-47AF-B593-C0A7997160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23" name="TextBox 2922">
              <a:extLst>
                <a:ext uri="{FF2B5EF4-FFF2-40B4-BE49-F238E27FC236}">
                  <a16:creationId xmlns="" xmlns:a16="http://schemas.microsoft.com/office/drawing/2014/main" id="{4464A8C4-F0AD-4031-84DE-38C4A167D9F4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924" name="TextBox 2923">
              <a:extLst>
                <a:ext uri="{FF2B5EF4-FFF2-40B4-BE49-F238E27FC236}">
                  <a16:creationId xmlns="" xmlns:a16="http://schemas.microsoft.com/office/drawing/2014/main" id="{7776A2C8-318D-4064-BDA2-4FE1FECBD681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grpSp>
        <p:nvGrpSpPr>
          <p:cNvPr id="2936" name="Group 2935">
            <a:extLst>
              <a:ext uri="{FF2B5EF4-FFF2-40B4-BE49-F238E27FC236}">
                <a16:creationId xmlns="" xmlns:a16="http://schemas.microsoft.com/office/drawing/2014/main" id="{4D9A4B25-49E6-4D72-9883-5D83B2D3B6C0}"/>
              </a:ext>
            </a:extLst>
          </p:cNvPr>
          <p:cNvGrpSpPr/>
          <p:nvPr/>
        </p:nvGrpSpPr>
        <p:grpSpPr>
          <a:xfrm>
            <a:off x="11210550" y="1076153"/>
            <a:ext cx="594753" cy="342904"/>
            <a:chOff x="9080013" y="4874076"/>
            <a:chExt cx="594753" cy="342904"/>
          </a:xfrm>
        </p:grpSpPr>
        <p:grpSp>
          <p:nvGrpSpPr>
            <p:cNvPr id="2937" name="Group 2936">
              <a:extLst>
                <a:ext uri="{FF2B5EF4-FFF2-40B4-BE49-F238E27FC236}">
                  <a16:creationId xmlns="" xmlns:a16="http://schemas.microsoft.com/office/drawing/2014/main" id="{68C1A1C9-A81B-4815-B087-5E6765749C29}"/>
                </a:ext>
              </a:extLst>
            </p:cNvPr>
            <p:cNvGrpSpPr/>
            <p:nvPr/>
          </p:nvGrpSpPr>
          <p:grpSpPr>
            <a:xfrm>
              <a:off x="9140523" y="4900545"/>
              <a:ext cx="534243" cy="306339"/>
              <a:chOff x="9140523" y="4900545"/>
              <a:chExt cx="534243" cy="306339"/>
            </a:xfrm>
          </p:grpSpPr>
          <p:sp>
            <p:nvSpPr>
              <p:cNvPr id="2940" name="TextBox 2939">
                <a:extLst>
                  <a:ext uri="{FF2B5EF4-FFF2-40B4-BE49-F238E27FC236}">
                    <a16:creationId xmlns="" xmlns:a16="http://schemas.microsoft.com/office/drawing/2014/main" id="{31FF5EE2-8556-4609-A154-ACB726FA3D19}"/>
                  </a:ext>
                </a:extLst>
              </p:cNvPr>
              <p:cNvSpPr txBox="1"/>
              <p:nvPr/>
            </p:nvSpPr>
            <p:spPr>
              <a:xfrm>
                <a:off x="9149188" y="4903891"/>
                <a:ext cx="224561" cy="15388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400" dirty="0"/>
              </a:p>
            </p:txBody>
          </p:sp>
          <p:sp>
            <p:nvSpPr>
              <p:cNvPr id="2941" name="TextBox 2940">
                <a:extLst>
                  <a:ext uri="{FF2B5EF4-FFF2-40B4-BE49-F238E27FC236}">
                    <a16:creationId xmlns="" xmlns:a16="http://schemas.microsoft.com/office/drawing/2014/main" id="{A3D348DB-2F11-446C-80F9-7138ABBDE1A2}"/>
                  </a:ext>
                </a:extLst>
              </p:cNvPr>
              <p:cNvSpPr txBox="1"/>
              <p:nvPr/>
            </p:nvSpPr>
            <p:spPr>
              <a:xfrm>
                <a:off x="9145129" y="5060230"/>
                <a:ext cx="229982" cy="146194"/>
              </a:xfrm>
              <a:prstGeom prst="rect">
                <a:avLst/>
              </a:prstGeom>
              <a:solidFill>
                <a:srgbClr val="FFCC00"/>
              </a:solidFill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endParaRPr lang="en-US" sz="350" dirty="0"/>
              </a:p>
            </p:txBody>
          </p:sp>
          <p:grpSp>
            <p:nvGrpSpPr>
              <p:cNvPr id="2942" name="Group 2941">
                <a:extLst>
                  <a:ext uri="{FF2B5EF4-FFF2-40B4-BE49-F238E27FC236}">
                    <a16:creationId xmlns="" xmlns:a16="http://schemas.microsoft.com/office/drawing/2014/main" id="{03D4B7EF-E157-47C7-898E-95A475D600CB}"/>
                  </a:ext>
                </a:extLst>
              </p:cNvPr>
              <p:cNvGrpSpPr/>
              <p:nvPr/>
            </p:nvGrpSpPr>
            <p:grpSpPr>
              <a:xfrm>
                <a:off x="9140523" y="4900545"/>
                <a:ext cx="534243" cy="306339"/>
                <a:chOff x="574805" y="753605"/>
                <a:chExt cx="534243" cy="306339"/>
              </a:xfrm>
            </p:grpSpPr>
            <p:cxnSp>
              <p:nvCxnSpPr>
                <p:cNvPr id="2947" name="Straight Connector 2946">
                  <a:extLst>
                    <a:ext uri="{FF2B5EF4-FFF2-40B4-BE49-F238E27FC236}">
                      <a16:creationId xmlns="" xmlns:a16="http://schemas.microsoft.com/office/drawing/2014/main" id="{D158B4E7-124B-4304-AB4D-6C22F6F31D2F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754517"/>
                  <a:ext cx="529474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48" name="Straight Connector 2947">
                  <a:extLst>
                    <a:ext uri="{FF2B5EF4-FFF2-40B4-BE49-F238E27FC236}">
                      <a16:creationId xmlns="" xmlns:a16="http://schemas.microsoft.com/office/drawing/2014/main" id="{B7BD3DF1-B1B8-49B4-9813-519CF68E2945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073" y="753605"/>
                  <a:ext cx="0" cy="306339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49" name="Straight Connector 2948">
                  <a:extLst>
                    <a:ext uri="{FF2B5EF4-FFF2-40B4-BE49-F238E27FC236}">
                      <a16:creationId xmlns="" xmlns:a16="http://schemas.microsoft.com/office/drawing/2014/main" id="{76FFE311-70FB-4FEE-AAEC-A9156F4DD2B7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6998" y="907188"/>
                  <a:ext cx="532050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950" name="Straight Connector 2949">
                  <a:extLst>
                    <a:ext uri="{FF2B5EF4-FFF2-40B4-BE49-F238E27FC236}">
                      <a16:creationId xmlns="" xmlns:a16="http://schemas.microsoft.com/office/drawing/2014/main" id="{BF4BFEE4-EC53-4908-85BD-80356991817E}"/>
                    </a:ext>
                  </a:extLst>
                </p:cNvPr>
                <p:cNvCxnSpPr>
                  <a:cxnSpLocks/>
                </p:cNvCxnSpPr>
                <p:nvPr/>
              </p:nvCxnSpPr>
              <p:spPr>
                <a:xfrm>
                  <a:off x="574805" y="1059540"/>
                  <a:ext cx="531667" cy="0"/>
                </a:xfrm>
                <a:prstGeom prst="line">
                  <a:avLst/>
                </a:prstGeom>
                <a:ln>
                  <a:solidFill>
                    <a:srgbClr val="FF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943" name="Straight Connector 2942">
                <a:extLst>
                  <a:ext uri="{FF2B5EF4-FFF2-40B4-BE49-F238E27FC236}">
                    <a16:creationId xmlns="" xmlns:a16="http://schemas.microsoft.com/office/drawing/2014/main" id="{97BC2F3B-B811-4DFD-96AC-7BC2737282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74798" y="4900686"/>
                <a:ext cx="0" cy="302187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44" name="Straight Connector 2943">
                <a:extLst>
                  <a:ext uri="{FF2B5EF4-FFF2-40B4-BE49-F238E27FC236}">
                    <a16:creationId xmlns="" xmlns:a16="http://schemas.microsoft.com/office/drawing/2014/main" id="{8A5BBB65-C2C0-4700-B75C-8A51420C6C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671579" y="4902863"/>
                <a:ext cx="0" cy="304021"/>
              </a:xfrm>
              <a:prstGeom prst="line">
                <a:avLst/>
              </a:prstGeom>
              <a:ln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938" name="TextBox 2937">
              <a:extLst>
                <a:ext uri="{FF2B5EF4-FFF2-40B4-BE49-F238E27FC236}">
                  <a16:creationId xmlns="" xmlns:a16="http://schemas.microsoft.com/office/drawing/2014/main" id="{2932EDD0-3146-4814-BE47-DA10DA5D7B3F}"/>
                </a:ext>
              </a:extLst>
            </p:cNvPr>
            <p:cNvSpPr txBox="1"/>
            <p:nvPr/>
          </p:nvSpPr>
          <p:spPr>
            <a:xfrm>
              <a:off x="9080013" y="4874076"/>
              <a:ext cx="376941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b="1" dirty="0">
                  <a:latin typeface="Cambria" panose="02040503050406030204" pitchFamily="18" charset="0"/>
                </a:rPr>
                <a:t>PNS</a:t>
              </a:r>
            </a:p>
          </p:txBody>
        </p:sp>
        <p:sp>
          <p:nvSpPr>
            <p:cNvPr id="2939" name="TextBox 2938">
              <a:extLst>
                <a:ext uri="{FF2B5EF4-FFF2-40B4-BE49-F238E27FC236}">
                  <a16:creationId xmlns="" xmlns:a16="http://schemas.microsoft.com/office/drawing/2014/main" id="{13FB4C45-D051-4751-B4C7-92424FEBE2DE}"/>
                </a:ext>
              </a:extLst>
            </p:cNvPr>
            <p:cNvSpPr txBox="1"/>
            <p:nvPr/>
          </p:nvSpPr>
          <p:spPr>
            <a:xfrm>
              <a:off x="9084277" y="5047703"/>
              <a:ext cx="376941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00" b="1" dirty="0">
                  <a:latin typeface="Cambria" panose="02040503050406030204" pitchFamily="18" charset="0"/>
                </a:rPr>
                <a:t>N.PNS</a:t>
              </a:r>
            </a:p>
          </p:txBody>
        </p:sp>
      </p:grpSp>
      <p:sp>
        <p:nvSpPr>
          <p:cNvPr id="2951" name="TextBox 2950">
            <a:extLst>
              <a:ext uri="{FF2B5EF4-FFF2-40B4-BE49-F238E27FC236}">
                <a16:creationId xmlns="" xmlns:a16="http://schemas.microsoft.com/office/drawing/2014/main" id="{F3100A19-B36E-44F7-810A-0F792878FF71}"/>
              </a:ext>
            </a:extLst>
          </p:cNvPr>
          <p:cNvSpPr txBox="1"/>
          <p:nvPr/>
        </p:nvSpPr>
        <p:spPr>
          <a:xfrm>
            <a:off x="3192162" y="1110407"/>
            <a:ext cx="288323" cy="29238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-</a:t>
            </a:r>
          </a:p>
        </p:txBody>
      </p:sp>
      <p:sp>
        <p:nvSpPr>
          <p:cNvPr id="2953" name="TextBox 2952">
            <a:extLst>
              <a:ext uri="{FF2B5EF4-FFF2-40B4-BE49-F238E27FC236}">
                <a16:creationId xmlns="" xmlns:a16="http://schemas.microsoft.com/office/drawing/2014/main" id="{417BFD66-455D-462F-8456-E38A59D4F1D1}"/>
              </a:ext>
            </a:extLst>
          </p:cNvPr>
          <p:cNvSpPr txBox="1"/>
          <p:nvPr/>
        </p:nvSpPr>
        <p:spPr>
          <a:xfrm>
            <a:off x="10157253" y="1098049"/>
            <a:ext cx="288323" cy="29238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-</a:t>
            </a:r>
          </a:p>
        </p:txBody>
      </p:sp>
      <p:sp>
        <p:nvSpPr>
          <p:cNvPr id="2954" name="TextBox 2953">
            <a:extLst>
              <a:ext uri="{FF2B5EF4-FFF2-40B4-BE49-F238E27FC236}">
                <a16:creationId xmlns="" xmlns:a16="http://schemas.microsoft.com/office/drawing/2014/main" id="{49A049C7-12E0-4CC9-9AE2-A457C579A472}"/>
              </a:ext>
            </a:extLst>
          </p:cNvPr>
          <p:cNvSpPr txBox="1"/>
          <p:nvPr/>
        </p:nvSpPr>
        <p:spPr>
          <a:xfrm>
            <a:off x="10840993" y="1110405"/>
            <a:ext cx="288323" cy="29238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-</a:t>
            </a:r>
          </a:p>
        </p:txBody>
      </p:sp>
      <p:sp>
        <p:nvSpPr>
          <p:cNvPr id="2955" name="TextBox 2954">
            <a:extLst>
              <a:ext uri="{FF2B5EF4-FFF2-40B4-BE49-F238E27FC236}">
                <a16:creationId xmlns="" xmlns:a16="http://schemas.microsoft.com/office/drawing/2014/main" id="{2E598F71-4BB1-4DFA-B486-D90501C5F004}"/>
              </a:ext>
            </a:extLst>
          </p:cNvPr>
          <p:cNvSpPr txBox="1"/>
          <p:nvPr/>
        </p:nvSpPr>
        <p:spPr>
          <a:xfrm>
            <a:off x="11508258" y="1110406"/>
            <a:ext cx="288323" cy="29238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-</a:t>
            </a:r>
          </a:p>
        </p:txBody>
      </p:sp>
      <p:sp>
        <p:nvSpPr>
          <p:cNvPr id="2956" name="TextBox 2955">
            <a:extLst>
              <a:ext uri="{FF2B5EF4-FFF2-40B4-BE49-F238E27FC236}">
                <a16:creationId xmlns="" xmlns:a16="http://schemas.microsoft.com/office/drawing/2014/main" id="{41125D47-3710-44D0-8251-D56969911F68}"/>
              </a:ext>
            </a:extLst>
          </p:cNvPr>
          <p:cNvSpPr txBox="1"/>
          <p:nvPr/>
        </p:nvSpPr>
        <p:spPr>
          <a:xfrm>
            <a:off x="3192159" y="4813312"/>
            <a:ext cx="288323" cy="29238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-</a:t>
            </a:r>
          </a:p>
        </p:txBody>
      </p:sp>
      <p:sp>
        <p:nvSpPr>
          <p:cNvPr id="2957" name="TextBox 2956">
            <a:extLst>
              <a:ext uri="{FF2B5EF4-FFF2-40B4-BE49-F238E27FC236}">
                <a16:creationId xmlns="" xmlns:a16="http://schemas.microsoft.com/office/drawing/2014/main" id="{8FC830A6-38DF-457C-B2DD-EFB22BD24261}"/>
              </a:ext>
            </a:extLst>
          </p:cNvPr>
          <p:cNvSpPr txBox="1"/>
          <p:nvPr/>
        </p:nvSpPr>
        <p:spPr>
          <a:xfrm>
            <a:off x="8756819" y="4796837"/>
            <a:ext cx="288323" cy="292388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300" b="1" dirty="0"/>
              <a:t>-</a:t>
            </a:r>
          </a:p>
        </p:txBody>
      </p:sp>
      <p:grpSp>
        <p:nvGrpSpPr>
          <p:cNvPr id="2958" name="Group 2957">
            <a:extLst>
              <a:ext uri="{FF2B5EF4-FFF2-40B4-BE49-F238E27FC236}">
                <a16:creationId xmlns="" xmlns:a16="http://schemas.microsoft.com/office/drawing/2014/main" id="{40A080BF-7977-484B-84A5-9BE5ABB7BC0B}"/>
              </a:ext>
            </a:extLst>
          </p:cNvPr>
          <p:cNvGrpSpPr/>
          <p:nvPr/>
        </p:nvGrpSpPr>
        <p:grpSpPr>
          <a:xfrm>
            <a:off x="1575513" y="805917"/>
            <a:ext cx="270361" cy="283313"/>
            <a:chOff x="362793" y="4848831"/>
            <a:chExt cx="270361" cy="283313"/>
          </a:xfrm>
        </p:grpSpPr>
        <p:pic>
          <p:nvPicPr>
            <p:cNvPr id="2959" name="Picture 2">
              <a:extLst>
                <a:ext uri="{FF2B5EF4-FFF2-40B4-BE49-F238E27FC236}">
                  <a16:creationId xmlns="" xmlns:a16="http://schemas.microsoft.com/office/drawing/2014/main" id="{A768FA31-B7BA-4AB4-B1E1-1A9D254B6A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60" name="Picture 2" descr="Image result for logo damkar">
              <a:extLst>
                <a:ext uri="{FF2B5EF4-FFF2-40B4-BE49-F238E27FC236}">
                  <a16:creationId xmlns="" xmlns:a16="http://schemas.microsoft.com/office/drawing/2014/main" id="{562CFB63-E414-482E-B23F-8A0746605EB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61" name="Group 2960">
            <a:extLst>
              <a:ext uri="{FF2B5EF4-FFF2-40B4-BE49-F238E27FC236}">
                <a16:creationId xmlns="" xmlns:a16="http://schemas.microsoft.com/office/drawing/2014/main" id="{A16D997B-9DDA-497C-B856-7F17AB7CFE11}"/>
              </a:ext>
            </a:extLst>
          </p:cNvPr>
          <p:cNvGrpSpPr/>
          <p:nvPr/>
        </p:nvGrpSpPr>
        <p:grpSpPr>
          <a:xfrm>
            <a:off x="2230421" y="805917"/>
            <a:ext cx="270361" cy="283313"/>
            <a:chOff x="362793" y="4848831"/>
            <a:chExt cx="270361" cy="283313"/>
          </a:xfrm>
        </p:grpSpPr>
        <p:pic>
          <p:nvPicPr>
            <p:cNvPr id="2962" name="Picture 2">
              <a:extLst>
                <a:ext uri="{FF2B5EF4-FFF2-40B4-BE49-F238E27FC236}">
                  <a16:creationId xmlns="" xmlns:a16="http://schemas.microsoft.com/office/drawing/2014/main" id="{1079FB02-8CF9-403D-B923-04F3E5E7F8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63" name="Picture 2" descr="Image result for logo damkar">
              <a:extLst>
                <a:ext uri="{FF2B5EF4-FFF2-40B4-BE49-F238E27FC236}">
                  <a16:creationId xmlns="" xmlns:a16="http://schemas.microsoft.com/office/drawing/2014/main" id="{AF045410-951A-4736-9C03-FACE8A0231E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65" name="Group 2964">
            <a:extLst>
              <a:ext uri="{FF2B5EF4-FFF2-40B4-BE49-F238E27FC236}">
                <a16:creationId xmlns="" xmlns:a16="http://schemas.microsoft.com/office/drawing/2014/main" id="{EE94DCF5-7152-4648-B32B-3829758280D8}"/>
              </a:ext>
            </a:extLst>
          </p:cNvPr>
          <p:cNvGrpSpPr/>
          <p:nvPr/>
        </p:nvGrpSpPr>
        <p:grpSpPr>
          <a:xfrm>
            <a:off x="2926519" y="810036"/>
            <a:ext cx="270361" cy="283313"/>
            <a:chOff x="362793" y="4848831"/>
            <a:chExt cx="270361" cy="283313"/>
          </a:xfrm>
        </p:grpSpPr>
        <p:pic>
          <p:nvPicPr>
            <p:cNvPr id="2966" name="Picture 2">
              <a:extLst>
                <a:ext uri="{FF2B5EF4-FFF2-40B4-BE49-F238E27FC236}">
                  <a16:creationId xmlns="" xmlns:a16="http://schemas.microsoft.com/office/drawing/2014/main" id="{AE4E52F5-824B-48B6-A079-A9C27F223D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67" name="Picture 2" descr="Image result for logo damkar">
              <a:extLst>
                <a:ext uri="{FF2B5EF4-FFF2-40B4-BE49-F238E27FC236}">
                  <a16:creationId xmlns="" xmlns:a16="http://schemas.microsoft.com/office/drawing/2014/main" id="{DD2C63CE-6291-4AE1-9FAC-36350C8FAF7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68" name="Group 2967">
            <a:extLst>
              <a:ext uri="{FF2B5EF4-FFF2-40B4-BE49-F238E27FC236}">
                <a16:creationId xmlns="" xmlns:a16="http://schemas.microsoft.com/office/drawing/2014/main" id="{1D73CBED-EF6A-497A-8ECF-E3E43D0D746C}"/>
              </a:ext>
            </a:extLst>
          </p:cNvPr>
          <p:cNvGrpSpPr/>
          <p:nvPr/>
        </p:nvGrpSpPr>
        <p:grpSpPr>
          <a:xfrm>
            <a:off x="3659687" y="793560"/>
            <a:ext cx="270361" cy="283313"/>
            <a:chOff x="362793" y="4848831"/>
            <a:chExt cx="270361" cy="283313"/>
          </a:xfrm>
        </p:grpSpPr>
        <p:pic>
          <p:nvPicPr>
            <p:cNvPr id="2969" name="Picture 2">
              <a:extLst>
                <a:ext uri="{FF2B5EF4-FFF2-40B4-BE49-F238E27FC236}">
                  <a16:creationId xmlns="" xmlns:a16="http://schemas.microsoft.com/office/drawing/2014/main" id="{7423CFFA-ABA5-442B-B0E6-BC4DE330C10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70" name="Picture 2" descr="Image result for logo damkar">
              <a:extLst>
                <a:ext uri="{FF2B5EF4-FFF2-40B4-BE49-F238E27FC236}">
                  <a16:creationId xmlns="" xmlns:a16="http://schemas.microsoft.com/office/drawing/2014/main" id="{91CB8C89-3DA5-4218-8A04-434200A1CA6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71" name="Group 2970">
            <a:extLst>
              <a:ext uri="{FF2B5EF4-FFF2-40B4-BE49-F238E27FC236}">
                <a16:creationId xmlns="" xmlns:a16="http://schemas.microsoft.com/office/drawing/2014/main" id="{7B6028F6-8CEA-4272-877D-3B93E276AF8F}"/>
              </a:ext>
            </a:extLst>
          </p:cNvPr>
          <p:cNvGrpSpPr/>
          <p:nvPr/>
        </p:nvGrpSpPr>
        <p:grpSpPr>
          <a:xfrm>
            <a:off x="4372260" y="793560"/>
            <a:ext cx="270361" cy="283313"/>
            <a:chOff x="362793" y="4848831"/>
            <a:chExt cx="270361" cy="283313"/>
          </a:xfrm>
        </p:grpSpPr>
        <p:pic>
          <p:nvPicPr>
            <p:cNvPr id="2972" name="Picture 2">
              <a:extLst>
                <a:ext uri="{FF2B5EF4-FFF2-40B4-BE49-F238E27FC236}">
                  <a16:creationId xmlns="" xmlns:a16="http://schemas.microsoft.com/office/drawing/2014/main" id="{68EB45AF-2D3E-40BA-BA8F-6B81E3C3CA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73" name="Picture 2" descr="Image result for logo damkar">
              <a:extLst>
                <a:ext uri="{FF2B5EF4-FFF2-40B4-BE49-F238E27FC236}">
                  <a16:creationId xmlns="" xmlns:a16="http://schemas.microsoft.com/office/drawing/2014/main" id="{DE8BF691-BCC7-405A-BC53-3024AF2E072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74" name="Group 2973">
            <a:extLst>
              <a:ext uri="{FF2B5EF4-FFF2-40B4-BE49-F238E27FC236}">
                <a16:creationId xmlns="" xmlns:a16="http://schemas.microsoft.com/office/drawing/2014/main" id="{B758CD91-1EA3-4F48-85E5-CFA5C659A7EA}"/>
              </a:ext>
            </a:extLst>
          </p:cNvPr>
          <p:cNvGrpSpPr/>
          <p:nvPr/>
        </p:nvGrpSpPr>
        <p:grpSpPr>
          <a:xfrm>
            <a:off x="5031287" y="793560"/>
            <a:ext cx="270361" cy="283313"/>
            <a:chOff x="362793" y="4848831"/>
            <a:chExt cx="270361" cy="283313"/>
          </a:xfrm>
        </p:grpSpPr>
        <p:pic>
          <p:nvPicPr>
            <p:cNvPr id="2975" name="Picture 2">
              <a:extLst>
                <a:ext uri="{FF2B5EF4-FFF2-40B4-BE49-F238E27FC236}">
                  <a16:creationId xmlns="" xmlns:a16="http://schemas.microsoft.com/office/drawing/2014/main" id="{51F0065F-C71A-484E-9CE6-3D9B7A1D4A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76" name="Picture 2" descr="Image result for logo damkar">
              <a:extLst>
                <a:ext uri="{FF2B5EF4-FFF2-40B4-BE49-F238E27FC236}">
                  <a16:creationId xmlns="" xmlns:a16="http://schemas.microsoft.com/office/drawing/2014/main" id="{6EF50D2E-AC3B-4138-93AB-6721BD3D508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77" name="Group 2976">
            <a:extLst>
              <a:ext uri="{FF2B5EF4-FFF2-40B4-BE49-F238E27FC236}">
                <a16:creationId xmlns="" xmlns:a16="http://schemas.microsoft.com/office/drawing/2014/main" id="{AF17713E-2A4D-4E6E-91A2-A51FC551B2C8}"/>
              </a:ext>
            </a:extLst>
          </p:cNvPr>
          <p:cNvGrpSpPr/>
          <p:nvPr/>
        </p:nvGrpSpPr>
        <p:grpSpPr>
          <a:xfrm>
            <a:off x="5735622" y="785322"/>
            <a:ext cx="270361" cy="283313"/>
            <a:chOff x="362793" y="4848831"/>
            <a:chExt cx="270361" cy="283313"/>
          </a:xfrm>
        </p:grpSpPr>
        <p:pic>
          <p:nvPicPr>
            <p:cNvPr id="2978" name="Picture 2">
              <a:extLst>
                <a:ext uri="{FF2B5EF4-FFF2-40B4-BE49-F238E27FC236}">
                  <a16:creationId xmlns="" xmlns:a16="http://schemas.microsoft.com/office/drawing/2014/main" id="{09086E06-4215-4211-9DB4-B0369C325CA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79" name="Picture 2" descr="Image result for logo damkar">
              <a:extLst>
                <a:ext uri="{FF2B5EF4-FFF2-40B4-BE49-F238E27FC236}">
                  <a16:creationId xmlns="" xmlns:a16="http://schemas.microsoft.com/office/drawing/2014/main" id="{EE3632A6-6032-4267-8E68-A0F08231B4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80" name="Group 2979">
            <a:extLst>
              <a:ext uri="{FF2B5EF4-FFF2-40B4-BE49-F238E27FC236}">
                <a16:creationId xmlns="" xmlns:a16="http://schemas.microsoft.com/office/drawing/2014/main" id="{0C424EC1-8BE5-4B50-B5A0-5CCF1E0034B0}"/>
              </a:ext>
            </a:extLst>
          </p:cNvPr>
          <p:cNvGrpSpPr/>
          <p:nvPr/>
        </p:nvGrpSpPr>
        <p:grpSpPr>
          <a:xfrm>
            <a:off x="6419362" y="789441"/>
            <a:ext cx="270361" cy="283313"/>
            <a:chOff x="362793" y="4848831"/>
            <a:chExt cx="270361" cy="283313"/>
          </a:xfrm>
        </p:grpSpPr>
        <p:pic>
          <p:nvPicPr>
            <p:cNvPr id="2981" name="Picture 2">
              <a:extLst>
                <a:ext uri="{FF2B5EF4-FFF2-40B4-BE49-F238E27FC236}">
                  <a16:creationId xmlns="" xmlns:a16="http://schemas.microsoft.com/office/drawing/2014/main" id="{706E45E6-C0D6-4DC3-90F8-23246938CC3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82" name="Picture 2" descr="Image result for logo damkar">
              <a:extLst>
                <a:ext uri="{FF2B5EF4-FFF2-40B4-BE49-F238E27FC236}">
                  <a16:creationId xmlns="" xmlns:a16="http://schemas.microsoft.com/office/drawing/2014/main" id="{1D762025-1DA1-4ACB-BB48-33CA4B8F0B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83" name="Group 2982">
            <a:extLst>
              <a:ext uri="{FF2B5EF4-FFF2-40B4-BE49-F238E27FC236}">
                <a16:creationId xmlns="" xmlns:a16="http://schemas.microsoft.com/office/drawing/2014/main" id="{C3F000A2-C41C-4F91-8E0C-344D97D2325E}"/>
              </a:ext>
            </a:extLst>
          </p:cNvPr>
          <p:cNvGrpSpPr/>
          <p:nvPr/>
        </p:nvGrpSpPr>
        <p:grpSpPr>
          <a:xfrm>
            <a:off x="7107221" y="777084"/>
            <a:ext cx="270361" cy="283313"/>
            <a:chOff x="362793" y="4848831"/>
            <a:chExt cx="270361" cy="283313"/>
          </a:xfrm>
        </p:grpSpPr>
        <p:pic>
          <p:nvPicPr>
            <p:cNvPr id="2984" name="Picture 2">
              <a:extLst>
                <a:ext uri="{FF2B5EF4-FFF2-40B4-BE49-F238E27FC236}">
                  <a16:creationId xmlns="" xmlns:a16="http://schemas.microsoft.com/office/drawing/2014/main" id="{FCC13CAE-6D59-40DE-B46A-FFB83BE45CF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85" name="Picture 2" descr="Image result for logo damkar">
              <a:extLst>
                <a:ext uri="{FF2B5EF4-FFF2-40B4-BE49-F238E27FC236}">
                  <a16:creationId xmlns="" xmlns:a16="http://schemas.microsoft.com/office/drawing/2014/main" id="{00F34EB5-9FC4-4AA7-837C-7ED3D01A70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86" name="Group 2985">
            <a:extLst>
              <a:ext uri="{FF2B5EF4-FFF2-40B4-BE49-F238E27FC236}">
                <a16:creationId xmlns="" xmlns:a16="http://schemas.microsoft.com/office/drawing/2014/main" id="{C52E94CF-D629-46E4-B2FB-DBFF49AD95DD}"/>
              </a:ext>
            </a:extLst>
          </p:cNvPr>
          <p:cNvGrpSpPr/>
          <p:nvPr/>
        </p:nvGrpSpPr>
        <p:grpSpPr>
          <a:xfrm>
            <a:off x="7778605" y="793560"/>
            <a:ext cx="270361" cy="283313"/>
            <a:chOff x="362793" y="4848831"/>
            <a:chExt cx="270361" cy="283313"/>
          </a:xfrm>
        </p:grpSpPr>
        <p:pic>
          <p:nvPicPr>
            <p:cNvPr id="2987" name="Picture 2">
              <a:extLst>
                <a:ext uri="{FF2B5EF4-FFF2-40B4-BE49-F238E27FC236}">
                  <a16:creationId xmlns="" xmlns:a16="http://schemas.microsoft.com/office/drawing/2014/main" id="{CCD05B19-C8CB-4D3D-A440-54A4EF8452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88" name="Picture 2" descr="Image result for logo damkar">
              <a:extLst>
                <a:ext uri="{FF2B5EF4-FFF2-40B4-BE49-F238E27FC236}">
                  <a16:creationId xmlns="" xmlns:a16="http://schemas.microsoft.com/office/drawing/2014/main" id="{7956C9DA-8D12-41F9-BB0A-29E2E2B05E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89" name="Group 2988">
            <a:extLst>
              <a:ext uri="{FF2B5EF4-FFF2-40B4-BE49-F238E27FC236}">
                <a16:creationId xmlns="" xmlns:a16="http://schemas.microsoft.com/office/drawing/2014/main" id="{9AAAEE3E-F47F-4809-BB32-E86CA75C462C}"/>
              </a:ext>
            </a:extLst>
          </p:cNvPr>
          <p:cNvGrpSpPr/>
          <p:nvPr/>
        </p:nvGrpSpPr>
        <p:grpSpPr>
          <a:xfrm>
            <a:off x="8466464" y="797679"/>
            <a:ext cx="270361" cy="283313"/>
            <a:chOff x="362793" y="4848831"/>
            <a:chExt cx="270361" cy="283313"/>
          </a:xfrm>
        </p:grpSpPr>
        <p:pic>
          <p:nvPicPr>
            <p:cNvPr id="2990" name="Picture 2">
              <a:extLst>
                <a:ext uri="{FF2B5EF4-FFF2-40B4-BE49-F238E27FC236}">
                  <a16:creationId xmlns="" xmlns:a16="http://schemas.microsoft.com/office/drawing/2014/main" id="{5BEA0E5F-1E1F-43B6-9F0B-50ADE43213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91" name="Picture 2" descr="Image result for logo damkar">
              <a:extLst>
                <a:ext uri="{FF2B5EF4-FFF2-40B4-BE49-F238E27FC236}">
                  <a16:creationId xmlns="" xmlns:a16="http://schemas.microsoft.com/office/drawing/2014/main" id="{6BE1E51F-B33D-4221-9B2D-8448CB4FBA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92" name="Group 2991">
            <a:extLst>
              <a:ext uri="{FF2B5EF4-FFF2-40B4-BE49-F238E27FC236}">
                <a16:creationId xmlns="" xmlns:a16="http://schemas.microsoft.com/office/drawing/2014/main" id="{5DB41FD3-5B98-4F6C-B4BC-7F1DC28B7ED5}"/>
              </a:ext>
            </a:extLst>
          </p:cNvPr>
          <p:cNvGrpSpPr/>
          <p:nvPr/>
        </p:nvGrpSpPr>
        <p:grpSpPr>
          <a:xfrm>
            <a:off x="9154324" y="797679"/>
            <a:ext cx="270361" cy="283313"/>
            <a:chOff x="362793" y="4848831"/>
            <a:chExt cx="270361" cy="283313"/>
          </a:xfrm>
        </p:grpSpPr>
        <p:pic>
          <p:nvPicPr>
            <p:cNvPr id="2993" name="Picture 2">
              <a:extLst>
                <a:ext uri="{FF2B5EF4-FFF2-40B4-BE49-F238E27FC236}">
                  <a16:creationId xmlns="" xmlns:a16="http://schemas.microsoft.com/office/drawing/2014/main" id="{6BA929CD-B865-40A3-9CD3-E800DDEE41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94" name="Picture 2" descr="Image result for logo damkar">
              <a:extLst>
                <a:ext uri="{FF2B5EF4-FFF2-40B4-BE49-F238E27FC236}">
                  <a16:creationId xmlns="" xmlns:a16="http://schemas.microsoft.com/office/drawing/2014/main" id="{36455439-E3A5-4A37-9A50-50DC256476D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95" name="Group 2994">
            <a:extLst>
              <a:ext uri="{FF2B5EF4-FFF2-40B4-BE49-F238E27FC236}">
                <a16:creationId xmlns="" xmlns:a16="http://schemas.microsoft.com/office/drawing/2014/main" id="{874D744D-F62B-4A45-B4E2-DDAEE0E999BA}"/>
              </a:ext>
            </a:extLst>
          </p:cNvPr>
          <p:cNvGrpSpPr/>
          <p:nvPr/>
        </p:nvGrpSpPr>
        <p:grpSpPr>
          <a:xfrm>
            <a:off x="9879254" y="793560"/>
            <a:ext cx="270361" cy="283313"/>
            <a:chOff x="362793" y="4848831"/>
            <a:chExt cx="270361" cy="283313"/>
          </a:xfrm>
        </p:grpSpPr>
        <p:pic>
          <p:nvPicPr>
            <p:cNvPr id="2996" name="Picture 2">
              <a:extLst>
                <a:ext uri="{FF2B5EF4-FFF2-40B4-BE49-F238E27FC236}">
                  <a16:creationId xmlns="" xmlns:a16="http://schemas.microsoft.com/office/drawing/2014/main" id="{E0D15BE9-9C1E-4C3D-A8B7-AFE200A5C22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997" name="Picture 2" descr="Image result for logo damkar">
              <a:extLst>
                <a:ext uri="{FF2B5EF4-FFF2-40B4-BE49-F238E27FC236}">
                  <a16:creationId xmlns="" xmlns:a16="http://schemas.microsoft.com/office/drawing/2014/main" id="{CECC206A-3293-4482-94F8-C267671A40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01" name="Group 3000">
            <a:extLst>
              <a:ext uri="{FF2B5EF4-FFF2-40B4-BE49-F238E27FC236}">
                <a16:creationId xmlns="" xmlns:a16="http://schemas.microsoft.com/office/drawing/2014/main" id="{F9684060-1FCA-4CA6-98BB-FB4F6018C710}"/>
              </a:ext>
            </a:extLst>
          </p:cNvPr>
          <p:cNvGrpSpPr/>
          <p:nvPr/>
        </p:nvGrpSpPr>
        <p:grpSpPr>
          <a:xfrm>
            <a:off x="10583589" y="805917"/>
            <a:ext cx="270361" cy="283313"/>
            <a:chOff x="362793" y="4848831"/>
            <a:chExt cx="270361" cy="283313"/>
          </a:xfrm>
        </p:grpSpPr>
        <p:pic>
          <p:nvPicPr>
            <p:cNvPr id="3002" name="Picture 2">
              <a:extLst>
                <a:ext uri="{FF2B5EF4-FFF2-40B4-BE49-F238E27FC236}">
                  <a16:creationId xmlns="" xmlns:a16="http://schemas.microsoft.com/office/drawing/2014/main" id="{4582E462-B84B-4D65-A328-F7B1804738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03" name="Picture 2" descr="Image result for logo damkar">
              <a:extLst>
                <a:ext uri="{FF2B5EF4-FFF2-40B4-BE49-F238E27FC236}">
                  <a16:creationId xmlns="" xmlns:a16="http://schemas.microsoft.com/office/drawing/2014/main" id="{CE413487-58D5-466E-84ED-103E3EC14F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04" name="Group 3003">
            <a:extLst>
              <a:ext uri="{FF2B5EF4-FFF2-40B4-BE49-F238E27FC236}">
                <a16:creationId xmlns="" xmlns:a16="http://schemas.microsoft.com/office/drawing/2014/main" id="{F9ECEFC5-7477-466F-97E1-93105F9BB117}"/>
              </a:ext>
            </a:extLst>
          </p:cNvPr>
          <p:cNvGrpSpPr/>
          <p:nvPr/>
        </p:nvGrpSpPr>
        <p:grpSpPr>
          <a:xfrm>
            <a:off x="11275568" y="801798"/>
            <a:ext cx="270361" cy="283313"/>
            <a:chOff x="362793" y="4848831"/>
            <a:chExt cx="270361" cy="283313"/>
          </a:xfrm>
        </p:grpSpPr>
        <p:pic>
          <p:nvPicPr>
            <p:cNvPr id="3005" name="Picture 2">
              <a:extLst>
                <a:ext uri="{FF2B5EF4-FFF2-40B4-BE49-F238E27FC236}">
                  <a16:creationId xmlns="" xmlns:a16="http://schemas.microsoft.com/office/drawing/2014/main" id="{446D5816-D9E3-44AA-898E-324A3444C19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06" name="Picture 2" descr="Image result for logo damkar">
              <a:extLst>
                <a:ext uri="{FF2B5EF4-FFF2-40B4-BE49-F238E27FC236}">
                  <a16:creationId xmlns="" xmlns:a16="http://schemas.microsoft.com/office/drawing/2014/main" id="{26E871F5-8E97-40D1-957D-3B2E1F302C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07" name="Group 3006">
            <a:extLst>
              <a:ext uri="{FF2B5EF4-FFF2-40B4-BE49-F238E27FC236}">
                <a16:creationId xmlns="" xmlns:a16="http://schemas.microsoft.com/office/drawing/2014/main" id="{1BCA017B-7D79-4FF9-A7D0-FA9FBB358F3C}"/>
              </a:ext>
            </a:extLst>
          </p:cNvPr>
          <p:cNvGrpSpPr/>
          <p:nvPr/>
        </p:nvGrpSpPr>
        <p:grpSpPr>
          <a:xfrm>
            <a:off x="159043" y="4497169"/>
            <a:ext cx="270361" cy="283313"/>
            <a:chOff x="362793" y="4848831"/>
            <a:chExt cx="270361" cy="283313"/>
          </a:xfrm>
        </p:grpSpPr>
        <p:pic>
          <p:nvPicPr>
            <p:cNvPr id="3008" name="Picture 2">
              <a:extLst>
                <a:ext uri="{FF2B5EF4-FFF2-40B4-BE49-F238E27FC236}">
                  <a16:creationId xmlns="" xmlns:a16="http://schemas.microsoft.com/office/drawing/2014/main" id="{C7AFC3CF-0CF7-4480-9E8A-D52BF69BFD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09" name="Picture 2" descr="Image result for logo damkar">
              <a:extLst>
                <a:ext uri="{FF2B5EF4-FFF2-40B4-BE49-F238E27FC236}">
                  <a16:creationId xmlns="" xmlns:a16="http://schemas.microsoft.com/office/drawing/2014/main" id="{2351C2F1-14D3-43AD-B5F9-CD332091E3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10" name="Group 3009">
            <a:extLst>
              <a:ext uri="{FF2B5EF4-FFF2-40B4-BE49-F238E27FC236}">
                <a16:creationId xmlns="" xmlns:a16="http://schemas.microsoft.com/office/drawing/2014/main" id="{32BC2285-9299-454F-B383-9F40492CB499}"/>
              </a:ext>
            </a:extLst>
          </p:cNvPr>
          <p:cNvGrpSpPr/>
          <p:nvPr/>
        </p:nvGrpSpPr>
        <p:grpSpPr>
          <a:xfrm>
            <a:off x="883138" y="4489354"/>
            <a:ext cx="194943" cy="283313"/>
            <a:chOff x="362793" y="4848831"/>
            <a:chExt cx="270361" cy="283313"/>
          </a:xfrm>
        </p:grpSpPr>
        <p:pic>
          <p:nvPicPr>
            <p:cNvPr id="3011" name="Picture 2">
              <a:extLst>
                <a:ext uri="{FF2B5EF4-FFF2-40B4-BE49-F238E27FC236}">
                  <a16:creationId xmlns="" xmlns:a16="http://schemas.microsoft.com/office/drawing/2014/main" id="{ADB95319-8895-4DA9-8368-14C59325D7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14" name="Picture 2" descr="Image result for logo damkar">
              <a:extLst>
                <a:ext uri="{FF2B5EF4-FFF2-40B4-BE49-F238E27FC236}">
                  <a16:creationId xmlns="" xmlns:a16="http://schemas.microsoft.com/office/drawing/2014/main" id="{03F63D73-F3E3-4F66-A975-8E265E4A99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18" name="Group 3017">
            <a:extLst>
              <a:ext uri="{FF2B5EF4-FFF2-40B4-BE49-F238E27FC236}">
                <a16:creationId xmlns="" xmlns:a16="http://schemas.microsoft.com/office/drawing/2014/main" id="{B7E15DD3-3B5F-444A-B786-AD1CBEFC0A8E}"/>
              </a:ext>
            </a:extLst>
          </p:cNvPr>
          <p:cNvGrpSpPr/>
          <p:nvPr/>
        </p:nvGrpSpPr>
        <p:grpSpPr>
          <a:xfrm>
            <a:off x="1566984" y="4497170"/>
            <a:ext cx="194943" cy="283313"/>
            <a:chOff x="362793" y="4848831"/>
            <a:chExt cx="270361" cy="283313"/>
          </a:xfrm>
        </p:grpSpPr>
        <p:pic>
          <p:nvPicPr>
            <p:cNvPr id="3019" name="Picture 2">
              <a:extLst>
                <a:ext uri="{FF2B5EF4-FFF2-40B4-BE49-F238E27FC236}">
                  <a16:creationId xmlns="" xmlns:a16="http://schemas.microsoft.com/office/drawing/2014/main" id="{96A9225D-6ADC-4630-B92D-CCADF3BCE4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20" name="Picture 2" descr="Image result for logo damkar">
              <a:extLst>
                <a:ext uri="{FF2B5EF4-FFF2-40B4-BE49-F238E27FC236}">
                  <a16:creationId xmlns="" xmlns:a16="http://schemas.microsoft.com/office/drawing/2014/main" id="{51411500-7434-46A9-8199-4DC1CC08C46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23" name="Group 3022">
            <a:extLst>
              <a:ext uri="{FF2B5EF4-FFF2-40B4-BE49-F238E27FC236}">
                <a16:creationId xmlns="" xmlns:a16="http://schemas.microsoft.com/office/drawing/2014/main" id="{FAB11698-75C4-4737-943C-F63938590B71}"/>
              </a:ext>
            </a:extLst>
          </p:cNvPr>
          <p:cNvGrpSpPr/>
          <p:nvPr/>
        </p:nvGrpSpPr>
        <p:grpSpPr>
          <a:xfrm>
            <a:off x="2282092" y="4508893"/>
            <a:ext cx="194943" cy="283313"/>
            <a:chOff x="362793" y="4848831"/>
            <a:chExt cx="270361" cy="283313"/>
          </a:xfrm>
        </p:grpSpPr>
        <p:pic>
          <p:nvPicPr>
            <p:cNvPr id="3026" name="Picture 2">
              <a:extLst>
                <a:ext uri="{FF2B5EF4-FFF2-40B4-BE49-F238E27FC236}">
                  <a16:creationId xmlns="" xmlns:a16="http://schemas.microsoft.com/office/drawing/2014/main" id="{8F561370-76EC-49BE-AFE6-4D1E62C07C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27" name="Picture 2" descr="Image result for logo damkar">
              <a:extLst>
                <a:ext uri="{FF2B5EF4-FFF2-40B4-BE49-F238E27FC236}">
                  <a16:creationId xmlns="" xmlns:a16="http://schemas.microsoft.com/office/drawing/2014/main" id="{295B5255-0C70-434B-91C6-4AB066EADD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28" name="Group 3027">
            <a:extLst>
              <a:ext uri="{FF2B5EF4-FFF2-40B4-BE49-F238E27FC236}">
                <a16:creationId xmlns="" xmlns:a16="http://schemas.microsoft.com/office/drawing/2014/main" id="{19A9766F-9E02-479A-BFD8-6F1E2C49D32A}"/>
              </a:ext>
            </a:extLst>
          </p:cNvPr>
          <p:cNvGrpSpPr/>
          <p:nvPr/>
        </p:nvGrpSpPr>
        <p:grpSpPr>
          <a:xfrm>
            <a:off x="2942492" y="4512800"/>
            <a:ext cx="293077" cy="283313"/>
            <a:chOff x="362793" y="4848831"/>
            <a:chExt cx="270361" cy="283313"/>
          </a:xfrm>
        </p:grpSpPr>
        <p:pic>
          <p:nvPicPr>
            <p:cNvPr id="3030" name="Picture 2">
              <a:extLst>
                <a:ext uri="{FF2B5EF4-FFF2-40B4-BE49-F238E27FC236}">
                  <a16:creationId xmlns="" xmlns:a16="http://schemas.microsoft.com/office/drawing/2014/main" id="{F4D8C102-5BBC-4B84-8032-C02AA58D33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31" name="Picture 2" descr="Image result for logo damkar">
              <a:extLst>
                <a:ext uri="{FF2B5EF4-FFF2-40B4-BE49-F238E27FC236}">
                  <a16:creationId xmlns="" xmlns:a16="http://schemas.microsoft.com/office/drawing/2014/main" id="{6A368C49-FB75-46BC-A075-7C9EA2E1B31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32" name="Group 3031">
            <a:extLst>
              <a:ext uri="{FF2B5EF4-FFF2-40B4-BE49-F238E27FC236}">
                <a16:creationId xmlns="" xmlns:a16="http://schemas.microsoft.com/office/drawing/2014/main" id="{EEE7C9A5-D7CC-4A29-A4CC-F294DE1D73A4}"/>
              </a:ext>
            </a:extLst>
          </p:cNvPr>
          <p:cNvGrpSpPr/>
          <p:nvPr/>
        </p:nvGrpSpPr>
        <p:grpSpPr>
          <a:xfrm>
            <a:off x="3699412" y="4501077"/>
            <a:ext cx="270361" cy="283313"/>
            <a:chOff x="362793" y="4848831"/>
            <a:chExt cx="270361" cy="283313"/>
          </a:xfrm>
        </p:grpSpPr>
        <p:pic>
          <p:nvPicPr>
            <p:cNvPr id="3033" name="Picture 2">
              <a:extLst>
                <a:ext uri="{FF2B5EF4-FFF2-40B4-BE49-F238E27FC236}">
                  <a16:creationId xmlns="" xmlns:a16="http://schemas.microsoft.com/office/drawing/2014/main" id="{D0D94E12-E79A-469F-84E8-91F58871A44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34" name="Picture 2" descr="Image result for logo damkar">
              <a:extLst>
                <a:ext uri="{FF2B5EF4-FFF2-40B4-BE49-F238E27FC236}">
                  <a16:creationId xmlns="" xmlns:a16="http://schemas.microsoft.com/office/drawing/2014/main" id="{00338857-04E6-471A-8F9C-1F0C7125252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35" name="Group 3034">
            <a:extLst>
              <a:ext uri="{FF2B5EF4-FFF2-40B4-BE49-F238E27FC236}">
                <a16:creationId xmlns="" xmlns:a16="http://schemas.microsoft.com/office/drawing/2014/main" id="{1D130D6A-4795-4EC2-86FF-2853AC0EAF99}"/>
              </a:ext>
            </a:extLst>
          </p:cNvPr>
          <p:cNvGrpSpPr/>
          <p:nvPr/>
        </p:nvGrpSpPr>
        <p:grpSpPr>
          <a:xfrm>
            <a:off x="4351996" y="4504985"/>
            <a:ext cx="270361" cy="283313"/>
            <a:chOff x="362793" y="4848831"/>
            <a:chExt cx="270361" cy="283313"/>
          </a:xfrm>
        </p:grpSpPr>
        <p:pic>
          <p:nvPicPr>
            <p:cNvPr id="3036" name="Picture 2">
              <a:extLst>
                <a:ext uri="{FF2B5EF4-FFF2-40B4-BE49-F238E27FC236}">
                  <a16:creationId xmlns="" xmlns:a16="http://schemas.microsoft.com/office/drawing/2014/main" id="{51831C24-773D-4C1F-BA59-2610AFB0A7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37" name="Picture 2" descr="Image result for logo damkar">
              <a:extLst>
                <a:ext uri="{FF2B5EF4-FFF2-40B4-BE49-F238E27FC236}">
                  <a16:creationId xmlns="" xmlns:a16="http://schemas.microsoft.com/office/drawing/2014/main" id="{05303CDA-4268-4648-B55D-BA02C4A74F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39" name="Group 3038">
            <a:extLst>
              <a:ext uri="{FF2B5EF4-FFF2-40B4-BE49-F238E27FC236}">
                <a16:creationId xmlns="" xmlns:a16="http://schemas.microsoft.com/office/drawing/2014/main" id="{A23CB088-BD53-4665-93E8-9ED5C060EC8B}"/>
              </a:ext>
            </a:extLst>
          </p:cNvPr>
          <p:cNvGrpSpPr/>
          <p:nvPr/>
        </p:nvGrpSpPr>
        <p:grpSpPr>
          <a:xfrm>
            <a:off x="5067103" y="4481539"/>
            <a:ext cx="270361" cy="283313"/>
            <a:chOff x="362793" y="4848831"/>
            <a:chExt cx="270361" cy="283313"/>
          </a:xfrm>
        </p:grpSpPr>
        <p:pic>
          <p:nvPicPr>
            <p:cNvPr id="3040" name="Picture 2">
              <a:extLst>
                <a:ext uri="{FF2B5EF4-FFF2-40B4-BE49-F238E27FC236}">
                  <a16:creationId xmlns="" xmlns:a16="http://schemas.microsoft.com/office/drawing/2014/main" id="{4158A15F-EA67-4A72-9E51-50D9264F7B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41" name="Picture 2" descr="Image result for logo damkar">
              <a:extLst>
                <a:ext uri="{FF2B5EF4-FFF2-40B4-BE49-F238E27FC236}">
                  <a16:creationId xmlns="" xmlns:a16="http://schemas.microsoft.com/office/drawing/2014/main" id="{B9902662-5B12-4428-9D9A-9A0F08BE15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42" name="Group 3041">
            <a:extLst>
              <a:ext uri="{FF2B5EF4-FFF2-40B4-BE49-F238E27FC236}">
                <a16:creationId xmlns="" xmlns:a16="http://schemas.microsoft.com/office/drawing/2014/main" id="{12571669-E0AC-4514-9BC3-A86BCF299757}"/>
              </a:ext>
            </a:extLst>
          </p:cNvPr>
          <p:cNvGrpSpPr/>
          <p:nvPr/>
        </p:nvGrpSpPr>
        <p:grpSpPr>
          <a:xfrm>
            <a:off x="5778303" y="4477631"/>
            <a:ext cx="270361" cy="283313"/>
            <a:chOff x="362793" y="4848831"/>
            <a:chExt cx="270361" cy="283313"/>
          </a:xfrm>
        </p:grpSpPr>
        <p:pic>
          <p:nvPicPr>
            <p:cNvPr id="3043" name="Picture 2">
              <a:extLst>
                <a:ext uri="{FF2B5EF4-FFF2-40B4-BE49-F238E27FC236}">
                  <a16:creationId xmlns="" xmlns:a16="http://schemas.microsoft.com/office/drawing/2014/main" id="{73764247-8E41-41B0-8277-ECB059335C3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44" name="Picture 2" descr="Image result for logo damkar">
              <a:extLst>
                <a:ext uri="{FF2B5EF4-FFF2-40B4-BE49-F238E27FC236}">
                  <a16:creationId xmlns="" xmlns:a16="http://schemas.microsoft.com/office/drawing/2014/main" id="{A201A5FE-88E8-4E37-91C6-A314E152567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45" name="Group 3044">
            <a:extLst>
              <a:ext uri="{FF2B5EF4-FFF2-40B4-BE49-F238E27FC236}">
                <a16:creationId xmlns="" xmlns:a16="http://schemas.microsoft.com/office/drawing/2014/main" id="{54CB5570-2E25-4625-942B-29D8D5E62473}"/>
              </a:ext>
            </a:extLst>
          </p:cNvPr>
          <p:cNvGrpSpPr/>
          <p:nvPr/>
        </p:nvGrpSpPr>
        <p:grpSpPr>
          <a:xfrm>
            <a:off x="6446519" y="4481538"/>
            <a:ext cx="270361" cy="283313"/>
            <a:chOff x="362793" y="4848831"/>
            <a:chExt cx="270361" cy="283313"/>
          </a:xfrm>
        </p:grpSpPr>
        <p:pic>
          <p:nvPicPr>
            <p:cNvPr id="3046" name="Picture 2">
              <a:extLst>
                <a:ext uri="{FF2B5EF4-FFF2-40B4-BE49-F238E27FC236}">
                  <a16:creationId xmlns="" xmlns:a16="http://schemas.microsoft.com/office/drawing/2014/main" id="{4026E4AD-1FE9-4B51-A413-00A67034887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47" name="Picture 2" descr="Image result for logo damkar">
              <a:extLst>
                <a:ext uri="{FF2B5EF4-FFF2-40B4-BE49-F238E27FC236}">
                  <a16:creationId xmlns="" xmlns:a16="http://schemas.microsoft.com/office/drawing/2014/main" id="{80581D22-C702-4E4A-8070-A28501E2C2C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48" name="Group 3047">
            <a:extLst>
              <a:ext uri="{FF2B5EF4-FFF2-40B4-BE49-F238E27FC236}">
                <a16:creationId xmlns="" xmlns:a16="http://schemas.microsoft.com/office/drawing/2014/main" id="{D917CEE2-8E81-4AB4-981E-C2E14A33DEE3}"/>
              </a:ext>
            </a:extLst>
          </p:cNvPr>
          <p:cNvGrpSpPr/>
          <p:nvPr/>
        </p:nvGrpSpPr>
        <p:grpSpPr>
          <a:xfrm>
            <a:off x="7106919" y="4497169"/>
            <a:ext cx="270361" cy="283313"/>
            <a:chOff x="362793" y="4848831"/>
            <a:chExt cx="270361" cy="283313"/>
          </a:xfrm>
        </p:grpSpPr>
        <p:pic>
          <p:nvPicPr>
            <p:cNvPr id="3049" name="Picture 2">
              <a:extLst>
                <a:ext uri="{FF2B5EF4-FFF2-40B4-BE49-F238E27FC236}">
                  <a16:creationId xmlns="" xmlns:a16="http://schemas.microsoft.com/office/drawing/2014/main" id="{19B6654D-C615-46EA-95B2-FAA9D25F55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50" name="Picture 2" descr="Image result for logo damkar">
              <a:extLst>
                <a:ext uri="{FF2B5EF4-FFF2-40B4-BE49-F238E27FC236}">
                  <a16:creationId xmlns="" xmlns:a16="http://schemas.microsoft.com/office/drawing/2014/main" id="{48AB451D-5F57-4CFB-A336-2C43130717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51" name="Group 3050">
            <a:extLst>
              <a:ext uri="{FF2B5EF4-FFF2-40B4-BE49-F238E27FC236}">
                <a16:creationId xmlns="" xmlns:a16="http://schemas.microsoft.com/office/drawing/2014/main" id="{CF7D6C08-A54C-4D7C-84C6-219B8A71FA54}"/>
              </a:ext>
            </a:extLst>
          </p:cNvPr>
          <p:cNvGrpSpPr/>
          <p:nvPr/>
        </p:nvGrpSpPr>
        <p:grpSpPr>
          <a:xfrm>
            <a:off x="7814211" y="4501076"/>
            <a:ext cx="270361" cy="283313"/>
            <a:chOff x="362793" y="4848831"/>
            <a:chExt cx="270361" cy="283313"/>
          </a:xfrm>
        </p:grpSpPr>
        <p:pic>
          <p:nvPicPr>
            <p:cNvPr id="3052" name="Picture 2">
              <a:extLst>
                <a:ext uri="{FF2B5EF4-FFF2-40B4-BE49-F238E27FC236}">
                  <a16:creationId xmlns="" xmlns:a16="http://schemas.microsoft.com/office/drawing/2014/main" id="{3C5B9DB2-5E3B-44A0-8589-9520E871D1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53" name="Picture 2" descr="Image result for logo damkar">
              <a:extLst>
                <a:ext uri="{FF2B5EF4-FFF2-40B4-BE49-F238E27FC236}">
                  <a16:creationId xmlns="" xmlns:a16="http://schemas.microsoft.com/office/drawing/2014/main" id="{CA6E5C4E-A645-4698-911A-254F72F11D4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54" name="Group 3053">
            <a:extLst>
              <a:ext uri="{FF2B5EF4-FFF2-40B4-BE49-F238E27FC236}">
                <a16:creationId xmlns="" xmlns:a16="http://schemas.microsoft.com/office/drawing/2014/main" id="{A3558B53-C4F3-4CE3-A32B-C394A3A0ED04}"/>
              </a:ext>
            </a:extLst>
          </p:cNvPr>
          <p:cNvGrpSpPr/>
          <p:nvPr/>
        </p:nvGrpSpPr>
        <p:grpSpPr>
          <a:xfrm>
            <a:off x="8455073" y="4497169"/>
            <a:ext cx="270361" cy="283313"/>
            <a:chOff x="362793" y="4848831"/>
            <a:chExt cx="270361" cy="283313"/>
          </a:xfrm>
        </p:grpSpPr>
        <p:pic>
          <p:nvPicPr>
            <p:cNvPr id="3055" name="Picture 2">
              <a:extLst>
                <a:ext uri="{FF2B5EF4-FFF2-40B4-BE49-F238E27FC236}">
                  <a16:creationId xmlns="" xmlns:a16="http://schemas.microsoft.com/office/drawing/2014/main" id="{1CAE3108-BB57-459B-AF40-6EC6613AD98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56" name="Picture 2" descr="Image result for logo damkar">
              <a:extLst>
                <a:ext uri="{FF2B5EF4-FFF2-40B4-BE49-F238E27FC236}">
                  <a16:creationId xmlns="" xmlns:a16="http://schemas.microsoft.com/office/drawing/2014/main" id="{D7817126-09AD-4B5C-A061-0F6A6ABBFE3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57" name="Group 3056">
            <a:extLst>
              <a:ext uri="{FF2B5EF4-FFF2-40B4-BE49-F238E27FC236}">
                <a16:creationId xmlns="" xmlns:a16="http://schemas.microsoft.com/office/drawing/2014/main" id="{BF7064FE-556C-4B79-8BF8-76E7B8690157}"/>
              </a:ext>
            </a:extLst>
          </p:cNvPr>
          <p:cNvGrpSpPr/>
          <p:nvPr/>
        </p:nvGrpSpPr>
        <p:grpSpPr>
          <a:xfrm>
            <a:off x="9177996" y="4504985"/>
            <a:ext cx="270361" cy="283313"/>
            <a:chOff x="362793" y="4848831"/>
            <a:chExt cx="270361" cy="283313"/>
          </a:xfrm>
        </p:grpSpPr>
        <p:pic>
          <p:nvPicPr>
            <p:cNvPr id="3058" name="Picture 2">
              <a:extLst>
                <a:ext uri="{FF2B5EF4-FFF2-40B4-BE49-F238E27FC236}">
                  <a16:creationId xmlns="" xmlns:a16="http://schemas.microsoft.com/office/drawing/2014/main" id="{AFEBF163-F277-4454-BDB1-FCF1DEEED5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59" name="Picture 2" descr="Image result for logo damkar">
              <a:extLst>
                <a:ext uri="{FF2B5EF4-FFF2-40B4-BE49-F238E27FC236}">
                  <a16:creationId xmlns="" xmlns:a16="http://schemas.microsoft.com/office/drawing/2014/main" id="{456FF6AC-BB39-418C-8D61-FCDBF51336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60" name="Group 3059">
            <a:extLst>
              <a:ext uri="{FF2B5EF4-FFF2-40B4-BE49-F238E27FC236}">
                <a16:creationId xmlns="" xmlns:a16="http://schemas.microsoft.com/office/drawing/2014/main" id="{E2649CEA-5DD7-44AC-8338-E6E629CFA3F8}"/>
              </a:ext>
            </a:extLst>
          </p:cNvPr>
          <p:cNvGrpSpPr/>
          <p:nvPr/>
        </p:nvGrpSpPr>
        <p:grpSpPr>
          <a:xfrm>
            <a:off x="9857935" y="4501077"/>
            <a:ext cx="270361" cy="283313"/>
            <a:chOff x="362793" y="4848831"/>
            <a:chExt cx="270361" cy="283313"/>
          </a:xfrm>
        </p:grpSpPr>
        <p:pic>
          <p:nvPicPr>
            <p:cNvPr id="3061" name="Picture 2">
              <a:extLst>
                <a:ext uri="{FF2B5EF4-FFF2-40B4-BE49-F238E27FC236}">
                  <a16:creationId xmlns="" xmlns:a16="http://schemas.microsoft.com/office/drawing/2014/main" id="{DC3F8C0E-CB82-4CE4-9C62-55621D5273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62" name="Picture 2" descr="Image result for logo damkar">
              <a:extLst>
                <a:ext uri="{FF2B5EF4-FFF2-40B4-BE49-F238E27FC236}">
                  <a16:creationId xmlns="" xmlns:a16="http://schemas.microsoft.com/office/drawing/2014/main" id="{4EBBDFE2-EAAE-4009-835C-E920D12E3B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63" name="Group 3062">
            <a:extLst>
              <a:ext uri="{FF2B5EF4-FFF2-40B4-BE49-F238E27FC236}">
                <a16:creationId xmlns="" xmlns:a16="http://schemas.microsoft.com/office/drawing/2014/main" id="{90859DD6-5B5F-4C46-9936-CD0ABB7AB423}"/>
              </a:ext>
            </a:extLst>
          </p:cNvPr>
          <p:cNvGrpSpPr/>
          <p:nvPr/>
        </p:nvGrpSpPr>
        <p:grpSpPr>
          <a:xfrm>
            <a:off x="10537874" y="4508892"/>
            <a:ext cx="270361" cy="283313"/>
            <a:chOff x="362793" y="4848831"/>
            <a:chExt cx="270361" cy="283313"/>
          </a:xfrm>
        </p:grpSpPr>
        <p:pic>
          <p:nvPicPr>
            <p:cNvPr id="3064" name="Picture 2">
              <a:extLst>
                <a:ext uri="{FF2B5EF4-FFF2-40B4-BE49-F238E27FC236}">
                  <a16:creationId xmlns="" xmlns:a16="http://schemas.microsoft.com/office/drawing/2014/main" id="{5C8459CC-BBEA-4567-A2D4-F9198D91AA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65" name="Picture 2" descr="Image result for logo damkar">
              <a:extLst>
                <a:ext uri="{FF2B5EF4-FFF2-40B4-BE49-F238E27FC236}">
                  <a16:creationId xmlns="" xmlns:a16="http://schemas.microsoft.com/office/drawing/2014/main" id="{0C247D9A-EF91-4389-A1BA-0FD3E9E019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066" name="Group 3065">
            <a:extLst>
              <a:ext uri="{FF2B5EF4-FFF2-40B4-BE49-F238E27FC236}">
                <a16:creationId xmlns="" xmlns:a16="http://schemas.microsoft.com/office/drawing/2014/main" id="{1F8788CE-CD05-43EF-9F6B-E34B5C81BE1E}"/>
              </a:ext>
            </a:extLst>
          </p:cNvPr>
          <p:cNvGrpSpPr/>
          <p:nvPr/>
        </p:nvGrpSpPr>
        <p:grpSpPr>
          <a:xfrm>
            <a:off x="11256890" y="4504984"/>
            <a:ext cx="270361" cy="283313"/>
            <a:chOff x="362793" y="4848831"/>
            <a:chExt cx="270361" cy="283313"/>
          </a:xfrm>
        </p:grpSpPr>
        <p:pic>
          <p:nvPicPr>
            <p:cNvPr id="3067" name="Picture 2">
              <a:extLst>
                <a:ext uri="{FF2B5EF4-FFF2-40B4-BE49-F238E27FC236}">
                  <a16:creationId xmlns="" xmlns:a16="http://schemas.microsoft.com/office/drawing/2014/main" id="{7F508E4C-C911-4D3A-85AD-55539FD0258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62793" y="4848831"/>
              <a:ext cx="220952" cy="2833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68" name="Picture 2" descr="Image result for logo damkar">
              <a:extLst>
                <a:ext uri="{FF2B5EF4-FFF2-40B4-BE49-F238E27FC236}">
                  <a16:creationId xmlns="" xmlns:a16="http://schemas.microsoft.com/office/drawing/2014/main" id="{91E82FE5-2999-4C35-9CE2-5B47DF783C6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clrChange>
                <a:clrFrom>
                  <a:srgbClr val="FFFFFD"/>
                </a:clrFrom>
                <a:clrTo>
                  <a:srgbClr val="FFFFFD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4340" y="5013262"/>
              <a:ext cx="98814" cy="101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B4292C41-78E0-4D5C-BCE6-B43EBE8082E7}"/>
              </a:ext>
            </a:extLst>
          </p:cNvPr>
          <p:cNvGrpSpPr/>
          <p:nvPr/>
        </p:nvGrpSpPr>
        <p:grpSpPr>
          <a:xfrm>
            <a:off x="230953" y="387276"/>
            <a:ext cx="656216" cy="369332"/>
            <a:chOff x="435237" y="387276"/>
            <a:chExt cx="656216" cy="369332"/>
          </a:xfrm>
        </p:grpSpPr>
        <p:sp>
          <p:nvSpPr>
            <p:cNvPr id="3" name="TextBox 2">
              <a:extLst>
                <a:ext uri="{FF2B5EF4-FFF2-40B4-BE49-F238E27FC236}">
                  <a16:creationId xmlns="" xmlns:a16="http://schemas.microsoft.com/office/drawing/2014/main" id="{0B9EFD72-E807-443D-991C-D9168A24B25A}"/>
                </a:ext>
              </a:extLst>
            </p:cNvPr>
            <p:cNvSpPr txBox="1"/>
            <p:nvPr/>
          </p:nvSpPr>
          <p:spPr>
            <a:xfrm>
              <a:off x="516369" y="387276"/>
              <a:ext cx="500901" cy="369332"/>
            </a:xfrm>
            <a:prstGeom prst="rect">
              <a:avLst/>
            </a:prstGeom>
            <a:solidFill>
              <a:schemeClr val="accent1"/>
            </a:solidFill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  <p:sp>
          <p:nvSpPr>
            <p:cNvPr id="5" name="TextBox 4">
              <a:extLst>
                <a:ext uri="{FF2B5EF4-FFF2-40B4-BE49-F238E27FC236}">
                  <a16:creationId xmlns="" xmlns:a16="http://schemas.microsoft.com/office/drawing/2014/main" id="{CF9C758A-3DC8-4DE4-A2BC-A922F6351D1E}"/>
                </a:ext>
              </a:extLst>
            </p:cNvPr>
            <p:cNvSpPr txBox="1"/>
            <p:nvPr/>
          </p:nvSpPr>
          <p:spPr>
            <a:xfrm>
              <a:off x="435237" y="400050"/>
              <a:ext cx="656216" cy="3539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00" b="1" dirty="0"/>
                <a:t>PNS</a:t>
              </a:r>
            </a:p>
          </p:txBody>
        </p:sp>
      </p:grpSp>
      <p:sp>
        <p:nvSpPr>
          <p:cNvPr id="3069" name="TextBox 3068">
            <a:extLst>
              <a:ext uri="{FF2B5EF4-FFF2-40B4-BE49-F238E27FC236}">
                <a16:creationId xmlns="" xmlns:a16="http://schemas.microsoft.com/office/drawing/2014/main" id="{9FB68D25-4DA9-4447-895C-A758B1975621}"/>
              </a:ext>
            </a:extLst>
          </p:cNvPr>
          <p:cNvSpPr txBox="1"/>
          <p:nvPr/>
        </p:nvSpPr>
        <p:spPr>
          <a:xfrm>
            <a:off x="4149004" y="438331"/>
            <a:ext cx="305343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>
                <a:latin typeface="Cambria" panose="02040503050406030204" pitchFamily="18" charset="0"/>
              </a:rPr>
              <a:t>Jumlah</a:t>
            </a:r>
            <a:r>
              <a:rPr lang="en-US" sz="1000" b="1" dirty="0">
                <a:latin typeface="Cambria" panose="02040503050406030204" pitchFamily="18" charset="0"/>
              </a:rPr>
              <a:t> </a:t>
            </a:r>
            <a:r>
              <a:rPr lang="en-US" sz="1000" b="1" dirty="0" err="1">
                <a:latin typeface="Cambria" panose="02040503050406030204" pitchFamily="18" charset="0"/>
              </a:rPr>
              <a:t>Aparatur</a:t>
            </a:r>
            <a:r>
              <a:rPr lang="en-US" sz="1000" b="1" dirty="0">
                <a:latin typeface="Cambria" panose="02040503050406030204" pitchFamily="18" charset="0"/>
              </a:rPr>
              <a:t> </a:t>
            </a:r>
            <a:r>
              <a:rPr lang="en-US" sz="1000" b="1" dirty="0" err="1">
                <a:latin typeface="Cambria" panose="02040503050406030204" pitchFamily="18" charset="0"/>
              </a:rPr>
              <a:t>Damkar</a:t>
            </a:r>
            <a:r>
              <a:rPr lang="en-US" sz="1000" b="1" dirty="0">
                <a:latin typeface="Cambria" panose="02040503050406030204" pitchFamily="18" charset="0"/>
              </a:rPr>
              <a:t> </a:t>
            </a:r>
            <a:r>
              <a:rPr lang="en-US" sz="1000" b="1" dirty="0" err="1">
                <a:latin typeface="Cambria" panose="02040503050406030204" pitchFamily="18" charset="0"/>
              </a:rPr>
              <a:t>berstatus</a:t>
            </a:r>
            <a:r>
              <a:rPr lang="en-US" sz="1000" b="1" dirty="0">
                <a:latin typeface="Cambria" panose="02040503050406030204" pitchFamily="18" charset="0"/>
              </a:rPr>
              <a:t> Non PNS</a:t>
            </a:r>
          </a:p>
        </p:txBody>
      </p:sp>
      <p:sp>
        <p:nvSpPr>
          <p:cNvPr id="3071" name="TextBox 3070">
            <a:extLst>
              <a:ext uri="{FF2B5EF4-FFF2-40B4-BE49-F238E27FC236}">
                <a16:creationId xmlns="" xmlns:a16="http://schemas.microsoft.com/office/drawing/2014/main" id="{F8ED6EAD-4EBE-4F75-AF0E-664B3A96C885}"/>
              </a:ext>
            </a:extLst>
          </p:cNvPr>
          <p:cNvSpPr txBox="1"/>
          <p:nvPr/>
        </p:nvSpPr>
        <p:spPr>
          <a:xfrm>
            <a:off x="3536971" y="383466"/>
            <a:ext cx="591670" cy="369332"/>
          </a:xfrm>
          <a:prstGeom prst="rect">
            <a:avLst/>
          </a:prstGeom>
          <a:solidFill>
            <a:srgbClr val="FFC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072" name="TextBox 3071">
            <a:extLst>
              <a:ext uri="{FF2B5EF4-FFF2-40B4-BE49-F238E27FC236}">
                <a16:creationId xmlns="" xmlns:a16="http://schemas.microsoft.com/office/drawing/2014/main" id="{7FEDFEC2-7CF8-4DBA-9939-C4AF7D307CDA}"/>
              </a:ext>
            </a:extLst>
          </p:cNvPr>
          <p:cNvSpPr txBox="1"/>
          <p:nvPr/>
        </p:nvSpPr>
        <p:spPr>
          <a:xfrm>
            <a:off x="3419887" y="384495"/>
            <a:ext cx="81578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700" b="1" dirty="0"/>
              <a:t>N.PNS</a:t>
            </a:r>
          </a:p>
        </p:txBody>
      </p:sp>
      <p:grpSp>
        <p:nvGrpSpPr>
          <p:cNvPr id="843" name="Group 842">
            <a:extLst>
              <a:ext uri="{FF2B5EF4-FFF2-40B4-BE49-F238E27FC236}">
                <a16:creationId xmlns="" xmlns:a16="http://schemas.microsoft.com/office/drawing/2014/main" id="{F1A28912-B219-4650-B6CE-B38C039D1EEC}"/>
              </a:ext>
            </a:extLst>
          </p:cNvPr>
          <p:cNvGrpSpPr/>
          <p:nvPr/>
        </p:nvGrpSpPr>
        <p:grpSpPr>
          <a:xfrm>
            <a:off x="432957" y="1424588"/>
            <a:ext cx="11163067" cy="3071212"/>
            <a:chOff x="480293" y="1584608"/>
            <a:chExt cx="11163067" cy="3071212"/>
          </a:xfrm>
        </p:grpSpPr>
        <p:grpSp>
          <p:nvGrpSpPr>
            <p:cNvPr id="844" name="Group 843">
              <a:extLst>
                <a:ext uri="{FF2B5EF4-FFF2-40B4-BE49-F238E27FC236}">
                  <a16:creationId xmlns="" xmlns:a16="http://schemas.microsoft.com/office/drawing/2014/main" id="{C1A4091C-F5CE-4777-97AD-6087FD01AB73}"/>
                </a:ext>
              </a:extLst>
            </p:cNvPr>
            <p:cNvGrpSpPr/>
            <p:nvPr/>
          </p:nvGrpSpPr>
          <p:grpSpPr>
            <a:xfrm>
              <a:off x="480293" y="1584608"/>
              <a:ext cx="10666263" cy="3065893"/>
              <a:chOff x="480293" y="1679313"/>
              <a:chExt cx="10666263" cy="3065893"/>
            </a:xfrm>
          </p:grpSpPr>
          <p:cxnSp>
            <p:nvCxnSpPr>
              <p:cNvPr id="896" name="Straight Connector 895">
                <a:extLst>
                  <a:ext uri="{FF2B5EF4-FFF2-40B4-BE49-F238E27FC236}">
                    <a16:creationId xmlns="" xmlns:a16="http://schemas.microsoft.com/office/drawing/2014/main" id="{60C0B87F-9997-416A-89EF-3E146FC9E3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293" y="1690071"/>
                <a:ext cx="0" cy="415290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897" name="Straight Connector 896">
                <a:extLst>
                  <a:ext uri="{FF2B5EF4-FFF2-40B4-BE49-F238E27FC236}">
                    <a16:creationId xmlns="" xmlns:a16="http://schemas.microsoft.com/office/drawing/2014/main" id="{23C2CE25-9598-49CE-9BE7-56420293D0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52143" y="1701582"/>
                <a:ext cx="0" cy="65680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898" name="Straight Connector 897">
                <a:extLst>
                  <a:ext uri="{FF2B5EF4-FFF2-40B4-BE49-F238E27FC236}">
                    <a16:creationId xmlns="" xmlns:a16="http://schemas.microsoft.com/office/drawing/2014/main" id="{06C7E176-E483-4E77-80FA-39191B2B26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37736" y="1707197"/>
                <a:ext cx="0" cy="887413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899" name="Straight Connector 898">
                <a:extLst>
                  <a:ext uri="{FF2B5EF4-FFF2-40B4-BE49-F238E27FC236}">
                    <a16:creationId xmlns="" xmlns:a16="http://schemas.microsoft.com/office/drawing/2014/main" id="{17283F86-B227-40ED-A341-22AC4C8028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43956" y="1679313"/>
                <a:ext cx="0" cy="1421137"/>
              </a:xfrm>
              <a:prstGeom prst="line">
                <a:avLst/>
              </a:prstGeom>
              <a:ln w="19050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00" name="Straight Connector 899">
                <a:extLst>
                  <a:ext uri="{FF2B5EF4-FFF2-40B4-BE49-F238E27FC236}">
                    <a16:creationId xmlns="" xmlns:a16="http://schemas.microsoft.com/office/drawing/2014/main" id="{D4EFCB39-DF42-49CD-9649-094C458C7F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49254" y="1690069"/>
                <a:ext cx="0" cy="113157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01" name="Straight Connector 900">
                <a:extLst>
                  <a:ext uri="{FF2B5EF4-FFF2-40B4-BE49-F238E27FC236}">
                    <a16:creationId xmlns="" xmlns:a16="http://schemas.microsoft.com/office/drawing/2014/main" id="{FCFB33F2-0E5F-4732-9987-22BE6AEAAB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64888" y="2226860"/>
                <a:ext cx="0" cy="776991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02" name="Straight Connector 901">
                <a:extLst>
                  <a:ext uri="{FF2B5EF4-FFF2-40B4-BE49-F238E27FC236}">
                    <a16:creationId xmlns="" xmlns:a16="http://schemas.microsoft.com/office/drawing/2014/main" id="{42A8312A-28B1-4DF4-B028-0044ED14A4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77155" y="1691802"/>
                <a:ext cx="0" cy="715594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03" name="Straight Connector 902">
                <a:extLst>
                  <a:ext uri="{FF2B5EF4-FFF2-40B4-BE49-F238E27FC236}">
                    <a16:creationId xmlns="" xmlns:a16="http://schemas.microsoft.com/office/drawing/2014/main" id="{41AFF141-587E-4AA0-AFC2-89A4EA38A7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38550" y="2400016"/>
                <a:ext cx="937784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04" name="Straight Connector 903">
                <a:extLst>
                  <a:ext uri="{FF2B5EF4-FFF2-40B4-BE49-F238E27FC236}">
                    <a16:creationId xmlns="" xmlns:a16="http://schemas.microsoft.com/office/drawing/2014/main" id="{D6FFC034-0500-462C-9446-EA8B00FAC6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6405" y="2410210"/>
                <a:ext cx="0" cy="771056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05" name="Straight Connector 904">
                <a:extLst>
                  <a:ext uri="{FF2B5EF4-FFF2-40B4-BE49-F238E27FC236}">
                    <a16:creationId xmlns="" xmlns:a16="http://schemas.microsoft.com/office/drawing/2014/main" id="{10420AC7-6AF3-4999-B380-F5BAE70F42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95468" y="1945173"/>
                <a:ext cx="0" cy="809017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06" name="Straight Connector 905">
                <a:extLst>
                  <a:ext uri="{FF2B5EF4-FFF2-40B4-BE49-F238E27FC236}">
                    <a16:creationId xmlns="" xmlns:a16="http://schemas.microsoft.com/office/drawing/2014/main" id="{0807292D-B271-4388-8E18-D1F31EEEE8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78257" y="1819497"/>
                <a:ext cx="0" cy="105205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07" name="Straight Connector 906">
                <a:extLst>
                  <a:ext uri="{FF2B5EF4-FFF2-40B4-BE49-F238E27FC236}">
                    <a16:creationId xmlns="" xmlns:a16="http://schemas.microsoft.com/office/drawing/2014/main" id="{B353A987-4CEA-4961-A266-65661EF579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27543" y="1942555"/>
                <a:ext cx="0" cy="1241518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08" name="Straight Connector 907">
                <a:extLst>
                  <a:ext uri="{FF2B5EF4-FFF2-40B4-BE49-F238E27FC236}">
                    <a16:creationId xmlns="" xmlns:a16="http://schemas.microsoft.com/office/drawing/2014/main" id="{52FBC28E-5A22-42DE-8895-3FC7F635A6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95510" y="2045485"/>
                <a:ext cx="0" cy="187692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09" name="Straight Connector 908">
                <a:extLst>
                  <a:ext uri="{FF2B5EF4-FFF2-40B4-BE49-F238E27FC236}">
                    <a16:creationId xmlns="" xmlns:a16="http://schemas.microsoft.com/office/drawing/2014/main" id="{EF47E0CD-D576-4086-803C-64D01FB552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890498" y="2050899"/>
                <a:ext cx="1352312" cy="0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10" name="Straight Connector 909">
                <a:extLst>
                  <a:ext uri="{FF2B5EF4-FFF2-40B4-BE49-F238E27FC236}">
                    <a16:creationId xmlns="" xmlns:a16="http://schemas.microsoft.com/office/drawing/2014/main" id="{7C1C0F92-F171-425A-A73C-F447629B317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069166" y="2620594"/>
                <a:ext cx="259244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11" name="Straight Connector 910">
                <a:extLst>
                  <a:ext uri="{FF2B5EF4-FFF2-40B4-BE49-F238E27FC236}">
                    <a16:creationId xmlns="" xmlns:a16="http://schemas.microsoft.com/office/drawing/2014/main" id="{CE7DD6D8-B1BC-4C21-803A-B3519A6A8B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25438" y="2205445"/>
                <a:ext cx="0" cy="420564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12" name="Straight Connector 911">
                <a:extLst>
                  <a:ext uri="{FF2B5EF4-FFF2-40B4-BE49-F238E27FC236}">
                    <a16:creationId xmlns="" xmlns:a16="http://schemas.microsoft.com/office/drawing/2014/main" id="{CC51ECE4-CE6F-41E4-93A1-FF54A8D1A3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78025" y="2293075"/>
                <a:ext cx="0" cy="494558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13" name="Straight Connector 912">
                <a:extLst>
                  <a:ext uri="{FF2B5EF4-FFF2-40B4-BE49-F238E27FC236}">
                    <a16:creationId xmlns="" xmlns:a16="http://schemas.microsoft.com/office/drawing/2014/main" id="{312057FA-F085-464C-9FD1-111C5119D5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8712" y="2422615"/>
                <a:ext cx="0" cy="335139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14" name="Straight Connector 913">
                <a:extLst>
                  <a:ext uri="{FF2B5EF4-FFF2-40B4-BE49-F238E27FC236}">
                    <a16:creationId xmlns="" xmlns:a16="http://schemas.microsoft.com/office/drawing/2014/main" id="{A6228A43-0E33-4209-8575-B1D61E2ED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42493" y="2483575"/>
                <a:ext cx="0" cy="293430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15" name="Straight Connector 914">
                <a:extLst>
                  <a:ext uri="{FF2B5EF4-FFF2-40B4-BE49-F238E27FC236}">
                    <a16:creationId xmlns="" xmlns:a16="http://schemas.microsoft.com/office/drawing/2014/main" id="{21C83FB6-0274-40C1-AC25-26266B576C1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922774" y="2602537"/>
                <a:ext cx="1741416" cy="0"/>
              </a:xfrm>
              <a:prstGeom prst="line">
                <a:avLst/>
              </a:prstGeom>
              <a:ln w="19050">
                <a:solidFill>
                  <a:srgbClr val="00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16" name="Straight Connector 915">
                <a:extLst>
                  <a:ext uri="{FF2B5EF4-FFF2-40B4-BE49-F238E27FC236}">
                    <a16:creationId xmlns="" xmlns:a16="http://schemas.microsoft.com/office/drawing/2014/main" id="{233E4F6C-0C74-4BA4-B429-0037882E4B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31891" y="2757895"/>
                <a:ext cx="0" cy="20969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17" name="Straight Connector 916">
                <a:extLst>
                  <a:ext uri="{FF2B5EF4-FFF2-40B4-BE49-F238E27FC236}">
                    <a16:creationId xmlns="" xmlns:a16="http://schemas.microsoft.com/office/drawing/2014/main" id="{2F722B50-F68C-4E7C-90B1-F82B8B8101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46556" y="3672295"/>
                <a:ext cx="0" cy="765810"/>
              </a:xfrm>
              <a:prstGeom prst="line">
                <a:avLst/>
              </a:prstGeom>
              <a:ln w="19050">
                <a:solidFill>
                  <a:srgbClr val="FF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18" name="Straight Connector 917">
                <a:extLst>
                  <a:ext uri="{FF2B5EF4-FFF2-40B4-BE49-F238E27FC236}">
                    <a16:creationId xmlns="" xmlns:a16="http://schemas.microsoft.com/office/drawing/2014/main" id="{EF6EA538-7492-477A-9451-6EF10426F49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5950" y="3014831"/>
                <a:ext cx="851809" cy="0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19" name="Straight Connector 918">
                <a:extLst>
                  <a:ext uri="{FF2B5EF4-FFF2-40B4-BE49-F238E27FC236}">
                    <a16:creationId xmlns="" xmlns:a16="http://schemas.microsoft.com/office/drawing/2014/main" id="{035176CD-5676-461B-9AF9-1D6A4553B5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848" y="3013165"/>
                <a:ext cx="0" cy="173204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20" name="Straight Connector 919">
                <a:extLst>
                  <a:ext uri="{FF2B5EF4-FFF2-40B4-BE49-F238E27FC236}">
                    <a16:creationId xmlns="" xmlns:a16="http://schemas.microsoft.com/office/drawing/2014/main" id="{5366DBB5-C114-4348-BE3B-A965078063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72540" y="3434044"/>
                <a:ext cx="629256" cy="0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21" name="Straight Connector 920">
                <a:extLst>
                  <a:ext uri="{FF2B5EF4-FFF2-40B4-BE49-F238E27FC236}">
                    <a16:creationId xmlns="" xmlns:a16="http://schemas.microsoft.com/office/drawing/2014/main" id="{EDA1145C-B5C9-43EE-98C7-22B232CFA2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4143" y="3432265"/>
                <a:ext cx="0" cy="1306657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22" name="Straight Connector 921">
                <a:extLst>
                  <a:ext uri="{FF2B5EF4-FFF2-40B4-BE49-F238E27FC236}">
                    <a16:creationId xmlns="" xmlns:a16="http://schemas.microsoft.com/office/drawing/2014/main" id="{4872A057-BB2B-4701-AC09-93CB3AE2D2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97280" y="2991166"/>
                <a:ext cx="661298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23" name="Straight Connector 922">
                <a:extLst>
                  <a:ext uri="{FF2B5EF4-FFF2-40B4-BE49-F238E27FC236}">
                    <a16:creationId xmlns="" xmlns:a16="http://schemas.microsoft.com/office/drawing/2014/main" id="{08A442D5-3444-4BD5-B306-457D8D363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04578" y="2988761"/>
                <a:ext cx="0" cy="249739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24" name="Straight Connector 923">
                <a:extLst>
                  <a:ext uri="{FF2B5EF4-FFF2-40B4-BE49-F238E27FC236}">
                    <a16:creationId xmlns="" xmlns:a16="http://schemas.microsoft.com/office/drawing/2014/main" id="{78BF5691-9ADD-4F28-B8FA-99061028759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89790" y="2828469"/>
                <a:ext cx="469766" cy="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25" name="Straight Connector 924">
                <a:extLst>
                  <a:ext uri="{FF2B5EF4-FFF2-40B4-BE49-F238E27FC236}">
                    <a16:creationId xmlns="" xmlns:a16="http://schemas.microsoft.com/office/drawing/2014/main" id="{4D9C943E-1F48-4129-99BA-F883CDC83C6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022334" y="3178058"/>
                <a:ext cx="627646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26" name="Straight Connector 925">
                <a:extLst>
                  <a:ext uri="{FF2B5EF4-FFF2-40B4-BE49-F238E27FC236}">
                    <a16:creationId xmlns="" xmlns:a16="http://schemas.microsoft.com/office/drawing/2014/main" id="{721F9E42-8CEF-4E8A-950A-796266C021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46910" y="3780529"/>
                <a:ext cx="625714" cy="0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27" name="Straight Connector 926">
                <a:extLst>
                  <a:ext uri="{FF2B5EF4-FFF2-40B4-BE49-F238E27FC236}">
                    <a16:creationId xmlns="" xmlns:a16="http://schemas.microsoft.com/office/drawing/2014/main" id="{253D1DA9-FE9E-41B9-BEEA-8C30FB955C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54533" y="3782785"/>
                <a:ext cx="0" cy="944944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28" name="Straight Connector 927">
                <a:extLst>
                  <a:ext uri="{FF2B5EF4-FFF2-40B4-BE49-F238E27FC236}">
                    <a16:creationId xmlns="" xmlns:a16="http://schemas.microsoft.com/office/drawing/2014/main" id="{8BF89A22-B7FD-4393-9B93-FEFAC61D31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36520" y="3969892"/>
                <a:ext cx="296392" cy="0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29" name="Straight Connector 928">
                <a:extLst>
                  <a:ext uri="{FF2B5EF4-FFF2-40B4-BE49-F238E27FC236}">
                    <a16:creationId xmlns="" xmlns:a16="http://schemas.microsoft.com/office/drawing/2014/main" id="{E96FA3E4-28B5-49E2-90CA-C6ED1577AD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1722" y="3969475"/>
                <a:ext cx="0" cy="767926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30" name="Straight Connector 929">
                <a:extLst>
                  <a:ext uri="{FF2B5EF4-FFF2-40B4-BE49-F238E27FC236}">
                    <a16:creationId xmlns="" xmlns:a16="http://schemas.microsoft.com/office/drawing/2014/main" id="{8161116D-B968-4DCA-99D6-4D0BDF3907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16573" y="3877269"/>
                <a:ext cx="0" cy="459307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31" name="Straight Connector 930">
                <a:extLst>
                  <a:ext uri="{FF2B5EF4-FFF2-40B4-BE49-F238E27FC236}">
                    <a16:creationId xmlns="" xmlns:a16="http://schemas.microsoft.com/office/drawing/2014/main" id="{B5FCA28F-A887-4867-BA2D-B62774AF9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0656" y="4100977"/>
                <a:ext cx="0" cy="48952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32" name="Straight Connector 931">
                <a:extLst>
                  <a:ext uri="{FF2B5EF4-FFF2-40B4-BE49-F238E27FC236}">
                    <a16:creationId xmlns="" xmlns:a16="http://schemas.microsoft.com/office/drawing/2014/main" id="{7F741020-8C6C-490F-B482-27ACCD3C94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0260" y="4153039"/>
                <a:ext cx="0" cy="361266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33" name="Straight Connector 932">
                <a:extLst>
                  <a:ext uri="{FF2B5EF4-FFF2-40B4-BE49-F238E27FC236}">
                    <a16:creationId xmlns="" xmlns:a16="http://schemas.microsoft.com/office/drawing/2014/main" id="{FE18BD84-0857-4F8D-B36A-60B483F5D1B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03468" y="4515414"/>
                <a:ext cx="1352452" cy="0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34" name="Straight Connector 933">
                <a:extLst>
                  <a:ext uri="{FF2B5EF4-FFF2-40B4-BE49-F238E27FC236}">
                    <a16:creationId xmlns="" xmlns:a16="http://schemas.microsoft.com/office/drawing/2014/main" id="{2D600C21-5801-471E-9CBC-42CC33AC77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32378" y="4221958"/>
                <a:ext cx="0" cy="219957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35" name="Straight Connector 934">
                <a:extLst>
                  <a:ext uri="{FF2B5EF4-FFF2-40B4-BE49-F238E27FC236}">
                    <a16:creationId xmlns="" xmlns:a16="http://schemas.microsoft.com/office/drawing/2014/main" id="{6074B85F-DFB5-4BFC-98D2-05A2E66F3C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03155" y="4209452"/>
                <a:ext cx="0" cy="148643"/>
              </a:xfrm>
              <a:prstGeom prst="line">
                <a:avLst/>
              </a:prstGeom>
              <a:ln w="19050">
                <a:solidFill>
                  <a:srgbClr val="C0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36" name="Straight Connector 935">
                <a:extLst>
                  <a:ext uri="{FF2B5EF4-FFF2-40B4-BE49-F238E27FC236}">
                    <a16:creationId xmlns="" xmlns:a16="http://schemas.microsoft.com/office/drawing/2014/main" id="{F4D9BBFC-B2AD-42AB-B55E-B87C798D10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95990" y="4186645"/>
                <a:ext cx="0" cy="99060"/>
              </a:xfrm>
              <a:prstGeom prst="line">
                <a:avLst/>
              </a:prstGeom>
              <a:ln w="19050">
                <a:solidFill>
                  <a:srgbClr val="00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37" name="Straight Connector 936">
                <a:extLst>
                  <a:ext uri="{FF2B5EF4-FFF2-40B4-BE49-F238E27FC236}">
                    <a16:creationId xmlns="" xmlns:a16="http://schemas.microsoft.com/office/drawing/2014/main" id="{86574B45-B25F-4943-A6EF-92A972154C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43413" y="4228418"/>
                <a:ext cx="0" cy="312557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38" name="Straight Connector 937">
                <a:extLst>
                  <a:ext uri="{FF2B5EF4-FFF2-40B4-BE49-F238E27FC236}">
                    <a16:creationId xmlns="" xmlns:a16="http://schemas.microsoft.com/office/drawing/2014/main" id="{1B783248-D46F-4622-B576-C69E78935B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51012" y="3436962"/>
                <a:ext cx="0" cy="555008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39" name="Straight Connector 938">
                <a:extLst>
                  <a:ext uri="{FF2B5EF4-FFF2-40B4-BE49-F238E27FC236}">
                    <a16:creationId xmlns="" xmlns:a16="http://schemas.microsoft.com/office/drawing/2014/main" id="{5A5CEE9D-2DEE-4447-9300-138381E7DE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398880" y="3744596"/>
                <a:ext cx="2411870" cy="0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40" name="Straight Connector 939">
                <a:extLst>
                  <a:ext uri="{FF2B5EF4-FFF2-40B4-BE49-F238E27FC236}">
                    <a16:creationId xmlns="" xmlns:a16="http://schemas.microsoft.com/office/drawing/2014/main" id="{BA529D03-6572-47B8-BCCA-2B5FAC7581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21862" y="3462802"/>
                <a:ext cx="0" cy="137103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41" name="Straight Connector 940">
                <a:extLst>
                  <a:ext uri="{FF2B5EF4-FFF2-40B4-BE49-F238E27FC236}">
                    <a16:creationId xmlns="" xmlns:a16="http://schemas.microsoft.com/office/drawing/2014/main" id="{FDB7722D-9558-4BD3-834B-3405C338C5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1128" y="4090916"/>
                <a:ext cx="0" cy="579599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42" name="Straight Connector 941">
                <a:extLst>
                  <a:ext uri="{FF2B5EF4-FFF2-40B4-BE49-F238E27FC236}">
                    <a16:creationId xmlns="" xmlns:a16="http://schemas.microsoft.com/office/drawing/2014/main" id="{A3E1E2DD-11BF-4729-BDFB-1020EDDB42F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90708" y="4594519"/>
                <a:ext cx="894652" cy="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43" name="Straight Connector 942">
                <a:extLst>
                  <a:ext uri="{FF2B5EF4-FFF2-40B4-BE49-F238E27FC236}">
                    <a16:creationId xmlns="" xmlns:a16="http://schemas.microsoft.com/office/drawing/2014/main" id="{A0A5DB85-CBB3-4A76-8319-15BF3FCFD4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77307" y="4594315"/>
                <a:ext cx="0" cy="14528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44" name="Straight Connector 943">
                <a:extLst>
                  <a:ext uri="{FF2B5EF4-FFF2-40B4-BE49-F238E27FC236}">
                    <a16:creationId xmlns="" xmlns:a16="http://schemas.microsoft.com/office/drawing/2014/main" id="{011BD3B4-AEDC-4E17-B42C-35B9841C631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10863" y="4335836"/>
                <a:ext cx="119077" cy="0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45" name="Straight Connector 944">
                <a:extLst>
                  <a:ext uri="{FF2B5EF4-FFF2-40B4-BE49-F238E27FC236}">
                    <a16:creationId xmlns="" xmlns:a16="http://schemas.microsoft.com/office/drawing/2014/main" id="{72BA81DD-FBC0-47B9-A827-215E639B8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34109" y="4327615"/>
                <a:ext cx="0" cy="413231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46" name="Straight Connector 945">
                <a:extLst>
                  <a:ext uri="{FF2B5EF4-FFF2-40B4-BE49-F238E27FC236}">
                    <a16:creationId xmlns="" xmlns:a16="http://schemas.microsoft.com/office/drawing/2014/main" id="{B34F22F5-46C5-4F45-A132-3369615D9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10376" y="3722427"/>
                <a:ext cx="0" cy="18608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cxnSp>
          <p:nvCxnSpPr>
            <p:cNvPr id="845" name="Straight Connector 844">
              <a:extLst>
                <a:ext uri="{FF2B5EF4-FFF2-40B4-BE49-F238E27FC236}">
                  <a16:creationId xmlns="" xmlns:a16="http://schemas.microsoft.com/office/drawing/2014/main" id="{4636D530-3CC6-4E72-B053-D706EDA3B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56718" y="2130128"/>
              <a:ext cx="547900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46" name="Straight Connector 845">
              <a:extLst>
                <a:ext uri="{FF2B5EF4-FFF2-40B4-BE49-F238E27FC236}">
                  <a16:creationId xmlns="" xmlns:a16="http://schemas.microsoft.com/office/drawing/2014/main" id="{17E66752-CAE8-4AD7-94FA-6D1AC4E62590}"/>
                </a:ext>
              </a:extLst>
            </p:cNvPr>
            <p:cNvCxnSpPr>
              <a:cxnSpLocks/>
            </p:cNvCxnSpPr>
            <p:nvPr/>
          </p:nvCxnSpPr>
          <p:spPr>
            <a:xfrm>
              <a:off x="3894316" y="1595505"/>
              <a:ext cx="0" cy="540984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47" name="Straight Connector 846">
              <a:extLst>
                <a:ext uri="{FF2B5EF4-FFF2-40B4-BE49-F238E27FC236}">
                  <a16:creationId xmlns="" xmlns:a16="http://schemas.microsoft.com/office/drawing/2014/main" id="{9C9F3A57-5FEA-4CCD-A6CE-A5325588B9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87522" y="1849816"/>
              <a:ext cx="395523" cy="0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48" name="Straight Connector 847">
              <a:extLst>
                <a:ext uri="{FF2B5EF4-FFF2-40B4-BE49-F238E27FC236}">
                  <a16:creationId xmlns="" xmlns:a16="http://schemas.microsoft.com/office/drawing/2014/main" id="{2B9F7C33-0E57-4C44-B7C1-27B60135C81D}"/>
                </a:ext>
              </a:extLst>
            </p:cNvPr>
            <p:cNvCxnSpPr>
              <a:cxnSpLocks/>
            </p:cNvCxnSpPr>
            <p:nvPr/>
          </p:nvCxnSpPr>
          <p:spPr>
            <a:xfrm>
              <a:off x="5181885" y="1595505"/>
              <a:ext cx="0" cy="254963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49" name="Straight Connector 848">
              <a:extLst>
                <a:ext uri="{FF2B5EF4-FFF2-40B4-BE49-F238E27FC236}">
                  <a16:creationId xmlns="" xmlns:a16="http://schemas.microsoft.com/office/drawing/2014/main" id="{726E8B06-0F8F-4043-8D43-15C5914B0D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76850" y="1724490"/>
              <a:ext cx="598170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50" name="Straight Connector 849">
              <a:extLst>
                <a:ext uri="{FF2B5EF4-FFF2-40B4-BE49-F238E27FC236}">
                  <a16:creationId xmlns="" xmlns:a16="http://schemas.microsoft.com/office/drawing/2014/main" id="{C9988E96-26D7-4A7F-A3CF-CC95AC31F316}"/>
                </a:ext>
              </a:extLst>
            </p:cNvPr>
            <p:cNvCxnSpPr>
              <a:cxnSpLocks/>
            </p:cNvCxnSpPr>
            <p:nvPr/>
          </p:nvCxnSpPr>
          <p:spPr>
            <a:xfrm>
              <a:off x="5872689" y="1595506"/>
              <a:ext cx="0" cy="129286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51" name="Straight Connector 850">
              <a:extLst>
                <a:ext uri="{FF2B5EF4-FFF2-40B4-BE49-F238E27FC236}">
                  <a16:creationId xmlns="" xmlns:a16="http://schemas.microsoft.com/office/drawing/2014/main" id="{8C145C36-393F-4089-8C69-2D83C863E9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19924" y="1847308"/>
              <a:ext cx="1040896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52" name="Straight Connector 851">
              <a:extLst>
                <a:ext uri="{FF2B5EF4-FFF2-40B4-BE49-F238E27FC236}">
                  <a16:creationId xmlns="" xmlns:a16="http://schemas.microsoft.com/office/drawing/2014/main" id="{71CEBC87-EE98-46C8-961A-33CFE0A5B9C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244" y="1596390"/>
              <a:ext cx="0" cy="25146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53" name="Straight Connector 852">
              <a:extLst>
                <a:ext uri="{FF2B5EF4-FFF2-40B4-BE49-F238E27FC236}">
                  <a16:creationId xmlns="" xmlns:a16="http://schemas.microsoft.com/office/drawing/2014/main" id="{421C5BF6-BCF7-4F0C-8E38-CC72C9BBDB59}"/>
                </a:ext>
              </a:extLst>
            </p:cNvPr>
            <p:cNvCxnSpPr>
              <a:cxnSpLocks/>
            </p:cNvCxnSpPr>
            <p:nvPr/>
          </p:nvCxnSpPr>
          <p:spPr>
            <a:xfrm>
              <a:off x="7240440" y="1592580"/>
              <a:ext cx="0" cy="36576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54" name="Straight Connector 853">
              <a:extLst>
                <a:ext uri="{FF2B5EF4-FFF2-40B4-BE49-F238E27FC236}">
                  <a16:creationId xmlns="" xmlns:a16="http://schemas.microsoft.com/office/drawing/2014/main" id="{1416639B-7F9F-4AA5-9FC0-3EA6DE135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16816" y="2114409"/>
              <a:ext cx="1619414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55" name="Straight Connector 854">
              <a:extLst>
                <a:ext uri="{FF2B5EF4-FFF2-40B4-BE49-F238E27FC236}">
                  <a16:creationId xmlns="" xmlns:a16="http://schemas.microsoft.com/office/drawing/2014/main" id="{7E147FBE-FE59-4233-BA30-53128DAE7B0A}"/>
                </a:ext>
              </a:extLst>
            </p:cNvPr>
            <p:cNvCxnSpPr>
              <a:cxnSpLocks/>
            </p:cNvCxnSpPr>
            <p:nvPr/>
          </p:nvCxnSpPr>
          <p:spPr>
            <a:xfrm>
              <a:off x="7925638" y="1596390"/>
              <a:ext cx="0" cy="52197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56" name="Straight Connector 855">
              <a:extLst>
                <a:ext uri="{FF2B5EF4-FFF2-40B4-BE49-F238E27FC236}">
                  <a16:creationId xmlns="" xmlns:a16="http://schemas.microsoft.com/office/drawing/2014/main" id="{916FCA2E-67F0-48C4-B196-9A1BC3AA82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0406" y="2197628"/>
              <a:ext cx="1847814" cy="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57" name="Straight Connector 856">
              <a:extLst>
                <a:ext uri="{FF2B5EF4-FFF2-40B4-BE49-F238E27FC236}">
                  <a16:creationId xmlns="" xmlns:a16="http://schemas.microsoft.com/office/drawing/2014/main" id="{DE934C2A-BA36-41E2-9AFF-4416588CAAFB}"/>
                </a:ext>
              </a:extLst>
            </p:cNvPr>
            <p:cNvCxnSpPr>
              <a:cxnSpLocks/>
            </p:cNvCxnSpPr>
            <p:nvPr/>
          </p:nvCxnSpPr>
          <p:spPr>
            <a:xfrm>
              <a:off x="8614445" y="1600200"/>
              <a:ext cx="0" cy="59817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58" name="Straight Connector 857">
              <a:extLst>
                <a:ext uri="{FF2B5EF4-FFF2-40B4-BE49-F238E27FC236}">
                  <a16:creationId xmlns="" xmlns:a16="http://schemas.microsoft.com/office/drawing/2014/main" id="{DADED32F-4752-4404-9389-ECC64E1C1B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61092" y="2320149"/>
              <a:ext cx="2039118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59" name="Straight Connector 858">
              <a:extLst>
                <a:ext uri="{FF2B5EF4-FFF2-40B4-BE49-F238E27FC236}">
                  <a16:creationId xmlns="" xmlns:a16="http://schemas.microsoft.com/office/drawing/2014/main" id="{DB316A9C-602C-45E9-9422-06F46CB00C00}"/>
                </a:ext>
              </a:extLst>
            </p:cNvPr>
            <p:cNvCxnSpPr>
              <a:cxnSpLocks/>
            </p:cNvCxnSpPr>
            <p:nvPr/>
          </p:nvCxnSpPr>
          <p:spPr>
            <a:xfrm>
              <a:off x="9295632" y="1607820"/>
              <a:ext cx="0" cy="71628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0" name="Straight Connector 859">
              <a:extLst>
                <a:ext uri="{FF2B5EF4-FFF2-40B4-BE49-F238E27FC236}">
                  <a16:creationId xmlns="" xmlns:a16="http://schemas.microsoft.com/office/drawing/2014/main" id="{F28AE7B7-D0DF-49AD-AB60-9FB4CD80DD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31064" y="2388930"/>
              <a:ext cx="2358756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1" name="Straight Connector 860">
              <a:extLst>
                <a:ext uri="{FF2B5EF4-FFF2-40B4-BE49-F238E27FC236}">
                  <a16:creationId xmlns="" xmlns:a16="http://schemas.microsoft.com/office/drawing/2014/main" id="{D172C8DC-1289-4E10-BAF0-8CCEE41AFDBC}"/>
                </a:ext>
              </a:extLst>
            </p:cNvPr>
            <p:cNvCxnSpPr>
              <a:cxnSpLocks/>
            </p:cNvCxnSpPr>
            <p:nvPr/>
          </p:nvCxnSpPr>
          <p:spPr>
            <a:xfrm>
              <a:off x="9985643" y="1600200"/>
              <a:ext cx="0" cy="79248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2" name="Straight Connector 861">
              <a:extLst>
                <a:ext uri="{FF2B5EF4-FFF2-40B4-BE49-F238E27FC236}">
                  <a16:creationId xmlns="" xmlns:a16="http://schemas.microsoft.com/office/drawing/2014/main" id="{D70710E8-E754-48CF-B0ED-38635BF087C6}"/>
                </a:ext>
              </a:extLst>
            </p:cNvPr>
            <p:cNvCxnSpPr>
              <a:cxnSpLocks/>
            </p:cNvCxnSpPr>
            <p:nvPr/>
          </p:nvCxnSpPr>
          <p:spPr>
            <a:xfrm>
              <a:off x="10671564" y="1615440"/>
              <a:ext cx="0" cy="891540"/>
            </a:xfrm>
            <a:prstGeom prst="line">
              <a:avLst/>
            </a:prstGeom>
            <a:ln w="19050">
              <a:solidFill>
                <a:srgbClr val="00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3" name="Straight Connector 862">
              <a:extLst>
                <a:ext uri="{FF2B5EF4-FFF2-40B4-BE49-F238E27FC236}">
                  <a16:creationId xmlns="" xmlns:a16="http://schemas.microsoft.com/office/drawing/2014/main" id="{A1BE672A-0DB4-4784-AC71-0575152E6C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0462" y="2659528"/>
              <a:ext cx="1437148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4" name="Straight Connector 863">
              <a:extLst>
                <a:ext uri="{FF2B5EF4-FFF2-40B4-BE49-F238E27FC236}">
                  <a16:creationId xmlns="" xmlns:a16="http://schemas.microsoft.com/office/drawing/2014/main" id="{4F713314-9DD5-48E5-BEBE-79816DF65C8C}"/>
                </a:ext>
              </a:extLst>
            </p:cNvPr>
            <p:cNvCxnSpPr>
              <a:cxnSpLocks/>
            </p:cNvCxnSpPr>
            <p:nvPr/>
          </p:nvCxnSpPr>
          <p:spPr>
            <a:xfrm>
              <a:off x="11353021" y="1592580"/>
              <a:ext cx="0" cy="106680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5" name="Straight Connector 864">
              <a:extLst>
                <a:ext uri="{FF2B5EF4-FFF2-40B4-BE49-F238E27FC236}">
                  <a16:creationId xmlns="" xmlns:a16="http://schemas.microsoft.com/office/drawing/2014/main" id="{BCA40431-CA48-4F46-9D3B-1B8B14F939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44940" y="4568190"/>
              <a:ext cx="447000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6" name="Straight Connector 865">
              <a:extLst>
                <a:ext uri="{FF2B5EF4-FFF2-40B4-BE49-F238E27FC236}">
                  <a16:creationId xmlns="" xmlns:a16="http://schemas.microsoft.com/office/drawing/2014/main" id="{93544448-3B97-465F-8BE2-030866C929E8}"/>
                </a:ext>
              </a:extLst>
            </p:cNvPr>
            <p:cNvCxnSpPr>
              <a:cxnSpLocks/>
            </p:cNvCxnSpPr>
            <p:nvPr/>
          </p:nvCxnSpPr>
          <p:spPr>
            <a:xfrm>
              <a:off x="4083088" y="4564380"/>
              <a:ext cx="0" cy="5715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7" name="Straight Connector 866">
              <a:extLst>
                <a:ext uri="{FF2B5EF4-FFF2-40B4-BE49-F238E27FC236}">
                  <a16:creationId xmlns="" xmlns:a16="http://schemas.microsoft.com/office/drawing/2014/main" id="{E6790B77-95E7-485D-9080-5286E575C4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2378" y="4339590"/>
              <a:ext cx="1116962" cy="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8" name="Straight Connector 867">
              <a:extLst>
                <a:ext uri="{FF2B5EF4-FFF2-40B4-BE49-F238E27FC236}">
                  <a16:creationId xmlns="" xmlns:a16="http://schemas.microsoft.com/office/drawing/2014/main" id="{B706E34E-724F-44C7-A0B4-57B5383035B3}"/>
                </a:ext>
              </a:extLst>
            </p:cNvPr>
            <p:cNvCxnSpPr>
              <a:cxnSpLocks/>
            </p:cNvCxnSpPr>
            <p:nvPr/>
          </p:nvCxnSpPr>
          <p:spPr>
            <a:xfrm>
              <a:off x="5459000" y="4427220"/>
              <a:ext cx="0" cy="217170"/>
            </a:xfrm>
            <a:prstGeom prst="line">
              <a:avLst/>
            </a:prstGeom>
            <a:ln w="19050">
              <a:solidFill>
                <a:srgbClr val="FFFF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9" name="Straight Connector 868">
              <a:extLst>
                <a:ext uri="{FF2B5EF4-FFF2-40B4-BE49-F238E27FC236}">
                  <a16:creationId xmlns="" xmlns:a16="http://schemas.microsoft.com/office/drawing/2014/main" id="{CAF73F0E-CC5B-42FF-8434-7DD48917AB93}"/>
                </a:ext>
              </a:extLst>
            </p:cNvPr>
            <p:cNvCxnSpPr>
              <a:cxnSpLocks/>
            </p:cNvCxnSpPr>
            <p:nvPr/>
          </p:nvCxnSpPr>
          <p:spPr>
            <a:xfrm>
              <a:off x="6148708" y="4335780"/>
              <a:ext cx="0" cy="30861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0" name="Straight Connector 869">
              <a:extLst>
                <a:ext uri="{FF2B5EF4-FFF2-40B4-BE49-F238E27FC236}">
                  <a16:creationId xmlns="" xmlns:a16="http://schemas.microsoft.com/office/drawing/2014/main" id="{70735DAB-F1D3-4EA3-A4C9-1F25E39B6C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99346" y="4259580"/>
              <a:ext cx="78715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1" name="Straight Connector 870">
              <a:extLst>
                <a:ext uri="{FF2B5EF4-FFF2-40B4-BE49-F238E27FC236}">
                  <a16:creationId xmlns="" xmlns:a16="http://schemas.microsoft.com/office/drawing/2014/main" id="{0622B512-73A3-4550-BD76-13701A39EB80}"/>
                </a:ext>
              </a:extLst>
            </p:cNvPr>
            <p:cNvCxnSpPr>
              <a:cxnSpLocks/>
            </p:cNvCxnSpPr>
            <p:nvPr/>
          </p:nvCxnSpPr>
          <p:spPr>
            <a:xfrm>
              <a:off x="6276585" y="4251907"/>
              <a:ext cx="0" cy="255323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2" name="Straight Connector 871">
              <a:extLst>
                <a:ext uri="{FF2B5EF4-FFF2-40B4-BE49-F238E27FC236}">
                  <a16:creationId xmlns="" xmlns:a16="http://schemas.microsoft.com/office/drawing/2014/main" id="{A23FE5F7-0EB5-435F-8A71-8C2AEE1AE9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68966" y="4503420"/>
              <a:ext cx="57760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3" name="Straight Connector 872">
              <a:extLst>
                <a:ext uri="{FF2B5EF4-FFF2-40B4-BE49-F238E27FC236}">
                  <a16:creationId xmlns="" xmlns:a16="http://schemas.microsoft.com/office/drawing/2014/main" id="{A252082F-7BFD-422A-AC3F-3564587D8FFC}"/>
                </a:ext>
              </a:extLst>
            </p:cNvPr>
            <p:cNvCxnSpPr>
              <a:cxnSpLocks/>
            </p:cNvCxnSpPr>
            <p:nvPr/>
          </p:nvCxnSpPr>
          <p:spPr>
            <a:xfrm>
              <a:off x="6840465" y="4503420"/>
              <a:ext cx="0" cy="13335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4" name="Straight Connector 873">
              <a:extLst>
                <a:ext uri="{FF2B5EF4-FFF2-40B4-BE49-F238E27FC236}">
                  <a16:creationId xmlns="" xmlns:a16="http://schemas.microsoft.com/office/drawing/2014/main" id="{37CCE2F7-6B0A-448D-9ED2-1174D38B8B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2190" y="4191000"/>
              <a:ext cx="110490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5" name="Straight Connector 874">
              <a:extLst>
                <a:ext uri="{FF2B5EF4-FFF2-40B4-BE49-F238E27FC236}">
                  <a16:creationId xmlns="" xmlns:a16="http://schemas.microsoft.com/office/drawing/2014/main" id="{09E79CBC-1B11-464C-9559-DABA5B9C9DD5}"/>
                </a:ext>
              </a:extLst>
            </p:cNvPr>
            <p:cNvCxnSpPr>
              <a:cxnSpLocks/>
            </p:cNvCxnSpPr>
            <p:nvPr/>
          </p:nvCxnSpPr>
          <p:spPr>
            <a:xfrm>
              <a:off x="7185650" y="4187190"/>
              <a:ext cx="0" cy="35052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6" name="Straight Connector 875">
              <a:extLst>
                <a:ext uri="{FF2B5EF4-FFF2-40B4-BE49-F238E27FC236}">
                  <a16:creationId xmlns="" xmlns:a16="http://schemas.microsoft.com/office/drawing/2014/main" id="{A94B4D58-4E55-4EC7-A3A6-794A87760D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178040" y="4533900"/>
              <a:ext cx="35052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7" name="Straight Connector 876">
              <a:extLst>
                <a:ext uri="{FF2B5EF4-FFF2-40B4-BE49-F238E27FC236}">
                  <a16:creationId xmlns="" xmlns:a16="http://schemas.microsoft.com/office/drawing/2014/main" id="{505EB1CF-7253-436C-A1CC-A1B40AD435DA}"/>
                </a:ext>
              </a:extLst>
            </p:cNvPr>
            <p:cNvCxnSpPr>
              <a:cxnSpLocks/>
            </p:cNvCxnSpPr>
            <p:nvPr/>
          </p:nvCxnSpPr>
          <p:spPr>
            <a:xfrm>
              <a:off x="7536170" y="4530090"/>
              <a:ext cx="0" cy="12573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8" name="Straight Connector 877">
              <a:extLst>
                <a:ext uri="{FF2B5EF4-FFF2-40B4-BE49-F238E27FC236}">
                  <a16:creationId xmlns="" xmlns:a16="http://schemas.microsoft.com/office/drawing/2014/main" id="{36DF1C44-7731-47F9-876B-1D4BED7785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44740" y="4442460"/>
              <a:ext cx="769620" cy="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79" name="Straight Connector 878">
              <a:extLst>
                <a:ext uri="{FF2B5EF4-FFF2-40B4-BE49-F238E27FC236}">
                  <a16:creationId xmlns="" xmlns:a16="http://schemas.microsoft.com/office/drawing/2014/main" id="{418C1F9B-097E-4A83-BD02-EA6748668286}"/>
                </a:ext>
              </a:extLst>
            </p:cNvPr>
            <p:cNvCxnSpPr>
              <a:cxnSpLocks/>
            </p:cNvCxnSpPr>
            <p:nvPr/>
          </p:nvCxnSpPr>
          <p:spPr>
            <a:xfrm>
              <a:off x="8205413" y="4442460"/>
              <a:ext cx="0" cy="20574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80" name="Straight Connector 879">
              <a:extLst>
                <a:ext uri="{FF2B5EF4-FFF2-40B4-BE49-F238E27FC236}">
                  <a16:creationId xmlns="" xmlns:a16="http://schemas.microsoft.com/office/drawing/2014/main" id="{A23DA3D1-46C3-4717-B888-5842F3EC6E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1012" y="3889645"/>
              <a:ext cx="2484378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81" name="Straight Connector 880">
              <a:extLst>
                <a:ext uri="{FF2B5EF4-FFF2-40B4-BE49-F238E27FC236}">
                  <a16:creationId xmlns="" xmlns:a16="http://schemas.microsoft.com/office/drawing/2014/main" id="{2A5EC0EA-9BA0-409B-95C3-249001C6BAB6}"/>
                </a:ext>
              </a:extLst>
            </p:cNvPr>
            <p:cNvCxnSpPr>
              <a:cxnSpLocks/>
            </p:cNvCxnSpPr>
            <p:nvPr/>
          </p:nvCxnSpPr>
          <p:spPr>
            <a:xfrm>
              <a:off x="8842752" y="3886200"/>
              <a:ext cx="0" cy="75057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82" name="Straight Connector 881">
              <a:extLst>
                <a:ext uri="{FF2B5EF4-FFF2-40B4-BE49-F238E27FC236}">
                  <a16:creationId xmlns="" xmlns:a16="http://schemas.microsoft.com/office/drawing/2014/main" id="{1C62FA0F-A859-4AAE-B714-44238F25678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14186" y="3810716"/>
              <a:ext cx="269745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83" name="Straight Connector 882">
              <a:extLst>
                <a:ext uri="{FF2B5EF4-FFF2-40B4-BE49-F238E27FC236}">
                  <a16:creationId xmlns="" xmlns:a16="http://schemas.microsoft.com/office/drawing/2014/main" id="{B80A1931-1158-4CD3-8D20-4015C86E4077}"/>
                </a:ext>
              </a:extLst>
            </p:cNvPr>
            <p:cNvCxnSpPr>
              <a:cxnSpLocks/>
            </p:cNvCxnSpPr>
            <p:nvPr/>
          </p:nvCxnSpPr>
          <p:spPr>
            <a:xfrm>
              <a:off x="9304046" y="3806792"/>
              <a:ext cx="0" cy="536608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84" name="Straight Connector 883">
              <a:extLst>
                <a:ext uri="{FF2B5EF4-FFF2-40B4-BE49-F238E27FC236}">
                  <a16:creationId xmlns="" xmlns:a16="http://schemas.microsoft.com/office/drawing/2014/main" id="{C47E30B8-04C7-4951-8B46-4614E517B4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92616" y="4339590"/>
              <a:ext cx="28572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85" name="Straight Connector 884">
              <a:extLst>
                <a:ext uri="{FF2B5EF4-FFF2-40B4-BE49-F238E27FC236}">
                  <a16:creationId xmlns="" xmlns:a16="http://schemas.microsoft.com/office/drawing/2014/main" id="{B3A07BDB-EB8D-4BB0-9576-66AE065D10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86622" y="4331970"/>
              <a:ext cx="0" cy="264361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86" name="Straight Connector 885">
              <a:extLst>
                <a:ext uri="{FF2B5EF4-FFF2-40B4-BE49-F238E27FC236}">
                  <a16:creationId xmlns="" xmlns:a16="http://schemas.microsoft.com/office/drawing/2014/main" id="{628D2EB1-8364-4776-936D-E807C7F82D13}"/>
                </a:ext>
              </a:extLst>
            </p:cNvPr>
            <p:cNvCxnSpPr>
              <a:cxnSpLocks/>
            </p:cNvCxnSpPr>
            <p:nvPr/>
          </p:nvCxnSpPr>
          <p:spPr>
            <a:xfrm>
              <a:off x="9806800" y="3646170"/>
              <a:ext cx="0" cy="70104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87" name="Straight Connector 886">
              <a:extLst>
                <a:ext uri="{FF2B5EF4-FFF2-40B4-BE49-F238E27FC236}">
                  <a16:creationId xmlns="" xmlns:a16="http://schemas.microsoft.com/office/drawing/2014/main" id="{011DE423-AB4D-4CCC-919A-044F2B3DDE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02990" y="4343400"/>
              <a:ext cx="461150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88" name="Straight Connector 887">
              <a:extLst>
                <a:ext uri="{FF2B5EF4-FFF2-40B4-BE49-F238E27FC236}">
                  <a16:creationId xmlns="" xmlns:a16="http://schemas.microsoft.com/office/drawing/2014/main" id="{34BA6A74-8FAC-4167-B3C6-97DB5C9B12C9}"/>
                </a:ext>
              </a:extLst>
            </p:cNvPr>
            <p:cNvCxnSpPr>
              <a:cxnSpLocks/>
            </p:cNvCxnSpPr>
            <p:nvPr/>
          </p:nvCxnSpPr>
          <p:spPr>
            <a:xfrm>
              <a:off x="10271620" y="4335780"/>
              <a:ext cx="0" cy="27813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89" name="Straight Connector 888">
              <a:extLst>
                <a:ext uri="{FF2B5EF4-FFF2-40B4-BE49-F238E27FC236}">
                  <a16:creationId xmlns="" xmlns:a16="http://schemas.microsoft.com/office/drawing/2014/main" id="{F006877F-3760-4651-91ED-458C867196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18052" y="3501390"/>
              <a:ext cx="123564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0" name="Straight Connector 889">
              <a:extLst>
                <a:ext uri="{FF2B5EF4-FFF2-40B4-BE49-F238E27FC236}">
                  <a16:creationId xmlns="" xmlns:a16="http://schemas.microsoft.com/office/drawing/2014/main" id="{606B9EA3-3D00-4E38-BE6F-4D70727581B2}"/>
                </a:ext>
              </a:extLst>
            </p:cNvPr>
            <p:cNvCxnSpPr>
              <a:cxnSpLocks/>
            </p:cNvCxnSpPr>
            <p:nvPr/>
          </p:nvCxnSpPr>
          <p:spPr>
            <a:xfrm>
              <a:off x="10548682" y="3501447"/>
              <a:ext cx="0" cy="845763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1" name="Straight Connector 890">
              <a:extLst>
                <a:ext uri="{FF2B5EF4-FFF2-40B4-BE49-F238E27FC236}">
                  <a16:creationId xmlns="" xmlns:a16="http://schemas.microsoft.com/office/drawing/2014/main" id="{3AC9D953-0DBF-4A4F-B75C-E029A2BF83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44872" y="4343400"/>
              <a:ext cx="40887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2" name="Straight Connector 891">
              <a:extLst>
                <a:ext uri="{FF2B5EF4-FFF2-40B4-BE49-F238E27FC236}">
                  <a16:creationId xmlns="" xmlns:a16="http://schemas.microsoft.com/office/drawing/2014/main" id="{A83DF0FD-1B1A-4A9D-9563-0AA256C60D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53254" y="4335780"/>
              <a:ext cx="0" cy="260032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3" name="Straight Connector 892">
              <a:extLst>
                <a:ext uri="{FF2B5EF4-FFF2-40B4-BE49-F238E27FC236}">
                  <a16:creationId xmlns="" xmlns:a16="http://schemas.microsoft.com/office/drawing/2014/main" id="{CE78F16F-77C2-4FFF-A689-43C0188695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138936" y="4347210"/>
              <a:ext cx="504424" cy="0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4" name="Straight Connector 893">
              <a:extLst>
                <a:ext uri="{FF2B5EF4-FFF2-40B4-BE49-F238E27FC236}">
                  <a16:creationId xmlns="" xmlns:a16="http://schemas.microsoft.com/office/drawing/2014/main" id="{BCF95FD1-7DA3-4EAD-A21E-DCEEFEDC23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638974" y="4339590"/>
              <a:ext cx="0" cy="298906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7446139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6AA1B531-F5F2-4016-B9C5-02CA6E660A97}"/>
              </a:ext>
            </a:extLst>
          </p:cNvPr>
          <p:cNvSpPr/>
          <p:nvPr/>
        </p:nvSpPr>
        <p:spPr>
          <a:xfrm>
            <a:off x="0" y="0"/>
            <a:ext cx="12192000" cy="461665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ctr" fontAlgn="ctr"/>
            <a:r>
              <a:rPr lang="fi-FI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DATA KELEMBAGAAN BPBD</a:t>
            </a:r>
            <a:endParaRPr lang="en-US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aphicFrame>
        <p:nvGraphicFramePr>
          <p:cNvPr id="3" name="Chart 2">
            <a:extLst>
              <a:ext uri="{FF2B5EF4-FFF2-40B4-BE49-F238E27FC236}">
                <a16:creationId xmlns="" xmlns:a16="http://schemas.microsoft.com/office/drawing/2014/main" id="{13F1D1E2-0CDF-4E13-8CAE-1149B4C17EA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81804093"/>
              </p:ext>
            </p:extLst>
          </p:nvPr>
        </p:nvGraphicFramePr>
        <p:xfrm>
          <a:off x="95250" y="1977887"/>
          <a:ext cx="11868150" cy="46515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C34507CC-254A-42B4-AF61-0315320A1516}"/>
              </a:ext>
            </a:extLst>
          </p:cNvPr>
          <p:cNvSpPr txBox="1"/>
          <p:nvPr/>
        </p:nvSpPr>
        <p:spPr>
          <a:xfrm>
            <a:off x="1152939" y="492706"/>
            <a:ext cx="10924761" cy="101053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rtlCol="0">
            <a:spAutoFit/>
          </a:bodyPr>
          <a:lstStyle/>
          <a:p>
            <a:pPr algn="just"/>
            <a:endParaRPr lang="en-US" sz="500" b="1" i="1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algn="just">
              <a:lnSpc>
                <a:spcPts val="1700"/>
              </a:lnSpc>
            </a:pPr>
            <a:r>
              <a:rPr lang="en-US" sz="1400" b="1" i="1" dirty="0" err="1">
                <a:latin typeface="Century Gothic" panose="020B0502020202020204" pitchFamily="34" charset="0"/>
              </a:rPr>
              <a:t>Berdasarkan</a:t>
            </a:r>
            <a:r>
              <a:rPr lang="en-US" sz="1400" b="1" i="1" dirty="0">
                <a:latin typeface="Century Gothic" panose="020B0502020202020204" pitchFamily="34" charset="0"/>
              </a:rPr>
              <a:t> data yang </a:t>
            </a:r>
            <a:r>
              <a:rPr lang="en-US" sz="1400" b="1" i="1" dirty="0" err="1">
                <a:latin typeface="Century Gothic" panose="020B0502020202020204" pitchFamily="34" charset="0"/>
              </a:rPr>
              <a:t>dihimpun</a:t>
            </a:r>
            <a:r>
              <a:rPr lang="en-US" sz="1400" b="1" i="1" dirty="0">
                <a:latin typeface="Century Gothic" panose="020B0502020202020204" pitchFamily="34" charset="0"/>
              </a:rPr>
              <a:t>, data </a:t>
            </a:r>
            <a:r>
              <a:rPr lang="en-US" sz="1400" b="1" i="1" dirty="0" err="1">
                <a:latin typeface="Century Gothic" panose="020B0502020202020204" pitchFamily="34" charset="0"/>
              </a:rPr>
              <a:t>kelembagaan</a:t>
            </a:r>
            <a:r>
              <a:rPr lang="en-US" sz="1400" b="1" i="1" dirty="0">
                <a:latin typeface="Century Gothic" panose="020B0502020202020204" pitchFamily="34" charset="0"/>
              </a:rPr>
              <a:t> BPBD </a:t>
            </a:r>
            <a:r>
              <a:rPr lang="en-US" sz="1400" b="1" i="1" dirty="0" err="1">
                <a:latin typeface="Century Gothic" panose="020B0502020202020204" pitchFamily="34" charset="0"/>
              </a:rPr>
              <a:t>sebagai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berikut</a:t>
            </a:r>
            <a:r>
              <a:rPr lang="en-US" sz="1400" b="1" i="1" dirty="0">
                <a:latin typeface="Century Gothic" panose="020B0502020202020204" pitchFamily="34" charset="0"/>
              </a:rPr>
              <a:t>:</a:t>
            </a:r>
          </a:p>
          <a:p>
            <a:pPr marL="342900" indent="-342900" algn="just">
              <a:spcBef>
                <a:spcPts val="30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US" sz="1400" b="1" i="1" dirty="0">
                <a:latin typeface="Century Gothic" panose="020B0502020202020204" pitchFamily="34" charset="0"/>
              </a:rPr>
              <a:t>Yang </a:t>
            </a:r>
            <a:r>
              <a:rPr lang="en-US" sz="1400" b="1" i="1" dirty="0" err="1">
                <a:latin typeface="Century Gothic" panose="020B0502020202020204" pitchFamily="34" charset="0"/>
              </a:rPr>
              <a:t>telah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membentuk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kelembagaan</a:t>
            </a:r>
            <a:r>
              <a:rPr lang="en-US" sz="1400" b="1" i="1" dirty="0">
                <a:latin typeface="Century Gothic" panose="020B0502020202020204" pitchFamily="34" charset="0"/>
              </a:rPr>
              <a:t> BPBD </a:t>
            </a:r>
            <a:r>
              <a:rPr lang="en-US" sz="14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478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daerah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meliputi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34 </a:t>
            </a:r>
            <a:r>
              <a:rPr lang="en-US" sz="1400" b="1" i="1" dirty="0" err="1">
                <a:latin typeface="Century Gothic" panose="020B0502020202020204" pitchFamily="34" charset="0"/>
              </a:rPr>
              <a:t>Provinsi</a:t>
            </a:r>
            <a:r>
              <a:rPr lang="en-US" sz="1400" b="1" i="1" dirty="0">
                <a:latin typeface="Century Gothic" panose="020B0502020202020204" pitchFamily="34" charset="0"/>
              </a:rPr>
              <a:t>, </a:t>
            </a:r>
            <a:r>
              <a:rPr lang="en-US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364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Kabupaten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dan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80</a:t>
            </a:r>
            <a:r>
              <a:rPr lang="en-US" sz="1400" b="1" i="1" dirty="0">
                <a:latin typeface="Century Gothic" panose="020B0502020202020204" pitchFamily="34" charset="0"/>
              </a:rPr>
              <a:t> Kota.</a:t>
            </a:r>
          </a:p>
          <a:p>
            <a:pPr marL="342900" indent="-342900" algn="just">
              <a:spcBef>
                <a:spcPts val="30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US" sz="1400" b="1" i="1" dirty="0" err="1" smtClean="0">
                <a:latin typeface="Century Gothic" panose="020B0502020202020204" pitchFamily="34" charset="0"/>
              </a:rPr>
              <a:t>Kelembagaan</a:t>
            </a:r>
            <a:r>
              <a:rPr lang="en-US" sz="1400" b="1" i="1" dirty="0" smtClean="0">
                <a:latin typeface="Century Gothic" panose="020B0502020202020204" pitchFamily="34" charset="0"/>
              </a:rPr>
              <a:t> </a:t>
            </a:r>
            <a:r>
              <a:rPr lang="en-US" sz="1400" b="1" i="1" dirty="0" err="1" smtClean="0">
                <a:latin typeface="Century Gothic" panose="020B0502020202020204" pitchFamily="34" charset="0"/>
              </a:rPr>
              <a:t>Lainnya</a:t>
            </a:r>
            <a:r>
              <a:rPr lang="en-US" sz="1400" b="1" i="1" dirty="0" smtClean="0">
                <a:latin typeface="Century Gothic" panose="020B0502020202020204" pitchFamily="34" charset="0"/>
              </a:rPr>
              <a:t> </a:t>
            </a:r>
            <a:r>
              <a:rPr lang="en-US" sz="1400" b="1" i="1" dirty="0" err="1" smtClean="0">
                <a:latin typeface="Century Gothic" panose="020B0502020202020204" pitchFamily="34" charset="0"/>
              </a:rPr>
              <a:t>sebanyak</a:t>
            </a:r>
            <a:r>
              <a:rPr lang="en-US" sz="1400" b="1" i="1" smtClean="0">
                <a:latin typeface="Century Gothic" panose="020B0502020202020204" pitchFamily="34" charset="0"/>
              </a:rPr>
              <a:t> </a:t>
            </a:r>
            <a:r>
              <a:rPr lang="en-US" b="1" i="1" smtClean="0">
                <a:solidFill>
                  <a:srgbClr val="C00000"/>
                </a:solidFill>
                <a:latin typeface="Century Gothic" panose="020B0502020202020204" pitchFamily="34" charset="0"/>
              </a:rPr>
              <a:t>70</a:t>
            </a:r>
            <a:r>
              <a:rPr lang="en-US" sz="1400" b="1" i="1" smtClean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daerah</a:t>
            </a:r>
            <a:r>
              <a:rPr lang="en-US" sz="1400" b="1" i="1" dirty="0">
                <a:latin typeface="Century Gothic" panose="020B0502020202020204" pitchFamily="34" charset="0"/>
              </a:rPr>
              <a:t>.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="" xmlns:a16="http://schemas.microsoft.com/office/drawing/2014/main" id="{953564D4-42A4-413F-84AD-70F4541E1226}"/>
              </a:ext>
            </a:extLst>
          </p:cNvPr>
          <p:cNvCxnSpPr>
            <a:cxnSpLocks/>
          </p:cNvCxnSpPr>
          <p:nvPr/>
        </p:nvCxnSpPr>
        <p:spPr>
          <a:xfrm>
            <a:off x="0" y="1878082"/>
            <a:ext cx="1219200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="" xmlns:a16="http://schemas.microsoft.com/office/drawing/2014/main" id="{14124602-E67F-4DFD-9DFD-432333AE01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3" y="495300"/>
            <a:ext cx="1095375" cy="111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5677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6AA1B531-F5F2-4016-B9C5-02CA6E660A97}"/>
              </a:ext>
            </a:extLst>
          </p:cNvPr>
          <p:cNvSpPr/>
          <p:nvPr/>
        </p:nvSpPr>
        <p:spPr>
          <a:xfrm>
            <a:off x="0" y="0"/>
            <a:ext cx="12192000" cy="830997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ctr" fontAlgn="ctr"/>
            <a:r>
              <a:rPr lang="fi-FI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DATA SARPRAS PENANGGULANGAN BENCANA</a:t>
            </a:r>
          </a:p>
          <a:p>
            <a:pPr algn="ctr" fontAlgn="ctr"/>
            <a:r>
              <a:rPr lang="fi-FI" sz="2400" b="1" dirty="0">
                <a:solidFill>
                  <a:schemeClr val="bg1"/>
                </a:solidFill>
                <a:latin typeface="Cambria" panose="02040503050406030204" pitchFamily="18" charset="0"/>
              </a:rPr>
              <a:t>2006 s.d 2018</a:t>
            </a:r>
            <a:endParaRPr lang="en-US" sz="24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FAAD35F8-25CA-4287-A13E-792D5C79E0E4}"/>
              </a:ext>
            </a:extLst>
          </p:cNvPr>
          <p:cNvSpPr/>
          <p:nvPr/>
        </p:nvSpPr>
        <p:spPr>
          <a:xfrm>
            <a:off x="101291" y="5895975"/>
            <a:ext cx="12002478" cy="83023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en-US" sz="2000" b="1" i="1" dirty="0" err="1">
                <a:latin typeface="Century Gothic" panose="020B0502020202020204" pitchFamily="34" charset="0"/>
              </a:rPr>
              <a:t>Tahun</a:t>
            </a:r>
            <a:r>
              <a:rPr lang="en-US" sz="2000" b="1" i="1" dirty="0">
                <a:latin typeface="Century Gothic" panose="020B0502020202020204" pitchFamily="34" charset="0"/>
              </a:rPr>
              <a:t> 2006 </a:t>
            </a:r>
            <a:r>
              <a:rPr lang="en-US" sz="2000" b="1" i="1" dirty="0" err="1">
                <a:latin typeface="Century Gothic" panose="020B0502020202020204" pitchFamily="34" charset="0"/>
              </a:rPr>
              <a:t>s.d</a:t>
            </a:r>
            <a:r>
              <a:rPr lang="en-US" sz="2000" b="1" i="1" dirty="0">
                <a:latin typeface="Century Gothic" panose="020B0502020202020204" pitchFamily="34" charset="0"/>
              </a:rPr>
              <a:t> 2018  </a:t>
            </a:r>
            <a:r>
              <a:rPr lang="en-US" sz="2000" b="1" i="1" dirty="0" err="1">
                <a:latin typeface="Century Gothic" panose="020B0502020202020204" pitchFamily="34" charset="0"/>
              </a:rPr>
              <a:t>telah</a:t>
            </a:r>
            <a:r>
              <a:rPr lang="en-US" sz="2000" b="1" i="1" dirty="0">
                <a:latin typeface="Century Gothic" panose="020B0502020202020204" pitchFamily="34" charset="0"/>
              </a:rPr>
              <a:t> </a:t>
            </a:r>
            <a:r>
              <a:rPr lang="en-US" sz="2000" b="1" i="1" dirty="0" err="1">
                <a:latin typeface="Century Gothic" panose="020B0502020202020204" pitchFamily="34" charset="0"/>
              </a:rPr>
              <a:t>terbangun</a:t>
            </a:r>
            <a:r>
              <a:rPr lang="en-US" sz="2000" b="1" i="1" dirty="0">
                <a:latin typeface="Century Gothic" panose="020B0502020202020204" pitchFamily="34" charset="0"/>
              </a:rPr>
              <a:t> </a:t>
            </a:r>
            <a:r>
              <a:rPr lang="en-US" sz="2000" b="1" i="1" dirty="0" err="1">
                <a:latin typeface="Century Gothic" panose="020B0502020202020204" pitchFamily="34" charset="0"/>
              </a:rPr>
              <a:t>sebanyak</a:t>
            </a:r>
            <a:r>
              <a:rPr lang="en-US" sz="2000" b="1" i="1" dirty="0">
                <a:latin typeface="Century Gothic" panose="020B0502020202020204" pitchFamily="34" charset="0"/>
              </a:rPr>
              <a:t> </a:t>
            </a:r>
            <a:r>
              <a:rPr lang="en-US" sz="32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174</a:t>
            </a:r>
            <a:r>
              <a:rPr lang="en-US" sz="20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US" sz="2000" b="1" i="1" dirty="0">
                <a:latin typeface="Century Gothic" panose="020B0502020202020204" pitchFamily="34" charset="0"/>
              </a:rPr>
              <a:t>unit </a:t>
            </a:r>
            <a:r>
              <a:rPr lang="en-US" sz="2000" b="1" i="1" dirty="0" err="1">
                <a:latin typeface="Century Gothic" panose="020B0502020202020204" pitchFamily="34" charset="0"/>
              </a:rPr>
              <a:t>Sarpras</a:t>
            </a:r>
            <a:r>
              <a:rPr lang="en-US" sz="2000" b="1" i="1" dirty="0">
                <a:latin typeface="Century Gothic" panose="020B0502020202020204" pitchFamily="34" charset="0"/>
              </a:rPr>
              <a:t> </a:t>
            </a:r>
            <a:r>
              <a:rPr lang="en-US" sz="2000" b="1" i="1" dirty="0" err="1">
                <a:latin typeface="Century Gothic" panose="020B0502020202020204" pitchFamily="34" charset="0"/>
              </a:rPr>
              <a:t>Penanggulangan</a:t>
            </a:r>
            <a:r>
              <a:rPr lang="en-US" sz="2000" b="1" i="1" dirty="0">
                <a:latin typeface="Century Gothic" panose="020B0502020202020204" pitchFamily="34" charset="0"/>
              </a:rPr>
              <a:t> </a:t>
            </a:r>
            <a:r>
              <a:rPr lang="en-US" sz="2000" b="1" i="1" dirty="0" err="1">
                <a:latin typeface="Century Gothic" panose="020B0502020202020204" pitchFamily="34" charset="0"/>
              </a:rPr>
              <a:t>Bencana</a:t>
            </a:r>
            <a:r>
              <a:rPr lang="en-US" sz="2000" b="1" i="1" dirty="0">
                <a:latin typeface="Century Gothic" panose="020B0502020202020204" pitchFamily="34" charset="0"/>
              </a:rPr>
              <a:t> Di Daerah Rawan </a:t>
            </a:r>
            <a:r>
              <a:rPr lang="en-US" sz="2000" b="1" i="1" dirty="0" err="1">
                <a:latin typeface="Century Gothic" panose="020B0502020202020204" pitchFamily="34" charset="0"/>
              </a:rPr>
              <a:t>Bencana</a:t>
            </a:r>
            <a:r>
              <a:rPr lang="en-US" sz="2000" b="1" i="1" dirty="0">
                <a:latin typeface="Century Gothic" panose="020B0502020202020204" pitchFamily="34" charset="0"/>
              </a:rPr>
              <a:t> (Kantor BPBD, </a:t>
            </a:r>
            <a:r>
              <a:rPr lang="en-US" sz="2000" b="1" i="1" dirty="0" err="1">
                <a:latin typeface="Century Gothic" panose="020B0502020202020204" pitchFamily="34" charset="0"/>
              </a:rPr>
              <a:t>gudang</a:t>
            </a:r>
            <a:r>
              <a:rPr lang="en-US" sz="2000" b="1" i="1" dirty="0">
                <a:latin typeface="Century Gothic" panose="020B0502020202020204" pitchFamily="34" charset="0"/>
              </a:rPr>
              <a:t> </a:t>
            </a:r>
            <a:r>
              <a:rPr lang="en-US" sz="2000" b="1" i="1" dirty="0" err="1">
                <a:latin typeface="Century Gothic" panose="020B0502020202020204" pitchFamily="34" charset="0"/>
              </a:rPr>
              <a:t>logistik</a:t>
            </a:r>
            <a:r>
              <a:rPr lang="en-US" sz="2000" b="1" i="1" dirty="0">
                <a:latin typeface="Century Gothic" panose="020B0502020202020204" pitchFamily="34" charset="0"/>
              </a:rPr>
              <a:t> dan </a:t>
            </a:r>
            <a:r>
              <a:rPr lang="en-US" sz="2000" b="1" i="1" dirty="0" err="1">
                <a:latin typeface="Century Gothic" panose="020B0502020202020204" pitchFamily="34" charset="0"/>
              </a:rPr>
              <a:t>Pusdalops</a:t>
            </a:r>
            <a:r>
              <a:rPr lang="en-US" sz="2000" b="1" i="1" dirty="0">
                <a:latin typeface="Century Gothic" panose="020B0502020202020204" pitchFamily="34" charset="0"/>
              </a:rPr>
              <a:t>).</a:t>
            </a:r>
          </a:p>
        </p:txBody>
      </p:sp>
      <p:graphicFrame>
        <p:nvGraphicFramePr>
          <p:cNvPr id="5" name="Chart 4">
            <a:extLst>
              <a:ext uri="{FF2B5EF4-FFF2-40B4-BE49-F238E27FC236}">
                <a16:creationId xmlns="" xmlns:a16="http://schemas.microsoft.com/office/drawing/2014/main" id="{FFC1AFE7-EBAF-4442-BEE7-04A5EA1513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4516260"/>
              </p:ext>
            </p:extLst>
          </p:nvPr>
        </p:nvGraphicFramePr>
        <p:xfrm>
          <a:off x="76200" y="857250"/>
          <a:ext cx="12049125" cy="4914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8538493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Cambria" panose="02040503050406030204" pitchFamily="18" charset="0"/>
              </a:rPr>
              <a:t>INDEKS RESIKO BENCANA DAN DATA BENCANA PER PROVINSI TAHUN 2019</a:t>
            </a:r>
            <a:endParaRPr lang="id-ID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1A28912-B219-4650-B6CE-B38C039D1EEC}"/>
              </a:ext>
            </a:extLst>
          </p:cNvPr>
          <p:cNvGrpSpPr/>
          <p:nvPr/>
        </p:nvGrpSpPr>
        <p:grpSpPr>
          <a:xfrm>
            <a:off x="0" y="1419225"/>
            <a:ext cx="12192000" cy="3172872"/>
            <a:chOff x="0" y="1584608"/>
            <a:chExt cx="12192000" cy="3213730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C1A4091C-F5CE-4777-97AD-6087FD01AB73}"/>
                </a:ext>
              </a:extLst>
            </p:cNvPr>
            <p:cNvGrpSpPr/>
            <p:nvPr/>
          </p:nvGrpSpPr>
          <p:grpSpPr>
            <a:xfrm>
              <a:off x="0" y="1584608"/>
              <a:ext cx="12192000" cy="3213730"/>
              <a:chOff x="0" y="1679313"/>
              <a:chExt cx="12192000" cy="3213730"/>
            </a:xfrm>
          </p:grpSpPr>
          <p:pic>
            <p:nvPicPr>
              <p:cNvPr id="4" name="Picture 3">
                <a:extLst>
                  <a:ext uri="{FF2B5EF4-FFF2-40B4-BE49-F238E27FC236}">
                    <a16:creationId xmlns="" xmlns:a16="http://schemas.microsoft.com/office/drawing/2014/main" id="{9DFFA80E-FA27-45B5-AE13-C07E99C28E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755209"/>
                <a:ext cx="12192000" cy="3137834"/>
              </a:xfrm>
              <a:prstGeom prst="rect">
                <a:avLst/>
              </a:prstGeom>
              <a:ln w="19050">
                <a:noFill/>
                <a:prstDash val="solid"/>
              </a:ln>
            </p:spPr>
          </p:pic>
          <p:cxnSp>
            <p:nvCxnSpPr>
              <p:cNvPr id="203" name="Straight Connector 202">
                <a:extLst>
                  <a:ext uri="{FF2B5EF4-FFF2-40B4-BE49-F238E27FC236}">
                    <a16:creationId xmlns="" xmlns:a16="http://schemas.microsoft.com/office/drawing/2014/main" id="{60C0B87F-9997-416A-89EF-3E146FC9E3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293" y="1690071"/>
                <a:ext cx="0" cy="415290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>
                <a:extLst>
                  <a:ext uri="{FF2B5EF4-FFF2-40B4-BE49-F238E27FC236}">
                    <a16:creationId xmlns="" xmlns:a16="http://schemas.microsoft.com/office/drawing/2014/main" id="{23C2CE25-9598-49CE-9BE7-56420293D0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52143" y="1701582"/>
                <a:ext cx="0" cy="65680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>
                <a:extLst>
                  <a:ext uri="{FF2B5EF4-FFF2-40B4-BE49-F238E27FC236}">
                    <a16:creationId xmlns="" xmlns:a16="http://schemas.microsoft.com/office/drawing/2014/main" id="{06C7E176-E483-4E77-80FA-39191B2B26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37736" y="1707197"/>
                <a:ext cx="0" cy="887413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>
                <a:extLst>
                  <a:ext uri="{FF2B5EF4-FFF2-40B4-BE49-F238E27FC236}">
                    <a16:creationId xmlns="" xmlns:a16="http://schemas.microsoft.com/office/drawing/2014/main" id="{17283F86-B227-40ED-A341-22AC4C8028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43956" y="1679313"/>
                <a:ext cx="0" cy="1421137"/>
              </a:xfrm>
              <a:prstGeom prst="line">
                <a:avLst/>
              </a:prstGeom>
              <a:ln w="19050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="" xmlns:a16="http://schemas.microsoft.com/office/drawing/2014/main" id="{D4EFCB39-DF42-49CD-9649-094C458C7F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49254" y="1690069"/>
                <a:ext cx="0" cy="113157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08" name="Straight Connector 307">
                <a:extLst>
                  <a:ext uri="{FF2B5EF4-FFF2-40B4-BE49-F238E27FC236}">
                    <a16:creationId xmlns="" xmlns:a16="http://schemas.microsoft.com/office/drawing/2014/main" id="{FCFB33F2-0E5F-4732-9987-22BE6AEAAB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64888" y="2226860"/>
                <a:ext cx="0" cy="776991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1" name="Straight Connector 310">
                <a:extLst>
                  <a:ext uri="{FF2B5EF4-FFF2-40B4-BE49-F238E27FC236}">
                    <a16:creationId xmlns="" xmlns:a16="http://schemas.microsoft.com/office/drawing/2014/main" id="{42A8312A-28B1-4DF4-B028-0044ED14A4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77155" y="1691802"/>
                <a:ext cx="0" cy="715594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6" name="Straight Connector 315">
                <a:extLst>
                  <a:ext uri="{FF2B5EF4-FFF2-40B4-BE49-F238E27FC236}">
                    <a16:creationId xmlns="" xmlns:a16="http://schemas.microsoft.com/office/drawing/2014/main" id="{41AFF141-587E-4AA0-AFC2-89A4EA38A7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38550" y="2400016"/>
                <a:ext cx="937784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7" name="Straight Connector 316">
                <a:extLst>
                  <a:ext uri="{FF2B5EF4-FFF2-40B4-BE49-F238E27FC236}">
                    <a16:creationId xmlns="" xmlns:a16="http://schemas.microsoft.com/office/drawing/2014/main" id="{D6FFC034-0500-462C-9446-EA8B00FAC6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6405" y="2410210"/>
                <a:ext cx="0" cy="771056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>
                <a:extLst>
                  <a:ext uri="{FF2B5EF4-FFF2-40B4-BE49-F238E27FC236}">
                    <a16:creationId xmlns="" xmlns:a16="http://schemas.microsoft.com/office/drawing/2014/main" id="{10420AC7-6AF3-4999-B380-F5BAE70F42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95468" y="1945173"/>
                <a:ext cx="0" cy="809017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="" xmlns:a16="http://schemas.microsoft.com/office/drawing/2014/main" id="{0807292D-B271-4388-8E18-D1F31EEEE8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78257" y="1819497"/>
                <a:ext cx="0" cy="105205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33" name="Straight Connector 332">
                <a:extLst>
                  <a:ext uri="{FF2B5EF4-FFF2-40B4-BE49-F238E27FC236}">
                    <a16:creationId xmlns="" xmlns:a16="http://schemas.microsoft.com/office/drawing/2014/main" id="{B353A987-4CEA-4961-A266-65661EF579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27543" y="1942555"/>
                <a:ext cx="0" cy="1241518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1" name="Straight Connector 340">
                <a:extLst>
                  <a:ext uri="{FF2B5EF4-FFF2-40B4-BE49-F238E27FC236}">
                    <a16:creationId xmlns="" xmlns:a16="http://schemas.microsoft.com/office/drawing/2014/main" id="{52FBC28E-5A22-42DE-8895-3FC7F635A6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95510" y="2045485"/>
                <a:ext cx="0" cy="187692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2" name="Straight Connector 341">
                <a:extLst>
                  <a:ext uri="{FF2B5EF4-FFF2-40B4-BE49-F238E27FC236}">
                    <a16:creationId xmlns="" xmlns:a16="http://schemas.microsoft.com/office/drawing/2014/main" id="{EF47E0CD-D576-4086-803C-64D01FB552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890498" y="2050899"/>
                <a:ext cx="1352312" cy="0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>
                <a:extLst>
                  <a:ext uri="{FF2B5EF4-FFF2-40B4-BE49-F238E27FC236}">
                    <a16:creationId xmlns="" xmlns:a16="http://schemas.microsoft.com/office/drawing/2014/main" id="{7C1C0F92-F171-425A-A73C-F447629B317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069166" y="2620594"/>
                <a:ext cx="259244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="" xmlns:a16="http://schemas.microsoft.com/office/drawing/2014/main" id="{CE7DD6D8-B1BC-4C21-803A-B3519A6A8B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25438" y="2205445"/>
                <a:ext cx="0" cy="420564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64" name="Straight Connector 363">
                <a:extLst>
                  <a:ext uri="{FF2B5EF4-FFF2-40B4-BE49-F238E27FC236}">
                    <a16:creationId xmlns="" xmlns:a16="http://schemas.microsoft.com/office/drawing/2014/main" id="{CC51ECE4-CE6F-41E4-93A1-FF54A8D1A3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78025" y="2293075"/>
                <a:ext cx="0" cy="494558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>
                <a:extLst>
                  <a:ext uri="{FF2B5EF4-FFF2-40B4-BE49-F238E27FC236}">
                    <a16:creationId xmlns="" xmlns:a16="http://schemas.microsoft.com/office/drawing/2014/main" id="{312057FA-F085-464C-9FD1-111C5119D5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8712" y="2422615"/>
                <a:ext cx="0" cy="335139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90" name="Straight Connector 389">
                <a:extLst>
                  <a:ext uri="{FF2B5EF4-FFF2-40B4-BE49-F238E27FC236}">
                    <a16:creationId xmlns="" xmlns:a16="http://schemas.microsoft.com/office/drawing/2014/main" id="{A6228A43-0E33-4209-8575-B1D61E2ED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42493" y="2483575"/>
                <a:ext cx="0" cy="293430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07" name="Straight Connector 406">
                <a:extLst>
                  <a:ext uri="{FF2B5EF4-FFF2-40B4-BE49-F238E27FC236}">
                    <a16:creationId xmlns="" xmlns:a16="http://schemas.microsoft.com/office/drawing/2014/main" id="{21C83FB6-0274-40C1-AC25-26266B576C1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922774" y="2602537"/>
                <a:ext cx="1741416" cy="0"/>
              </a:xfrm>
              <a:prstGeom prst="line">
                <a:avLst/>
              </a:prstGeom>
              <a:ln w="19050">
                <a:solidFill>
                  <a:srgbClr val="00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10" name="Straight Connector 409">
                <a:extLst>
                  <a:ext uri="{FF2B5EF4-FFF2-40B4-BE49-F238E27FC236}">
                    <a16:creationId xmlns="" xmlns:a16="http://schemas.microsoft.com/office/drawing/2014/main" id="{233E4F6C-0C74-4BA4-B429-0037882E4B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31891" y="2757895"/>
                <a:ext cx="0" cy="20969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23" name="Straight Connector 422">
                <a:extLst>
                  <a:ext uri="{FF2B5EF4-FFF2-40B4-BE49-F238E27FC236}">
                    <a16:creationId xmlns="" xmlns:a16="http://schemas.microsoft.com/office/drawing/2014/main" id="{2F722B50-F68C-4E7C-90B1-F82B8B8101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46556" y="3672295"/>
                <a:ext cx="0" cy="765810"/>
              </a:xfrm>
              <a:prstGeom prst="line">
                <a:avLst/>
              </a:prstGeom>
              <a:ln w="19050">
                <a:solidFill>
                  <a:srgbClr val="FF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1" name="Straight Connector 430">
                <a:extLst>
                  <a:ext uri="{FF2B5EF4-FFF2-40B4-BE49-F238E27FC236}">
                    <a16:creationId xmlns="" xmlns:a16="http://schemas.microsoft.com/office/drawing/2014/main" id="{EF6EA538-7492-477A-9451-6EF10426F49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5950" y="3014831"/>
                <a:ext cx="851809" cy="0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4" name="Straight Connector 433">
                <a:extLst>
                  <a:ext uri="{FF2B5EF4-FFF2-40B4-BE49-F238E27FC236}">
                    <a16:creationId xmlns="" xmlns:a16="http://schemas.microsoft.com/office/drawing/2014/main" id="{035176CD-5676-461B-9AF9-1D6A4553B5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848" y="3013165"/>
                <a:ext cx="0" cy="173204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5" name="Straight Connector 444">
                <a:extLst>
                  <a:ext uri="{FF2B5EF4-FFF2-40B4-BE49-F238E27FC236}">
                    <a16:creationId xmlns="" xmlns:a16="http://schemas.microsoft.com/office/drawing/2014/main" id="{5366DBB5-C114-4348-BE3B-A965078063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72540" y="3434044"/>
                <a:ext cx="629256" cy="0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7" name="Straight Connector 446">
                <a:extLst>
                  <a:ext uri="{FF2B5EF4-FFF2-40B4-BE49-F238E27FC236}">
                    <a16:creationId xmlns="" xmlns:a16="http://schemas.microsoft.com/office/drawing/2014/main" id="{EDA1145C-B5C9-43EE-98C7-22B232CFA2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4143" y="3432265"/>
                <a:ext cx="0" cy="1306657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2" name="Straight Connector 451">
                <a:extLst>
                  <a:ext uri="{FF2B5EF4-FFF2-40B4-BE49-F238E27FC236}">
                    <a16:creationId xmlns="" xmlns:a16="http://schemas.microsoft.com/office/drawing/2014/main" id="{4872A057-BB2B-4701-AC09-93CB3AE2D2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97280" y="2991166"/>
                <a:ext cx="661298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3" name="Straight Connector 452">
                <a:extLst>
                  <a:ext uri="{FF2B5EF4-FFF2-40B4-BE49-F238E27FC236}">
                    <a16:creationId xmlns="" xmlns:a16="http://schemas.microsoft.com/office/drawing/2014/main" id="{08A442D5-3444-4BD5-B306-457D8D363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04578" y="2988761"/>
                <a:ext cx="0" cy="249739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4" name="Straight Connector 453">
                <a:extLst>
                  <a:ext uri="{FF2B5EF4-FFF2-40B4-BE49-F238E27FC236}">
                    <a16:creationId xmlns="" xmlns:a16="http://schemas.microsoft.com/office/drawing/2014/main" id="{78BF5691-9ADD-4F28-B8FA-99061028759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89790" y="2828469"/>
                <a:ext cx="469766" cy="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5" name="Straight Connector 454">
                <a:extLst>
                  <a:ext uri="{FF2B5EF4-FFF2-40B4-BE49-F238E27FC236}">
                    <a16:creationId xmlns="" xmlns:a16="http://schemas.microsoft.com/office/drawing/2014/main" id="{4D9C943E-1F48-4129-99BA-F883CDC83C6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022334" y="3178058"/>
                <a:ext cx="627646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8" name="Straight Connector 457">
                <a:extLst>
                  <a:ext uri="{FF2B5EF4-FFF2-40B4-BE49-F238E27FC236}">
                    <a16:creationId xmlns="" xmlns:a16="http://schemas.microsoft.com/office/drawing/2014/main" id="{721F9E42-8CEF-4E8A-950A-796266C021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46910" y="3780529"/>
                <a:ext cx="625714" cy="0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64" name="Straight Connector 463">
                <a:extLst>
                  <a:ext uri="{FF2B5EF4-FFF2-40B4-BE49-F238E27FC236}">
                    <a16:creationId xmlns="" xmlns:a16="http://schemas.microsoft.com/office/drawing/2014/main" id="{253D1DA9-FE9E-41B9-BEEA-8C30FB955C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54533" y="3782785"/>
                <a:ext cx="0" cy="944944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1" name="Straight Connector 470">
                <a:extLst>
                  <a:ext uri="{FF2B5EF4-FFF2-40B4-BE49-F238E27FC236}">
                    <a16:creationId xmlns="" xmlns:a16="http://schemas.microsoft.com/office/drawing/2014/main" id="{8BF89A22-B7FD-4393-9B93-FEFAC61D31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36520" y="3969892"/>
                <a:ext cx="296392" cy="0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8" name="Straight Connector 477">
                <a:extLst>
                  <a:ext uri="{FF2B5EF4-FFF2-40B4-BE49-F238E27FC236}">
                    <a16:creationId xmlns="" xmlns:a16="http://schemas.microsoft.com/office/drawing/2014/main" id="{E96FA3E4-28B5-49E2-90CA-C6ED1577AD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1722" y="3969475"/>
                <a:ext cx="0" cy="767926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0" name="Straight Connector 479">
                <a:extLst>
                  <a:ext uri="{FF2B5EF4-FFF2-40B4-BE49-F238E27FC236}">
                    <a16:creationId xmlns="" xmlns:a16="http://schemas.microsoft.com/office/drawing/2014/main" id="{8161116D-B968-4DCA-99D6-4D0BDF3907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16573" y="3877269"/>
                <a:ext cx="0" cy="459307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9" name="Straight Connector 488">
                <a:extLst>
                  <a:ext uri="{FF2B5EF4-FFF2-40B4-BE49-F238E27FC236}">
                    <a16:creationId xmlns="" xmlns:a16="http://schemas.microsoft.com/office/drawing/2014/main" id="{B5FCA28F-A887-4867-BA2D-B62774AF9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0656" y="4100977"/>
                <a:ext cx="0" cy="48952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0" name="Straight Connector 499">
                <a:extLst>
                  <a:ext uri="{FF2B5EF4-FFF2-40B4-BE49-F238E27FC236}">
                    <a16:creationId xmlns="" xmlns:a16="http://schemas.microsoft.com/office/drawing/2014/main" id="{7F741020-8C6C-490F-B482-27ACCD3C94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0260" y="4153039"/>
                <a:ext cx="0" cy="361266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9" name="Straight Connector 508">
                <a:extLst>
                  <a:ext uri="{FF2B5EF4-FFF2-40B4-BE49-F238E27FC236}">
                    <a16:creationId xmlns="" xmlns:a16="http://schemas.microsoft.com/office/drawing/2014/main" id="{FE18BD84-0857-4F8D-B36A-60B483F5D1B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03468" y="4515414"/>
                <a:ext cx="1352452" cy="0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18" name="Straight Connector 517">
                <a:extLst>
                  <a:ext uri="{FF2B5EF4-FFF2-40B4-BE49-F238E27FC236}">
                    <a16:creationId xmlns="" xmlns:a16="http://schemas.microsoft.com/office/drawing/2014/main" id="{2D600C21-5801-471E-9CBC-42CC33AC77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32378" y="4221958"/>
                <a:ext cx="0" cy="219957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24" name="Straight Connector 523">
                <a:extLst>
                  <a:ext uri="{FF2B5EF4-FFF2-40B4-BE49-F238E27FC236}">
                    <a16:creationId xmlns="" xmlns:a16="http://schemas.microsoft.com/office/drawing/2014/main" id="{6074B85F-DFB5-4BFC-98D2-05A2E66F3C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03155" y="4209452"/>
                <a:ext cx="0" cy="148643"/>
              </a:xfrm>
              <a:prstGeom prst="line">
                <a:avLst/>
              </a:prstGeom>
              <a:ln w="19050">
                <a:solidFill>
                  <a:srgbClr val="C0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38" name="Straight Connector 537">
                <a:extLst>
                  <a:ext uri="{FF2B5EF4-FFF2-40B4-BE49-F238E27FC236}">
                    <a16:creationId xmlns="" xmlns:a16="http://schemas.microsoft.com/office/drawing/2014/main" id="{F4D9BBFC-B2AD-42AB-B55E-B87C798D10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95990" y="4186645"/>
                <a:ext cx="0" cy="99060"/>
              </a:xfrm>
              <a:prstGeom prst="line">
                <a:avLst/>
              </a:prstGeom>
              <a:ln w="19050">
                <a:solidFill>
                  <a:srgbClr val="00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49" name="Straight Connector 548">
                <a:extLst>
                  <a:ext uri="{FF2B5EF4-FFF2-40B4-BE49-F238E27FC236}">
                    <a16:creationId xmlns="" xmlns:a16="http://schemas.microsoft.com/office/drawing/2014/main" id="{86574B45-B25F-4943-A6EF-92A972154C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43413" y="4228418"/>
                <a:ext cx="0" cy="312557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61" name="Straight Connector 560">
                <a:extLst>
                  <a:ext uri="{FF2B5EF4-FFF2-40B4-BE49-F238E27FC236}">
                    <a16:creationId xmlns="" xmlns:a16="http://schemas.microsoft.com/office/drawing/2014/main" id="{1B783248-D46F-4622-B576-C69E78935B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51012" y="3436962"/>
                <a:ext cx="0" cy="555008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96" name="Straight Connector 595">
                <a:extLst>
                  <a:ext uri="{FF2B5EF4-FFF2-40B4-BE49-F238E27FC236}">
                    <a16:creationId xmlns="" xmlns:a16="http://schemas.microsoft.com/office/drawing/2014/main" id="{5A5CEE9D-2DEE-4447-9300-138381E7DE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398880" y="3744596"/>
                <a:ext cx="2411870" cy="0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614" name="Straight Connector 613">
                <a:extLst>
                  <a:ext uri="{FF2B5EF4-FFF2-40B4-BE49-F238E27FC236}">
                    <a16:creationId xmlns="" xmlns:a16="http://schemas.microsoft.com/office/drawing/2014/main" id="{BA529D03-6572-47B8-BCCA-2B5FAC7581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21862" y="3462802"/>
                <a:ext cx="0" cy="137103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17" name="Straight Connector 1216">
                <a:extLst>
                  <a:ext uri="{FF2B5EF4-FFF2-40B4-BE49-F238E27FC236}">
                    <a16:creationId xmlns="" xmlns:a16="http://schemas.microsoft.com/office/drawing/2014/main" id="{FDB7722D-9558-4BD3-834B-3405C338C5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1128" y="4090916"/>
                <a:ext cx="0" cy="579599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2" name="Straight Connector 1261">
                <a:extLst>
                  <a:ext uri="{FF2B5EF4-FFF2-40B4-BE49-F238E27FC236}">
                    <a16:creationId xmlns="" xmlns:a16="http://schemas.microsoft.com/office/drawing/2014/main" id="{A3E1E2DD-11BF-4729-BDFB-1020EDDB42F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90708" y="4594519"/>
                <a:ext cx="894652" cy="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3" name="Straight Connector 1262">
                <a:extLst>
                  <a:ext uri="{FF2B5EF4-FFF2-40B4-BE49-F238E27FC236}">
                    <a16:creationId xmlns="" xmlns:a16="http://schemas.microsoft.com/office/drawing/2014/main" id="{A0A5DB85-CBB3-4A76-8319-15BF3FCFD4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77307" y="4594315"/>
                <a:ext cx="0" cy="14528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7" name="Straight Connector 1326">
                <a:extLst>
                  <a:ext uri="{FF2B5EF4-FFF2-40B4-BE49-F238E27FC236}">
                    <a16:creationId xmlns="" xmlns:a16="http://schemas.microsoft.com/office/drawing/2014/main" id="{011BD3B4-AEDC-4E17-B42C-35B9841C631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10863" y="4335836"/>
                <a:ext cx="119077" cy="0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8" name="Straight Connector 1327">
                <a:extLst>
                  <a:ext uri="{FF2B5EF4-FFF2-40B4-BE49-F238E27FC236}">
                    <a16:creationId xmlns="" xmlns:a16="http://schemas.microsoft.com/office/drawing/2014/main" id="{72BA81DD-FBC0-47B9-A827-215E639B8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34109" y="4327615"/>
                <a:ext cx="0" cy="413231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81" name="Straight Connector 1480">
                <a:extLst>
                  <a:ext uri="{FF2B5EF4-FFF2-40B4-BE49-F238E27FC236}">
                    <a16:creationId xmlns="" xmlns:a16="http://schemas.microsoft.com/office/drawing/2014/main" id="{B34F22F5-46C5-4F45-A132-3369615D9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10376" y="3722427"/>
                <a:ext cx="0" cy="18608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cxnSp>
          <p:nvCxnSpPr>
            <p:cNvPr id="2474" name="Straight Connector 2473">
              <a:extLst>
                <a:ext uri="{FF2B5EF4-FFF2-40B4-BE49-F238E27FC236}">
                  <a16:creationId xmlns="" xmlns:a16="http://schemas.microsoft.com/office/drawing/2014/main" id="{4636D530-3CC6-4E72-B053-D706EDA3B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56718" y="2130128"/>
              <a:ext cx="547900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5" name="Straight Connector 2474">
              <a:extLst>
                <a:ext uri="{FF2B5EF4-FFF2-40B4-BE49-F238E27FC236}">
                  <a16:creationId xmlns="" xmlns:a16="http://schemas.microsoft.com/office/drawing/2014/main" id="{17E66752-CAE8-4AD7-94FA-6D1AC4E62590}"/>
                </a:ext>
              </a:extLst>
            </p:cNvPr>
            <p:cNvCxnSpPr>
              <a:cxnSpLocks/>
            </p:cNvCxnSpPr>
            <p:nvPr/>
          </p:nvCxnSpPr>
          <p:spPr>
            <a:xfrm>
              <a:off x="3894316" y="1595505"/>
              <a:ext cx="0" cy="540984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6" name="Straight Connector 2475">
              <a:extLst>
                <a:ext uri="{FF2B5EF4-FFF2-40B4-BE49-F238E27FC236}">
                  <a16:creationId xmlns="" xmlns:a16="http://schemas.microsoft.com/office/drawing/2014/main" id="{9C9F3A57-5FEA-4CCD-A6CE-A5325588B9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87522" y="1849816"/>
              <a:ext cx="395523" cy="0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0" name="Straight Connector 989">
              <a:extLst>
                <a:ext uri="{FF2B5EF4-FFF2-40B4-BE49-F238E27FC236}">
                  <a16:creationId xmlns="" xmlns:a16="http://schemas.microsoft.com/office/drawing/2014/main" id="{2B9F7C33-0E57-4C44-B7C1-27B60135C81D}"/>
                </a:ext>
              </a:extLst>
            </p:cNvPr>
            <p:cNvCxnSpPr>
              <a:cxnSpLocks/>
            </p:cNvCxnSpPr>
            <p:nvPr/>
          </p:nvCxnSpPr>
          <p:spPr>
            <a:xfrm>
              <a:off x="5181885" y="1595505"/>
              <a:ext cx="0" cy="254963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4" name="Straight Connector 993">
              <a:extLst>
                <a:ext uri="{FF2B5EF4-FFF2-40B4-BE49-F238E27FC236}">
                  <a16:creationId xmlns="" xmlns:a16="http://schemas.microsoft.com/office/drawing/2014/main" id="{726E8B06-0F8F-4043-8D43-15C5914B0D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76850" y="1724490"/>
              <a:ext cx="598170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8" name="Straight Connector 997">
              <a:extLst>
                <a:ext uri="{FF2B5EF4-FFF2-40B4-BE49-F238E27FC236}">
                  <a16:creationId xmlns="" xmlns:a16="http://schemas.microsoft.com/office/drawing/2014/main" id="{C9988E96-26D7-4A7F-A3CF-CC95AC31F316}"/>
                </a:ext>
              </a:extLst>
            </p:cNvPr>
            <p:cNvCxnSpPr>
              <a:cxnSpLocks/>
            </p:cNvCxnSpPr>
            <p:nvPr/>
          </p:nvCxnSpPr>
          <p:spPr>
            <a:xfrm>
              <a:off x="5872689" y="1595506"/>
              <a:ext cx="0" cy="129286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8C145C36-393F-4089-8C69-2D83C863E9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19924" y="1847308"/>
              <a:ext cx="1040896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12" name="Straight Connector 1011">
              <a:extLst>
                <a:ext uri="{FF2B5EF4-FFF2-40B4-BE49-F238E27FC236}">
                  <a16:creationId xmlns="" xmlns:a16="http://schemas.microsoft.com/office/drawing/2014/main" id="{71CEBC87-EE98-46C8-961A-33CFE0A5B9C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244" y="1596390"/>
              <a:ext cx="0" cy="25146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1" name="Straight Connector 1020">
              <a:extLst>
                <a:ext uri="{FF2B5EF4-FFF2-40B4-BE49-F238E27FC236}">
                  <a16:creationId xmlns="" xmlns:a16="http://schemas.microsoft.com/office/drawing/2014/main" id="{421C5BF6-BCF7-4F0C-8E38-CC72C9BBDB59}"/>
                </a:ext>
              </a:extLst>
            </p:cNvPr>
            <p:cNvCxnSpPr>
              <a:cxnSpLocks/>
            </p:cNvCxnSpPr>
            <p:nvPr/>
          </p:nvCxnSpPr>
          <p:spPr>
            <a:xfrm>
              <a:off x="7240440" y="1592580"/>
              <a:ext cx="0" cy="36576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5" name="Straight Connector 1024">
              <a:extLst>
                <a:ext uri="{FF2B5EF4-FFF2-40B4-BE49-F238E27FC236}">
                  <a16:creationId xmlns="" xmlns:a16="http://schemas.microsoft.com/office/drawing/2014/main" id="{1416639B-7F9F-4AA5-9FC0-3EA6DE135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16816" y="2114409"/>
              <a:ext cx="1619414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1" name="Straight Connector 1030">
              <a:extLst>
                <a:ext uri="{FF2B5EF4-FFF2-40B4-BE49-F238E27FC236}">
                  <a16:creationId xmlns="" xmlns:a16="http://schemas.microsoft.com/office/drawing/2014/main" id="{7E147FBE-FE59-4233-BA30-53128DAE7B0A}"/>
                </a:ext>
              </a:extLst>
            </p:cNvPr>
            <p:cNvCxnSpPr>
              <a:cxnSpLocks/>
            </p:cNvCxnSpPr>
            <p:nvPr/>
          </p:nvCxnSpPr>
          <p:spPr>
            <a:xfrm>
              <a:off x="7925638" y="1596390"/>
              <a:ext cx="0" cy="52197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916FCA2E-67F0-48C4-B196-9A1BC3AA82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0406" y="2197628"/>
              <a:ext cx="1847814" cy="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8" name="Straight Connector 1037">
              <a:extLst>
                <a:ext uri="{FF2B5EF4-FFF2-40B4-BE49-F238E27FC236}">
                  <a16:creationId xmlns="" xmlns:a16="http://schemas.microsoft.com/office/drawing/2014/main" id="{DE934C2A-BA36-41E2-9AFF-4416588CAAFB}"/>
                </a:ext>
              </a:extLst>
            </p:cNvPr>
            <p:cNvCxnSpPr>
              <a:cxnSpLocks/>
            </p:cNvCxnSpPr>
            <p:nvPr/>
          </p:nvCxnSpPr>
          <p:spPr>
            <a:xfrm>
              <a:off x="8614445" y="1600200"/>
              <a:ext cx="0" cy="59817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4" name="Straight Connector 1043">
              <a:extLst>
                <a:ext uri="{FF2B5EF4-FFF2-40B4-BE49-F238E27FC236}">
                  <a16:creationId xmlns="" xmlns:a16="http://schemas.microsoft.com/office/drawing/2014/main" id="{DADED32F-4752-4404-9389-ECC64E1C1B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61092" y="2320149"/>
              <a:ext cx="2039118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7" name="Straight Connector 1046">
              <a:extLst>
                <a:ext uri="{FF2B5EF4-FFF2-40B4-BE49-F238E27FC236}">
                  <a16:creationId xmlns="" xmlns:a16="http://schemas.microsoft.com/office/drawing/2014/main" id="{DB316A9C-602C-45E9-9422-06F46CB00C00}"/>
                </a:ext>
              </a:extLst>
            </p:cNvPr>
            <p:cNvCxnSpPr>
              <a:cxnSpLocks/>
            </p:cNvCxnSpPr>
            <p:nvPr/>
          </p:nvCxnSpPr>
          <p:spPr>
            <a:xfrm>
              <a:off x="9295632" y="1607820"/>
              <a:ext cx="0" cy="71628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2" name="Straight Connector 1051">
              <a:extLst>
                <a:ext uri="{FF2B5EF4-FFF2-40B4-BE49-F238E27FC236}">
                  <a16:creationId xmlns="" xmlns:a16="http://schemas.microsoft.com/office/drawing/2014/main" id="{F28AE7B7-D0DF-49AD-AB60-9FB4CD80DD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31064" y="2388930"/>
              <a:ext cx="2358756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5" name="Straight Connector 1054">
              <a:extLst>
                <a:ext uri="{FF2B5EF4-FFF2-40B4-BE49-F238E27FC236}">
                  <a16:creationId xmlns="" xmlns:a16="http://schemas.microsoft.com/office/drawing/2014/main" id="{D172C8DC-1289-4E10-BAF0-8CCEE41AFDBC}"/>
                </a:ext>
              </a:extLst>
            </p:cNvPr>
            <p:cNvCxnSpPr>
              <a:cxnSpLocks/>
            </p:cNvCxnSpPr>
            <p:nvPr/>
          </p:nvCxnSpPr>
          <p:spPr>
            <a:xfrm>
              <a:off x="9985643" y="1600200"/>
              <a:ext cx="0" cy="79248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1" name="Straight Connector 1060">
              <a:extLst>
                <a:ext uri="{FF2B5EF4-FFF2-40B4-BE49-F238E27FC236}">
                  <a16:creationId xmlns="" xmlns:a16="http://schemas.microsoft.com/office/drawing/2014/main" id="{D70710E8-E754-48CF-B0ED-38635BF087C6}"/>
                </a:ext>
              </a:extLst>
            </p:cNvPr>
            <p:cNvCxnSpPr>
              <a:cxnSpLocks/>
            </p:cNvCxnSpPr>
            <p:nvPr/>
          </p:nvCxnSpPr>
          <p:spPr>
            <a:xfrm>
              <a:off x="10671564" y="1615440"/>
              <a:ext cx="0" cy="891540"/>
            </a:xfrm>
            <a:prstGeom prst="line">
              <a:avLst/>
            </a:prstGeom>
            <a:ln w="19050">
              <a:solidFill>
                <a:srgbClr val="00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5" name="Straight Connector 1064">
              <a:extLst>
                <a:ext uri="{FF2B5EF4-FFF2-40B4-BE49-F238E27FC236}">
                  <a16:creationId xmlns="" xmlns:a16="http://schemas.microsoft.com/office/drawing/2014/main" id="{A1BE672A-0DB4-4784-AC71-0575152E6C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0462" y="2659528"/>
              <a:ext cx="1413622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8" name="Straight Connector 1067">
              <a:extLst>
                <a:ext uri="{FF2B5EF4-FFF2-40B4-BE49-F238E27FC236}">
                  <a16:creationId xmlns="" xmlns:a16="http://schemas.microsoft.com/office/drawing/2014/main" id="{4F713314-9DD5-48E5-BEBE-79816DF65C8C}"/>
                </a:ext>
              </a:extLst>
            </p:cNvPr>
            <p:cNvCxnSpPr>
              <a:cxnSpLocks/>
            </p:cNvCxnSpPr>
            <p:nvPr/>
          </p:nvCxnSpPr>
          <p:spPr>
            <a:xfrm>
              <a:off x="11330605" y="1592580"/>
              <a:ext cx="0" cy="106680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87" name="Straight Connector 1086">
              <a:extLst>
                <a:ext uri="{FF2B5EF4-FFF2-40B4-BE49-F238E27FC236}">
                  <a16:creationId xmlns="" xmlns:a16="http://schemas.microsoft.com/office/drawing/2014/main" id="{BCA40431-CA48-4F46-9D3B-1B8B14F939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44940" y="4568190"/>
              <a:ext cx="447000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91" name="Straight Connector 1090">
              <a:extLst>
                <a:ext uri="{FF2B5EF4-FFF2-40B4-BE49-F238E27FC236}">
                  <a16:creationId xmlns="" xmlns:a16="http://schemas.microsoft.com/office/drawing/2014/main" id="{93544448-3B97-465F-8BE2-030866C929E8}"/>
                </a:ext>
              </a:extLst>
            </p:cNvPr>
            <p:cNvCxnSpPr>
              <a:cxnSpLocks/>
            </p:cNvCxnSpPr>
            <p:nvPr/>
          </p:nvCxnSpPr>
          <p:spPr>
            <a:xfrm>
              <a:off x="4083088" y="4564380"/>
              <a:ext cx="0" cy="5715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1" name="Straight Connector 1100">
              <a:extLst>
                <a:ext uri="{FF2B5EF4-FFF2-40B4-BE49-F238E27FC236}">
                  <a16:creationId xmlns="" xmlns:a16="http://schemas.microsoft.com/office/drawing/2014/main" id="{E6790B77-95E7-485D-9080-5286E575C4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2378" y="4339590"/>
              <a:ext cx="1116962" cy="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8" name="Straight Connector 1107">
              <a:extLst>
                <a:ext uri="{FF2B5EF4-FFF2-40B4-BE49-F238E27FC236}">
                  <a16:creationId xmlns="" xmlns:a16="http://schemas.microsoft.com/office/drawing/2014/main" id="{B706E34E-724F-44C7-A0B4-57B5383035B3}"/>
                </a:ext>
              </a:extLst>
            </p:cNvPr>
            <p:cNvCxnSpPr>
              <a:cxnSpLocks/>
            </p:cNvCxnSpPr>
            <p:nvPr/>
          </p:nvCxnSpPr>
          <p:spPr>
            <a:xfrm>
              <a:off x="5459000" y="4427220"/>
              <a:ext cx="0" cy="217170"/>
            </a:xfrm>
            <a:prstGeom prst="line">
              <a:avLst/>
            </a:prstGeom>
            <a:ln w="19050">
              <a:solidFill>
                <a:srgbClr val="FFFF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16" name="Straight Connector 1115">
              <a:extLst>
                <a:ext uri="{FF2B5EF4-FFF2-40B4-BE49-F238E27FC236}">
                  <a16:creationId xmlns="" xmlns:a16="http://schemas.microsoft.com/office/drawing/2014/main" id="{CAF73F0E-CC5B-42FF-8434-7DD48917AB93}"/>
                </a:ext>
              </a:extLst>
            </p:cNvPr>
            <p:cNvCxnSpPr>
              <a:cxnSpLocks/>
            </p:cNvCxnSpPr>
            <p:nvPr/>
          </p:nvCxnSpPr>
          <p:spPr>
            <a:xfrm>
              <a:off x="6148708" y="4335780"/>
              <a:ext cx="0" cy="30861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1" name="Straight Connector 1120">
              <a:extLst>
                <a:ext uri="{FF2B5EF4-FFF2-40B4-BE49-F238E27FC236}">
                  <a16:creationId xmlns="" xmlns:a16="http://schemas.microsoft.com/office/drawing/2014/main" id="{70735DAB-F1D3-4EA3-A4C9-1F25E39B6C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99346" y="4259580"/>
              <a:ext cx="78715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5" name="Straight Connector 1124">
              <a:extLst>
                <a:ext uri="{FF2B5EF4-FFF2-40B4-BE49-F238E27FC236}">
                  <a16:creationId xmlns="" xmlns:a16="http://schemas.microsoft.com/office/drawing/2014/main" id="{0622B512-73A3-4550-BD76-13701A39EB80}"/>
                </a:ext>
              </a:extLst>
            </p:cNvPr>
            <p:cNvCxnSpPr>
              <a:cxnSpLocks/>
            </p:cNvCxnSpPr>
            <p:nvPr/>
          </p:nvCxnSpPr>
          <p:spPr>
            <a:xfrm>
              <a:off x="6276585" y="4251907"/>
              <a:ext cx="0" cy="255323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7" name="Straight Connector 1126">
              <a:extLst>
                <a:ext uri="{FF2B5EF4-FFF2-40B4-BE49-F238E27FC236}">
                  <a16:creationId xmlns="" xmlns:a16="http://schemas.microsoft.com/office/drawing/2014/main" id="{A23FE5F7-0EB5-435F-8A71-8C2AEE1AE9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68966" y="4503420"/>
              <a:ext cx="57760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0" name="Straight Connector 1129">
              <a:extLst>
                <a:ext uri="{FF2B5EF4-FFF2-40B4-BE49-F238E27FC236}">
                  <a16:creationId xmlns="" xmlns:a16="http://schemas.microsoft.com/office/drawing/2014/main" id="{A252082F-7BFD-422A-AC3F-3564587D8FFC}"/>
                </a:ext>
              </a:extLst>
            </p:cNvPr>
            <p:cNvCxnSpPr>
              <a:cxnSpLocks/>
            </p:cNvCxnSpPr>
            <p:nvPr/>
          </p:nvCxnSpPr>
          <p:spPr>
            <a:xfrm>
              <a:off x="6840465" y="4503420"/>
              <a:ext cx="0" cy="13335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5" name="Straight Connector 1134">
              <a:extLst>
                <a:ext uri="{FF2B5EF4-FFF2-40B4-BE49-F238E27FC236}">
                  <a16:creationId xmlns="" xmlns:a16="http://schemas.microsoft.com/office/drawing/2014/main" id="{37CCE2F7-6B0A-448D-9ED2-1174D38B8B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2190" y="4191000"/>
              <a:ext cx="110490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2" name="Straight Connector 1141">
              <a:extLst>
                <a:ext uri="{FF2B5EF4-FFF2-40B4-BE49-F238E27FC236}">
                  <a16:creationId xmlns="" xmlns:a16="http://schemas.microsoft.com/office/drawing/2014/main" id="{09E79CBC-1B11-464C-9559-DABA5B9C9DD5}"/>
                </a:ext>
              </a:extLst>
            </p:cNvPr>
            <p:cNvCxnSpPr>
              <a:cxnSpLocks/>
            </p:cNvCxnSpPr>
            <p:nvPr/>
          </p:nvCxnSpPr>
          <p:spPr>
            <a:xfrm>
              <a:off x="7185650" y="4187190"/>
              <a:ext cx="0" cy="35052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5" name="Straight Connector 1144">
              <a:extLst>
                <a:ext uri="{FF2B5EF4-FFF2-40B4-BE49-F238E27FC236}">
                  <a16:creationId xmlns="" xmlns:a16="http://schemas.microsoft.com/office/drawing/2014/main" id="{A94B4D58-4E55-4EC7-A3A6-794A87760D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178040" y="4533900"/>
              <a:ext cx="35052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7" name="Straight Connector 1146">
              <a:extLst>
                <a:ext uri="{FF2B5EF4-FFF2-40B4-BE49-F238E27FC236}">
                  <a16:creationId xmlns="" xmlns:a16="http://schemas.microsoft.com/office/drawing/2014/main" id="{505EB1CF-7253-436C-A1CC-A1B40AD435DA}"/>
                </a:ext>
              </a:extLst>
            </p:cNvPr>
            <p:cNvCxnSpPr>
              <a:cxnSpLocks/>
            </p:cNvCxnSpPr>
            <p:nvPr/>
          </p:nvCxnSpPr>
          <p:spPr>
            <a:xfrm>
              <a:off x="7536170" y="4530090"/>
              <a:ext cx="0" cy="12573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1" name="Straight Connector 1150">
              <a:extLst>
                <a:ext uri="{FF2B5EF4-FFF2-40B4-BE49-F238E27FC236}">
                  <a16:creationId xmlns="" xmlns:a16="http://schemas.microsoft.com/office/drawing/2014/main" id="{36DF1C44-7731-47F9-876B-1D4BED7785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44740" y="4442460"/>
              <a:ext cx="769620" cy="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7" name="Straight Connector 1156">
              <a:extLst>
                <a:ext uri="{FF2B5EF4-FFF2-40B4-BE49-F238E27FC236}">
                  <a16:creationId xmlns="" xmlns:a16="http://schemas.microsoft.com/office/drawing/2014/main" id="{418C1F9B-097E-4A83-BD02-EA6748668286}"/>
                </a:ext>
              </a:extLst>
            </p:cNvPr>
            <p:cNvCxnSpPr>
              <a:cxnSpLocks/>
            </p:cNvCxnSpPr>
            <p:nvPr/>
          </p:nvCxnSpPr>
          <p:spPr>
            <a:xfrm>
              <a:off x="8205413" y="4442460"/>
              <a:ext cx="0" cy="20574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0" name="Straight Connector 1159">
              <a:extLst>
                <a:ext uri="{FF2B5EF4-FFF2-40B4-BE49-F238E27FC236}">
                  <a16:creationId xmlns="" xmlns:a16="http://schemas.microsoft.com/office/drawing/2014/main" id="{A23DA3D1-46C3-4717-B888-5842F3EC6E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1012" y="3889645"/>
              <a:ext cx="2484378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3" name="Straight Connector 1162">
              <a:extLst>
                <a:ext uri="{FF2B5EF4-FFF2-40B4-BE49-F238E27FC236}">
                  <a16:creationId xmlns="" xmlns:a16="http://schemas.microsoft.com/office/drawing/2014/main" id="{2A5EC0EA-9BA0-409B-95C3-249001C6BAB6}"/>
                </a:ext>
              </a:extLst>
            </p:cNvPr>
            <p:cNvCxnSpPr>
              <a:cxnSpLocks/>
            </p:cNvCxnSpPr>
            <p:nvPr/>
          </p:nvCxnSpPr>
          <p:spPr>
            <a:xfrm>
              <a:off x="8842752" y="3886200"/>
              <a:ext cx="0" cy="75057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6" name="Straight Connector 1165">
              <a:extLst>
                <a:ext uri="{FF2B5EF4-FFF2-40B4-BE49-F238E27FC236}">
                  <a16:creationId xmlns="" xmlns:a16="http://schemas.microsoft.com/office/drawing/2014/main" id="{1C62FA0F-A859-4AAE-B714-44238F25678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14186" y="3810716"/>
              <a:ext cx="269745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2" name="Straight Connector 1171">
              <a:extLst>
                <a:ext uri="{FF2B5EF4-FFF2-40B4-BE49-F238E27FC236}">
                  <a16:creationId xmlns="" xmlns:a16="http://schemas.microsoft.com/office/drawing/2014/main" id="{B80A1931-1158-4CD3-8D20-4015C86E4077}"/>
                </a:ext>
              </a:extLst>
            </p:cNvPr>
            <p:cNvCxnSpPr>
              <a:cxnSpLocks/>
            </p:cNvCxnSpPr>
            <p:nvPr/>
          </p:nvCxnSpPr>
          <p:spPr>
            <a:xfrm>
              <a:off x="9304046" y="3806792"/>
              <a:ext cx="0" cy="536608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4" name="Straight Connector 1173">
              <a:extLst>
                <a:ext uri="{FF2B5EF4-FFF2-40B4-BE49-F238E27FC236}">
                  <a16:creationId xmlns="" xmlns:a16="http://schemas.microsoft.com/office/drawing/2014/main" id="{C47E30B8-04C7-4951-8B46-4614E517B4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92616" y="4339590"/>
              <a:ext cx="28572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7" name="Straight Connector 1176">
              <a:extLst>
                <a:ext uri="{FF2B5EF4-FFF2-40B4-BE49-F238E27FC236}">
                  <a16:creationId xmlns="" xmlns:a16="http://schemas.microsoft.com/office/drawing/2014/main" id="{B3A07BDB-EB8D-4BB0-9576-66AE065D10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86622" y="4331970"/>
              <a:ext cx="0" cy="264361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4" name="Straight Connector 1183">
              <a:extLst>
                <a:ext uri="{FF2B5EF4-FFF2-40B4-BE49-F238E27FC236}">
                  <a16:creationId xmlns="" xmlns:a16="http://schemas.microsoft.com/office/drawing/2014/main" id="{628D2EB1-8364-4776-936D-E807C7F82D13}"/>
                </a:ext>
              </a:extLst>
            </p:cNvPr>
            <p:cNvCxnSpPr>
              <a:cxnSpLocks/>
            </p:cNvCxnSpPr>
            <p:nvPr/>
          </p:nvCxnSpPr>
          <p:spPr>
            <a:xfrm>
              <a:off x="9806800" y="3646170"/>
              <a:ext cx="0" cy="70104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7" name="Straight Connector 1186">
              <a:extLst>
                <a:ext uri="{FF2B5EF4-FFF2-40B4-BE49-F238E27FC236}">
                  <a16:creationId xmlns="" xmlns:a16="http://schemas.microsoft.com/office/drawing/2014/main" id="{011DE423-AB4D-4CCC-919A-044F2B3DDE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02990" y="4343400"/>
              <a:ext cx="461150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0" name="Straight Connector 1189">
              <a:extLst>
                <a:ext uri="{FF2B5EF4-FFF2-40B4-BE49-F238E27FC236}">
                  <a16:creationId xmlns="" xmlns:a16="http://schemas.microsoft.com/office/drawing/2014/main" id="{34BA6A74-8FAC-4167-B3C6-97DB5C9B12C9}"/>
                </a:ext>
              </a:extLst>
            </p:cNvPr>
            <p:cNvCxnSpPr>
              <a:cxnSpLocks/>
            </p:cNvCxnSpPr>
            <p:nvPr/>
          </p:nvCxnSpPr>
          <p:spPr>
            <a:xfrm>
              <a:off x="10271620" y="4335780"/>
              <a:ext cx="0" cy="27813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4" name="Straight Connector 1193">
              <a:extLst>
                <a:ext uri="{FF2B5EF4-FFF2-40B4-BE49-F238E27FC236}">
                  <a16:creationId xmlns="" xmlns:a16="http://schemas.microsoft.com/office/drawing/2014/main" id="{F006877F-3760-4651-91ED-458C867196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18052" y="3501390"/>
              <a:ext cx="123564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7" name="Straight Connector 1196">
              <a:extLst>
                <a:ext uri="{FF2B5EF4-FFF2-40B4-BE49-F238E27FC236}">
                  <a16:creationId xmlns="" xmlns:a16="http://schemas.microsoft.com/office/drawing/2014/main" id="{606B9EA3-3D00-4E38-BE6F-4D70727581B2}"/>
                </a:ext>
              </a:extLst>
            </p:cNvPr>
            <p:cNvCxnSpPr>
              <a:cxnSpLocks/>
            </p:cNvCxnSpPr>
            <p:nvPr/>
          </p:nvCxnSpPr>
          <p:spPr>
            <a:xfrm>
              <a:off x="10548682" y="3501447"/>
              <a:ext cx="0" cy="845763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9" name="Straight Connector 1198">
              <a:extLst>
                <a:ext uri="{FF2B5EF4-FFF2-40B4-BE49-F238E27FC236}">
                  <a16:creationId xmlns="" xmlns:a16="http://schemas.microsoft.com/office/drawing/2014/main" id="{3AC9D953-0DBF-4A4F-B75C-E029A2BF83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44872" y="4343400"/>
              <a:ext cx="40887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2" name="Straight Connector 1201">
              <a:extLst>
                <a:ext uri="{FF2B5EF4-FFF2-40B4-BE49-F238E27FC236}">
                  <a16:creationId xmlns="" xmlns:a16="http://schemas.microsoft.com/office/drawing/2014/main" id="{A83DF0FD-1B1A-4A9D-9563-0AA256C60D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53254" y="4335780"/>
              <a:ext cx="0" cy="260032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8" name="Straight Connector 1207">
              <a:extLst>
                <a:ext uri="{FF2B5EF4-FFF2-40B4-BE49-F238E27FC236}">
                  <a16:creationId xmlns="" xmlns:a16="http://schemas.microsoft.com/office/drawing/2014/main" id="{CE78F16F-77C2-4FFF-A689-43C0188695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138936" y="4347210"/>
              <a:ext cx="504424" cy="0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11" name="Straight Connector 1210">
              <a:extLst>
                <a:ext uri="{FF2B5EF4-FFF2-40B4-BE49-F238E27FC236}">
                  <a16:creationId xmlns="" xmlns:a16="http://schemas.microsoft.com/office/drawing/2014/main" id="{BCF95FD1-7DA3-4EAD-A21E-DCEEFEDC23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638974" y="4339590"/>
              <a:ext cx="0" cy="298906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555" name="Group 2554">
            <a:extLst>
              <a:ext uri="{FF2B5EF4-FFF2-40B4-BE49-F238E27FC236}">
                <a16:creationId xmlns="" xmlns:a16="http://schemas.microsoft.com/office/drawing/2014/main" id="{0045B66C-C1DB-4D09-85D7-0A122D24E1DC}"/>
              </a:ext>
            </a:extLst>
          </p:cNvPr>
          <p:cNvGrpSpPr/>
          <p:nvPr/>
        </p:nvGrpSpPr>
        <p:grpSpPr>
          <a:xfrm>
            <a:off x="199969" y="773770"/>
            <a:ext cx="567891" cy="390500"/>
            <a:chOff x="342975" y="669984"/>
            <a:chExt cx="567891" cy="390500"/>
          </a:xfrm>
        </p:grpSpPr>
        <p:pic>
          <p:nvPicPr>
            <p:cNvPr id="2556" name="Picture 2555">
              <a:extLst>
                <a:ext uri="{FF2B5EF4-FFF2-40B4-BE49-F238E27FC236}">
                  <a16:creationId xmlns="" xmlns:a16="http://schemas.microsoft.com/office/drawing/2014/main" id="{30CDC117-2850-4BEF-A422-D422F645A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557" name="TextBox 2556">
              <a:extLst>
                <a:ext uri="{FF2B5EF4-FFF2-40B4-BE49-F238E27FC236}">
                  <a16:creationId xmlns="" xmlns:a16="http://schemas.microsoft.com/office/drawing/2014/main" id="{EC903E2E-8417-4B3F-9B8A-6471EF2B616D}"/>
                </a:ext>
              </a:extLst>
            </p:cNvPr>
            <p:cNvSpPr txBox="1"/>
            <p:nvPr/>
          </p:nvSpPr>
          <p:spPr>
            <a:xfrm>
              <a:off x="342975" y="814263"/>
              <a:ext cx="5678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>
                  <a:latin typeface="Cambria" panose="02040503050406030204" pitchFamily="18" charset="0"/>
                </a:rPr>
                <a:t>Aceh</a:t>
              </a:r>
            </a:p>
          </p:txBody>
        </p:sp>
      </p:grpSp>
      <p:grpSp>
        <p:nvGrpSpPr>
          <p:cNvPr id="2559" name="Group 2558">
            <a:extLst>
              <a:ext uri="{FF2B5EF4-FFF2-40B4-BE49-F238E27FC236}">
                <a16:creationId xmlns="" xmlns:a16="http://schemas.microsoft.com/office/drawing/2014/main" id="{C7AAEF4F-B7D3-4E62-8EE7-EBACE2714017}"/>
              </a:ext>
            </a:extLst>
          </p:cNvPr>
          <p:cNvGrpSpPr/>
          <p:nvPr/>
        </p:nvGrpSpPr>
        <p:grpSpPr>
          <a:xfrm>
            <a:off x="913544" y="779071"/>
            <a:ext cx="567891" cy="371135"/>
            <a:chOff x="331048" y="673960"/>
            <a:chExt cx="567891" cy="371135"/>
          </a:xfrm>
        </p:grpSpPr>
        <p:pic>
          <p:nvPicPr>
            <p:cNvPr id="2560" name="Picture 2559">
              <a:extLst>
                <a:ext uri="{FF2B5EF4-FFF2-40B4-BE49-F238E27FC236}">
                  <a16:creationId xmlns="" xmlns:a16="http://schemas.microsoft.com/office/drawing/2014/main" id="{B679DF63-B619-4911-8C57-1671DFE9C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1" name="TextBox 2560">
              <a:extLst>
                <a:ext uri="{FF2B5EF4-FFF2-40B4-BE49-F238E27FC236}">
                  <a16:creationId xmlns="" xmlns:a16="http://schemas.microsoft.com/office/drawing/2014/main" id="{1A3FC3D9-9A26-43E4-A8F2-26486A9F94C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Sumut</a:t>
              </a:r>
              <a:r>
                <a:rPr lang="en-US" sz="900" b="1" dirty="0">
                  <a:latin typeface="Cambria" panose="02040503050406030204" pitchFamily="18" charset="0"/>
                </a:rPr>
                <a:t> </a:t>
              </a:r>
            </a:p>
          </p:txBody>
        </p:sp>
      </p:grpSp>
      <p:grpSp>
        <p:nvGrpSpPr>
          <p:cNvPr id="2563" name="Group 2562">
            <a:extLst>
              <a:ext uri="{FF2B5EF4-FFF2-40B4-BE49-F238E27FC236}">
                <a16:creationId xmlns="" xmlns:a16="http://schemas.microsoft.com/office/drawing/2014/main" id="{DD38D7AC-5F2D-4158-AC45-80C83C4074F6}"/>
              </a:ext>
            </a:extLst>
          </p:cNvPr>
          <p:cNvGrpSpPr/>
          <p:nvPr/>
        </p:nvGrpSpPr>
        <p:grpSpPr>
          <a:xfrm>
            <a:off x="1598682" y="772445"/>
            <a:ext cx="567891" cy="371135"/>
            <a:chOff x="331048" y="673960"/>
            <a:chExt cx="567891" cy="371135"/>
          </a:xfrm>
        </p:grpSpPr>
        <p:pic>
          <p:nvPicPr>
            <p:cNvPr id="2564" name="Picture 2563">
              <a:extLst>
                <a:ext uri="{FF2B5EF4-FFF2-40B4-BE49-F238E27FC236}">
                  <a16:creationId xmlns="" xmlns:a16="http://schemas.microsoft.com/office/drawing/2014/main" id="{C5E85E4A-14A3-49AB-9A4D-33D9EF142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5" name="TextBox 2564">
              <a:extLst>
                <a:ext uri="{FF2B5EF4-FFF2-40B4-BE49-F238E27FC236}">
                  <a16:creationId xmlns="" xmlns:a16="http://schemas.microsoft.com/office/drawing/2014/main" id="{2B1DD1E0-82A0-4E97-BCD6-8D607316CDE3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Riau</a:t>
              </a:r>
            </a:p>
          </p:txBody>
        </p:sp>
      </p:grpSp>
      <p:grpSp>
        <p:nvGrpSpPr>
          <p:cNvPr id="2567" name="Group 2566">
            <a:extLst>
              <a:ext uri="{FF2B5EF4-FFF2-40B4-BE49-F238E27FC236}">
                <a16:creationId xmlns="" xmlns:a16="http://schemas.microsoft.com/office/drawing/2014/main" id="{FDFC3C9F-6C9A-44B9-830F-A8147877F16F}"/>
              </a:ext>
            </a:extLst>
          </p:cNvPr>
          <p:cNvGrpSpPr/>
          <p:nvPr/>
        </p:nvGrpSpPr>
        <p:grpSpPr>
          <a:xfrm>
            <a:off x="2242190" y="777746"/>
            <a:ext cx="567891" cy="371135"/>
            <a:chOff x="331048" y="673960"/>
            <a:chExt cx="567891" cy="371135"/>
          </a:xfrm>
        </p:grpSpPr>
        <p:pic>
          <p:nvPicPr>
            <p:cNvPr id="2568" name="Picture 2567">
              <a:extLst>
                <a:ext uri="{FF2B5EF4-FFF2-40B4-BE49-F238E27FC236}">
                  <a16:creationId xmlns="" xmlns:a16="http://schemas.microsoft.com/office/drawing/2014/main" id="{C678B622-D313-497C-A526-EB7B909A5C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9" name="TextBox 2568">
              <a:extLst>
                <a:ext uri="{FF2B5EF4-FFF2-40B4-BE49-F238E27FC236}">
                  <a16:creationId xmlns="" xmlns:a16="http://schemas.microsoft.com/office/drawing/2014/main" id="{062B082D-168D-405A-AADC-A79690331A04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Jambi</a:t>
              </a:r>
            </a:p>
          </p:txBody>
        </p:sp>
      </p:grpSp>
      <p:grpSp>
        <p:nvGrpSpPr>
          <p:cNvPr id="2571" name="Group 2570">
            <a:extLst>
              <a:ext uri="{FF2B5EF4-FFF2-40B4-BE49-F238E27FC236}">
                <a16:creationId xmlns="" xmlns:a16="http://schemas.microsoft.com/office/drawing/2014/main" id="{B879A4AE-BA8E-4097-8A81-17667C1F983E}"/>
              </a:ext>
            </a:extLst>
          </p:cNvPr>
          <p:cNvGrpSpPr/>
          <p:nvPr/>
        </p:nvGrpSpPr>
        <p:grpSpPr>
          <a:xfrm>
            <a:off x="2961705" y="777745"/>
            <a:ext cx="567891" cy="371135"/>
            <a:chOff x="331048" y="673960"/>
            <a:chExt cx="567891" cy="371135"/>
          </a:xfrm>
        </p:grpSpPr>
        <p:pic>
          <p:nvPicPr>
            <p:cNvPr id="2572" name="Picture 2571">
              <a:extLst>
                <a:ext uri="{FF2B5EF4-FFF2-40B4-BE49-F238E27FC236}">
                  <a16:creationId xmlns="" xmlns:a16="http://schemas.microsoft.com/office/drawing/2014/main" id="{1C042F98-16C7-45BB-912F-11C338A67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3" name="TextBox 2572">
              <a:extLst>
                <a:ext uri="{FF2B5EF4-FFF2-40B4-BE49-F238E27FC236}">
                  <a16:creationId xmlns="" xmlns:a16="http://schemas.microsoft.com/office/drawing/2014/main" id="{025BEB38-F12D-4FC2-990D-9630107F9D9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Kepri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75" name="Group 2574">
            <a:extLst>
              <a:ext uri="{FF2B5EF4-FFF2-40B4-BE49-F238E27FC236}">
                <a16:creationId xmlns="" xmlns:a16="http://schemas.microsoft.com/office/drawing/2014/main" id="{E9FC234B-F0E9-420B-A3CB-EF71AD773203}"/>
              </a:ext>
            </a:extLst>
          </p:cNvPr>
          <p:cNvGrpSpPr/>
          <p:nvPr/>
        </p:nvGrpSpPr>
        <p:grpSpPr>
          <a:xfrm>
            <a:off x="3668765" y="771118"/>
            <a:ext cx="567891" cy="371135"/>
            <a:chOff x="356169" y="673960"/>
            <a:chExt cx="567891" cy="371135"/>
          </a:xfrm>
        </p:grpSpPr>
        <p:pic>
          <p:nvPicPr>
            <p:cNvPr id="2576" name="Picture 2575">
              <a:extLst>
                <a:ext uri="{FF2B5EF4-FFF2-40B4-BE49-F238E27FC236}">
                  <a16:creationId xmlns="" xmlns:a16="http://schemas.microsoft.com/office/drawing/2014/main" id="{B002134C-B8E1-4308-9771-91864954B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7" name="TextBox 2576">
              <a:extLst>
                <a:ext uri="{FF2B5EF4-FFF2-40B4-BE49-F238E27FC236}">
                  <a16:creationId xmlns="" xmlns:a16="http://schemas.microsoft.com/office/drawing/2014/main" id="{88BA29F5-DC0C-4562-BA62-868D4F5700C2}"/>
                </a:ext>
              </a:extLst>
            </p:cNvPr>
            <p:cNvSpPr txBox="1"/>
            <p:nvPr/>
          </p:nvSpPr>
          <p:spPr>
            <a:xfrm>
              <a:off x="356169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79" name="Group 2578">
            <a:extLst>
              <a:ext uri="{FF2B5EF4-FFF2-40B4-BE49-F238E27FC236}">
                <a16:creationId xmlns="" xmlns:a16="http://schemas.microsoft.com/office/drawing/2014/main" id="{3FD345E5-601A-47A2-9384-2AED190F8C6B}"/>
              </a:ext>
            </a:extLst>
          </p:cNvPr>
          <p:cNvGrpSpPr/>
          <p:nvPr/>
        </p:nvGrpSpPr>
        <p:grpSpPr>
          <a:xfrm>
            <a:off x="4339387" y="768313"/>
            <a:ext cx="567891" cy="381892"/>
            <a:chOff x="325669" y="673960"/>
            <a:chExt cx="567891" cy="381892"/>
          </a:xfrm>
        </p:grpSpPr>
        <p:pic>
          <p:nvPicPr>
            <p:cNvPr id="2580" name="Picture 2579">
              <a:extLst>
                <a:ext uri="{FF2B5EF4-FFF2-40B4-BE49-F238E27FC236}">
                  <a16:creationId xmlns="" xmlns:a16="http://schemas.microsoft.com/office/drawing/2014/main" id="{73D8D630-30D6-46B9-A520-99373C2004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1" name="TextBox 2580">
              <a:extLst>
                <a:ext uri="{FF2B5EF4-FFF2-40B4-BE49-F238E27FC236}">
                  <a16:creationId xmlns="" xmlns:a16="http://schemas.microsoft.com/office/drawing/2014/main" id="{DDCA8382-899C-42D9-8B15-2CDA43A44AB1}"/>
                </a:ext>
              </a:extLst>
            </p:cNvPr>
            <p:cNvSpPr txBox="1"/>
            <p:nvPr/>
          </p:nvSpPr>
          <p:spPr>
            <a:xfrm>
              <a:off x="325669" y="825020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Babel</a:t>
              </a:r>
            </a:p>
          </p:txBody>
        </p:sp>
      </p:grpSp>
      <p:grpSp>
        <p:nvGrpSpPr>
          <p:cNvPr id="2583" name="Group 2582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5020627" y="775094"/>
            <a:ext cx="567891" cy="371135"/>
            <a:chOff x="331048" y="673960"/>
            <a:chExt cx="567891" cy="371135"/>
          </a:xfrm>
        </p:grpSpPr>
        <p:pic>
          <p:nvPicPr>
            <p:cNvPr id="2584" name="Picture 2583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5" name="TextBox 2584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87" name="Group 2586">
            <a:extLst>
              <a:ext uri="{FF2B5EF4-FFF2-40B4-BE49-F238E27FC236}">
                <a16:creationId xmlns="" xmlns:a16="http://schemas.microsoft.com/office/drawing/2014/main" id="{308567DE-0428-46B5-947F-13C309DCC97F}"/>
              </a:ext>
            </a:extLst>
          </p:cNvPr>
          <p:cNvGrpSpPr/>
          <p:nvPr/>
        </p:nvGrpSpPr>
        <p:grpSpPr>
          <a:xfrm>
            <a:off x="5652514" y="775094"/>
            <a:ext cx="596675" cy="376159"/>
            <a:chOff x="341096" y="673960"/>
            <a:chExt cx="596675" cy="376159"/>
          </a:xfrm>
        </p:grpSpPr>
        <p:pic>
          <p:nvPicPr>
            <p:cNvPr id="2588" name="Picture 2587">
              <a:extLst>
                <a:ext uri="{FF2B5EF4-FFF2-40B4-BE49-F238E27FC236}">
                  <a16:creationId xmlns="" xmlns:a16="http://schemas.microsoft.com/office/drawing/2014/main" id="{C2A3CFA9-E2D9-4A73-928B-53551B1C6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9" name="TextBox 2588">
              <a:extLst>
                <a:ext uri="{FF2B5EF4-FFF2-40B4-BE49-F238E27FC236}">
                  <a16:creationId xmlns="" xmlns:a16="http://schemas.microsoft.com/office/drawing/2014/main" id="{1BF9B26F-E364-4B67-B4B0-5FF40B468BB2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1" name="Group 2590">
            <a:extLst>
              <a:ext uri="{FF2B5EF4-FFF2-40B4-BE49-F238E27FC236}">
                <a16:creationId xmlns="" xmlns:a16="http://schemas.microsoft.com/office/drawing/2014/main" id="{BF6109C0-81D1-4C85-9993-1A6C44481AFA}"/>
              </a:ext>
            </a:extLst>
          </p:cNvPr>
          <p:cNvGrpSpPr/>
          <p:nvPr/>
        </p:nvGrpSpPr>
        <p:grpSpPr>
          <a:xfrm>
            <a:off x="6347714" y="772444"/>
            <a:ext cx="567891" cy="371135"/>
            <a:chOff x="331048" y="673960"/>
            <a:chExt cx="567891" cy="371135"/>
          </a:xfrm>
        </p:grpSpPr>
        <p:pic>
          <p:nvPicPr>
            <p:cNvPr id="2592" name="Picture 2591">
              <a:extLst>
                <a:ext uri="{FF2B5EF4-FFF2-40B4-BE49-F238E27FC236}">
                  <a16:creationId xmlns="" xmlns:a16="http://schemas.microsoft.com/office/drawing/2014/main" id="{2592765A-04D2-464E-BD50-193019460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93" name="TextBox 2592">
              <a:extLst>
                <a:ext uri="{FF2B5EF4-FFF2-40B4-BE49-F238E27FC236}">
                  <a16:creationId xmlns="" xmlns:a16="http://schemas.microsoft.com/office/drawing/2014/main" id="{A7046B10-BFED-414B-9DEE-7D47503C804B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5" name="Group 2594">
            <a:extLst>
              <a:ext uri="{FF2B5EF4-FFF2-40B4-BE49-F238E27FC236}">
                <a16:creationId xmlns="" xmlns:a16="http://schemas.microsoft.com/office/drawing/2014/main" id="{3A53670D-3202-4814-8D20-916627CF177C}"/>
              </a:ext>
            </a:extLst>
          </p:cNvPr>
          <p:cNvGrpSpPr/>
          <p:nvPr/>
        </p:nvGrpSpPr>
        <p:grpSpPr>
          <a:xfrm>
            <a:off x="7001305" y="772366"/>
            <a:ext cx="660387" cy="381892"/>
            <a:chOff x="300904" y="663203"/>
            <a:chExt cx="660387" cy="381892"/>
          </a:xfrm>
        </p:grpSpPr>
        <p:pic>
          <p:nvPicPr>
            <p:cNvPr id="2596" name="Picture 2595">
              <a:extLst>
                <a:ext uri="{FF2B5EF4-FFF2-40B4-BE49-F238E27FC236}">
                  <a16:creationId xmlns="" xmlns:a16="http://schemas.microsoft.com/office/drawing/2014/main" id="{1D77F44D-CE0D-42F2-8496-DFD59053A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63203"/>
              <a:ext cx="469306" cy="277907"/>
            </a:xfrm>
            <a:prstGeom prst="rect">
              <a:avLst/>
            </a:prstGeom>
          </p:spPr>
        </p:pic>
        <p:sp>
          <p:nvSpPr>
            <p:cNvPr id="2597" name="TextBox 2596">
              <a:extLst>
                <a:ext uri="{FF2B5EF4-FFF2-40B4-BE49-F238E27FC236}">
                  <a16:creationId xmlns="" xmlns:a16="http://schemas.microsoft.com/office/drawing/2014/main" id="{1E368A33-A0FC-48CE-A246-41A29C6B6DE9}"/>
                </a:ext>
              </a:extLst>
            </p:cNvPr>
            <p:cNvSpPr txBox="1"/>
            <p:nvPr/>
          </p:nvSpPr>
          <p:spPr>
            <a:xfrm>
              <a:off x="300904" y="814263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Kaltara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9" name="Group 2598">
            <a:extLst>
              <a:ext uri="{FF2B5EF4-FFF2-40B4-BE49-F238E27FC236}">
                <a16:creationId xmlns="" xmlns:a16="http://schemas.microsoft.com/office/drawing/2014/main" id="{E6A2AA6E-11C4-4C80-BCF2-D035ADC08149}"/>
              </a:ext>
            </a:extLst>
          </p:cNvPr>
          <p:cNvGrpSpPr/>
          <p:nvPr/>
        </p:nvGrpSpPr>
        <p:grpSpPr>
          <a:xfrm>
            <a:off x="7755641" y="773690"/>
            <a:ext cx="567891" cy="371135"/>
            <a:chOff x="331048" y="673960"/>
            <a:chExt cx="567891" cy="371135"/>
          </a:xfrm>
        </p:grpSpPr>
        <p:pic>
          <p:nvPicPr>
            <p:cNvPr id="2600" name="Picture 2599">
              <a:extLst>
                <a:ext uri="{FF2B5EF4-FFF2-40B4-BE49-F238E27FC236}">
                  <a16:creationId xmlns="" xmlns:a16="http://schemas.microsoft.com/office/drawing/2014/main" id="{4E8C0D22-E2B1-427F-B741-557A9A453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1" name="TextBox 2600">
              <a:extLst>
                <a:ext uri="{FF2B5EF4-FFF2-40B4-BE49-F238E27FC236}">
                  <a16:creationId xmlns="" xmlns:a16="http://schemas.microsoft.com/office/drawing/2014/main" id="{4D04DD5A-89ED-44B8-A585-8D140378778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03" name="Group 2602">
            <a:extLst>
              <a:ext uri="{FF2B5EF4-FFF2-40B4-BE49-F238E27FC236}">
                <a16:creationId xmlns="" xmlns:a16="http://schemas.microsoft.com/office/drawing/2014/main" id="{A533AEC6-22B2-47E8-9F42-24F1684441D0}"/>
              </a:ext>
            </a:extLst>
          </p:cNvPr>
          <p:cNvGrpSpPr/>
          <p:nvPr/>
        </p:nvGrpSpPr>
        <p:grpSpPr>
          <a:xfrm>
            <a:off x="8407101" y="780394"/>
            <a:ext cx="649977" cy="371135"/>
            <a:chOff x="297371" y="673960"/>
            <a:chExt cx="649977" cy="371135"/>
          </a:xfrm>
        </p:grpSpPr>
        <p:pic>
          <p:nvPicPr>
            <p:cNvPr id="2604" name="Picture 2603">
              <a:extLst>
                <a:ext uri="{FF2B5EF4-FFF2-40B4-BE49-F238E27FC236}">
                  <a16:creationId xmlns="" xmlns:a16="http://schemas.microsoft.com/office/drawing/2014/main" id="{C0741BF9-2F56-4F00-B8D6-23D81B103A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5" name="TextBox 2604">
              <a:extLst>
                <a:ext uri="{FF2B5EF4-FFF2-40B4-BE49-F238E27FC236}">
                  <a16:creationId xmlns="" xmlns:a16="http://schemas.microsoft.com/office/drawing/2014/main" id="{CE09D742-F8B6-427F-A54B-0C220ADA0C49}"/>
                </a:ext>
              </a:extLst>
            </p:cNvPr>
            <p:cNvSpPr txBox="1"/>
            <p:nvPr/>
          </p:nvSpPr>
          <p:spPr>
            <a:xfrm>
              <a:off x="297371" y="814263"/>
              <a:ext cx="64997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07" name="Group 2606">
            <a:extLst>
              <a:ext uri="{FF2B5EF4-FFF2-40B4-BE49-F238E27FC236}">
                <a16:creationId xmlns="" xmlns:a16="http://schemas.microsoft.com/office/drawing/2014/main" id="{69A8B968-B964-4801-88D1-1088D0F053C5}"/>
              </a:ext>
            </a:extLst>
          </p:cNvPr>
          <p:cNvGrpSpPr/>
          <p:nvPr/>
        </p:nvGrpSpPr>
        <p:grpSpPr>
          <a:xfrm>
            <a:off x="9014909" y="778992"/>
            <a:ext cx="785308" cy="380120"/>
            <a:chOff x="238906" y="673960"/>
            <a:chExt cx="785308" cy="380120"/>
          </a:xfrm>
        </p:grpSpPr>
        <p:pic>
          <p:nvPicPr>
            <p:cNvPr id="2608" name="Picture 2607">
              <a:extLst>
                <a:ext uri="{FF2B5EF4-FFF2-40B4-BE49-F238E27FC236}">
                  <a16:creationId xmlns="" xmlns:a16="http://schemas.microsoft.com/office/drawing/2014/main" id="{6BD69B44-46F9-46E6-BDB8-93D11E14E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9" name="TextBox 2608">
              <a:extLst>
                <a:ext uri="{FF2B5EF4-FFF2-40B4-BE49-F238E27FC236}">
                  <a16:creationId xmlns="" xmlns:a16="http://schemas.microsoft.com/office/drawing/2014/main" id="{E6C03E94-1487-43AD-9C08-4761ECB41AB2}"/>
                </a:ext>
              </a:extLst>
            </p:cNvPr>
            <p:cNvSpPr txBox="1"/>
            <p:nvPr/>
          </p:nvSpPr>
          <p:spPr>
            <a:xfrm>
              <a:off x="238906" y="823248"/>
              <a:ext cx="78530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Gorontalo</a:t>
              </a:r>
            </a:p>
          </p:txBody>
        </p:sp>
      </p:grpSp>
      <p:grpSp>
        <p:nvGrpSpPr>
          <p:cNvPr id="2611" name="Group 2610">
            <a:extLst>
              <a:ext uri="{FF2B5EF4-FFF2-40B4-BE49-F238E27FC236}">
                <a16:creationId xmlns="" xmlns:a16="http://schemas.microsoft.com/office/drawing/2014/main" id="{C69A8A5E-71F3-4157-B475-940244FE995D}"/>
              </a:ext>
            </a:extLst>
          </p:cNvPr>
          <p:cNvGrpSpPr/>
          <p:nvPr/>
        </p:nvGrpSpPr>
        <p:grpSpPr>
          <a:xfrm>
            <a:off x="9800138" y="776341"/>
            <a:ext cx="567891" cy="388388"/>
            <a:chOff x="331048" y="673960"/>
            <a:chExt cx="567891" cy="388388"/>
          </a:xfrm>
        </p:grpSpPr>
        <p:pic>
          <p:nvPicPr>
            <p:cNvPr id="2612" name="Picture 2611">
              <a:extLst>
                <a:ext uri="{FF2B5EF4-FFF2-40B4-BE49-F238E27FC236}">
                  <a16:creationId xmlns="" xmlns:a16="http://schemas.microsoft.com/office/drawing/2014/main" id="{344EFE95-4172-497E-9C0D-6A07DC81E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13" name="TextBox 2612">
              <a:extLst>
                <a:ext uri="{FF2B5EF4-FFF2-40B4-BE49-F238E27FC236}">
                  <a16:creationId xmlns="" xmlns:a16="http://schemas.microsoft.com/office/drawing/2014/main" id="{B44BB898-7FD6-4BD0-8A4B-E054BCBE0D6D}"/>
                </a:ext>
              </a:extLst>
            </p:cNvPr>
            <p:cNvSpPr txBox="1"/>
            <p:nvPr/>
          </p:nvSpPr>
          <p:spPr>
            <a:xfrm>
              <a:off x="331048" y="83151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Sulut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617" name="TextBox 2616">
            <a:extLst>
              <a:ext uri="{FF2B5EF4-FFF2-40B4-BE49-F238E27FC236}">
                <a16:creationId xmlns="" xmlns:a16="http://schemas.microsoft.com/office/drawing/2014/main" id="{24EDDE52-1A7F-47CB-8BEA-0086DDC8DB56}"/>
              </a:ext>
            </a:extLst>
          </p:cNvPr>
          <p:cNvSpPr txBox="1"/>
          <p:nvPr/>
        </p:nvSpPr>
        <p:spPr>
          <a:xfrm>
            <a:off x="10344795" y="946780"/>
            <a:ext cx="8270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Maluku Utara</a:t>
            </a:r>
          </a:p>
        </p:txBody>
      </p:sp>
      <p:sp>
        <p:nvSpPr>
          <p:cNvPr id="2620" name="TextBox 2619">
            <a:extLst>
              <a:ext uri="{FF2B5EF4-FFF2-40B4-BE49-F238E27FC236}">
                <a16:creationId xmlns="" xmlns:a16="http://schemas.microsoft.com/office/drawing/2014/main" id="{3E655788-2D81-4DA0-9DF0-33AFF96FB8F3}"/>
              </a:ext>
            </a:extLst>
          </p:cNvPr>
          <p:cNvSpPr txBox="1"/>
          <p:nvPr/>
        </p:nvSpPr>
        <p:spPr>
          <a:xfrm>
            <a:off x="11059448" y="940154"/>
            <a:ext cx="7749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Papua Barat</a:t>
            </a:r>
          </a:p>
        </p:txBody>
      </p:sp>
      <p:grpSp>
        <p:nvGrpSpPr>
          <p:cNvPr id="2621" name="Group 2620">
            <a:extLst>
              <a:ext uri="{FF2B5EF4-FFF2-40B4-BE49-F238E27FC236}">
                <a16:creationId xmlns="" xmlns:a16="http://schemas.microsoft.com/office/drawing/2014/main" id="{2D0E7CAE-FE31-4ADB-9CC9-3021BF69C6F5}"/>
              </a:ext>
            </a:extLst>
          </p:cNvPr>
          <p:cNvGrpSpPr/>
          <p:nvPr/>
        </p:nvGrpSpPr>
        <p:grpSpPr>
          <a:xfrm>
            <a:off x="327546" y="4422654"/>
            <a:ext cx="624205" cy="383062"/>
            <a:chOff x="327604" y="669984"/>
            <a:chExt cx="624205" cy="383062"/>
          </a:xfrm>
        </p:grpSpPr>
        <p:pic>
          <p:nvPicPr>
            <p:cNvPr id="2622" name="Picture 2621">
              <a:extLst>
                <a:ext uri="{FF2B5EF4-FFF2-40B4-BE49-F238E27FC236}">
                  <a16:creationId xmlns="" xmlns:a16="http://schemas.microsoft.com/office/drawing/2014/main" id="{ADBA0BED-6D29-4ECD-B765-9E33AD03A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623" name="TextBox 2622">
              <a:extLst>
                <a:ext uri="{FF2B5EF4-FFF2-40B4-BE49-F238E27FC236}">
                  <a16:creationId xmlns="" xmlns:a16="http://schemas.microsoft.com/office/drawing/2014/main" id="{4671AF56-14D7-457A-9EDF-F4498342943D}"/>
                </a:ext>
              </a:extLst>
            </p:cNvPr>
            <p:cNvSpPr txBox="1"/>
            <p:nvPr/>
          </p:nvSpPr>
          <p:spPr>
            <a:xfrm>
              <a:off x="327604" y="822214"/>
              <a:ext cx="6242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24" name="Group 2623">
            <a:extLst>
              <a:ext uri="{FF2B5EF4-FFF2-40B4-BE49-F238E27FC236}">
                <a16:creationId xmlns="" xmlns:a16="http://schemas.microsoft.com/office/drawing/2014/main" id="{6969C723-FE0C-4837-8735-35B26510FABB}"/>
              </a:ext>
            </a:extLst>
          </p:cNvPr>
          <p:cNvGrpSpPr/>
          <p:nvPr/>
        </p:nvGrpSpPr>
        <p:grpSpPr>
          <a:xfrm>
            <a:off x="931556" y="4427955"/>
            <a:ext cx="712999" cy="393515"/>
            <a:chOff x="250448" y="673960"/>
            <a:chExt cx="712999" cy="393515"/>
          </a:xfrm>
        </p:grpSpPr>
        <p:pic>
          <p:nvPicPr>
            <p:cNvPr id="2625" name="Picture 2624">
              <a:extLst>
                <a:ext uri="{FF2B5EF4-FFF2-40B4-BE49-F238E27FC236}">
                  <a16:creationId xmlns="" xmlns:a16="http://schemas.microsoft.com/office/drawing/2014/main" id="{00C7A9FB-970D-45DB-BCE0-57FA3FC6C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6" name="TextBox 2625">
              <a:extLst>
                <a:ext uri="{FF2B5EF4-FFF2-40B4-BE49-F238E27FC236}">
                  <a16:creationId xmlns="" xmlns:a16="http://schemas.microsoft.com/office/drawing/2014/main" id="{E4974A40-8750-4934-95EA-1690AF9ECC3A}"/>
                </a:ext>
              </a:extLst>
            </p:cNvPr>
            <p:cNvSpPr txBox="1"/>
            <p:nvPr/>
          </p:nvSpPr>
          <p:spPr>
            <a:xfrm>
              <a:off x="250448" y="836643"/>
              <a:ext cx="712999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Bengkulu </a:t>
              </a:r>
            </a:p>
          </p:txBody>
        </p:sp>
      </p:grpSp>
      <p:grpSp>
        <p:nvGrpSpPr>
          <p:cNvPr id="2627" name="Group 2626">
            <a:extLst>
              <a:ext uri="{FF2B5EF4-FFF2-40B4-BE49-F238E27FC236}">
                <a16:creationId xmlns="" xmlns:a16="http://schemas.microsoft.com/office/drawing/2014/main" id="{32993904-5B18-4E77-AA37-CB893523613B}"/>
              </a:ext>
            </a:extLst>
          </p:cNvPr>
          <p:cNvGrpSpPr/>
          <p:nvPr/>
        </p:nvGrpSpPr>
        <p:grpSpPr>
          <a:xfrm>
            <a:off x="1642511" y="4421329"/>
            <a:ext cx="684431" cy="396712"/>
            <a:chOff x="276265" y="673960"/>
            <a:chExt cx="684431" cy="396712"/>
          </a:xfrm>
        </p:grpSpPr>
        <p:pic>
          <p:nvPicPr>
            <p:cNvPr id="2628" name="Picture 2627">
              <a:extLst>
                <a:ext uri="{FF2B5EF4-FFF2-40B4-BE49-F238E27FC236}">
                  <a16:creationId xmlns="" xmlns:a16="http://schemas.microsoft.com/office/drawing/2014/main" id="{56D71E99-BD27-4A23-A868-9231AE019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9" name="TextBox 2628">
              <a:extLst>
                <a:ext uri="{FF2B5EF4-FFF2-40B4-BE49-F238E27FC236}">
                  <a16:creationId xmlns="" xmlns:a16="http://schemas.microsoft.com/office/drawing/2014/main" id="{87461F07-ED5C-4FB5-A2D8-F30ADF588BB4}"/>
                </a:ext>
              </a:extLst>
            </p:cNvPr>
            <p:cNvSpPr txBox="1"/>
            <p:nvPr/>
          </p:nvSpPr>
          <p:spPr>
            <a:xfrm>
              <a:off x="276265" y="839840"/>
              <a:ext cx="68443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Lampung</a:t>
              </a:r>
            </a:p>
          </p:txBody>
        </p:sp>
      </p:grpSp>
      <p:grpSp>
        <p:nvGrpSpPr>
          <p:cNvPr id="2630" name="Group 2629">
            <a:extLst>
              <a:ext uri="{FF2B5EF4-FFF2-40B4-BE49-F238E27FC236}">
                <a16:creationId xmlns="" xmlns:a16="http://schemas.microsoft.com/office/drawing/2014/main" id="{263CEFAD-1B2F-4F92-A7E9-6FD1C97605D6}"/>
              </a:ext>
            </a:extLst>
          </p:cNvPr>
          <p:cNvGrpSpPr/>
          <p:nvPr/>
        </p:nvGrpSpPr>
        <p:grpSpPr>
          <a:xfrm>
            <a:off x="2384849" y="4426630"/>
            <a:ext cx="567891" cy="383924"/>
            <a:chOff x="337442" y="673960"/>
            <a:chExt cx="567891" cy="383924"/>
          </a:xfrm>
        </p:grpSpPr>
        <p:pic>
          <p:nvPicPr>
            <p:cNvPr id="2631" name="Picture 2630">
              <a:extLst>
                <a:ext uri="{FF2B5EF4-FFF2-40B4-BE49-F238E27FC236}">
                  <a16:creationId xmlns="" xmlns:a16="http://schemas.microsoft.com/office/drawing/2014/main" id="{BDB11E13-0DCD-437B-9549-C7BD2FFB05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2" name="TextBox 2631">
              <a:extLst>
                <a:ext uri="{FF2B5EF4-FFF2-40B4-BE49-F238E27FC236}">
                  <a16:creationId xmlns="" xmlns:a16="http://schemas.microsoft.com/office/drawing/2014/main" id="{1B2459B0-86C1-4167-951E-AAFAB2F7A66E}"/>
                </a:ext>
              </a:extLst>
            </p:cNvPr>
            <p:cNvSpPr txBox="1"/>
            <p:nvPr/>
          </p:nvSpPr>
          <p:spPr>
            <a:xfrm>
              <a:off x="337442" y="82705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Banten</a:t>
              </a:r>
            </a:p>
          </p:txBody>
        </p:sp>
      </p:grpSp>
      <p:grpSp>
        <p:nvGrpSpPr>
          <p:cNvPr id="2633" name="Group 2632">
            <a:extLst>
              <a:ext uri="{FF2B5EF4-FFF2-40B4-BE49-F238E27FC236}">
                <a16:creationId xmlns="" xmlns:a16="http://schemas.microsoft.com/office/drawing/2014/main" id="{496E425B-B9C6-47F5-B78D-F2333D816845}"/>
              </a:ext>
            </a:extLst>
          </p:cNvPr>
          <p:cNvGrpSpPr/>
          <p:nvPr/>
        </p:nvGrpSpPr>
        <p:grpSpPr>
          <a:xfrm>
            <a:off x="3070218" y="4426629"/>
            <a:ext cx="567891" cy="371135"/>
            <a:chOff x="331048" y="673960"/>
            <a:chExt cx="567891" cy="371135"/>
          </a:xfrm>
        </p:grpSpPr>
        <p:pic>
          <p:nvPicPr>
            <p:cNvPr id="2634" name="Picture 2633">
              <a:extLst>
                <a:ext uri="{FF2B5EF4-FFF2-40B4-BE49-F238E27FC236}">
                  <a16:creationId xmlns="" xmlns:a16="http://schemas.microsoft.com/office/drawing/2014/main" id="{58AA3A6C-1330-4655-8AA4-3B6D06E509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5" name="TextBox 2634">
              <a:extLst>
                <a:ext uri="{FF2B5EF4-FFF2-40B4-BE49-F238E27FC236}">
                  <a16:creationId xmlns="" xmlns:a16="http://schemas.microsoft.com/office/drawing/2014/main" id="{026618CF-EEA0-4607-9CD4-5181943D4B0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DKI</a:t>
              </a:r>
            </a:p>
          </p:txBody>
        </p:sp>
      </p:grpSp>
      <p:grpSp>
        <p:nvGrpSpPr>
          <p:cNvPr id="2636" name="Group 2635">
            <a:extLst>
              <a:ext uri="{FF2B5EF4-FFF2-40B4-BE49-F238E27FC236}">
                <a16:creationId xmlns="" xmlns:a16="http://schemas.microsoft.com/office/drawing/2014/main" id="{C282EA07-F607-445C-9EE3-A8290A3C1BEE}"/>
              </a:ext>
            </a:extLst>
          </p:cNvPr>
          <p:cNvGrpSpPr/>
          <p:nvPr/>
        </p:nvGrpSpPr>
        <p:grpSpPr>
          <a:xfrm>
            <a:off x="3827590" y="4420002"/>
            <a:ext cx="567891" cy="384783"/>
            <a:chOff x="335697" y="673960"/>
            <a:chExt cx="567891" cy="384783"/>
          </a:xfrm>
        </p:grpSpPr>
        <p:pic>
          <p:nvPicPr>
            <p:cNvPr id="2637" name="Picture 2636">
              <a:extLst>
                <a:ext uri="{FF2B5EF4-FFF2-40B4-BE49-F238E27FC236}">
                  <a16:creationId xmlns="" xmlns:a16="http://schemas.microsoft.com/office/drawing/2014/main" id="{505E5EF5-8AF0-451E-95B9-ED8515462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8" name="TextBox 2637">
              <a:extLst>
                <a:ext uri="{FF2B5EF4-FFF2-40B4-BE49-F238E27FC236}">
                  <a16:creationId xmlns="" xmlns:a16="http://schemas.microsoft.com/office/drawing/2014/main" id="{C6A55D4F-2DE1-48EE-8A45-950253AD17BA}"/>
                </a:ext>
              </a:extLst>
            </p:cNvPr>
            <p:cNvSpPr txBox="1"/>
            <p:nvPr/>
          </p:nvSpPr>
          <p:spPr>
            <a:xfrm>
              <a:off x="335697" y="827911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39" name="Group 2638">
            <a:extLst>
              <a:ext uri="{FF2B5EF4-FFF2-40B4-BE49-F238E27FC236}">
                <a16:creationId xmlns="" xmlns:a16="http://schemas.microsoft.com/office/drawing/2014/main" id="{AC628388-DB3B-4574-9B2D-F2CDA8286E96}"/>
              </a:ext>
            </a:extLst>
          </p:cNvPr>
          <p:cNvGrpSpPr/>
          <p:nvPr/>
        </p:nvGrpSpPr>
        <p:grpSpPr>
          <a:xfrm>
            <a:off x="4518681" y="4427954"/>
            <a:ext cx="567891" cy="371135"/>
            <a:chOff x="331048" y="673960"/>
            <a:chExt cx="567891" cy="371135"/>
          </a:xfrm>
        </p:grpSpPr>
        <p:pic>
          <p:nvPicPr>
            <p:cNvPr id="2640" name="Picture 2639">
              <a:extLst>
                <a:ext uri="{FF2B5EF4-FFF2-40B4-BE49-F238E27FC236}">
                  <a16:creationId xmlns="" xmlns:a16="http://schemas.microsoft.com/office/drawing/2014/main" id="{C38CAB3C-706B-4C94-B1B9-47F69EA64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1" name="TextBox 2640">
              <a:extLst>
                <a:ext uri="{FF2B5EF4-FFF2-40B4-BE49-F238E27FC236}">
                  <a16:creationId xmlns="" xmlns:a16="http://schemas.microsoft.com/office/drawing/2014/main" id="{F1881B5C-5982-4BAE-83F0-DA752A8D6D8E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2" name="Group 2641">
            <a:extLst>
              <a:ext uri="{FF2B5EF4-FFF2-40B4-BE49-F238E27FC236}">
                <a16:creationId xmlns="" xmlns:a16="http://schemas.microsoft.com/office/drawing/2014/main" id="{B549D6A5-3891-4428-8A9E-E22AD5D82940}"/>
              </a:ext>
            </a:extLst>
          </p:cNvPr>
          <p:cNvGrpSpPr/>
          <p:nvPr/>
        </p:nvGrpSpPr>
        <p:grpSpPr>
          <a:xfrm>
            <a:off x="5194542" y="4423978"/>
            <a:ext cx="567891" cy="377959"/>
            <a:chOff x="331048" y="673960"/>
            <a:chExt cx="567891" cy="377959"/>
          </a:xfrm>
        </p:grpSpPr>
        <p:pic>
          <p:nvPicPr>
            <p:cNvPr id="2643" name="Picture 2642">
              <a:extLst>
                <a:ext uri="{FF2B5EF4-FFF2-40B4-BE49-F238E27FC236}">
                  <a16:creationId xmlns="" xmlns:a16="http://schemas.microsoft.com/office/drawing/2014/main" id="{8D7B118D-532E-460E-82DF-3ACAA25CD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4" name="TextBox 2643">
              <a:extLst>
                <a:ext uri="{FF2B5EF4-FFF2-40B4-BE49-F238E27FC236}">
                  <a16:creationId xmlns="" xmlns:a16="http://schemas.microsoft.com/office/drawing/2014/main" id="{ED850EEC-3C99-4DEC-B4A9-81799B21EEBF}"/>
                </a:ext>
              </a:extLst>
            </p:cNvPr>
            <p:cNvSpPr txBox="1"/>
            <p:nvPr/>
          </p:nvSpPr>
          <p:spPr>
            <a:xfrm>
              <a:off x="331048" y="821087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D.I.Y</a:t>
              </a:r>
            </a:p>
          </p:txBody>
        </p:sp>
      </p:grpSp>
      <p:grpSp>
        <p:nvGrpSpPr>
          <p:cNvPr id="2645" name="Group 2644">
            <a:extLst>
              <a:ext uri="{FF2B5EF4-FFF2-40B4-BE49-F238E27FC236}">
                <a16:creationId xmlns="" xmlns:a16="http://schemas.microsoft.com/office/drawing/2014/main" id="{FF0621AE-ECCA-4209-892F-A04FB12032E1}"/>
              </a:ext>
            </a:extLst>
          </p:cNvPr>
          <p:cNvGrpSpPr/>
          <p:nvPr/>
        </p:nvGrpSpPr>
        <p:grpSpPr>
          <a:xfrm>
            <a:off x="5896353" y="4430802"/>
            <a:ext cx="596675" cy="376159"/>
            <a:chOff x="341096" y="673960"/>
            <a:chExt cx="596675" cy="376159"/>
          </a:xfrm>
        </p:grpSpPr>
        <p:pic>
          <p:nvPicPr>
            <p:cNvPr id="2646" name="Picture 2645">
              <a:extLst>
                <a:ext uri="{FF2B5EF4-FFF2-40B4-BE49-F238E27FC236}">
                  <a16:creationId xmlns="" xmlns:a16="http://schemas.microsoft.com/office/drawing/2014/main" id="{FC7AEFBB-1418-4C56-A530-D90B2CA0A2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7" name="TextBox 2646">
              <a:extLst>
                <a:ext uri="{FF2B5EF4-FFF2-40B4-BE49-F238E27FC236}">
                  <a16:creationId xmlns="" xmlns:a16="http://schemas.microsoft.com/office/drawing/2014/main" id="{79EA194E-B32D-4507-844C-F9F037C3A62B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8" name="Group 2647">
            <a:extLst>
              <a:ext uri="{FF2B5EF4-FFF2-40B4-BE49-F238E27FC236}">
                <a16:creationId xmlns="" xmlns:a16="http://schemas.microsoft.com/office/drawing/2014/main" id="{5050DD20-CEFB-477C-BC1F-4EE08371251C}"/>
              </a:ext>
            </a:extLst>
          </p:cNvPr>
          <p:cNvGrpSpPr/>
          <p:nvPr/>
        </p:nvGrpSpPr>
        <p:grpSpPr>
          <a:xfrm>
            <a:off x="6554947" y="4421328"/>
            <a:ext cx="567891" cy="398430"/>
            <a:chOff x="310577" y="673960"/>
            <a:chExt cx="567891" cy="398430"/>
          </a:xfrm>
        </p:grpSpPr>
        <p:pic>
          <p:nvPicPr>
            <p:cNvPr id="2649" name="Picture 2648">
              <a:extLst>
                <a:ext uri="{FF2B5EF4-FFF2-40B4-BE49-F238E27FC236}">
                  <a16:creationId xmlns="" xmlns:a16="http://schemas.microsoft.com/office/drawing/2014/main" id="{102293BE-4D71-4BBF-B4D3-DA21B527B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0" name="TextBox 2649">
              <a:extLst>
                <a:ext uri="{FF2B5EF4-FFF2-40B4-BE49-F238E27FC236}">
                  <a16:creationId xmlns="" xmlns:a16="http://schemas.microsoft.com/office/drawing/2014/main" id="{4650DF37-E8AA-484A-98AE-32F81AB3AC49}"/>
                </a:ext>
              </a:extLst>
            </p:cNvPr>
            <p:cNvSpPr txBox="1"/>
            <p:nvPr/>
          </p:nvSpPr>
          <p:spPr>
            <a:xfrm>
              <a:off x="310577" y="841558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Bali</a:t>
              </a:r>
            </a:p>
          </p:txBody>
        </p:sp>
      </p:grpSp>
      <p:grpSp>
        <p:nvGrpSpPr>
          <p:cNvPr id="2651" name="Group 2650">
            <a:extLst>
              <a:ext uri="{FF2B5EF4-FFF2-40B4-BE49-F238E27FC236}">
                <a16:creationId xmlns="" xmlns:a16="http://schemas.microsoft.com/office/drawing/2014/main" id="{F3A7183B-7676-48D6-B6A9-AA549E3FA681}"/>
              </a:ext>
            </a:extLst>
          </p:cNvPr>
          <p:cNvGrpSpPr/>
          <p:nvPr/>
        </p:nvGrpSpPr>
        <p:grpSpPr>
          <a:xfrm>
            <a:off x="7202417" y="4426628"/>
            <a:ext cx="660387" cy="382553"/>
            <a:chOff x="268934" y="673960"/>
            <a:chExt cx="660387" cy="382553"/>
          </a:xfrm>
        </p:grpSpPr>
        <p:pic>
          <p:nvPicPr>
            <p:cNvPr id="2652" name="Picture 2651">
              <a:extLst>
                <a:ext uri="{FF2B5EF4-FFF2-40B4-BE49-F238E27FC236}">
                  <a16:creationId xmlns="" xmlns:a16="http://schemas.microsoft.com/office/drawing/2014/main" id="{38916175-4D68-4FB9-9E74-C36A6AFEA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3" name="TextBox 2652">
              <a:extLst>
                <a:ext uri="{FF2B5EF4-FFF2-40B4-BE49-F238E27FC236}">
                  <a16:creationId xmlns="" xmlns:a16="http://schemas.microsoft.com/office/drawing/2014/main" id="{623F01B7-0F98-4CA2-8C03-C5A2D95552FF}"/>
                </a:ext>
              </a:extLst>
            </p:cNvPr>
            <p:cNvSpPr txBox="1"/>
            <p:nvPr/>
          </p:nvSpPr>
          <p:spPr>
            <a:xfrm>
              <a:off x="268934" y="825681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NTB</a:t>
              </a:r>
            </a:p>
          </p:txBody>
        </p:sp>
      </p:grpSp>
      <p:grpSp>
        <p:nvGrpSpPr>
          <p:cNvPr id="2654" name="Group 2653">
            <a:extLst>
              <a:ext uri="{FF2B5EF4-FFF2-40B4-BE49-F238E27FC236}">
                <a16:creationId xmlns="" xmlns:a16="http://schemas.microsoft.com/office/drawing/2014/main" id="{4DF6D1C6-FD63-4C56-8C2B-E98DC42D1E53}"/>
              </a:ext>
            </a:extLst>
          </p:cNvPr>
          <p:cNvGrpSpPr/>
          <p:nvPr/>
        </p:nvGrpSpPr>
        <p:grpSpPr>
          <a:xfrm>
            <a:off x="7935645" y="4427953"/>
            <a:ext cx="567891" cy="386208"/>
            <a:chOff x="321000" y="673960"/>
            <a:chExt cx="567891" cy="386208"/>
          </a:xfrm>
        </p:grpSpPr>
        <p:pic>
          <p:nvPicPr>
            <p:cNvPr id="2655" name="Picture 2654">
              <a:extLst>
                <a:ext uri="{FF2B5EF4-FFF2-40B4-BE49-F238E27FC236}">
                  <a16:creationId xmlns="" xmlns:a16="http://schemas.microsoft.com/office/drawing/2014/main" id="{C41B8EC3-C81F-48D8-885C-A9BAD6B4A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6" name="TextBox 2655">
              <a:extLst>
                <a:ext uri="{FF2B5EF4-FFF2-40B4-BE49-F238E27FC236}">
                  <a16:creationId xmlns="" xmlns:a16="http://schemas.microsoft.com/office/drawing/2014/main" id="{4926D804-D060-4B3D-90FF-084E21FCF42A}"/>
                </a:ext>
              </a:extLst>
            </p:cNvPr>
            <p:cNvSpPr txBox="1"/>
            <p:nvPr/>
          </p:nvSpPr>
          <p:spPr>
            <a:xfrm>
              <a:off x="321000" y="82933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NTT</a:t>
              </a:r>
            </a:p>
          </p:txBody>
        </p:sp>
      </p:grpSp>
      <p:grpSp>
        <p:nvGrpSpPr>
          <p:cNvPr id="2657" name="Group 2656">
            <a:extLst>
              <a:ext uri="{FF2B5EF4-FFF2-40B4-BE49-F238E27FC236}">
                <a16:creationId xmlns="" xmlns:a16="http://schemas.microsoft.com/office/drawing/2014/main" id="{25EC5EFE-25EC-4755-930E-A7C14B0151C7}"/>
              </a:ext>
            </a:extLst>
          </p:cNvPr>
          <p:cNvGrpSpPr/>
          <p:nvPr/>
        </p:nvGrpSpPr>
        <p:grpSpPr>
          <a:xfrm>
            <a:off x="8620782" y="4429278"/>
            <a:ext cx="567891" cy="381184"/>
            <a:chOff x="321000" y="673960"/>
            <a:chExt cx="567891" cy="381184"/>
          </a:xfrm>
        </p:grpSpPr>
        <p:pic>
          <p:nvPicPr>
            <p:cNvPr id="2658" name="Picture 2657">
              <a:extLst>
                <a:ext uri="{FF2B5EF4-FFF2-40B4-BE49-F238E27FC236}">
                  <a16:creationId xmlns="" xmlns:a16="http://schemas.microsoft.com/office/drawing/2014/main" id="{942D3D36-8A9D-42C8-9F9C-A229AA58B3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9" name="TextBox 2658">
              <a:extLst>
                <a:ext uri="{FF2B5EF4-FFF2-40B4-BE49-F238E27FC236}">
                  <a16:creationId xmlns="" xmlns:a16="http://schemas.microsoft.com/office/drawing/2014/main" id="{136EEFA9-FF0D-4DE3-B96C-88024FFBCE7C}"/>
                </a:ext>
              </a:extLst>
            </p:cNvPr>
            <p:cNvSpPr txBox="1"/>
            <p:nvPr/>
          </p:nvSpPr>
          <p:spPr>
            <a:xfrm>
              <a:off x="321000" y="82431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0" name="Group 2659">
            <a:extLst>
              <a:ext uri="{FF2B5EF4-FFF2-40B4-BE49-F238E27FC236}">
                <a16:creationId xmlns="" xmlns:a16="http://schemas.microsoft.com/office/drawing/2014/main" id="{9583D423-9F48-4F8E-9005-25226D633E50}"/>
              </a:ext>
            </a:extLst>
          </p:cNvPr>
          <p:cNvGrpSpPr/>
          <p:nvPr/>
        </p:nvGrpSpPr>
        <p:grpSpPr>
          <a:xfrm>
            <a:off x="9314964" y="4433254"/>
            <a:ext cx="595874" cy="377073"/>
            <a:chOff x="327394" y="673960"/>
            <a:chExt cx="595874" cy="377073"/>
          </a:xfrm>
        </p:grpSpPr>
        <p:pic>
          <p:nvPicPr>
            <p:cNvPr id="2661" name="Picture 2660">
              <a:extLst>
                <a:ext uri="{FF2B5EF4-FFF2-40B4-BE49-F238E27FC236}">
                  <a16:creationId xmlns="" xmlns:a16="http://schemas.microsoft.com/office/drawing/2014/main" id="{9CD7ED33-0B9F-4AEE-8594-0E0908572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2" name="TextBox 2661">
              <a:extLst>
                <a:ext uri="{FF2B5EF4-FFF2-40B4-BE49-F238E27FC236}">
                  <a16:creationId xmlns="" xmlns:a16="http://schemas.microsoft.com/office/drawing/2014/main" id="{B609930E-EA8F-4822-8EA9-A1563942D7A6}"/>
                </a:ext>
              </a:extLst>
            </p:cNvPr>
            <p:cNvSpPr txBox="1"/>
            <p:nvPr/>
          </p:nvSpPr>
          <p:spPr>
            <a:xfrm>
              <a:off x="327394" y="820201"/>
              <a:ext cx="59587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3" name="Group 2662">
            <a:extLst>
              <a:ext uri="{FF2B5EF4-FFF2-40B4-BE49-F238E27FC236}">
                <a16:creationId xmlns="" xmlns:a16="http://schemas.microsoft.com/office/drawing/2014/main" id="{CA28EC5D-A91F-492E-9869-3F291A7191C1}"/>
              </a:ext>
            </a:extLst>
          </p:cNvPr>
          <p:cNvGrpSpPr/>
          <p:nvPr/>
        </p:nvGrpSpPr>
        <p:grpSpPr>
          <a:xfrm>
            <a:off x="10011706" y="4430604"/>
            <a:ext cx="567891" cy="371135"/>
            <a:chOff x="331048" y="673960"/>
            <a:chExt cx="567891" cy="371135"/>
          </a:xfrm>
        </p:grpSpPr>
        <p:pic>
          <p:nvPicPr>
            <p:cNvPr id="2664" name="Picture 2663">
              <a:extLst>
                <a:ext uri="{FF2B5EF4-FFF2-40B4-BE49-F238E27FC236}">
                  <a16:creationId xmlns="" xmlns:a16="http://schemas.microsoft.com/office/drawing/2014/main" id="{E99E8B53-D0C4-4DAF-8151-298A5AA45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5" name="TextBox 2664">
              <a:extLst>
                <a:ext uri="{FF2B5EF4-FFF2-40B4-BE49-F238E27FC236}">
                  <a16:creationId xmlns="" xmlns:a16="http://schemas.microsoft.com/office/drawing/2014/main" id="{7DEB4A58-A42E-4A0D-AA09-8AFB07CAA690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157D0B93-537E-4D74-96C4-9FEB4B12E01F}"/>
              </a:ext>
            </a:extLst>
          </p:cNvPr>
          <p:cNvGrpSpPr/>
          <p:nvPr/>
        </p:nvGrpSpPr>
        <p:grpSpPr>
          <a:xfrm>
            <a:off x="10674288" y="4432735"/>
            <a:ext cx="604987" cy="380269"/>
            <a:chOff x="10674288" y="4432735"/>
            <a:chExt cx="604987" cy="380269"/>
          </a:xfrm>
        </p:grpSpPr>
        <p:pic>
          <p:nvPicPr>
            <p:cNvPr id="2666" name="Picture 2665">
              <a:extLst>
                <a:ext uri="{FF2B5EF4-FFF2-40B4-BE49-F238E27FC236}">
                  <a16:creationId xmlns="" xmlns:a16="http://schemas.microsoft.com/office/drawing/2014/main" id="{97CE9733-D5C8-4E33-B977-6FEC44510F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18601" y="4432735"/>
              <a:ext cx="469306" cy="277907"/>
            </a:xfrm>
            <a:prstGeom prst="rect">
              <a:avLst/>
            </a:prstGeom>
          </p:spPr>
        </p:pic>
        <p:sp>
          <p:nvSpPr>
            <p:cNvPr id="2667" name="TextBox 2666">
              <a:extLst>
                <a:ext uri="{FF2B5EF4-FFF2-40B4-BE49-F238E27FC236}">
                  <a16:creationId xmlns="" xmlns:a16="http://schemas.microsoft.com/office/drawing/2014/main" id="{6399C6A0-EE53-4C2F-8138-8AA5E3B1DC67}"/>
                </a:ext>
              </a:extLst>
            </p:cNvPr>
            <p:cNvSpPr txBox="1"/>
            <p:nvPr/>
          </p:nvSpPr>
          <p:spPr>
            <a:xfrm>
              <a:off x="10674288" y="4582172"/>
              <a:ext cx="6049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Maluku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78D61252-C44A-4234-9340-5D23EE4C626A}"/>
              </a:ext>
            </a:extLst>
          </p:cNvPr>
          <p:cNvGrpSpPr/>
          <p:nvPr/>
        </p:nvGrpSpPr>
        <p:grpSpPr>
          <a:xfrm>
            <a:off x="11368843" y="4422078"/>
            <a:ext cx="567891" cy="380269"/>
            <a:chOff x="11368843" y="4422078"/>
            <a:chExt cx="567891" cy="380269"/>
          </a:xfrm>
        </p:grpSpPr>
        <p:pic>
          <p:nvPicPr>
            <p:cNvPr id="2668" name="Picture 2667">
              <a:extLst>
                <a:ext uri="{FF2B5EF4-FFF2-40B4-BE49-F238E27FC236}">
                  <a16:creationId xmlns="" xmlns:a16="http://schemas.microsoft.com/office/drawing/2014/main" id="{E004029D-073C-478F-8D0C-E7AFFEA197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08131" y="4422078"/>
              <a:ext cx="469306" cy="277907"/>
            </a:xfrm>
            <a:prstGeom prst="rect">
              <a:avLst/>
            </a:prstGeom>
          </p:spPr>
        </p:pic>
        <p:sp>
          <p:nvSpPr>
            <p:cNvPr id="2669" name="TextBox 2668">
              <a:extLst>
                <a:ext uri="{FF2B5EF4-FFF2-40B4-BE49-F238E27FC236}">
                  <a16:creationId xmlns="" xmlns:a16="http://schemas.microsoft.com/office/drawing/2014/main" id="{F908725B-B29C-4D9E-9086-5C9B7E47D805}"/>
                </a:ext>
              </a:extLst>
            </p:cNvPr>
            <p:cNvSpPr txBox="1"/>
            <p:nvPr/>
          </p:nvSpPr>
          <p:spPr>
            <a:xfrm>
              <a:off x="11368843" y="4571515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Papua</a:t>
              </a:r>
            </a:p>
          </p:txBody>
        </p:sp>
      </p:grpSp>
      <p:pic>
        <p:nvPicPr>
          <p:cNvPr id="2840" name="Picture 2839">
            <a:extLst>
              <a:ext uri="{FF2B5EF4-FFF2-40B4-BE49-F238E27FC236}">
                <a16:creationId xmlns="" xmlns:a16="http://schemas.microsoft.com/office/drawing/2014/main" id="{A4E02A1B-C32C-457F-8BD7-268DC562E2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529" y="773499"/>
            <a:ext cx="469306" cy="277907"/>
          </a:xfrm>
          <a:prstGeom prst="rect">
            <a:avLst/>
          </a:prstGeom>
        </p:spPr>
      </p:pic>
      <p:pic>
        <p:nvPicPr>
          <p:cNvPr id="2841" name="Picture 2840">
            <a:extLst>
              <a:ext uri="{FF2B5EF4-FFF2-40B4-BE49-F238E27FC236}">
                <a16:creationId xmlns="" xmlns:a16="http://schemas.microsoft.com/office/drawing/2014/main" id="{C7D7437B-D366-4E7F-A45E-E21C5745C5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9646" y="784257"/>
            <a:ext cx="469306" cy="277907"/>
          </a:xfrm>
          <a:prstGeom prst="rect">
            <a:avLst/>
          </a:prstGeom>
        </p:spPr>
      </p:pic>
      <p:sp>
        <p:nvSpPr>
          <p:cNvPr id="1555" name="TextBox 1554">
            <a:extLst>
              <a:ext uri="{FF2B5EF4-FFF2-40B4-BE49-F238E27FC236}">
                <a16:creationId xmlns="" xmlns:a16="http://schemas.microsoft.com/office/drawing/2014/main" id="{B5FAA919-5C44-4275-A441-D6155BF7C845}"/>
              </a:ext>
            </a:extLst>
          </p:cNvPr>
          <p:cNvSpPr txBox="1"/>
          <p:nvPr/>
        </p:nvSpPr>
        <p:spPr>
          <a:xfrm>
            <a:off x="43815" y="5303728"/>
            <a:ext cx="12096750" cy="155427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rtlCol="0">
            <a:spAutoFit/>
          </a:bodyPr>
          <a:lstStyle/>
          <a:p>
            <a:pPr algn="ctr"/>
            <a:r>
              <a:rPr lang="en-US" sz="1400" b="1" i="1" dirty="0">
                <a:latin typeface="Century Gothic" panose="020B0502020202020204" pitchFamily="34" charset="0"/>
              </a:rPr>
              <a:t>Data </a:t>
            </a:r>
            <a:r>
              <a:rPr lang="en-US" sz="1400" b="1" i="1" dirty="0" err="1">
                <a:latin typeface="Century Gothic" panose="020B0502020202020204" pitchFamily="34" charset="0"/>
              </a:rPr>
              <a:t>Rekapitulasi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Bencana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berdasarkan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jenis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nya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pada</a:t>
            </a:r>
            <a:r>
              <a:rPr lang="en-US" sz="1400" b="1" i="1" dirty="0">
                <a:latin typeface="Century Gothic" panose="020B0502020202020204" pitchFamily="34" charset="0"/>
              </a:rPr>
              <a:t> </a:t>
            </a:r>
            <a:r>
              <a:rPr lang="en-US" sz="1400" b="1" i="1" dirty="0" err="1">
                <a:latin typeface="Century Gothic" panose="020B0502020202020204" pitchFamily="34" charset="0"/>
              </a:rPr>
              <a:t>Tahun</a:t>
            </a:r>
            <a:r>
              <a:rPr lang="en-US" sz="1400" b="1" i="1" dirty="0">
                <a:latin typeface="Century Gothic" panose="020B0502020202020204" pitchFamily="34" charset="0"/>
              </a:rPr>
              <a:t> 2019</a:t>
            </a:r>
          </a:p>
          <a:p>
            <a:pPr algn="just"/>
            <a:endParaRPr lang="en-US" sz="1400" b="1" i="1" dirty="0">
              <a:latin typeface="Century Gothic" panose="020B0502020202020204" pitchFamily="34" charset="0"/>
            </a:endParaRPr>
          </a:p>
          <a:p>
            <a:pPr algn="just"/>
            <a:endParaRPr lang="en-US" sz="1400" b="1" i="1" dirty="0">
              <a:latin typeface="Century Gothic" panose="020B0502020202020204" pitchFamily="34" charset="0"/>
            </a:endParaRPr>
          </a:p>
          <a:p>
            <a:pPr algn="just"/>
            <a:endParaRPr lang="en-US" sz="1400" b="1" i="1" dirty="0">
              <a:latin typeface="Century Gothic" panose="020B0502020202020204" pitchFamily="34" charset="0"/>
            </a:endParaRPr>
          </a:p>
          <a:p>
            <a:pPr algn="ctr"/>
            <a:endParaRPr lang="en-US" sz="1400" b="1" i="1" dirty="0">
              <a:latin typeface="Century Gothic" panose="020B0502020202020204" pitchFamily="34" charset="0"/>
            </a:endParaRPr>
          </a:p>
          <a:p>
            <a:pPr algn="ctr"/>
            <a:endParaRPr lang="en-US" sz="1400" b="1" i="1" dirty="0">
              <a:latin typeface="Century Gothic" panose="020B0502020202020204" pitchFamily="34" charset="0"/>
            </a:endParaRPr>
          </a:p>
          <a:p>
            <a:pPr algn="ctr"/>
            <a:endParaRPr lang="en-US" sz="1400" b="1" i="1" dirty="0">
              <a:latin typeface="Century Gothic" panose="020B0502020202020204" pitchFamily="34" charset="0"/>
            </a:endParaRPr>
          </a:p>
        </p:txBody>
      </p:sp>
      <p:cxnSp>
        <p:nvCxnSpPr>
          <p:cNvPr id="1564" name="Straight Connector 1563">
            <a:extLst>
              <a:ext uri="{FF2B5EF4-FFF2-40B4-BE49-F238E27FC236}">
                <a16:creationId xmlns="" xmlns:a16="http://schemas.microsoft.com/office/drawing/2014/main" id="{4782997B-4A2B-4656-8986-6631ECACFA30}"/>
              </a:ext>
            </a:extLst>
          </p:cNvPr>
          <p:cNvCxnSpPr/>
          <p:nvPr/>
        </p:nvCxnSpPr>
        <p:spPr>
          <a:xfrm>
            <a:off x="0" y="5235064"/>
            <a:ext cx="121920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31" name="Group 2530">
            <a:extLst>
              <a:ext uri="{FF2B5EF4-FFF2-40B4-BE49-F238E27FC236}">
                <a16:creationId xmlns="" xmlns:a16="http://schemas.microsoft.com/office/drawing/2014/main" id="{42B7878B-2E3A-4EF7-9593-673EF1118D7A}"/>
              </a:ext>
            </a:extLst>
          </p:cNvPr>
          <p:cNvGrpSpPr/>
          <p:nvPr/>
        </p:nvGrpSpPr>
        <p:grpSpPr>
          <a:xfrm>
            <a:off x="0" y="376483"/>
            <a:ext cx="12192000" cy="313232"/>
            <a:chOff x="0" y="606056"/>
            <a:chExt cx="12192000" cy="338554"/>
          </a:xfrm>
        </p:grpSpPr>
        <p:sp>
          <p:nvSpPr>
            <p:cNvPr id="2532" name="TextBox 2531">
              <a:extLst>
                <a:ext uri="{FF2B5EF4-FFF2-40B4-BE49-F238E27FC236}">
                  <a16:creationId xmlns="" xmlns:a16="http://schemas.microsoft.com/office/drawing/2014/main" id="{CC9D2B7C-785C-4EE5-B220-8D2C4C6E6244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2533" name="TextBox 2532">
              <a:extLst>
                <a:ext uri="{FF2B5EF4-FFF2-40B4-BE49-F238E27FC236}">
                  <a16:creationId xmlns="" xmlns:a16="http://schemas.microsoft.com/office/drawing/2014/main" id="{DBD8E26F-09BB-4776-9365-3117FC7E6C39}"/>
                </a:ext>
              </a:extLst>
            </p:cNvPr>
            <p:cNvSpPr txBox="1"/>
            <p:nvPr/>
          </p:nvSpPr>
          <p:spPr>
            <a:xfrm>
              <a:off x="926994" y="625726"/>
              <a:ext cx="2309870" cy="299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200" b="1" dirty="0"/>
            </a:p>
          </p:txBody>
        </p:sp>
      </p:grpSp>
      <p:sp>
        <p:nvSpPr>
          <p:cNvPr id="2534" name="TextBox 2533">
            <a:extLst>
              <a:ext uri="{FF2B5EF4-FFF2-40B4-BE49-F238E27FC236}">
                <a16:creationId xmlns="" xmlns:a16="http://schemas.microsoft.com/office/drawing/2014/main" id="{DEC117ED-4324-437B-83CD-42E8A28C8749}"/>
              </a:ext>
            </a:extLst>
          </p:cNvPr>
          <p:cNvSpPr txBox="1"/>
          <p:nvPr/>
        </p:nvSpPr>
        <p:spPr>
          <a:xfrm>
            <a:off x="53370" y="412716"/>
            <a:ext cx="386789" cy="276999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535" name="TextBox 2534">
            <a:extLst>
              <a:ext uri="{FF2B5EF4-FFF2-40B4-BE49-F238E27FC236}">
                <a16:creationId xmlns="" xmlns:a16="http://schemas.microsoft.com/office/drawing/2014/main" id="{1C4103BA-1B57-47D8-9D26-65D85F81C47D}"/>
              </a:ext>
            </a:extLst>
          </p:cNvPr>
          <p:cNvSpPr txBox="1"/>
          <p:nvPr/>
        </p:nvSpPr>
        <p:spPr>
          <a:xfrm>
            <a:off x="463207" y="403763"/>
            <a:ext cx="217331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>
                <a:latin typeface="Century Gothic" panose="020B0502020202020204" pitchFamily="34" charset="0"/>
              </a:rPr>
              <a:t>Kelas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Resiko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Bencana</a:t>
            </a:r>
            <a:r>
              <a:rPr lang="en-US" sz="1100" b="1" dirty="0">
                <a:latin typeface="Century Gothic" panose="020B0502020202020204" pitchFamily="34" charset="0"/>
              </a:rPr>
              <a:t> Tinggi</a:t>
            </a:r>
          </a:p>
        </p:txBody>
      </p:sp>
      <p:sp>
        <p:nvSpPr>
          <p:cNvPr id="2536" name="TextBox 2535">
            <a:extLst>
              <a:ext uri="{FF2B5EF4-FFF2-40B4-BE49-F238E27FC236}">
                <a16:creationId xmlns="" xmlns:a16="http://schemas.microsoft.com/office/drawing/2014/main" id="{285D4D5F-DC5E-4DCF-864B-28DA2FE422CF}"/>
              </a:ext>
            </a:extLst>
          </p:cNvPr>
          <p:cNvSpPr txBox="1"/>
          <p:nvPr/>
        </p:nvSpPr>
        <p:spPr>
          <a:xfrm>
            <a:off x="8477934" y="388374"/>
            <a:ext cx="698091" cy="276999"/>
          </a:xfrm>
          <a:prstGeom prst="rect">
            <a:avLst/>
          </a:prstGeom>
          <a:solidFill>
            <a:srgbClr val="FFC00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537" name="TextBox 2536">
            <a:extLst>
              <a:ext uri="{FF2B5EF4-FFF2-40B4-BE49-F238E27FC236}">
                <a16:creationId xmlns="" xmlns:a16="http://schemas.microsoft.com/office/drawing/2014/main" id="{B96199AE-D04E-4C08-8AF4-BB2B83D7D73C}"/>
              </a:ext>
            </a:extLst>
          </p:cNvPr>
          <p:cNvSpPr txBox="1"/>
          <p:nvPr/>
        </p:nvSpPr>
        <p:spPr>
          <a:xfrm>
            <a:off x="9133356" y="376483"/>
            <a:ext cx="388865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>
                <a:latin typeface="Century Gothic" panose="020B0502020202020204" pitchFamily="34" charset="0"/>
              </a:rPr>
              <a:t>Jumlah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Kejadian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Bencana</a:t>
            </a:r>
            <a:r>
              <a:rPr lang="en-US" sz="1100" b="1" dirty="0">
                <a:latin typeface="Century Gothic" panose="020B0502020202020204" pitchFamily="34" charset="0"/>
              </a:rPr>
              <a:t> Per </a:t>
            </a:r>
            <a:r>
              <a:rPr lang="en-US" sz="1100" b="1" dirty="0" err="1">
                <a:latin typeface="Century Gothic" panose="020B0502020202020204" pitchFamily="34" charset="0"/>
              </a:rPr>
              <a:t>Provinsi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</a:p>
        </p:txBody>
      </p:sp>
      <p:grpSp>
        <p:nvGrpSpPr>
          <p:cNvPr id="847" name="Group 846">
            <a:extLst>
              <a:ext uri="{FF2B5EF4-FFF2-40B4-BE49-F238E27FC236}">
                <a16:creationId xmlns="" xmlns:a16="http://schemas.microsoft.com/office/drawing/2014/main" id="{C70759C0-C70F-4756-A7D3-B125907E2B87}"/>
              </a:ext>
            </a:extLst>
          </p:cNvPr>
          <p:cNvGrpSpPr/>
          <p:nvPr/>
        </p:nvGrpSpPr>
        <p:grpSpPr>
          <a:xfrm>
            <a:off x="170565" y="703839"/>
            <a:ext cx="1675844" cy="739502"/>
            <a:chOff x="2371599" y="5447289"/>
            <a:chExt cx="1675844" cy="739502"/>
          </a:xfrm>
        </p:grpSpPr>
        <p:sp>
          <p:nvSpPr>
            <p:cNvPr id="848" name="TextBox 847">
              <a:extLst>
                <a:ext uri="{FF2B5EF4-FFF2-40B4-BE49-F238E27FC236}">
                  <a16:creationId xmlns="" xmlns:a16="http://schemas.microsoft.com/office/drawing/2014/main" id="{4B4869FD-4E52-46C0-9262-424D5F0B89EC}"/>
                </a:ext>
              </a:extLst>
            </p:cNvPr>
            <p:cNvSpPr txBox="1"/>
            <p:nvPr/>
          </p:nvSpPr>
          <p:spPr>
            <a:xfrm>
              <a:off x="2447799" y="5877259"/>
              <a:ext cx="510525" cy="152277"/>
            </a:xfrm>
            <a:prstGeom prst="rect">
              <a:avLst/>
            </a:prstGeom>
            <a:ln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49" name="TextBox 848">
              <a:extLst>
                <a:ext uri="{FF2B5EF4-FFF2-40B4-BE49-F238E27FC236}">
                  <a16:creationId xmlns="" xmlns:a16="http://schemas.microsoft.com/office/drawing/2014/main" id="{BF57DFB0-675C-4FF9-8601-226EDEF1CE85}"/>
                </a:ext>
              </a:extLst>
            </p:cNvPr>
            <p:cNvSpPr txBox="1"/>
            <p:nvPr/>
          </p:nvSpPr>
          <p:spPr>
            <a:xfrm>
              <a:off x="2435958" y="6028322"/>
              <a:ext cx="537457" cy="124635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>
                <a:solidFill>
                  <a:srgbClr val="FF0000"/>
                </a:solidFill>
              </a:endParaRPr>
            </a:p>
          </p:txBody>
        </p:sp>
        <p:cxnSp>
          <p:nvCxnSpPr>
            <p:cNvPr id="850" name="Straight Connector 849">
              <a:extLst>
                <a:ext uri="{FF2B5EF4-FFF2-40B4-BE49-F238E27FC236}">
                  <a16:creationId xmlns="" xmlns:a16="http://schemas.microsoft.com/office/drawing/2014/main" id="{69820F34-BD74-4B6B-99FE-CC11062735DC}"/>
                </a:ext>
              </a:extLst>
            </p:cNvPr>
            <p:cNvCxnSpPr>
              <a:cxnSpLocks/>
            </p:cNvCxnSpPr>
            <p:nvPr/>
          </p:nvCxnSpPr>
          <p:spPr>
            <a:xfrm>
              <a:off x="23715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Straight Connector 850">
              <a:extLst>
                <a:ext uri="{FF2B5EF4-FFF2-40B4-BE49-F238E27FC236}">
                  <a16:creationId xmlns="" xmlns:a16="http://schemas.microsoft.com/office/drawing/2014/main" id="{D7A80E29-74FD-4EAF-8595-EA5B671BE78F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Straight Connector 852">
              <a:extLst>
                <a:ext uri="{FF2B5EF4-FFF2-40B4-BE49-F238E27FC236}">
                  <a16:creationId xmlns="" xmlns:a16="http://schemas.microsoft.com/office/drawing/2014/main" id="{BF44C97A-9615-4F23-9AAC-ADBB4F87097E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Straight Connector 853">
              <a:extLst>
                <a:ext uri="{FF2B5EF4-FFF2-40B4-BE49-F238E27FC236}">
                  <a16:creationId xmlns="" xmlns:a16="http://schemas.microsoft.com/office/drawing/2014/main" id="{729FB7E9-7265-4364-9B4D-78345AD3D86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5" name="Straight Connector 854">
              <a:extLst>
                <a:ext uri="{FF2B5EF4-FFF2-40B4-BE49-F238E27FC236}">
                  <a16:creationId xmlns="" xmlns:a16="http://schemas.microsoft.com/office/drawing/2014/main" id="{752A7D43-5AD7-4A16-818A-6E4EDCE28A33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6" name="TextBox 855">
              <a:extLst>
                <a:ext uri="{FF2B5EF4-FFF2-40B4-BE49-F238E27FC236}">
                  <a16:creationId xmlns="" xmlns:a16="http://schemas.microsoft.com/office/drawing/2014/main" id="{44162BD3-CE98-4DA3-8D11-7A364CF5769B}"/>
                </a:ext>
              </a:extLst>
            </p:cNvPr>
            <p:cNvSpPr txBox="1"/>
            <p:nvPr/>
          </p:nvSpPr>
          <p:spPr>
            <a:xfrm>
              <a:off x="3601163" y="54472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700" b="1" dirty="0"/>
            </a:p>
          </p:txBody>
        </p:sp>
        <p:sp>
          <p:nvSpPr>
            <p:cNvPr id="857" name="TextBox 856">
              <a:extLst>
                <a:ext uri="{FF2B5EF4-FFF2-40B4-BE49-F238E27FC236}">
                  <a16:creationId xmlns="" xmlns:a16="http://schemas.microsoft.com/office/drawing/2014/main" id="{7D23B937-0BC9-407F-8369-3F2E17C30B4F}"/>
                </a:ext>
              </a:extLst>
            </p:cNvPr>
            <p:cNvSpPr txBox="1"/>
            <p:nvPr/>
          </p:nvSpPr>
          <p:spPr>
            <a:xfrm>
              <a:off x="2469307" y="598673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54</a:t>
              </a:r>
            </a:p>
          </p:txBody>
        </p:sp>
      </p:grpSp>
      <p:grpSp>
        <p:nvGrpSpPr>
          <p:cNvPr id="858" name="Group 857">
            <a:extLst>
              <a:ext uri="{FF2B5EF4-FFF2-40B4-BE49-F238E27FC236}">
                <a16:creationId xmlns="" xmlns:a16="http://schemas.microsoft.com/office/drawing/2014/main" id="{7401AF02-7B80-460C-ADE0-EA5CF08CE3B4}"/>
              </a:ext>
            </a:extLst>
          </p:cNvPr>
          <p:cNvGrpSpPr/>
          <p:nvPr/>
        </p:nvGrpSpPr>
        <p:grpSpPr>
          <a:xfrm>
            <a:off x="915563" y="1101847"/>
            <a:ext cx="623631" cy="338292"/>
            <a:chOff x="2435958" y="5849547"/>
            <a:chExt cx="623631" cy="338292"/>
          </a:xfrm>
        </p:grpSpPr>
        <p:sp>
          <p:nvSpPr>
            <p:cNvPr id="859" name="TextBox 858">
              <a:extLst>
                <a:ext uri="{FF2B5EF4-FFF2-40B4-BE49-F238E27FC236}">
                  <a16:creationId xmlns="" xmlns:a16="http://schemas.microsoft.com/office/drawing/2014/main" id="{C8B29F1F-AB96-4AC9-9B3D-534E5AF9046F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60" name="TextBox 859">
              <a:extLst>
                <a:ext uri="{FF2B5EF4-FFF2-40B4-BE49-F238E27FC236}">
                  <a16:creationId xmlns="" xmlns:a16="http://schemas.microsoft.com/office/drawing/2014/main" id="{3AED2944-B48B-4ACD-B0A9-483E15CF2BF8}"/>
                </a:ext>
              </a:extLst>
            </p:cNvPr>
            <p:cNvSpPr txBox="1"/>
            <p:nvPr/>
          </p:nvSpPr>
          <p:spPr>
            <a:xfrm>
              <a:off x="2435958" y="6018796"/>
              <a:ext cx="516092" cy="169043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61" name="Straight Connector 860">
              <a:extLst>
                <a:ext uri="{FF2B5EF4-FFF2-40B4-BE49-F238E27FC236}">
                  <a16:creationId xmlns="" xmlns:a16="http://schemas.microsoft.com/office/drawing/2014/main" id="{2DCEEA1E-93BC-4053-BB20-449080F85C8B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Straight Connector 861">
              <a:extLst>
                <a:ext uri="{FF2B5EF4-FFF2-40B4-BE49-F238E27FC236}">
                  <a16:creationId xmlns="" xmlns:a16="http://schemas.microsoft.com/office/drawing/2014/main" id="{9D84201D-4246-44BC-91B5-98C8AC4DEABE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Straight Connector 863">
              <a:extLst>
                <a:ext uri="{FF2B5EF4-FFF2-40B4-BE49-F238E27FC236}">
                  <a16:creationId xmlns="" xmlns:a16="http://schemas.microsoft.com/office/drawing/2014/main" id="{66193060-CEAC-408C-8607-76725168250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Straight Connector 864">
              <a:extLst>
                <a:ext uri="{FF2B5EF4-FFF2-40B4-BE49-F238E27FC236}">
                  <a16:creationId xmlns="" xmlns:a16="http://schemas.microsoft.com/office/drawing/2014/main" id="{2682B164-1740-4596-AA78-773730F9EAC4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Straight Connector 865">
              <a:extLst>
                <a:ext uri="{FF2B5EF4-FFF2-40B4-BE49-F238E27FC236}">
                  <a16:creationId xmlns="" xmlns:a16="http://schemas.microsoft.com/office/drawing/2014/main" id="{E3609233-13AD-4A13-9D82-483439392958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TextBox 866">
              <a:extLst>
                <a:ext uri="{FF2B5EF4-FFF2-40B4-BE49-F238E27FC236}">
                  <a16:creationId xmlns="" xmlns:a16="http://schemas.microsoft.com/office/drawing/2014/main" id="{541B1A93-20E4-4915-8960-744AD57BD0C2}"/>
                </a:ext>
              </a:extLst>
            </p:cNvPr>
            <p:cNvSpPr txBox="1"/>
            <p:nvPr/>
          </p:nvSpPr>
          <p:spPr>
            <a:xfrm>
              <a:off x="2613309" y="584954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232</a:t>
              </a:r>
            </a:p>
          </p:txBody>
        </p:sp>
        <p:sp>
          <p:nvSpPr>
            <p:cNvPr id="868" name="TextBox 867">
              <a:extLst>
                <a:ext uri="{FF2B5EF4-FFF2-40B4-BE49-F238E27FC236}">
                  <a16:creationId xmlns="" xmlns:a16="http://schemas.microsoft.com/office/drawing/2014/main" id="{A339D376-779F-4AB0-96B4-ABC208C45A1C}"/>
                </a:ext>
              </a:extLst>
            </p:cNvPr>
            <p:cNvSpPr txBox="1"/>
            <p:nvPr/>
          </p:nvSpPr>
          <p:spPr>
            <a:xfrm>
              <a:off x="2485958" y="598493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17</a:t>
              </a:r>
            </a:p>
          </p:txBody>
        </p:sp>
      </p:grpSp>
      <p:grpSp>
        <p:nvGrpSpPr>
          <p:cNvPr id="869" name="Group 868">
            <a:extLst>
              <a:ext uri="{FF2B5EF4-FFF2-40B4-BE49-F238E27FC236}">
                <a16:creationId xmlns="" xmlns:a16="http://schemas.microsoft.com/office/drawing/2014/main" id="{47C72213-EBC4-4402-8DC5-35798F11E816}"/>
              </a:ext>
            </a:extLst>
          </p:cNvPr>
          <p:cNvGrpSpPr/>
          <p:nvPr/>
        </p:nvGrpSpPr>
        <p:grpSpPr>
          <a:xfrm>
            <a:off x="1603489" y="1095082"/>
            <a:ext cx="608237" cy="349571"/>
            <a:chOff x="2435958" y="5843389"/>
            <a:chExt cx="608237" cy="349571"/>
          </a:xfrm>
        </p:grpSpPr>
        <p:sp>
          <p:nvSpPr>
            <p:cNvPr id="870" name="TextBox 869">
              <a:extLst>
                <a:ext uri="{FF2B5EF4-FFF2-40B4-BE49-F238E27FC236}">
                  <a16:creationId xmlns="" xmlns:a16="http://schemas.microsoft.com/office/drawing/2014/main" id="{23F774BD-A105-4917-BA60-D3C034B9EDB4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71" name="TextBox 870">
              <a:extLst>
                <a:ext uri="{FF2B5EF4-FFF2-40B4-BE49-F238E27FC236}">
                  <a16:creationId xmlns="" xmlns:a16="http://schemas.microsoft.com/office/drawing/2014/main" id="{7486B9B3-A89B-48E3-B7B7-6E03103F0B76}"/>
                </a:ext>
              </a:extLst>
            </p:cNvPr>
            <p:cNvSpPr txBox="1"/>
            <p:nvPr/>
          </p:nvSpPr>
          <p:spPr>
            <a:xfrm>
              <a:off x="2435958" y="6028322"/>
              <a:ext cx="516092" cy="129492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72" name="Straight Connector 871">
              <a:extLst>
                <a:ext uri="{FF2B5EF4-FFF2-40B4-BE49-F238E27FC236}">
                  <a16:creationId xmlns="" xmlns:a16="http://schemas.microsoft.com/office/drawing/2014/main" id="{DDFABABA-8408-4B63-B251-D11749E359A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Straight Connector 872">
              <a:extLst>
                <a:ext uri="{FF2B5EF4-FFF2-40B4-BE49-F238E27FC236}">
                  <a16:creationId xmlns="" xmlns:a16="http://schemas.microsoft.com/office/drawing/2014/main" id="{35F750F5-18C5-47B1-9699-0ED96B733550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Straight Connector 874">
              <a:extLst>
                <a:ext uri="{FF2B5EF4-FFF2-40B4-BE49-F238E27FC236}">
                  <a16:creationId xmlns="" xmlns:a16="http://schemas.microsoft.com/office/drawing/2014/main" id="{0312D627-AD00-42FC-BD47-90C972909A9D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Straight Connector 875">
              <a:extLst>
                <a:ext uri="{FF2B5EF4-FFF2-40B4-BE49-F238E27FC236}">
                  <a16:creationId xmlns="" xmlns:a16="http://schemas.microsoft.com/office/drawing/2014/main" id="{54038742-3BB4-4226-9EB8-0F9FC8F30DD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Straight Connector 876">
              <a:extLst>
                <a:ext uri="{FF2B5EF4-FFF2-40B4-BE49-F238E27FC236}">
                  <a16:creationId xmlns="" xmlns:a16="http://schemas.microsoft.com/office/drawing/2014/main" id="{3C15DE0A-C5D7-4C39-8CB0-DB44E666C9A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8" name="TextBox 877">
              <a:extLst>
                <a:ext uri="{FF2B5EF4-FFF2-40B4-BE49-F238E27FC236}">
                  <a16:creationId xmlns="" xmlns:a16="http://schemas.microsoft.com/office/drawing/2014/main" id="{1A40EC0B-5E37-4479-B8F2-3EC4F8DC863C}"/>
                </a:ext>
              </a:extLst>
            </p:cNvPr>
            <p:cNvSpPr txBox="1"/>
            <p:nvPr/>
          </p:nvSpPr>
          <p:spPr>
            <a:xfrm>
              <a:off x="2597915" y="58433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159</a:t>
              </a:r>
            </a:p>
          </p:txBody>
        </p:sp>
        <p:sp>
          <p:nvSpPr>
            <p:cNvPr id="879" name="TextBox 878">
              <a:extLst>
                <a:ext uri="{FF2B5EF4-FFF2-40B4-BE49-F238E27FC236}">
                  <a16:creationId xmlns="" xmlns:a16="http://schemas.microsoft.com/office/drawing/2014/main" id="{FE7EA33E-DD9F-43C6-ADC9-1C7EE62A87F8}"/>
                </a:ext>
              </a:extLst>
            </p:cNvPr>
            <p:cNvSpPr txBox="1"/>
            <p:nvPr/>
          </p:nvSpPr>
          <p:spPr>
            <a:xfrm>
              <a:off x="2450141" y="599290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24</a:t>
              </a:r>
            </a:p>
          </p:txBody>
        </p:sp>
      </p:grpSp>
      <p:grpSp>
        <p:nvGrpSpPr>
          <p:cNvPr id="880" name="Group 879">
            <a:extLst>
              <a:ext uri="{FF2B5EF4-FFF2-40B4-BE49-F238E27FC236}">
                <a16:creationId xmlns="" xmlns:a16="http://schemas.microsoft.com/office/drawing/2014/main" id="{B8E29746-08CE-4EBC-A09E-4557C0D3831B}"/>
              </a:ext>
            </a:extLst>
          </p:cNvPr>
          <p:cNvGrpSpPr/>
          <p:nvPr/>
        </p:nvGrpSpPr>
        <p:grpSpPr>
          <a:xfrm>
            <a:off x="2282449" y="1095039"/>
            <a:ext cx="612430" cy="348302"/>
            <a:chOff x="2437922" y="5840310"/>
            <a:chExt cx="612430" cy="348302"/>
          </a:xfrm>
        </p:grpSpPr>
        <p:sp>
          <p:nvSpPr>
            <p:cNvPr id="881" name="TextBox 880">
              <a:extLst>
                <a:ext uri="{FF2B5EF4-FFF2-40B4-BE49-F238E27FC236}">
                  <a16:creationId xmlns="" xmlns:a16="http://schemas.microsoft.com/office/drawing/2014/main" id="{8FAAFC84-36D0-4DA8-A635-C30AD979815E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82" name="TextBox 881">
              <a:extLst>
                <a:ext uri="{FF2B5EF4-FFF2-40B4-BE49-F238E27FC236}">
                  <a16:creationId xmlns="" xmlns:a16="http://schemas.microsoft.com/office/drawing/2014/main" id="{ADC0CAB1-1582-44F7-B743-AF0EB24723AB}"/>
                </a:ext>
              </a:extLst>
            </p:cNvPr>
            <p:cNvSpPr txBox="1"/>
            <p:nvPr/>
          </p:nvSpPr>
          <p:spPr>
            <a:xfrm>
              <a:off x="2445483" y="6009271"/>
              <a:ext cx="504231" cy="164711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83" name="Straight Connector 882">
              <a:extLst>
                <a:ext uri="{FF2B5EF4-FFF2-40B4-BE49-F238E27FC236}">
                  <a16:creationId xmlns="" xmlns:a16="http://schemas.microsoft.com/office/drawing/2014/main" id="{23CC5909-6CF2-4067-AE72-62E08BFAD4EA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Straight Connector 883">
              <a:extLst>
                <a:ext uri="{FF2B5EF4-FFF2-40B4-BE49-F238E27FC236}">
                  <a16:creationId xmlns="" xmlns:a16="http://schemas.microsoft.com/office/drawing/2014/main" id="{34E082A7-762B-4383-BC80-A533EE6B3C02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Straight Connector 885">
              <a:extLst>
                <a:ext uri="{FF2B5EF4-FFF2-40B4-BE49-F238E27FC236}">
                  <a16:creationId xmlns="" xmlns:a16="http://schemas.microsoft.com/office/drawing/2014/main" id="{81620448-ADF1-4F28-A1B2-72B78657CD3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Straight Connector 886">
              <a:extLst>
                <a:ext uri="{FF2B5EF4-FFF2-40B4-BE49-F238E27FC236}">
                  <a16:creationId xmlns="" xmlns:a16="http://schemas.microsoft.com/office/drawing/2014/main" id="{E85DE5E4-D12B-43D9-8FC3-023BD73FF99C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Straight Connector 887">
              <a:extLst>
                <a:ext uri="{FF2B5EF4-FFF2-40B4-BE49-F238E27FC236}">
                  <a16:creationId xmlns="" xmlns:a16="http://schemas.microsoft.com/office/drawing/2014/main" id="{9ADC97DF-ECFC-49CA-9BD7-6F11E08B9DC3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9" name="TextBox 888">
              <a:extLst>
                <a:ext uri="{FF2B5EF4-FFF2-40B4-BE49-F238E27FC236}">
                  <a16:creationId xmlns="" xmlns:a16="http://schemas.microsoft.com/office/drawing/2014/main" id="{4B3ECAC2-A03D-4EC4-BBF7-0D50EBE796E4}"/>
                </a:ext>
              </a:extLst>
            </p:cNvPr>
            <p:cNvSpPr txBox="1"/>
            <p:nvPr/>
          </p:nvSpPr>
          <p:spPr>
            <a:xfrm>
              <a:off x="2604072" y="584031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890" name="TextBox 889">
              <a:extLst>
                <a:ext uri="{FF2B5EF4-FFF2-40B4-BE49-F238E27FC236}">
                  <a16:creationId xmlns="" xmlns:a16="http://schemas.microsoft.com/office/drawing/2014/main" id="{AB731948-3ADC-4EF5-AA27-9CAF7F097D17}"/>
                </a:ext>
              </a:extLst>
            </p:cNvPr>
            <p:cNvSpPr txBox="1"/>
            <p:nvPr/>
          </p:nvSpPr>
          <p:spPr>
            <a:xfrm>
              <a:off x="2477381" y="598855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16</a:t>
              </a:r>
            </a:p>
          </p:txBody>
        </p:sp>
      </p:grpSp>
      <p:grpSp>
        <p:nvGrpSpPr>
          <p:cNvPr id="891" name="Group 890">
            <a:extLst>
              <a:ext uri="{FF2B5EF4-FFF2-40B4-BE49-F238E27FC236}">
                <a16:creationId xmlns="" xmlns:a16="http://schemas.microsoft.com/office/drawing/2014/main" id="{ED571604-2F26-462F-9D27-5E2525B506D2}"/>
              </a:ext>
            </a:extLst>
          </p:cNvPr>
          <p:cNvGrpSpPr/>
          <p:nvPr/>
        </p:nvGrpSpPr>
        <p:grpSpPr>
          <a:xfrm>
            <a:off x="2981303" y="1110390"/>
            <a:ext cx="649376" cy="332598"/>
            <a:chOff x="2437922" y="5852625"/>
            <a:chExt cx="649376" cy="332598"/>
          </a:xfrm>
        </p:grpSpPr>
        <p:sp>
          <p:nvSpPr>
            <p:cNvPr id="892" name="TextBox 891">
              <a:extLst>
                <a:ext uri="{FF2B5EF4-FFF2-40B4-BE49-F238E27FC236}">
                  <a16:creationId xmlns="" xmlns:a16="http://schemas.microsoft.com/office/drawing/2014/main" id="{2CF0833D-E07A-4C14-AD75-D7520414489B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93" name="TextBox 892">
              <a:extLst>
                <a:ext uri="{FF2B5EF4-FFF2-40B4-BE49-F238E27FC236}">
                  <a16:creationId xmlns="" xmlns:a16="http://schemas.microsoft.com/office/drawing/2014/main" id="{53731F21-33F7-4DFE-968A-850F58CF22CE}"/>
                </a:ext>
              </a:extLst>
            </p:cNvPr>
            <p:cNvSpPr txBox="1"/>
            <p:nvPr/>
          </p:nvSpPr>
          <p:spPr>
            <a:xfrm>
              <a:off x="2455008" y="6028322"/>
              <a:ext cx="485023" cy="133138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94" name="Straight Connector 893">
              <a:extLst>
                <a:ext uri="{FF2B5EF4-FFF2-40B4-BE49-F238E27FC236}">
                  <a16:creationId xmlns="" xmlns:a16="http://schemas.microsoft.com/office/drawing/2014/main" id="{EE60BA42-7243-4C2C-8A6A-637F17420829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5" name="Straight Connector 894">
              <a:extLst>
                <a:ext uri="{FF2B5EF4-FFF2-40B4-BE49-F238E27FC236}">
                  <a16:creationId xmlns="" xmlns:a16="http://schemas.microsoft.com/office/drawing/2014/main" id="{6988C3D6-6976-4034-B7DD-6A9154144934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Straight Connector 896">
              <a:extLst>
                <a:ext uri="{FF2B5EF4-FFF2-40B4-BE49-F238E27FC236}">
                  <a16:creationId xmlns="" xmlns:a16="http://schemas.microsoft.com/office/drawing/2014/main" id="{D63268EA-5CB4-479C-9E52-C0FA8557C779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Straight Connector 897">
              <a:extLst>
                <a:ext uri="{FF2B5EF4-FFF2-40B4-BE49-F238E27FC236}">
                  <a16:creationId xmlns="" xmlns:a16="http://schemas.microsoft.com/office/drawing/2014/main" id="{80FC28A9-AFE3-48A7-AA96-0E0C30925938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Straight Connector 898">
              <a:extLst>
                <a:ext uri="{FF2B5EF4-FFF2-40B4-BE49-F238E27FC236}">
                  <a16:creationId xmlns="" xmlns:a16="http://schemas.microsoft.com/office/drawing/2014/main" id="{F93ED8D4-AC10-4C4A-A3DF-45C29DBC153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0" name="TextBox 899">
              <a:extLst>
                <a:ext uri="{FF2B5EF4-FFF2-40B4-BE49-F238E27FC236}">
                  <a16:creationId xmlns="" xmlns:a16="http://schemas.microsoft.com/office/drawing/2014/main" id="{BED167FA-8C1C-4712-A0D6-DA5CF7085C83}"/>
                </a:ext>
              </a:extLst>
            </p:cNvPr>
            <p:cNvSpPr txBox="1"/>
            <p:nvPr/>
          </p:nvSpPr>
          <p:spPr>
            <a:xfrm>
              <a:off x="2641018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1.985</a:t>
              </a:r>
            </a:p>
          </p:txBody>
        </p:sp>
        <p:sp>
          <p:nvSpPr>
            <p:cNvPr id="901" name="TextBox 900">
              <a:extLst>
                <a:ext uri="{FF2B5EF4-FFF2-40B4-BE49-F238E27FC236}">
                  <a16:creationId xmlns="" xmlns:a16="http://schemas.microsoft.com/office/drawing/2014/main" id="{871F6105-A5CF-4E6B-B421-DD4889ABE899}"/>
                </a:ext>
              </a:extLst>
            </p:cNvPr>
            <p:cNvSpPr txBox="1"/>
            <p:nvPr/>
          </p:nvSpPr>
          <p:spPr>
            <a:xfrm>
              <a:off x="2488198" y="59851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</p:grpSp>
      <p:grpSp>
        <p:nvGrpSpPr>
          <p:cNvPr id="902" name="Group 901">
            <a:extLst>
              <a:ext uri="{FF2B5EF4-FFF2-40B4-BE49-F238E27FC236}">
                <a16:creationId xmlns="" xmlns:a16="http://schemas.microsoft.com/office/drawing/2014/main" id="{9F2BAA2F-71E3-42D1-9739-833F44A05ACE}"/>
              </a:ext>
            </a:extLst>
          </p:cNvPr>
          <p:cNvGrpSpPr/>
          <p:nvPr/>
        </p:nvGrpSpPr>
        <p:grpSpPr>
          <a:xfrm>
            <a:off x="3710980" y="1106704"/>
            <a:ext cx="614394" cy="350865"/>
            <a:chOff x="2435958" y="5849546"/>
            <a:chExt cx="614394" cy="350865"/>
          </a:xfrm>
        </p:grpSpPr>
        <p:sp>
          <p:nvSpPr>
            <p:cNvPr id="903" name="TextBox 902">
              <a:extLst>
                <a:ext uri="{FF2B5EF4-FFF2-40B4-BE49-F238E27FC236}">
                  <a16:creationId xmlns="" xmlns:a16="http://schemas.microsoft.com/office/drawing/2014/main" id="{A8C3C126-F8D3-4C21-B6DB-5FCD14229C1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04" name="TextBox 903">
              <a:extLst>
                <a:ext uri="{FF2B5EF4-FFF2-40B4-BE49-F238E27FC236}">
                  <a16:creationId xmlns="" xmlns:a16="http://schemas.microsoft.com/office/drawing/2014/main" id="{9DFC11BE-A5D3-40CA-A880-A97EC3FABDB9}"/>
                </a:ext>
              </a:extLst>
            </p:cNvPr>
            <p:cNvSpPr txBox="1"/>
            <p:nvPr/>
          </p:nvSpPr>
          <p:spPr>
            <a:xfrm>
              <a:off x="2435958" y="6037847"/>
              <a:ext cx="516092" cy="12402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05" name="Straight Connector 904">
              <a:extLst>
                <a:ext uri="{FF2B5EF4-FFF2-40B4-BE49-F238E27FC236}">
                  <a16:creationId xmlns="" xmlns:a16="http://schemas.microsoft.com/office/drawing/2014/main" id="{A09DF26C-064E-4944-8959-3DA07533B70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6" name="Straight Connector 905">
              <a:extLst>
                <a:ext uri="{FF2B5EF4-FFF2-40B4-BE49-F238E27FC236}">
                  <a16:creationId xmlns="" xmlns:a16="http://schemas.microsoft.com/office/drawing/2014/main" id="{E45BFBBA-81EA-4ED3-9C02-7200DAB5E79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Straight Connector 907">
              <a:extLst>
                <a:ext uri="{FF2B5EF4-FFF2-40B4-BE49-F238E27FC236}">
                  <a16:creationId xmlns="" xmlns:a16="http://schemas.microsoft.com/office/drawing/2014/main" id="{98889CF7-8721-45DB-A7C4-88730008E0C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Straight Connector 908">
              <a:extLst>
                <a:ext uri="{FF2B5EF4-FFF2-40B4-BE49-F238E27FC236}">
                  <a16:creationId xmlns="" xmlns:a16="http://schemas.microsoft.com/office/drawing/2014/main" id="{E4611C60-BF85-4EF8-B1DE-8986D7F47CF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Straight Connector 909">
              <a:extLst>
                <a:ext uri="{FF2B5EF4-FFF2-40B4-BE49-F238E27FC236}">
                  <a16:creationId xmlns="" xmlns:a16="http://schemas.microsoft.com/office/drawing/2014/main" id="{94DC8152-0371-4EFC-BA01-5ED4B9254D05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1" name="TextBox 910">
              <a:extLst>
                <a:ext uri="{FF2B5EF4-FFF2-40B4-BE49-F238E27FC236}">
                  <a16:creationId xmlns="" xmlns:a16="http://schemas.microsoft.com/office/drawing/2014/main" id="{A512BDA7-03D7-476D-94B7-40287F29A663}"/>
                </a:ext>
              </a:extLst>
            </p:cNvPr>
            <p:cNvSpPr txBox="1"/>
            <p:nvPr/>
          </p:nvSpPr>
          <p:spPr>
            <a:xfrm>
              <a:off x="2604072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23</a:t>
              </a:r>
            </a:p>
          </p:txBody>
        </p:sp>
        <p:sp>
          <p:nvSpPr>
            <p:cNvPr id="912" name="TextBox 911">
              <a:extLst>
                <a:ext uri="{FF2B5EF4-FFF2-40B4-BE49-F238E27FC236}">
                  <a16:creationId xmlns="" xmlns:a16="http://schemas.microsoft.com/office/drawing/2014/main" id="{9CD61204-2536-4007-958C-83AE6B6A2525}"/>
                </a:ext>
              </a:extLst>
            </p:cNvPr>
            <p:cNvSpPr txBox="1"/>
            <p:nvPr/>
          </p:nvSpPr>
          <p:spPr>
            <a:xfrm>
              <a:off x="2488862" y="600035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44</a:t>
              </a:r>
            </a:p>
          </p:txBody>
        </p:sp>
      </p:grpSp>
      <p:grpSp>
        <p:nvGrpSpPr>
          <p:cNvPr id="913" name="Group 912">
            <a:extLst>
              <a:ext uri="{FF2B5EF4-FFF2-40B4-BE49-F238E27FC236}">
                <a16:creationId xmlns="" xmlns:a16="http://schemas.microsoft.com/office/drawing/2014/main" id="{E12DD1DD-7100-4911-A4C9-696DC2AC78C8}"/>
              </a:ext>
            </a:extLst>
          </p:cNvPr>
          <p:cNvGrpSpPr/>
          <p:nvPr/>
        </p:nvGrpSpPr>
        <p:grpSpPr>
          <a:xfrm>
            <a:off x="4377047" y="1105533"/>
            <a:ext cx="682128" cy="337936"/>
            <a:chOff x="2435958" y="5852625"/>
            <a:chExt cx="682128" cy="337936"/>
          </a:xfrm>
        </p:grpSpPr>
        <p:sp>
          <p:nvSpPr>
            <p:cNvPr id="914" name="TextBox 913">
              <a:extLst>
                <a:ext uri="{FF2B5EF4-FFF2-40B4-BE49-F238E27FC236}">
                  <a16:creationId xmlns="" xmlns:a16="http://schemas.microsoft.com/office/drawing/2014/main" id="{979ED31D-4E4B-4F28-9D03-72305930AE6D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15" name="TextBox 914">
              <a:extLst>
                <a:ext uri="{FF2B5EF4-FFF2-40B4-BE49-F238E27FC236}">
                  <a16:creationId xmlns="" xmlns:a16="http://schemas.microsoft.com/office/drawing/2014/main" id="{911A6CEF-C6C9-4B12-A558-9FF92AD824EE}"/>
                </a:ext>
              </a:extLst>
            </p:cNvPr>
            <p:cNvSpPr txBox="1"/>
            <p:nvPr/>
          </p:nvSpPr>
          <p:spPr>
            <a:xfrm>
              <a:off x="2435958" y="6028322"/>
              <a:ext cx="517285" cy="12827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16" name="Straight Connector 915">
              <a:extLst>
                <a:ext uri="{FF2B5EF4-FFF2-40B4-BE49-F238E27FC236}">
                  <a16:creationId xmlns="" xmlns:a16="http://schemas.microsoft.com/office/drawing/2014/main" id="{AA32189F-7B3D-4714-91D0-DAD564F5F3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7" name="Straight Connector 916">
              <a:extLst>
                <a:ext uri="{FF2B5EF4-FFF2-40B4-BE49-F238E27FC236}">
                  <a16:creationId xmlns="" xmlns:a16="http://schemas.microsoft.com/office/drawing/2014/main" id="{E83FF852-3FB7-41FD-BB7F-7AEE6037ACAC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9" name="Straight Connector 918">
              <a:extLst>
                <a:ext uri="{FF2B5EF4-FFF2-40B4-BE49-F238E27FC236}">
                  <a16:creationId xmlns="" xmlns:a16="http://schemas.microsoft.com/office/drawing/2014/main" id="{C7BE10AD-D6FA-4EAE-8875-A150B374910C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Straight Connector 919">
              <a:extLst>
                <a:ext uri="{FF2B5EF4-FFF2-40B4-BE49-F238E27FC236}">
                  <a16:creationId xmlns="" xmlns:a16="http://schemas.microsoft.com/office/drawing/2014/main" id="{26366819-8EAE-4030-8884-CC5B5E579A21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Straight Connector 920">
              <a:extLst>
                <a:ext uri="{FF2B5EF4-FFF2-40B4-BE49-F238E27FC236}">
                  <a16:creationId xmlns="" xmlns:a16="http://schemas.microsoft.com/office/drawing/2014/main" id="{AC80D903-59AB-49FA-B58A-119013DDFA1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2" name="TextBox 921">
              <a:extLst>
                <a:ext uri="{FF2B5EF4-FFF2-40B4-BE49-F238E27FC236}">
                  <a16:creationId xmlns="" xmlns:a16="http://schemas.microsoft.com/office/drawing/2014/main" id="{2296DCD6-C526-432B-A432-6B65B057CB8C}"/>
                </a:ext>
              </a:extLst>
            </p:cNvPr>
            <p:cNvSpPr txBox="1"/>
            <p:nvPr/>
          </p:nvSpPr>
          <p:spPr>
            <a:xfrm>
              <a:off x="2671806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555</a:t>
              </a:r>
            </a:p>
          </p:txBody>
        </p:sp>
        <p:sp>
          <p:nvSpPr>
            <p:cNvPr id="923" name="TextBox 922">
              <a:extLst>
                <a:ext uri="{FF2B5EF4-FFF2-40B4-BE49-F238E27FC236}">
                  <a16:creationId xmlns="" xmlns:a16="http://schemas.microsoft.com/office/drawing/2014/main" id="{05C3D156-2D6A-4773-8909-06ABBE2EE496}"/>
                </a:ext>
              </a:extLst>
            </p:cNvPr>
            <p:cNvSpPr txBox="1"/>
            <p:nvPr/>
          </p:nvSpPr>
          <p:spPr>
            <a:xfrm>
              <a:off x="2472442" y="599050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</p:grpSp>
      <p:grpSp>
        <p:nvGrpSpPr>
          <p:cNvPr id="924" name="Group 923">
            <a:extLst>
              <a:ext uri="{FF2B5EF4-FFF2-40B4-BE49-F238E27FC236}">
                <a16:creationId xmlns="" xmlns:a16="http://schemas.microsoft.com/office/drawing/2014/main" id="{09300F42-8378-45FE-BE26-3684B14BEAE0}"/>
              </a:ext>
            </a:extLst>
          </p:cNvPr>
          <p:cNvGrpSpPr/>
          <p:nvPr/>
        </p:nvGrpSpPr>
        <p:grpSpPr>
          <a:xfrm>
            <a:off x="5032184" y="1108569"/>
            <a:ext cx="679049" cy="335594"/>
            <a:chOff x="2435958" y="5852625"/>
            <a:chExt cx="679049" cy="335594"/>
          </a:xfrm>
        </p:grpSpPr>
        <p:sp>
          <p:nvSpPr>
            <p:cNvPr id="925" name="TextBox 924">
              <a:extLst>
                <a:ext uri="{FF2B5EF4-FFF2-40B4-BE49-F238E27FC236}">
                  <a16:creationId xmlns="" xmlns:a16="http://schemas.microsoft.com/office/drawing/2014/main" id="{5A1BEA7E-AE4C-4277-B56C-63A6B12270D1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26" name="TextBox 925">
              <a:extLst>
                <a:ext uri="{FF2B5EF4-FFF2-40B4-BE49-F238E27FC236}">
                  <a16:creationId xmlns="" xmlns:a16="http://schemas.microsoft.com/office/drawing/2014/main" id="{5D01347C-154A-4112-82FE-E23AA1A3E791}"/>
                </a:ext>
              </a:extLst>
            </p:cNvPr>
            <p:cNvSpPr txBox="1"/>
            <p:nvPr/>
          </p:nvSpPr>
          <p:spPr>
            <a:xfrm>
              <a:off x="2435958" y="6028321"/>
              <a:ext cx="516092" cy="153695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27" name="Straight Connector 926">
              <a:extLst>
                <a:ext uri="{FF2B5EF4-FFF2-40B4-BE49-F238E27FC236}">
                  <a16:creationId xmlns="" xmlns:a16="http://schemas.microsoft.com/office/drawing/2014/main" id="{47AB1E56-82E5-45C1-99A0-B816FB99455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8" name="Straight Connector 927">
              <a:extLst>
                <a:ext uri="{FF2B5EF4-FFF2-40B4-BE49-F238E27FC236}">
                  <a16:creationId xmlns="" xmlns:a16="http://schemas.microsoft.com/office/drawing/2014/main" id="{A114C1AB-E9A0-4559-902E-3D630782BC2B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" name="Straight Connector 929">
              <a:extLst>
                <a:ext uri="{FF2B5EF4-FFF2-40B4-BE49-F238E27FC236}">
                  <a16:creationId xmlns="" xmlns:a16="http://schemas.microsoft.com/office/drawing/2014/main" id="{FD0B76FE-369F-4DBA-99FE-392740E47FFD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" name="Straight Connector 930">
              <a:extLst>
                <a:ext uri="{FF2B5EF4-FFF2-40B4-BE49-F238E27FC236}">
                  <a16:creationId xmlns="" xmlns:a16="http://schemas.microsoft.com/office/drawing/2014/main" id="{50EE5847-5C63-4165-9764-6A401092B0AD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Straight Connector 931">
              <a:extLst>
                <a:ext uri="{FF2B5EF4-FFF2-40B4-BE49-F238E27FC236}">
                  <a16:creationId xmlns="" xmlns:a16="http://schemas.microsoft.com/office/drawing/2014/main" id="{0D290437-9893-411E-8958-5317A263D0E9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3" name="TextBox 932">
              <a:extLst>
                <a:ext uri="{FF2B5EF4-FFF2-40B4-BE49-F238E27FC236}">
                  <a16:creationId xmlns="" xmlns:a16="http://schemas.microsoft.com/office/drawing/2014/main" id="{1D3EA672-4DF8-45BC-814D-D8C803FEACD1}"/>
                </a:ext>
              </a:extLst>
            </p:cNvPr>
            <p:cNvSpPr txBox="1"/>
            <p:nvPr/>
          </p:nvSpPr>
          <p:spPr>
            <a:xfrm>
              <a:off x="2668727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241</a:t>
              </a:r>
            </a:p>
          </p:txBody>
        </p:sp>
        <p:sp>
          <p:nvSpPr>
            <p:cNvPr id="934" name="TextBox 933">
              <a:extLst>
                <a:ext uri="{FF2B5EF4-FFF2-40B4-BE49-F238E27FC236}">
                  <a16:creationId xmlns="" xmlns:a16="http://schemas.microsoft.com/office/drawing/2014/main" id="{37CF12AD-51E7-4918-A973-84A081ED50A1}"/>
                </a:ext>
              </a:extLst>
            </p:cNvPr>
            <p:cNvSpPr txBox="1"/>
            <p:nvPr/>
          </p:nvSpPr>
          <p:spPr>
            <a:xfrm>
              <a:off x="2470370" y="5988164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</p:grpSp>
      <p:grpSp>
        <p:nvGrpSpPr>
          <p:cNvPr id="935" name="Group 934">
            <a:extLst>
              <a:ext uri="{FF2B5EF4-FFF2-40B4-BE49-F238E27FC236}">
                <a16:creationId xmlns="" xmlns:a16="http://schemas.microsoft.com/office/drawing/2014/main" id="{C6A3F3AA-6B4C-4E66-8460-5B8E719ABB07}"/>
              </a:ext>
            </a:extLst>
          </p:cNvPr>
          <p:cNvGrpSpPr/>
          <p:nvPr/>
        </p:nvGrpSpPr>
        <p:grpSpPr>
          <a:xfrm>
            <a:off x="5701894" y="1098162"/>
            <a:ext cx="706758" cy="339529"/>
            <a:chOff x="2435958" y="5846468"/>
            <a:chExt cx="706758" cy="339529"/>
          </a:xfrm>
        </p:grpSpPr>
        <p:sp>
          <p:nvSpPr>
            <p:cNvPr id="936" name="TextBox 935">
              <a:extLst>
                <a:ext uri="{FF2B5EF4-FFF2-40B4-BE49-F238E27FC236}">
                  <a16:creationId xmlns="" xmlns:a16="http://schemas.microsoft.com/office/drawing/2014/main" id="{8DDF5382-9525-4E7E-BE37-E39D776F9334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37" name="TextBox 936">
              <a:extLst>
                <a:ext uri="{FF2B5EF4-FFF2-40B4-BE49-F238E27FC236}">
                  <a16:creationId xmlns="" xmlns:a16="http://schemas.microsoft.com/office/drawing/2014/main" id="{511C116C-087A-4E4A-998F-1AB5AF5BF7E3}"/>
                </a:ext>
              </a:extLst>
            </p:cNvPr>
            <p:cNvSpPr txBox="1"/>
            <p:nvPr/>
          </p:nvSpPr>
          <p:spPr>
            <a:xfrm>
              <a:off x="2435958" y="6028322"/>
              <a:ext cx="503800" cy="13920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38" name="Straight Connector 937">
              <a:extLst>
                <a:ext uri="{FF2B5EF4-FFF2-40B4-BE49-F238E27FC236}">
                  <a16:creationId xmlns="" xmlns:a16="http://schemas.microsoft.com/office/drawing/2014/main" id="{5DAB28F5-2F39-4F23-9643-F5A8E1F7C9A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" name="Straight Connector 938">
              <a:extLst>
                <a:ext uri="{FF2B5EF4-FFF2-40B4-BE49-F238E27FC236}">
                  <a16:creationId xmlns="" xmlns:a16="http://schemas.microsoft.com/office/drawing/2014/main" id="{F91FFD72-04C2-4AF4-B3ED-807FE8AB1225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" name="Straight Connector 940">
              <a:extLst>
                <a:ext uri="{FF2B5EF4-FFF2-40B4-BE49-F238E27FC236}">
                  <a16:creationId xmlns="" xmlns:a16="http://schemas.microsoft.com/office/drawing/2014/main" id="{C815391E-D4B8-4424-9B3F-132FB55040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" name="Straight Connector 941">
              <a:extLst>
                <a:ext uri="{FF2B5EF4-FFF2-40B4-BE49-F238E27FC236}">
                  <a16:creationId xmlns="" xmlns:a16="http://schemas.microsoft.com/office/drawing/2014/main" id="{B4563DF4-8BE6-4A68-BEEF-F2F0106D2F8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" name="Straight Connector 942">
              <a:extLst>
                <a:ext uri="{FF2B5EF4-FFF2-40B4-BE49-F238E27FC236}">
                  <a16:creationId xmlns="" xmlns:a16="http://schemas.microsoft.com/office/drawing/2014/main" id="{DA802CA9-563B-4D51-9E46-743178AE66C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4" name="TextBox 943">
              <a:extLst>
                <a:ext uri="{FF2B5EF4-FFF2-40B4-BE49-F238E27FC236}">
                  <a16:creationId xmlns="" xmlns:a16="http://schemas.microsoft.com/office/drawing/2014/main" id="{1E2E5844-F368-4973-9E38-D8BDD84D788B}"/>
                </a:ext>
              </a:extLst>
            </p:cNvPr>
            <p:cNvSpPr txBox="1"/>
            <p:nvPr/>
          </p:nvSpPr>
          <p:spPr>
            <a:xfrm>
              <a:off x="2696436" y="58464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63</a:t>
              </a:r>
            </a:p>
          </p:txBody>
        </p:sp>
        <p:sp>
          <p:nvSpPr>
            <p:cNvPr id="945" name="TextBox 944">
              <a:extLst>
                <a:ext uri="{FF2B5EF4-FFF2-40B4-BE49-F238E27FC236}">
                  <a16:creationId xmlns="" xmlns:a16="http://schemas.microsoft.com/office/drawing/2014/main" id="{806E570C-68A7-4C55-8749-87C30AAE2A5A}"/>
                </a:ext>
              </a:extLst>
            </p:cNvPr>
            <p:cNvSpPr txBox="1"/>
            <p:nvPr/>
          </p:nvSpPr>
          <p:spPr>
            <a:xfrm>
              <a:off x="2575122" y="5985942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26</a:t>
              </a:r>
            </a:p>
          </p:txBody>
        </p:sp>
      </p:grpSp>
      <p:grpSp>
        <p:nvGrpSpPr>
          <p:cNvPr id="946" name="Group 945">
            <a:extLst>
              <a:ext uri="{FF2B5EF4-FFF2-40B4-BE49-F238E27FC236}">
                <a16:creationId xmlns="" xmlns:a16="http://schemas.microsoft.com/office/drawing/2014/main" id="{110B2FA5-0A16-48ED-9EF5-B4AA59F02D47}"/>
              </a:ext>
            </a:extLst>
          </p:cNvPr>
          <p:cNvGrpSpPr/>
          <p:nvPr/>
        </p:nvGrpSpPr>
        <p:grpSpPr>
          <a:xfrm>
            <a:off x="6397105" y="1100633"/>
            <a:ext cx="679049" cy="337328"/>
            <a:chOff x="2435958" y="5849546"/>
            <a:chExt cx="679049" cy="337328"/>
          </a:xfrm>
        </p:grpSpPr>
        <p:sp>
          <p:nvSpPr>
            <p:cNvPr id="947" name="TextBox 946">
              <a:extLst>
                <a:ext uri="{FF2B5EF4-FFF2-40B4-BE49-F238E27FC236}">
                  <a16:creationId xmlns="" xmlns:a16="http://schemas.microsoft.com/office/drawing/2014/main" id="{9FE3B8F5-9844-4849-A62A-2A90424A1849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48" name="TextBox 947">
              <a:extLst>
                <a:ext uri="{FF2B5EF4-FFF2-40B4-BE49-F238E27FC236}">
                  <a16:creationId xmlns="" xmlns:a16="http://schemas.microsoft.com/office/drawing/2014/main" id="{5DB1B503-FC33-4E1F-8B2E-A9342731C65D}"/>
                </a:ext>
              </a:extLst>
            </p:cNvPr>
            <p:cNvSpPr txBox="1"/>
            <p:nvPr/>
          </p:nvSpPr>
          <p:spPr>
            <a:xfrm>
              <a:off x="2435958" y="6028322"/>
              <a:ext cx="518500" cy="139816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49" name="Straight Connector 948">
              <a:extLst>
                <a:ext uri="{FF2B5EF4-FFF2-40B4-BE49-F238E27FC236}">
                  <a16:creationId xmlns="" xmlns:a16="http://schemas.microsoft.com/office/drawing/2014/main" id="{F7B0A2C5-CEDA-406B-A02C-27E468ECC9C3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Straight Connector 949">
              <a:extLst>
                <a:ext uri="{FF2B5EF4-FFF2-40B4-BE49-F238E27FC236}">
                  <a16:creationId xmlns="" xmlns:a16="http://schemas.microsoft.com/office/drawing/2014/main" id="{3E7CE098-676C-44D5-B186-8B25EA414829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2" name="Straight Connector 951">
              <a:extLst>
                <a:ext uri="{FF2B5EF4-FFF2-40B4-BE49-F238E27FC236}">
                  <a16:creationId xmlns="" xmlns:a16="http://schemas.microsoft.com/office/drawing/2014/main" id="{B5407F5D-1C09-45E0-AD3B-FF89D759F1F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3" name="Straight Connector 952">
              <a:extLst>
                <a:ext uri="{FF2B5EF4-FFF2-40B4-BE49-F238E27FC236}">
                  <a16:creationId xmlns="" xmlns:a16="http://schemas.microsoft.com/office/drawing/2014/main" id="{F37E9A19-C89A-42AD-A579-71B2964B27F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4" name="Straight Connector 953">
              <a:extLst>
                <a:ext uri="{FF2B5EF4-FFF2-40B4-BE49-F238E27FC236}">
                  <a16:creationId xmlns="" xmlns:a16="http://schemas.microsoft.com/office/drawing/2014/main" id="{AE0BEE27-ADAB-4A06-8BC3-024F58BFF0D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5" name="TextBox 954">
              <a:extLst>
                <a:ext uri="{FF2B5EF4-FFF2-40B4-BE49-F238E27FC236}">
                  <a16:creationId xmlns="" xmlns:a16="http://schemas.microsoft.com/office/drawing/2014/main" id="{8C9A3C46-60D9-40B9-BA2B-B037AEE9882D}"/>
                </a:ext>
              </a:extLst>
            </p:cNvPr>
            <p:cNvSpPr txBox="1"/>
            <p:nvPr/>
          </p:nvSpPr>
          <p:spPr>
            <a:xfrm>
              <a:off x="2668727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171</a:t>
              </a:r>
            </a:p>
          </p:txBody>
        </p:sp>
        <p:sp>
          <p:nvSpPr>
            <p:cNvPr id="956" name="TextBox 955">
              <a:extLst>
                <a:ext uri="{FF2B5EF4-FFF2-40B4-BE49-F238E27FC236}">
                  <a16:creationId xmlns="" xmlns:a16="http://schemas.microsoft.com/office/drawing/2014/main" id="{30400446-F2AE-4BE4-94DD-E39D33F4659E}"/>
                </a:ext>
              </a:extLst>
            </p:cNvPr>
            <p:cNvSpPr txBox="1"/>
            <p:nvPr/>
          </p:nvSpPr>
          <p:spPr>
            <a:xfrm>
              <a:off x="2565560" y="598681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45</a:t>
              </a:r>
            </a:p>
          </p:txBody>
        </p:sp>
      </p:grpSp>
      <p:grpSp>
        <p:nvGrpSpPr>
          <p:cNvPr id="957" name="Group 956">
            <a:extLst>
              <a:ext uri="{FF2B5EF4-FFF2-40B4-BE49-F238E27FC236}">
                <a16:creationId xmlns="" xmlns:a16="http://schemas.microsoft.com/office/drawing/2014/main" id="{655D0608-F7DF-4FC9-848E-AF147644FDEB}"/>
              </a:ext>
            </a:extLst>
          </p:cNvPr>
          <p:cNvGrpSpPr/>
          <p:nvPr/>
        </p:nvGrpSpPr>
        <p:grpSpPr>
          <a:xfrm>
            <a:off x="7088674" y="1099461"/>
            <a:ext cx="685206" cy="340142"/>
            <a:chOff x="2435958" y="5852625"/>
            <a:chExt cx="685206" cy="340142"/>
          </a:xfrm>
        </p:grpSpPr>
        <p:sp>
          <p:nvSpPr>
            <p:cNvPr id="958" name="TextBox 957">
              <a:extLst>
                <a:ext uri="{FF2B5EF4-FFF2-40B4-BE49-F238E27FC236}">
                  <a16:creationId xmlns="" xmlns:a16="http://schemas.microsoft.com/office/drawing/2014/main" id="{EB6BDB73-7280-4F33-BDEC-2AF5C000A308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59" name="TextBox 958">
              <a:extLst>
                <a:ext uri="{FF2B5EF4-FFF2-40B4-BE49-F238E27FC236}">
                  <a16:creationId xmlns="" xmlns:a16="http://schemas.microsoft.com/office/drawing/2014/main" id="{D5955A58-23AF-4462-85BF-4E2743F60E90}"/>
                </a:ext>
              </a:extLst>
            </p:cNvPr>
            <p:cNvSpPr txBox="1"/>
            <p:nvPr/>
          </p:nvSpPr>
          <p:spPr>
            <a:xfrm>
              <a:off x="2435958" y="6028322"/>
              <a:ext cx="542390" cy="13434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60" name="Straight Connector 959">
              <a:extLst>
                <a:ext uri="{FF2B5EF4-FFF2-40B4-BE49-F238E27FC236}">
                  <a16:creationId xmlns="" xmlns:a16="http://schemas.microsoft.com/office/drawing/2014/main" id="{5D6D601A-9828-4DEB-BB10-4C016DABEB6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Straight Connector 960">
              <a:extLst>
                <a:ext uri="{FF2B5EF4-FFF2-40B4-BE49-F238E27FC236}">
                  <a16:creationId xmlns="" xmlns:a16="http://schemas.microsoft.com/office/drawing/2014/main" id="{E128CE56-4DC3-4152-9CBE-799C86BECB97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3" name="Straight Connector 962">
              <a:extLst>
                <a:ext uri="{FF2B5EF4-FFF2-40B4-BE49-F238E27FC236}">
                  <a16:creationId xmlns="" xmlns:a16="http://schemas.microsoft.com/office/drawing/2014/main" id="{A208B964-0C13-4558-AAD0-307DCC0FD875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4" name="Straight Connector 963">
              <a:extLst>
                <a:ext uri="{FF2B5EF4-FFF2-40B4-BE49-F238E27FC236}">
                  <a16:creationId xmlns="" xmlns:a16="http://schemas.microsoft.com/office/drawing/2014/main" id="{789BD2CC-A33B-4432-88E7-BF0CF2230978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5" name="Straight Connector 964">
              <a:extLst>
                <a:ext uri="{FF2B5EF4-FFF2-40B4-BE49-F238E27FC236}">
                  <a16:creationId xmlns="" xmlns:a16="http://schemas.microsoft.com/office/drawing/2014/main" id="{11A5D809-E3E6-4F2B-8DD6-06C9BB23DFAE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6" name="TextBox 965">
              <a:extLst>
                <a:ext uri="{FF2B5EF4-FFF2-40B4-BE49-F238E27FC236}">
                  <a16:creationId xmlns="" xmlns:a16="http://schemas.microsoft.com/office/drawing/2014/main" id="{B479F053-138F-4A5A-A836-0F1A66998B3F}"/>
                </a:ext>
              </a:extLst>
            </p:cNvPr>
            <p:cNvSpPr txBox="1"/>
            <p:nvPr/>
          </p:nvSpPr>
          <p:spPr>
            <a:xfrm>
              <a:off x="2674884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200</a:t>
              </a:r>
            </a:p>
          </p:txBody>
        </p:sp>
        <p:sp>
          <p:nvSpPr>
            <p:cNvPr id="967" name="TextBox 966">
              <a:extLst>
                <a:ext uri="{FF2B5EF4-FFF2-40B4-BE49-F238E27FC236}">
                  <a16:creationId xmlns="" xmlns:a16="http://schemas.microsoft.com/office/drawing/2014/main" id="{1D1A376D-F3A4-4C2E-9C5A-2C478D177CF3}"/>
                </a:ext>
              </a:extLst>
            </p:cNvPr>
            <p:cNvSpPr txBox="1"/>
            <p:nvPr/>
          </p:nvSpPr>
          <p:spPr>
            <a:xfrm>
              <a:off x="2602213" y="5992712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</a:t>
              </a:r>
            </a:p>
          </p:txBody>
        </p:sp>
      </p:grpSp>
      <p:grpSp>
        <p:nvGrpSpPr>
          <p:cNvPr id="968" name="Group 967">
            <a:extLst>
              <a:ext uri="{FF2B5EF4-FFF2-40B4-BE49-F238E27FC236}">
                <a16:creationId xmlns="" xmlns:a16="http://schemas.microsoft.com/office/drawing/2014/main" id="{CC9DE647-0E48-47E2-88EA-1FD277B1C23D}"/>
              </a:ext>
            </a:extLst>
          </p:cNvPr>
          <p:cNvGrpSpPr/>
          <p:nvPr/>
        </p:nvGrpSpPr>
        <p:grpSpPr>
          <a:xfrm>
            <a:off x="7776599" y="1103060"/>
            <a:ext cx="691364" cy="334900"/>
            <a:chOff x="2435958" y="5849546"/>
            <a:chExt cx="691364" cy="334900"/>
          </a:xfrm>
        </p:grpSpPr>
        <p:sp>
          <p:nvSpPr>
            <p:cNvPr id="969" name="TextBox 968">
              <a:extLst>
                <a:ext uri="{FF2B5EF4-FFF2-40B4-BE49-F238E27FC236}">
                  <a16:creationId xmlns="" xmlns:a16="http://schemas.microsoft.com/office/drawing/2014/main" id="{DBF9C4C4-BBB0-4FFC-9798-2E4DE9989BCF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70" name="TextBox 969">
              <a:extLst>
                <a:ext uri="{FF2B5EF4-FFF2-40B4-BE49-F238E27FC236}">
                  <a16:creationId xmlns="" xmlns:a16="http://schemas.microsoft.com/office/drawing/2014/main" id="{F48F41BB-E9F8-41A6-952F-FED50A11B9D6}"/>
                </a:ext>
              </a:extLst>
            </p:cNvPr>
            <p:cNvSpPr txBox="1"/>
            <p:nvPr/>
          </p:nvSpPr>
          <p:spPr>
            <a:xfrm>
              <a:off x="2435958" y="6028322"/>
              <a:ext cx="546933" cy="13738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71" name="Straight Connector 970">
              <a:extLst>
                <a:ext uri="{FF2B5EF4-FFF2-40B4-BE49-F238E27FC236}">
                  <a16:creationId xmlns="" xmlns:a16="http://schemas.microsoft.com/office/drawing/2014/main" id="{FF06368D-12D4-4BE8-88A9-FE327025BE6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Straight Connector 971">
              <a:extLst>
                <a:ext uri="{FF2B5EF4-FFF2-40B4-BE49-F238E27FC236}">
                  <a16:creationId xmlns="" xmlns:a16="http://schemas.microsoft.com/office/drawing/2014/main" id="{DEB032E2-B95B-4964-9D89-29918CB97067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Straight Connector 973">
              <a:extLst>
                <a:ext uri="{FF2B5EF4-FFF2-40B4-BE49-F238E27FC236}">
                  <a16:creationId xmlns="" xmlns:a16="http://schemas.microsoft.com/office/drawing/2014/main" id="{68C71F19-03D2-4A80-A0B0-CE7D03C592AE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5" name="Straight Connector 974">
              <a:extLst>
                <a:ext uri="{FF2B5EF4-FFF2-40B4-BE49-F238E27FC236}">
                  <a16:creationId xmlns="" xmlns:a16="http://schemas.microsoft.com/office/drawing/2014/main" id="{7E610C32-6542-443B-9337-F8AE343CA75A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6" name="Straight Connector 975">
              <a:extLst>
                <a:ext uri="{FF2B5EF4-FFF2-40B4-BE49-F238E27FC236}">
                  <a16:creationId xmlns="" xmlns:a16="http://schemas.microsoft.com/office/drawing/2014/main" id="{23BEE1AB-7EC5-40D8-B6CB-BECFB4E43DF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7" name="TextBox 976">
              <a:extLst>
                <a:ext uri="{FF2B5EF4-FFF2-40B4-BE49-F238E27FC236}">
                  <a16:creationId xmlns="" xmlns:a16="http://schemas.microsoft.com/office/drawing/2014/main" id="{C901EEA5-0936-4424-B78E-13F3CEEE6F6A}"/>
                </a:ext>
              </a:extLst>
            </p:cNvPr>
            <p:cNvSpPr txBox="1"/>
            <p:nvPr/>
          </p:nvSpPr>
          <p:spPr>
            <a:xfrm>
              <a:off x="2681042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253</a:t>
              </a:r>
            </a:p>
          </p:txBody>
        </p:sp>
        <p:sp>
          <p:nvSpPr>
            <p:cNvPr id="978" name="TextBox 977">
              <a:extLst>
                <a:ext uri="{FF2B5EF4-FFF2-40B4-BE49-F238E27FC236}">
                  <a16:creationId xmlns="" xmlns:a16="http://schemas.microsoft.com/office/drawing/2014/main" id="{7F871C21-DB9D-4170-96DA-4E15EBAB14B8}"/>
                </a:ext>
              </a:extLst>
            </p:cNvPr>
            <p:cNvSpPr txBox="1"/>
            <p:nvPr/>
          </p:nvSpPr>
          <p:spPr>
            <a:xfrm>
              <a:off x="2488909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11</a:t>
              </a:r>
            </a:p>
          </p:txBody>
        </p:sp>
      </p:grpSp>
      <p:grpSp>
        <p:nvGrpSpPr>
          <p:cNvPr id="979" name="Group 978">
            <a:extLst>
              <a:ext uri="{FF2B5EF4-FFF2-40B4-BE49-F238E27FC236}">
                <a16:creationId xmlns="" xmlns:a16="http://schemas.microsoft.com/office/drawing/2014/main" id="{D0564B76-ED52-4B78-A537-0B6A4770F16A}"/>
              </a:ext>
            </a:extLst>
          </p:cNvPr>
          <p:cNvGrpSpPr/>
          <p:nvPr/>
        </p:nvGrpSpPr>
        <p:grpSpPr>
          <a:xfrm>
            <a:off x="8464524" y="1105532"/>
            <a:ext cx="651340" cy="336626"/>
            <a:chOff x="2435958" y="5852625"/>
            <a:chExt cx="651340" cy="336626"/>
          </a:xfrm>
        </p:grpSpPr>
        <p:sp>
          <p:nvSpPr>
            <p:cNvPr id="980" name="TextBox 979">
              <a:extLst>
                <a:ext uri="{FF2B5EF4-FFF2-40B4-BE49-F238E27FC236}">
                  <a16:creationId xmlns="" xmlns:a16="http://schemas.microsoft.com/office/drawing/2014/main" id="{F40F3CE6-12F9-4CE5-9059-57CCDA43BC01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81" name="TextBox 980">
              <a:extLst>
                <a:ext uri="{FF2B5EF4-FFF2-40B4-BE49-F238E27FC236}">
                  <a16:creationId xmlns="" xmlns:a16="http://schemas.microsoft.com/office/drawing/2014/main" id="{BD1416C2-D9EF-4BE4-8741-88D67043DCD5}"/>
                </a:ext>
              </a:extLst>
            </p:cNvPr>
            <p:cNvSpPr txBox="1"/>
            <p:nvPr/>
          </p:nvSpPr>
          <p:spPr>
            <a:xfrm>
              <a:off x="2435958" y="6028322"/>
              <a:ext cx="550385" cy="128278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82" name="Straight Connector 981">
              <a:extLst>
                <a:ext uri="{FF2B5EF4-FFF2-40B4-BE49-F238E27FC236}">
                  <a16:creationId xmlns="" xmlns:a16="http://schemas.microsoft.com/office/drawing/2014/main" id="{5219F424-9DB9-447E-8477-94198C309789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Straight Connector 982">
              <a:extLst>
                <a:ext uri="{FF2B5EF4-FFF2-40B4-BE49-F238E27FC236}">
                  <a16:creationId xmlns="" xmlns:a16="http://schemas.microsoft.com/office/drawing/2014/main" id="{F570E597-717E-4DEE-9AD8-19581BF04E2F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Straight Connector 984">
              <a:extLst>
                <a:ext uri="{FF2B5EF4-FFF2-40B4-BE49-F238E27FC236}">
                  <a16:creationId xmlns="" xmlns:a16="http://schemas.microsoft.com/office/drawing/2014/main" id="{DDDDE269-0197-467D-983A-CAE7CFF0D9F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Straight Connector 985">
              <a:extLst>
                <a:ext uri="{FF2B5EF4-FFF2-40B4-BE49-F238E27FC236}">
                  <a16:creationId xmlns="" xmlns:a16="http://schemas.microsoft.com/office/drawing/2014/main" id="{5FC14DDA-B0A3-4C0A-A5E7-65EDCD6AAF0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7" name="Straight Connector 986">
              <a:extLst>
                <a:ext uri="{FF2B5EF4-FFF2-40B4-BE49-F238E27FC236}">
                  <a16:creationId xmlns="" xmlns:a16="http://schemas.microsoft.com/office/drawing/2014/main" id="{98C7A9A6-4BBE-42DA-97E7-28BE0D05D2CA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8" name="TextBox 987">
              <a:extLst>
                <a:ext uri="{FF2B5EF4-FFF2-40B4-BE49-F238E27FC236}">
                  <a16:creationId xmlns="" xmlns:a16="http://schemas.microsoft.com/office/drawing/2014/main" id="{71ECF441-D5CE-4A04-A562-CD3E2C21ECC3}"/>
                </a:ext>
              </a:extLst>
            </p:cNvPr>
            <p:cNvSpPr txBox="1"/>
            <p:nvPr/>
          </p:nvSpPr>
          <p:spPr>
            <a:xfrm>
              <a:off x="2641018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1.628</a:t>
              </a:r>
            </a:p>
          </p:txBody>
        </p:sp>
        <p:sp>
          <p:nvSpPr>
            <p:cNvPr id="989" name="TextBox 988">
              <a:extLst>
                <a:ext uri="{FF2B5EF4-FFF2-40B4-BE49-F238E27FC236}">
                  <a16:creationId xmlns="" xmlns:a16="http://schemas.microsoft.com/office/drawing/2014/main" id="{6CBA8880-75B2-44D0-90A2-FBEBEFEF4C88}"/>
                </a:ext>
              </a:extLst>
            </p:cNvPr>
            <p:cNvSpPr txBox="1"/>
            <p:nvPr/>
          </p:nvSpPr>
          <p:spPr>
            <a:xfrm>
              <a:off x="2488010" y="598919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</p:grpSp>
      <p:grpSp>
        <p:nvGrpSpPr>
          <p:cNvPr id="991" name="Group 990">
            <a:extLst>
              <a:ext uri="{FF2B5EF4-FFF2-40B4-BE49-F238E27FC236}">
                <a16:creationId xmlns="" xmlns:a16="http://schemas.microsoft.com/office/drawing/2014/main" id="{5FFD873F-754A-4F17-8543-1D018A8F0605}"/>
              </a:ext>
            </a:extLst>
          </p:cNvPr>
          <p:cNvGrpSpPr/>
          <p:nvPr/>
        </p:nvGrpSpPr>
        <p:grpSpPr>
          <a:xfrm>
            <a:off x="9148806" y="1092045"/>
            <a:ext cx="682128" cy="352430"/>
            <a:chOff x="2435958" y="5843388"/>
            <a:chExt cx="682128" cy="352430"/>
          </a:xfrm>
        </p:grpSpPr>
        <p:sp>
          <p:nvSpPr>
            <p:cNvPr id="992" name="TextBox 991">
              <a:extLst>
                <a:ext uri="{FF2B5EF4-FFF2-40B4-BE49-F238E27FC236}">
                  <a16:creationId xmlns="" xmlns:a16="http://schemas.microsoft.com/office/drawing/2014/main" id="{C19389BE-22B4-4886-82B5-DE40341E0D2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93" name="TextBox 992">
              <a:extLst>
                <a:ext uri="{FF2B5EF4-FFF2-40B4-BE49-F238E27FC236}">
                  <a16:creationId xmlns="" xmlns:a16="http://schemas.microsoft.com/office/drawing/2014/main" id="{68A48536-71D1-4695-8BC5-A292C2961699}"/>
                </a:ext>
              </a:extLst>
            </p:cNvPr>
            <p:cNvSpPr txBox="1"/>
            <p:nvPr/>
          </p:nvSpPr>
          <p:spPr>
            <a:xfrm>
              <a:off x="2435958" y="6028322"/>
              <a:ext cx="524241" cy="132528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95" name="Straight Connector 994">
              <a:extLst>
                <a:ext uri="{FF2B5EF4-FFF2-40B4-BE49-F238E27FC236}">
                  <a16:creationId xmlns="" xmlns:a16="http://schemas.microsoft.com/office/drawing/2014/main" id="{469C5784-607D-4427-A016-C778AC9FC0B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Straight Connector 995">
              <a:extLst>
                <a:ext uri="{FF2B5EF4-FFF2-40B4-BE49-F238E27FC236}">
                  <a16:creationId xmlns="" xmlns:a16="http://schemas.microsoft.com/office/drawing/2014/main" id="{F66A3976-ADB1-42BD-9279-049863EBCB91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9" name="Straight Connector 998">
              <a:extLst>
                <a:ext uri="{FF2B5EF4-FFF2-40B4-BE49-F238E27FC236}">
                  <a16:creationId xmlns="" xmlns:a16="http://schemas.microsoft.com/office/drawing/2014/main" id="{E9BF4797-C2B1-4FEA-B87F-03FFE6E48E0B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0" name="Straight Connector 999">
              <a:extLst>
                <a:ext uri="{FF2B5EF4-FFF2-40B4-BE49-F238E27FC236}">
                  <a16:creationId xmlns="" xmlns:a16="http://schemas.microsoft.com/office/drawing/2014/main" id="{DC4ADF58-3945-48F6-8793-8E7FB19EEB2D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1" name="Straight Connector 1000">
              <a:extLst>
                <a:ext uri="{FF2B5EF4-FFF2-40B4-BE49-F238E27FC236}">
                  <a16:creationId xmlns="" xmlns:a16="http://schemas.microsoft.com/office/drawing/2014/main" id="{E90FF144-91D5-404A-8E59-C054CF5BC12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2" name="TextBox 1001">
              <a:extLst>
                <a:ext uri="{FF2B5EF4-FFF2-40B4-BE49-F238E27FC236}">
                  <a16:creationId xmlns="" xmlns:a16="http://schemas.microsoft.com/office/drawing/2014/main" id="{F64F4DF6-406D-415D-AD0E-D27B807105FD}"/>
                </a:ext>
              </a:extLst>
            </p:cNvPr>
            <p:cNvSpPr txBox="1"/>
            <p:nvPr/>
          </p:nvSpPr>
          <p:spPr>
            <a:xfrm>
              <a:off x="2671806" y="584338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123</a:t>
              </a:r>
            </a:p>
          </p:txBody>
        </p:sp>
        <p:sp>
          <p:nvSpPr>
            <p:cNvPr id="1003" name="TextBox 1002">
              <a:extLst>
                <a:ext uri="{FF2B5EF4-FFF2-40B4-BE49-F238E27FC236}">
                  <a16:creationId xmlns="" xmlns:a16="http://schemas.microsoft.com/office/drawing/2014/main" id="{809C0961-513F-42FC-AA55-87CDE6C31235}"/>
                </a:ext>
              </a:extLst>
            </p:cNvPr>
            <p:cNvSpPr txBox="1"/>
            <p:nvPr/>
          </p:nvSpPr>
          <p:spPr>
            <a:xfrm>
              <a:off x="2491492" y="5995763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</p:grpSp>
      <p:grpSp>
        <p:nvGrpSpPr>
          <p:cNvPr id="1004" name="Group 1003">
            <a:extLst>
              <a:ext uri="{FF2B5EF4-FFF2-40B4-BE49-F238E27FC236}">
                <a16:creationId xmlns="" xmlns:a16="http://schemas.microsoft.com/office/drawing/2014/main" id="{127D809F-0B9C-450A-9543-46492E86839D}"/>
              </a:ext>
            </a:extLst>
          </p:cNvPr>
          <p:cNvGrpSpPr/>
          <p:nvPr/>
        </p:nvGrpSpPr>
        <p:grpSpPr>
          <a:xfrm>
            <a:off x="9829445" y="1093952"/>
            <a:ext cx="620552" cy="336826"/>
            <a:chOff x="2435958" y="5849546"/>
            <a:chExt cx="620552" cy="336826"/>
          </a:xfrm>
        </p:grpSpPr>
        <p:sp>
          <p:nvSpPr>
            <p:cNvPr id="1005" name="TextBox 1004">
              <a:extLst>
                <a:ext uri="{FF2B5EF4-FFF2-40B4-BE49-F238E27FC236}">
                  <a16:creationId xmlns="" xmlns:a16="http://schemas.microsoft.com/office/drawing/2014/main" id="{C85E0459-6DC5-47C7-B6C0-A5F23B9C26C3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06" name="TextBox 1005">
              <a:extLst>
                <a:ext uri="{FF2B5EF4-FFF2-40B4-BE49-F238E27FC236}">
                  <a16:creationId xmlns="" xmlns:a16="http://schemas.microsoft.com/office/drawing/2014/main" id="{AC2E48FC-6B6E-4618-83F5-0C907330D6E4}"/>
                </a:ext>
              </a:extLst>
            </p:cNvPr>
            <p:cNvSpPr txBox="1"/>
            <p:nvPr/>
          </p:nvSpPr>
          <p:spPr>
            <a:xfrm>
              <a:off x="2435958" y="6028322"/>
              <a:ext cx="517285" cy="13677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08" name="Straight Connector 1007">
              <a:extLst>
                <a:ext uri="{FF2B5EF4-FFF2-40B4-BE49-F238E27FC236}">
                  <a16:creationId xmlns="" xmlns:a16="http://schemas.microsoft.com/office/drawing/2014/main" id="{C4A9A1E3-CE7C-4FF8-9B82-F5C841BAC05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Straight Connector 1008">
              <a:extLst>
                <a:ext uri="{FF2B5EF4-FFF2-40B4-BE49-F238E27FC236}">
                  <a16:creationId xmlns="" xmlns:a16="http://schemas.microsoft.com/office/drawing/2014/main" id="{8C61146A-D36B-4C5F-AD48-87CA57FE5D96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1" name="Straight Connector 1010">
              <a:extLst>
                <a:ext uri="{FF2B5EF4-FFF2-40B4-BE49-F238E27FC236}">
                  <a16:creationId xmlns="" xmlns:a16="http://schemas.microsoft.com/office/drawing/2014/main" id="{2A9CCA63-4A1F-48E6-841E-44691F75167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3" name="Straight Connector 1012">
              <a:extLst>
                <a:ext uri="{FF2B5EF4-FFF2-40B4-BE49-F238E27FC236}">
                  <a16:creationId xmlns="" xmlns:a16="http://schemas.microsoft.com/office/drawing/2014/main" id="{29163594-6A18-4AEF-9327-AF50DE3C1455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4" name="Straight Connector 1013">
              <a:extLst>
                <a:ext uri="{FF2B5EF4-FFF2-40B4-BE49-F238E27FC236}">
                  <a16:creationId xmlns="" xmlns:a16="http://schemas.microsoft.com/office/drawing/2014/main" id="{1F9E515C-0137-4196-A85E-193E79C9BF9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5" name="TextBox 1014">
              <a:extLst>
                <a:ext uri="{FF2B5EF4-FFF2-40B4-BE49-F238E27FC236}">
                  <a16:creationId xmlns="" xmlns:a16="http://schemas.microsoft.com/office/drawing/2014/main" id="{3145690D-ABFD-42C3-B9D2-EEADADF45B3B}"/>
                </a:ext>
              </a:extLst>
            </p:cNvPr>
            <p:cNvSpPr txBox="1"/>
            <p:nvPr/>
          </p:nvSpPr>
          <p:spPr>
            <a:xfrm>
              <a:off x="2610230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286</a:t>
              </a:r>
            </a:p>
          </p:txBody>
        </p:sp>
        <p:sp>
          <p:nvSpPr>
            <p:cNvPr id="1016" name="TextBox 1015">
              <a:extLst>
                <a:ext uri="{FF2B5EF4-FFF2-40B4-BE49-F238E27FC236}">
                  <a16:creationId xmlns="" xmlns:a16="http://schemas.microsoft.com/office/drawing/2014/main" id="{FBA1FD53-7FFC-436E-BC98-7698C65B86D1}"/>
                </a:ext>
              </a:extLst>
            </p:cNvPr>
            <p:cNvSpPr txBox="1"/>
            <p:nvPr/>
          </p:nvSpPr>
          <p:spPr>
            <a:xfrm>
              <a:off x="2482791" y="598631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10</a:t>
              </a:r>
            </a:p>
          </p:txBody>
        </p:sp>
      </p:grpSp>
      <p:grpSp>
        <p:nvGrpSpPr>
          <p:cNvPr id="1017" name="Group 1016">
            <a:extLst>
              <a:ext uri="{FF2B5EF4-FFF2-40B4-BE49-F238E27FC236}">
                <a16:creationId xmlns="" xmlns:a16="http://schemas.microsoft.com/office/drawing/2014/main" id="{ADB40B6E-9B24-4FF9-B209-C1E9BAB80B3F}"/>
              </a:ext>
            </a:extLst>
          </p:cNvPr>
          <p:cNvGrpSpPr/>
          <p:nvPr/>
        </p:nvGrpSpPr>
        <p:grpSpPr>
          <a:xfrm>
            <a:off x="10513727" y="1096423"/>
            <a:ext cx="621614" cy="345338"/>
            <a:chOff x="2435958" y="5852625"/>
            <a:chExt cx="621614" cy="345338"/>
          </a:xfrm>
        </p:grpSpPr>
        <p:sp>
          <p:nvSpPr>
            <p:cNvPr id="1018" name="TextBox 1017">
              <a:extLst>
                <a:ext uri="{FF2B5EF4-FFF2-40B4-BE49-F238E27FC236}">
                  <a16:creationId xmlns="" xmlns:a16="http://schemas.microsoft.com/office/drawing/2014/main" id="{2A5B48F5-5CED-482F-B5F8-9F012F956F14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19" name="TextBox 1018">
              <a:extLst>
                <a:ext uri="{FF2B5EF4-FFF2-40B4-BE49-F238E27FC236}">
                  <a16:creationId xmlns="" xmlns:a16="http://schemas.microsoft.com/office/drawing/2014/main" id="{E422459B-73D3-4874-814A-8AA4DD7E766F}"/>
                </a:ext>
              </a:extLst>
            </p:cNvPr>
            <p:cNvSpPr txBox="1"/>
            <p:nvPr/>
          </p:nvSpPr>
          <p:spPr>
            <a:xfrm>
              <a:off x="2435958" y="6028321"/>
              <a:ext cx="516092" cy="156591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20" name="Straight Connector 1019">
              <a:extLst>
                <a:ext uri="{FF2B5EF4-FFF2-40B4-BE49-F238E27FC236}">
                  <a16:creationId xmlns="" xmlns:a16="http://schemas.microsoft.com/office/drawing/2014/main" id="{104A03DB-B247-4A24-974E-AD5C0B2635B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Straight Connector 1021">
              <a:extLst>
                <a:ext uri="{FF2B5EF4-FFF2-40B4-BE49-F238E27FC236}">
                  <a16:creationId xmlns="" xmlns:a16="http://schemas.microsoft.com/office/drawing/2014/main" id="{F5935596-8BCD-4E92-A522-BDE54AE1B413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4" name="Straight Connector 1023">
              <a:extLst>
                <a:ext uri="{FF2B5EF4-FFF2-40B4-BE49-F238E27FC236}">
                  <a16:creationId xmlns="" xmlns:a16="http://schemas.microsoft.com/office/drawing/2014/main" id="{2CB7B8A0-C3A7-495A-A3A3-81CD20868234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6" name="Straight Connector 1025">
              <a:extLst>
                <a:ext uri="{FF2B5EF4-FFF2-40B4-BE49-F238E27FC236}">
                  <a16:creationId xmlns="" xmlns:a16="http://schemas.microsoft.com/office/drawing/2014/main" id="{CFC1CD89-6F07-4E9C-8108-E5C41D9C6C1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" name="Straight Connector 1026">
              <a:extLst>
                <a:ext uri="{FF2B5EF4-FFF2-40B4-BE49-F238E27FC236}">
                  <a16:creationId xmlns="" xmlns:a16="http://schemas.microsoft.com/office/drawing/2014/main" id="{C8365443-B8D6-41B8-8344-70B590A7944A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8" name="TextBox 1027">
              <a:extLst>
                <a:ext uri="{FF2B5EF4-FFF2-40B4-BE49-F238E27FC236}">
                  <a16:creationId xmlns="" xmlns:a16="http://schemas.microsoft.com/office/drawing/2014/main" id="{2A52DB09-6DAF-452A-ADFF-1E97E4219C6C}"/>
                </a:ext>
              </a:extLst>
            </p:cNvPr>
            <p:cNvSpPr txBox="1"/>
            <p:nvPr/>
          </p:nvSpPr>
          <p:spPr>
            <a:xfrm>
              <a:off x="2610230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861</a:t>
              </a:r>
            </a:p>
          </p:txBody>
        </p:sp>
        <p:sp>
          <p:nvSpPr>
            <p:cNvPr id="1029" name="TextBox 1028">
              <a:extLst>
                <a:ext uri="{FF2B5EF4-FFF2-40B4-BE49-F238E27FC236}">
                  <a16:creationId xmlns="" xmlns:a16="http://schemas.microsoft.com/office/drawing/2014/main" id="{0BF29324-30D6-4BEB-BCEF-DAAA1A359B97}"/>
                </a:ext>
              </a:extLst>
            </p:cNvPr>
            <p:cNvSpPr txBox="1"/>
            <p:nvPr/>
          </p:nvSpPr>
          <p:spPr>
            <a:xfrm>
              <a:off x="2611292" y="599790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</a:t>
              </a:r>
            </a:p>
          </p:txBody>
        </p:sp>
      </p:grpSp>
      <p:grpSp>
        <p:nvGrpSpPr>
          <p:cNvPr id="1030" name="Group 1029">
            <a:extLst>
              <a:ext uri="{FF2B5EF4-FFF2-40B4-BE49-F238E27FC236}">
                <a16:creationId xmlns="" xmlns:a16="http://schemas.microsoft.com/office/drawing/2014/main" id="{FC67527E-BAC2-4CDB-A527-496FDB5FF6C3}"/>
              </a:ext>
            </a:extLst>
          </p:cNvPr>
          <p:cNvGrpSpPr/>
          <p:nvPr/>
        </p:nvGrpSpPr>
        <p:grpSpPr>
          <a:xfrm>
            <a:off x="11183437" y="1106745"/>
            <a:ext cx="651340" cy="344164"/>
            <a:chOff x="2435958" y="5852625"/>
            <a:chExt cx="651340" cy="344164"/>
          </a:xfrm>
        </p:grpSpPr>
        <p:sp>
          <p:nvSpPr>
            <p:cNvPr id="1032" name="TextBox 1031">
              <a:extLst>
                <a:ext uri="{FF2B5EF4-FFF2-40B4-BE49-F238E27FC236}">
                  <a16:creationId xmlns="" xmlns:a16="http://schemas.microsoft.com/office/drawing/2014/main" id="{55299A79-AAA3-402D-B9A0-66F10ED4AA5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33" name="TextBox 1032">
              <a:extLst>
                <a:ext uri="{FF2B5EF4-FFF2-40B4-BE49-F238E27FC236}">
                  <a16:creationId xmlns="" xmlns:a16="http://schemas.microsoft.com/office/drawing/2014/main" id="{C2F0FC4D-C21C-4A39-8A3F-23F3BD138CF2}"/>
                </a:ext>
              </a:extLst>
            </p:cNvPr>
            <p:cNvSpPr txBox="1"/>
            <p:nvPr/>
          </p:nvSpPr>
          <p:spPr>
            <a:xfrm>
              <a:off x="2435958" y="6028322"/>
              <a:ext cx="497985" cy="127065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34" name="Straight Connector 1033">
              <a:extLst>
                <a:ext uri="{FF2B5EF4-FFF2-40B4-BE49-F238E27FC236}">
                  <a16:creationId xmlns="" xmlns:a16="http://schemas.microsoft.com/office/drawing/2014/main" id="{2F7CC021-1253-4239-85A1-A70F1C9039C7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" name="Straight Connector 1035">
              <a:extLst>
                <a:ext uri="{FF2B5EF4-FFF2-40B4-BE49-F238E27FC236}">
                  <a16:creationId xmlns="" xmlns:a16="http://schemas.microsoft.com/office/drawing/2014/main" id="{1CC3FD5D-186A-477A-BE2B-5AE5BFD8DB6A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9" name="Straight Connector 1038">
              <a:extLst>
                <a:ext uri="{FF2B5EF4-FFF2-40B4-BE49-F238E27FC236}">
                  <a16:creationId xmlns="" xmlns:a16="http://schemas.microsoft.com/office/drawing/2014/main" id="{95D826D9-4728-4307-9DE0-FD88726AFAC7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0" name="Straight Connector 1039">
              <a:extLst>
                <a:ext uri="{FF2B5EF4-FFF2-40B4-BE49-F238E27FC236}">
                  <a16:creationId xmlns="" xmlns:a16="http://schemas.microsoft.com/office/drawing/2014/main" id="{6910B5DA-B307-41D5-83AA-8A87D93FBC82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1" name="Straight Connector 1040">
              <a:extLst>
                <a:ext uri="{FF2B5EF4-FFF2-40B4-BE49-F238E27FC236}">
                  <a16:creationId xmlns="" xmlns:a16="http://schemas.microsoft.com/office/drawing/2014/main" id="{BB9F8174-4245-4F3C-828C-F92377151938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2" name="TextBox 1041">
              <a:extLst>
                <a:ext uri="{FF2B5EF4-FFF2-40B4-BE49-F238E27FC236}">
                  <a16:creationId xmlns="" xmlns:a16="http://schemas.microsoft.com/office/drawing/2014/main" id="{A4F285F2-F198-4162-A240-3B7E6CA0E7F1}"/>
                </a:ext>
              </a:extLst>
            </p:cNvPr>
            <p:cNvSpPr txBox="1"/>
            <p:nvPr/>
          </p:nvSpPr>
          <p:spPr>
            <a:xfrm>
              <a:off x="2641018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4.104</a:t>
              </a:r>
            </a:p>
          </p:txBody>
        </p:sp>
        <p:sp>
          <p:nvSpPr>
            <p:cNvPr id="1043" name="TextBox 1042">
              <a:extLst>
                <a:ext uri="{FF2B5EF4-FFF2-40B4-BE49-F238E27FC236}">
                  <a16:creationId xmlns="" xmlns:a16="http://schemas.microsoft.com/office/drawing/2014/main" id="{0A4F3F47-9601-4C5E-B07B-8557C73532C8}"/>
                </a:ext>
              </a:extLst>
            </p:cNvPr>
            <p:cNvSpPr txBox="1"/>
            <p:nvPr/>
          </p:nvSpPr>
          <p:spPr>
            <a:xfrm>
              <a:off x="2506714" y="5996734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="" xmlns:a16="http://schemas.microsoft.com/office/drawing/2014/main" id="{B3DE87AF-1823-4956-9510-16423201A23F}"/>
              </a:ext>
            </a:extLst>
          </p:cNvPr>
          <p:cNvGrpSpPr/>
          <p:nvPr/>
        </p:nvGrpSpPr>
        <p:grpSpPr>
          <a:xfrm>
            <a:off x="371912" y="4804593"/>
            <a:ext cx="620552" cy="320099"/>
            <a:chOff x="2435958" y="5852625"/>
            <a:chExt cx="620552" cy="320099"/>
          </a:xfrm>
        </p:grpSpPr>
        <p:sp>
          <p:nvSpPr>
            <p:cNvPr id="1046" name="TextBox 1045">
              <a:extLst>
                <a:ext uri="{FF2B5EF4-FFF2-40B4-BE49-F238E27FC236}">
                  <a16:creationId xmlns="" xmlns:a16="http://schemas.microsoft.com/office/drawing/2014/main" id="{F582F6A3-3BF9-4352-B0BF-7D7AEA6127B5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48" name="TextBox 1047">
              <a:extLst>
                <a:ext uri="{FF2B5EF4-FFF2-40B4-BE49-F238E27FC236}">
                  <a16:creationId xmlns="" xmlns:a16="http://schemas.microsoft.com/office/drawing/2014/main" id="{BC2D0CEC-232D-4400-BA7A-B4BDAF67BC5D}"/>
                </a:ext>
              </a:extLst>
            </p:cNvPr>
            <p:cNvSpPr txBox="1"/>
            <p:nvPr/>
          </p:nvSpPr>
          <p:spPr>
            <a:xfrm>
              <a:off x="2435958" y="6028322"/>
              <a:ext cx="516092" cy="121758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49" name="Straight Connector 1048">
              <a:extLst>
                <a:ext uri="{FF2B5EF4-FFF2-40B4-BE49-F238E27FC236}">
                  <a16:creationId xmlns="" xmlns:a16="http://schemas.microsoft.com/office/drawing/2014/main" id="{4088AC5C-1CA2-4956-9AB4-5BDD2DE5E43F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0" name="Straight Connector 1049">
              <a:extLst>
                <a:ext uri="{FF2B5EF4-FFF2-40B4-BE49-F238E27FC236}">
                  <a16:creationId xmlns="" xmlns:a16="http://schemas.microsoft.com/office/drawing/2014/main" id="{BF61E079-194A-420A-86F5-0EF1B3EF10E4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Straight Connector 1052">
              <a:extLst>
                <a:ext uri="{FF2B5EF4-FFF2-40B4-BE49-F238E27FC236}">
                  <a16:creationId xmlns="" xmlns:a16="http://schemas.microsoft.com/office/drawing/2014/main" id="{6592E17E-3017-4FC0-A67A-4792AAD0848C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Straight Connector 1053">
              <a:extLst>
                <a:ext uri="{FF2B5EF4-FFF2-40B4-BE49-F238E27FC236}">
                  <a16:creationId xmlns="" xmlns:a16="http://schemas.microsoft.com/office/drawing/2014/main" id="{C56EB320-C915-440F-99DF-7BE7E032F00C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Straight Connector 1055">
              <a:extLst>
                <a:ext uri="{FF2B5EF4-FFF2-40B4-BE49-F238E27FC236}">
                  <a16:creationId xmlns="" xmlns:a16="http://schemas.microsoft.com/office/drawing/2014/main" id="{A1BCFB18-F85C-4985-B206-D1EA5F96173D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7" name="TextBox 1056">
              <a:extLst>
                <a:ext uri="{FF2B5EF4-FFF2-40B4-BE49-F238E27FC236}">
                  <a16:creationId xmlns="" xmlns:a16="http://schemas.microsoft.com/office/drawing/2014/main" id="{E671EEFA-8B7A-4826-BDA3-4BB82D5CB938}"/>
                </a:ext>
              </a:extLst>
            </p:cNvPr>
            <p:cNvSpPr txBox="1"/>
            <p:nvPr/>
          </p:nvSpPr>
          <p:spPr>
            <a:xfrm>
              <a:off x="2610230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211</a:t>
              </a:r>
            </a:p>
          </p:txBody>
        </p:sp>
        <p:sp>
          <p:nvSpPr>
            <p:cNvPr id="1058" name="TextBox 1057">
              <a:extLst>
                <a:ext uri="{FF2B5EF4-FFF2-40B4-BE49-F238E27FC236}">
                  <a16:creationId xmlns="" xmlns:a16="http://schemas.microsoft.com/office/drawing/2014/main" id="{9A8E7040-B187-49F4-8BF7-9724973708D4}"/>
                </a:ext>
              </a:extLst>
            </p:cNvPr>
            <p:cNvSpPr txBox="1"/>
            <p:nvPr/>
          </p:nvSpPr>
          <p:spPr>
            <a:xfrm>
              <a:off x="2477381" y="597266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43</a:t>
              </a:r>
            </a:p>
          </p:txBody>
        </p:sp>
      </p:grpSp>
      <p:grpSp>
        <p:nvGrpSpPr>
          <p:cNvPr id="1059" name="Group 1058">
            <a:extLst>
              <a:ext uri="{FF2B5EF4-FFF2-40B4-BE49-F238E27FC236}">
                <a16:creationId xmlns="" xmlns:a16="http://schemas.microsoft.com/office/drawing/2014/main" id="{301A0B95-82DB-4630-973D-30DF848F1A3E}"/>
              </a:ext>
            </a:extLst>
          </p:cNvPr>
          <p:cNvGrpSpPr/>
          <p:nvPr/>
        </p:nvGrpSpPr>
        <p:grpSpPr>
          <a:xfrm>
            <a:off x="1020589" y="4798436"/>
            <a:ext cx="614394" cy="340969"/>
            <a:chOff x="2435958" y="5846467"/>
            <a:chExt cx="614394" cy="340969"/>
          </a:xfrm>
        </p:grpSpPr>
        <p:sp>
          <p:nvSpPr>
            <p:cNvPr id="1060" name="TextBox 1059">
              <a:extLst>
                <a:ext uri="{FF2B5EF4-FFF2-40B4-BE49-F238E27FC236}">
                  <a16:creationId xmlns="" xmlns:a16="http://schemas.microsoft.com/office/drawing/2014/main" id="{224034F6-E5EA-42C0-88A6-96FE982CCB47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62" name="TextBox 1061">
              <a:extLst>
                <a:ext uri="{FF2B5EF4-FFF2-40B4-BE49-F238E27FC236}">
                  <a16:creationId xmlns="" xmlns:a16="http://schemas.microsoft.com/office/drawing/2014/main" id="{A45482EB-AAE7-468A-8A9E-90455CC08988}"/>
                </a:ext>
              </a:extLst>
            </p:cNvPr>
            <p:cNvSpPr txBox="1"/>
            <p:nvPr/>
          </p:nvSpPr>
          <p:spPr>
            <a:xfrm>
              <a:off x="2435958" y="6028322"/>
              <a:ext cx="494224" cy="125665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63" name="Straight Connector 1062">
              <a:extLst>
                <a:ext uri="{FF2B5EF4-FFF2-40B4-BE49-F238E27FC236}">
                  <a16:creationId xmlns="" xmlns:a16="http://schemas.microsoft.com/office/drawing/2014/main" id="{9C388262-7D4C-45D3-92E5-3540A1D8B980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Straight Connector 1063">
              <a:extLst>
                <a:ext uri="{FF2B5EF4-FFF2-40B4-BE49-F238E27FC236}">
                  <a16:creationId xmlns="" xmlns:a16="http://schemas.microsoft.com/office/drawing/2014/main" id="{F27EC4A4-DBA0-4C3F-853B-28FF647F5A62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Straight Connector 1066">
              <a:extLst>
                <a:ext uri="{FF2B5EF4-FFF2-40B4-BE49-F238E27FC236}">
                  <a16:creationId xmlns="" xmlns:a16="http://schemas.microsoft.com/office/drawing/2014/main" id="{0524FDBA-6B56-4D1C-885C-FA4D1AA7046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Straight Connector 1068">
              <a:extLst>
                <a:ext uri="{FF2B5EF4-FFF2-40B4-BE49-F238E27FC236}">
                  <a16:creationId xmlns="" xmlns:a16="http://schemas.microsoft.com/office/drawing/2014/main" id="{912C934D-A684-4EED-AA32-CE49A6A6445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0" name="Straight Connector 1069">
              <a:extLst>
                <a:ext uri="{FF2B5EF4-FFF2-40B4-BE49-F238E27FC236}">
                  <a16:creationId xmlns="" xmlns:a16="http://schemas.microsoft.com/office/drawing/2014/main" id="{B6164736-175C-472F-9146-CF38793A8EE2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1" name="TextBox 1070">
              <a:extLst>
                <a:ext uri="{FF2B5EF4-FFF2-40B4-BE49-F238E27FC236}">
                  <a16:creationId xmlns="" xmlns:a16="http://schemas.microsoft.com/office/drawing/2014/main" id="{E1EFF92F-4919-4C03-A621-2B7CD420ADFF}"/>
                </a:ext>
              </a:extLst>
            </p:cNvPr>
            <p:cNvSpPr txBox="1"/>
            <p:nvPr/>
          </p:nvSpPr>
          <p:spPr>
            <a:xfrm>
              <a:off x="2604072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10</a:t>
              </a:r>
            </a:p>
          </p:txBody>
        </p:sp>
        <p:sp>
          <p:nvSpPr>
            <p:cNvPr id="1072" name="TextBox 1071">
              <a:extLst>
                <a:ext uri="{FF2B5EF4-FFF2-40B4-BE49-F238E27FC236}">
                  <a16:creationId xmlns="" xmlns:a16="http://schemas.microsoft.com/office/drawing/2014/main" id="{07D17BD0-2CFC-4B1E-AD2B-141CD8CF9C0C}"/>
                </a:ext>
              </a:extLst>
            </p:cNvPr>
            <p:cNvSpPr txBox="1"/>
            <p:nvPr/>
          </p:nvSpPr>
          <p:spPr>
            <a:xfrm>
              <a:off x="2472389" y="598738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</p:grpSp>
      <p:grpSp>
        <p:nvGrpSpPr>
          <p:cNvPr id="1073" name="Group 1072">
            <a:extLst>
              <a:ext uri="{FF2B5EF4-FFF2-40B4-BE49-F238E27FC236}">
                <a16:creationId xmlns="" xmlns:a16="http://schemas.microsoft.com/office/drawing/2014/main" id="{C5426D9F-6F7A-40B8-80CC-3BD3892BA134}"/>
              </a:ext>
            </a:extLst>
          </p:cNvPr>
          <p:cNvGrpSpPr/>
          <p:nvPr/>
        </p:nvGrpSpPr>
        <p:grpSpPr>
          <a:xfrm>
            <a:off x="1723974" y="4791452"/>
            <a:ext cx="682128" cy="334070"/>
            <a:chOff x="2435958" y="5843389"/>
            <a:chExt cx="682128" cy="334070"/>
          </a:xfrm>
        </p:grpSpPr>
        <p:sp>
          <p:nvSpPr>
            <p:cNvPr id="1074" name="TextBox 1073">
              <a:extLst>
                <a:ext uri="{FF2B5EF4-FFF2-40B4-BE49-F238E27FC236}">
                  <a16:creationId xmlns="" xmlns:a16="http://schemas.microsoft.com/office/drawing/2014/main" id="{29776FD4-5AAB-4387-8AF1-340A7FA8EF4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75" name="TextBox 1074">
              <a:extLst>
                <a:ext uri="{FF2B5EF4-FFF2-40B4-BE49-F238E27FC236}">
                  <a16:creationId xmlns="" xmlns:a16="http://schemas.microsoft.com/office/drawing/2014/main" id="{6A940265-8530-4FDE-9239-5828D002B686}"/>
                </a:ext>
              </a:extLst>
            </p:cNvPr>
            <p:cNvSpPr txBox="1"/>
            <p:nvPr/>
          </p:nvSpPr>
          <p:spPr>
            <a:xfrm>
              <a:off x="2435958" y="6028322"/>
              <a:ext cx="520050" cy="125663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76" name="Straight Connector 1075">
              <a:extLst>
                <a:ext uri="{FF2B5EF4-FFF2-40B4-BE49-F238E27FC236}">
                  <a16:creationId xmlns="" xmlns:a16="http://schemas.microsoft.com/office/drawing/2014/main" id="{DD7E9ABC-8945-4D8F-BD29-15FFCBAD642C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Straight Connector 1076">
              <a:extLst>
                <a:ext uri="{FF2B5EF4-FFF2-40B4-BE49-F238E27FC236}">
                  <a16:creationId xmlns="" xmlns:a16="http://schemas.microsoft.com/office/drawing/2014/main" id="{1382131F-9FEB-4037-84CD-7BBA189EBE26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Straight Connector 1078">
              <a:extLst>
                <a:ext uri="{FF2B5EF4-FFF2-40B4-BE49-F238E27FC236}">
                  <a16:creationId xmlns="" xmlns:a16="http://schemas.microsoft.com/office/drawing/2014/main" id="{104F5D76-6738-4E60-A6BA-6AE6C35C785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Straight Connector 1079">
              <a:extLst>
                <a:ext uri="{FF2B5EF4-FFF2-40B4-BE49-F238E27FC236}">
                  <a16:creationId xmlns="" xmlns:a16="http://schemas.microsoft.com/office/drawing/2014/main" id="{C18389F0-393B-4F59-9AAA-7865C9F4ED6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Straight Connector 1080">
              <a:extLst>
                <a:ext uri="{FF2B5EF4-FFF2-40B4-BE49-F238E27FC236}">
                  <a16:creationId xmlns="" xmlns:a16="http://schemas.microsoft.com/office/drawing/2014/main" id="{A06A2E86-8A60-44CF-A968-AA31C1EC3F9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TextBox 1081">
              <a:extLst>
                <a:ext uri="{FF2B5EF4-FFF2-40B4-BE49-F238E27FC236}">
                  <a16:creationId xmlns="" xmlns:a16="http://schemas.microsoft.com/office/drawing/2014/main" id="{AB95FADE-1113-43E0-828A-97D0F8AEEAB2}"/>
                </a:ext>
              </a:extLst>
            </p:cNvPr>
            <p:cNvSpPr txBox="1"/>
            <p:nvPr/>
          </p:nvSpPr>
          <p:spPr>
            <a:xfrm>
              <a:off x="2671806" y="58433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132</a:t>
              </a:r>
            </a:p>
          </p:txBody>
        </p:sp>
        <p:sp>
          <p:nvSpPr>
            <p:cNvPr id="1083" name="TextBox 1082">
              <a:extLst>
                <a:ext uri="{FF2B5EF4-FFF2-40B4-BE49-F238E27FC236}">
                  <a16:creationId xmlns="" xmlns:a16="http://schemas.microsoft.com/office/drawing/2014/main" id="{470D082F-9533-4058-82B5-563A6E55EC57}"/>
                </a:ext>
              </a:extLst>
            </p:cNvPr>
            <p:cNvSpPr txBox="1"/>
            <p:nvPr/>
          </p:nvSpPr>
          <p:spPr>
            <a:xfrm>
              <a:off x="2574371" y="5977404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</p:grpSp>
      <p:grpSp>
        <p:nvGrpSpPr>
          <p:cNvPr id="1084" name="Group 1083">
            <a:extLst>
              <a:ext uri="{FF2B5EF4-FFF2-40B4-BE49-F238E27FC236}">
                <a16:creationId xmlns="" xmlns:a16="http://schemas.microsoft.com/office/drawing/2014/main" id="{3B090926-5249-42E1-AC96-45601F71840A}"/>
              </a:ext>
            </a:extLst>
          </p:cNvPr>
          <p:cNvGrpSpPr/>
          <p:nvPr/>
        </p:nvGrpSpPr>
        <p:grpSpPr>
          <a:xfrm>
            <a:off x="2415636" y="4791452"/>
            <a:ext cx="626710" cy="347374"/>
            <a:chOff x="2435958" y="5843389"/>
            <a:chExt cx="626710" cy="347374"/>
          </a:xfrm>
        </p:grpSpPr>
        <p:sp>
          <p:nvSpPr>
            <p:cNvPr id="1085" name="TextBox 1084">
              <a:extLst>
                <a:ext uri="{FF2B5EF4-FFF2-40B4-BE49-F238E27FC236}">
                  <a16:creationId xmlns="" xmlns:a16="http://schemas.microsoft.com/office/drawing/2014/main" id="{D92102DD-4B4F-4005-B635-2FD9103FD9C2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86" name="TextBox 1085">
              <a:extLst>
                <a:ext uri="{FF2B5EF4-FFF2-40B4-BE49-F238E27FC236}">
                  <a16:creationId xmlns="" xmlns:a16="http://schemas.microsoft.com/office/drawing/2014/main" id="{A003A9FE-196A-42F0-B3F6-EB2DA124F220}"/>
                </a:ext>
              </a:extLst>
            </p:cNvPr>
            <p:cNvSpPr txBox="1"/>
            <p:nvPr/>
          </p:nvSpPr>
          <p:spPr>
            <a:xfrm>
              <a:off x="2435958" y="6028322"/>
              <a:ext cx="517285" cy="129571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88" name="Straight Connector 1087">
              <a:extLst>
                <a:ext uri="{FF2B5EF4-FFF2-40B4-BE49-F238E27FC236}">
                  <a16:creationId xmlns="" xmlns:a16="http://schemas.microsoft.com/office/drawing/2014/main" id="{6DA89D43-F286-4919-8904-5F61F49CE4DE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Straight Connector 1088">
              <a:extLst>
                <a:ext uri="{FF2B5EF4-FFF2-40B4-BE49-F238E27FC236}">
                  <a16:creationId xmlns="" xmlns:a16="http://schemas.microsoft.com/office/drawing/2014/main" id="{A71FA0B0-D06D-409D-88D1-F8D5DA529CE5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Straight Connector 1091">
              <a:extLst>
                <a:ext uri="{FF2B5EF4-FFF2-40B4-BE49-F238E27FC236}">
                  <a16:creationId xmlns="" xmlns:a16="http://schemas.microsoft.com/office/drawing/2014/main" id="{A4794F21-E2AD-4865-A9B0-C2A3141BF713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Straight Connector 1092">
              <a:extLst>
                <a:ext uri="{FF2B5EF4-FFF2-40B4-BE49-F238E27FC236}">
                  <a16:creationId xmlns="" xmlns:a16="http://schemas.microsoft.com/office/drawing/2014/main" id="{BF563392-B870-4B87-BC3D-D04D4A5355C0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4" name="Straight Connector 1093">
              <a:extLst>
                <a:ext uri="{FF2B5EF4-FFF2-40B4-BE49-F238E27FC236}">
                  <a16:creationId xmlns="" xmlns:a16="http://schemas.microsoft.com/office/drawing/2014/main" id="{518017BF-6345-44BA-8360-2DEEC383776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5" name="TextBox 1094">
              <a:extLst>
                <a:ext uri="{FF2B5EF4-FFF2-40B4-BE49-F238E27FC236}">
                  <a16:creationId xmlns="" xmlns:a16="http://schemas.microsoft.com/office/drawing/2014/main" id="{360D3F45-0940-42A0-8E96-9F3AACE783B8}"/>
                </a:ext>
              </a:extLst>
            </p:cNvPr>
            <p:cNvSpPr txBox="1"/>
            <p:nvPr/>
          </p:nvSpPr>
          <p:spPr>
            <a:xfrm>
              <a:off x="2616388" y="58433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81</a:t>
              </a:r>
            </a:p>
          </p:txBody>
        </p:sp>
        <p:sp>
          <p:nvSpPr>
            <p:cNvPr id="1096" name="TextBox 1095">
              <a:extLst>
                <a:ext uri="{FF2B5EF4-FFF2-40B4-BE49-F238E27FC236}">
                  <a16:creationId xmlns="" xmlns:a16="http://schemas.microsoft.com/office/drawing/2014/main" id="{6D1C99FB-1221-4665-A026-3F2368D360BB}"/>
                </a:ext>
              </a:extLst>
            </p:cNvPr>
            <p:cNvSpPr txBox="1"/>
            <p:nvPr/>
          </p:nvSpPr>
          <p:spPr>
            <a:xfrm>
              <a:off x="2477381" y="599070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13</a:t>
              </a:r>
            </a:p>
          </p:txBody>
        </p:sp>
      </p:grpSp>
      <p:grpSp>
        <p:nvGrpSpPr>
          <p:cNvPr id="1097" name="Group 1096">
            <a:extLst>
              <a:ext uri="{FF2B5EF4-FFF2-40B4-BE49-F238E27FC236}">
                <a16:creationId xmlns="" xmlns:a16="http://schemas.microsoft.com/office/drawing/2014/main" id="{C285CF3E-348F-47F9-87DF-3C363D478938}"/>
              </a:ext>
            </a:extLst>
          </p:cNvPr>
          <p:cNvGrpSpPr/>
          <p:nvPr/>
        </p:nvGrpSpPr>
        <p:grpSpPr>
          <a:xfrm>
            <a:off x="3091667" y="4787543"/>
            <a:ext cx="691364" cy="342453"/>
            <a:chOff x="2435958" y="5843388"/>
            <a:chExt cx="691364" cy="342453"/>
          </a:xfrm>
        </p:grpSpPr>
        <p:sp>
          <p:nvSpPr>
            <p:cNvPr id="1098" name="TextBox 1097">
              <a:extLst>
                <a:ext uri="{FF2B5EF4-FFF2-40B4-BE49-F238E27FC236}">
                  <a16:creationId xmlns="" xmlns:a16="http://schemas.microsoft.com/office/drawing/2014/main" id="{0EF8586E-50EA-47FA-A3AF-10A813DC04A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99" name="TextBox 1098">
              <a:extLst>
                <a:ext uri="{FF2B5EF4-FFF2-40B4-BE49-F238E27FC236}">
                  <a16:creationId xmlns="" xmlns:a16="http://schemas.microsoft.com/office/drawing/2014/main" id="{6A556E7B-4657-43D3-BCFB-6A827E11E2B2}"/>
                </a:ext>
              </a:extLst>
            </p:cNvPr>
            <p:cNvSpPr txBox="1"/>
            <p:nvPr/>
          </p:nvSpPr>
          <p:spPr>
            <a:xfrm>
              <a:off x="2435958" y="6028322"/>
              <a:ext cx="517285" cy="13347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00" name="Straight Connector 1099">
              <a:extLst>
                <a:ext uri="{FF2B5EF4-FFF2-40B4-BE49-F238E27FC236}">
                  <a16:creationId xmlns="" xmlns:a16="http://schemas.microsoft.com/office/drawing/2014/main" id="{8F908D3F-3D19-4384-95DE-B53655A9B19C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Straight Connector 1101">
              <a:extLst>
                <a:ext uri="{FF2B5EF4-FFF2-40B4-BE49-F238E27FC236}">
                  <a16:creationId xmlns="" xmlns:a16="http://schemas.microsoft.com/office/drawing/2014/main" id="{2BF23FC6-E00B-448F-B62A-2D8C4ED3BC79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Straight Connector 1103">
              <a:extLst>
                <a:ext uri="{FF2B5EF4-FFF2-40B4-BE49-F238E27FC236}">
                  <a16:creationId xmlns="" xmlns:a16="http://schemas.microsoft.com/office/drawing/2014/main" id="{67B460DC-E585-4E50-921D-3E8C62EAAFE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Straight Connector 1104">
              <a:extLst>
                <a:ext uri="{FF2B5EF4-FFF2-40B4-BE49-F238E27FC236}">
                  <a16:creationId xmlns="" xmlns:a16="http://schemas.microsoft.com/office/drawing/2014/main" id="{B00F13FF-4785-4E42-BE1D-018819D407F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6" name="Straight Connector 1105">
              <a:extLst>
                <a:ext uri="{FF2B5EF4-FFF2-40B4-BE49-F238E27FC236}">
                  <a16:creationId xmlns="" xmlns:a16="http://schemas.microsoft.com/office/drawing/2014/main" id="{C5B9632C-DC51-43DE-BCA7-5ED78140A5C9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7" name="TextBox 1106">
              <a:extLst>
                <a:ext uri="{FF2B5EF4-FFF2-40B4-BE49-F238E27FC236}">
                  <a16:creationId xmlns="" xmlns:a16="http://schemas.microsoft.com/office/drawing/2014/main" id="{EAB952D1-DE3C-4DAA-97DC-52736CBA4964}"/>
                </a:ext>
              </a:extLst>
            </p:cNvPr>
            <p:cNvSpPr txBox="1"/>
            <p:nvPr/>
          </p:nvSpPr>
          <p:spPr>
            <a:xfrm>
              <a:off x="2681042" y="584338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110</a:t>
              </a:r>
            </a:p>
          </p:txBody>
        </p:sp>
        <p:sp>
          <p:nvSpPr>
            <p:cNvPr id="1109" name="TextBox 1108">
              <a:extLst>
                <a:ext uri="{FF2B5EF4-FFF2-40B4-BE49-F238E27FC236}">
                  <a16:creationId xmlns="" xmlns:a16="http://schemas.microsoft.com/office/drawing/2014/main" id="{D72D2C39-16CA-4FCE-884E-0083426116B8}"/>
                </a:ext>
              </a:extLst>
            </p:cNvPr>
            <p:cNvSpPr txBox="1"/>
            <p:nvPr/>
          </p:nvSpPr>
          <p:spPr>
            <a:xfrm>
              <a:off x="2613106" y="598578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</a:t>
              </a:r>
            </a:p>
          </p:txBody>
        </p:sp>
      </p:grpSp>
      <p:grpSp>
        <p:nvGrpSpPr>
          <p:cNvPr id="1110" name="Group 1109">
            <a:extLst>
              <a:ext uri="{FF2B5EF4-FFF2-40B4-BE49-F238E27FC236}">
                <a16:creationId xmlns="" xmlns:a16="http://schemas.microsoft.com/office/drawing/2014/main" id="{7EB483FD-F49B-4F93-A7F8-C02F6A00F626}"/>
              </a:ext>
            </a:extLst>
          </p:cNvPr>
          <p:cNvGrpSpPr/>
          <p:nvPr/>
        </p:nvGrpSpPr>
        <p:grpSpPr>
          <a:xfrm>
            <a:off x="3849759" y="4790622"/>
            <a:ext cx="608237" cy="353945"/>
            <a:chOff x="2435958" y="5846467"/>
            <a:chExt cx="608237" cy="353945"/>
          </a:xfrm>
        </p:grpSpPr>
        <p:sp>
          <p:nvSpPr>
            <p:cNvPr id="1111" name="TextBox 1110">
              <a:extLst>
                <a:ext uri="{FF2B5EF4-FFF2-40B4-BE49-F238E27FC236}">
                  <a16:creationId xmlns="" xmlns:a16="http://schemas.microsoft.com/office/drawing/2014/main" id="{187D7BC5-C123-4596-BA56-F79A1C408EBD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12" name="TextBox 1111">
              <a:extLst>
                <a:ext uri="{FF2B5EF4-FFF2-40B4-BE49-F238E27FC236}">
                  <a16:creationId xmlns="" xmlns:a16="http://schemas.microsoft.com/office/drawing/2014/main" id="{CFAB7194-4457-4E25-AFF0-25B22370EB4E}"/>
                </a:ext>
              </a:extLst>
            </p:cNvPr>
            <p:cNvSpPr txBox="1"/>
            <p:nvPr/>
          </p:nvSpPr>
          <p:spPr>
            <a:xfrm>
              <a:off x="2435958" y="6028322"/>
              <a:ext cx="488275" cy="142516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13" name="Straight Connector 1112">
              <a:extLst>
                <a:ext uri="{FF2B5EF4-FFF2-40B4-BE49-F238E27FC236}">
                  <a16:creationId xmlns="" xmlns:a16="http://schemas.microsoft.com/office/drawing/2014/main" id="{7588109B-B50F-4104-80C9-17BB23E01062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4" name="Straight Connector 1113">
              <a:extLst>
                <a:ext uri="{FF2B5EF4-FFF2-40B4-BE49-F238E27FC236}">
                  <a16:creationId xmlns="" xmlns:a16="http://schemas.microsoft.com/office/drawing/2014/main" id="{167DB445-CE5B-4CFB-B031-42013730647A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7" name="Straight Connector 1116">
              <a:extLst>
                <a:ext uri="{FF2B5EF4-FFF2-40B4-BE49-F238E27FC236}">
                  <a16:creationId xmlns="" xmlns:a16="http://schemas.microsoft.com/office/drawing/2014/main" id="{DEAC4545-9A9B-4999-B963-7476DD447E72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8" name="Straight Connector 1117">
              <a:extLst>
                <a:ext uri="{FF2B5EF4-FFF2-40B4-BE49-F238E27FC236}">
                  <a16:creationId xmlns="" xmlns:a16="http://schemas.microsoft.com/office/drawing/2014/main" id="{35818BF9-DC61-4ECB-B57A-4AD9C4F9A9D9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9" name="Straight Connector 1118">
              <a:extLst>
                <a:ext uri="{FF2B5EF4-FFF2-40B4-BE49-F238E27FC236}">
                  <a16:creationId xmlns="" xmlns:a16="http://schemas.microsoft.com/office/drawing/2014/main" id="{81D252C6-8B48-4F85-91D9-B4E962CE73E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0" name="TextBox 1119">
              <a:extLst>
                <a:ext uri="{FF2B5EF4-FFF2-40B4-BE49-F238E27FC236}">
                  <a16:creationId xmlns="" xmlns:a16="http://schemas.microsoft.com/office/drawing/2014/main" id="{FB463DD3-67AB-4C91-BA56-7204D5DC22A0}"/>
                </a:ext>
              </a:extLst>
            </p:cNvPr>
            <p:cNvSpPr txBox="1"/>
            <p:nvPr/>
          </p:nvSpPr>
          <p:spPr>
            <a:xfrm>
              <a:off x="2597915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30</a:t>
              </a:r>
            </a:p>
          </p:txBody>
        </p:sp>
        <p:sp>
          <p:nvSpPr>
            <p:cNvPr id="1122" name="TextBox 1121">
              <a:extLst>
                <a:ext uri="{FF2B5EF4-FFF2-40B4-BE49-F238E27FC236}">
                  <a16:creationId xmlns="" xmlns:a16="http://schemas.microsoft.com/office/drawing/2014/main" id="{7D7CAD5F-98DE-455B-82F0-4D4A83975081}"/>
                </a:ext>
              </a:extLst>
            </p:cNvPr>
            <p:cNvSpPr txBox="1"/>
            <p:nvPr/>
          </p:nvSpPr>
          <p:spPr>
            <a:xfrm>
              <a:off x="2480515" y="600035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386</a:t>
              </a:r>
            </a:p>
          </p:txBody>
        </p:sp>
      </p:grpSp>
      <p:grpSp>
        <p:nvGrpSpPr>
          <p:cNvPr id="1123" name="Group 1122">
            <a:extLst>
              <a:ext uri="{FF2B5EF4-FFF2-40B4-BE49-F238E27FC236}">
                <a16:creationId xmlns="" xmlns:a16="http://schemas.microsoft.com/office/drawing/2014/main" id="{BABF40F7-0D9E-44AD-83D2-24FBCF4B47AA}"/>
              </a:ext>
            </a:extLst>
          </p:cNvPr>
          <p:cNvGrpSpPr/>
          <p:nvPr/>
        </p:nvGrpSpPr>
        <p:grpSpPr>
          <a:xfrm>
            <a:off x="4537512" y="4790622"/>
            <a:ext cx="617474" cy="330757"/>
            <a:chOff x="2435958" y="5846467"/>
            <a:chExt cx="617474" cy="330757"/>
          </a:xfrm>
        </p:grpSpPr>
        <p:sp>
          <p:nvSpPr>
            <p:cNvPr id="1124" name="TextBox 1123">
              <a:extLst>
                <a:ext uri="{FF2B5EF4-FFF2-40B4-BE49-F238E27FC236}">
                  <a16:creationId xmlns="" xmlns:a16="http://schemas.microsoft.com/office/drawing/2014/main" id="{B23A8DC2-54E2-4EE7-B9F3-B4DE51447562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26" name="TextBox 1125">
              <a:extLst>
                <a:ext uri="{FF2B5EF4-FFF2-40B4-BE49-F238E27FC236}">
                  <a16:creationId xmlns="" xmlns:a16="http://schemas.microsoft.com/office/drawing/2014/main" id="{53AD3B10-A344-488C-9671-9DE4624172C3}"/>
                </a:ext>
              </a:extLst>
            </p:cNvPr>
            <p:cNvSpPr txBox="1"/>
            <p:nvPr/>
          </p:nvSpPr>
          <p:spPr>
            <a:xfrm>
              <a:off x="2435958" y="6028322"/>
              <a:ext cx="501520" cy="129571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28" name="Straight Connector 1127">
              <a:extLst>
                <a:ext uri="{FF2B5EF4-FFF2-40B4-BE49-F238E27FC236}">
                  <a16:creationId xmlns="" xmlns:a16="http://schemas.microsoft.com/office/drawing/2014/main" id="{C47C2C0D-C736-4DC7-8A4B-B9B990F1F658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9" name="Straight Connector 1128">
              <a:extLst>
                <a:ext uri="{FF2B5EF4-FFF2-40B4-BE49-F238E27FC236}">
                  <a16:creationId xmlns="" xmlns:a16="http://schemas.microsoft.com/office/drawing/2014/main" id="{0B13B5C5-3C8C-4EAF-9196-0E51D1ED252D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2" name="Straight Connector 1131">
              <a:extLst>
                <a:ext uri="{FF2B5EF4-FFF2-40B4-BE49-F238E27FC236}">
                  <a16:creationId xmlns="" xmlns:a16="http://schemas.microsoft.com/office/drawing/2014/main" id="{E736B5EC-EC2B-424B-BF48-C74C43AD3B0D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3" name="Straight Connector 1132">
              <a:extLst>
                <a:ext uri="{FF2B5EF4-FFF2-40B4-BE49-F238E27FC236}">
                  <a16:creationId xmlns="" xmlns:a16="http://schemas.microsoft.com/office/drawing/2014/main" id="{C426309F-2EB6-4D40-90F5-E848CBB068F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Straight Connector 1133">
              <a:extLst>
                <a:ext uri="{FF2B5EF4-FFF2-40B4-BE49-F238E27FC236}">
                  <a16:creationId xmlns="" xmlns:a16="http://schemas.microsoft.com/office/drawing/2014/main" id="{E2A0EC9F-21BA-4F6C-802A-02C04DD74EED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6" name="TextBox 1135">
              <a:extLst>
                <a:ext uri="{FF2B5EF4-FFF2-40B4-BE49-F238E27FC236}">
                  <a16:creationId xmlns="" xmlns:a16="http://schemas.microsoft.com/office/drawing/2014/main" id="{534C212A-EB46-4F17-B495-38D84E8A6550}"/>
                </a:ext>
              </a:extLst>
            </p:cNvPr>
            <p:cNvSpPr txBox="1"/>
            <p:nvPr/>
          </p:nvSpPr>
          <p:spPr>
            <a:xfrm>
              <a:off x="2607152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71</a:t>
              </a:r>
            </a:p>
          </p:txBody>
        </p:sp>
        <p:sp>
          <p:nvSpPr>
            <p:cNvPr id="1137" name="TextBox 1136">
              <a:extLst>
                <a:ext uri="{FF2B5EF4-FFF2-40B4-BE49-F238E27FC236}">
                  <a16:creationId xmlns="" xmlns:a16="http://schemas.microsoft.com/office/drawing/2014/main" id="{0658DDEA-5687-48A3-97FD-F3D54BFC4141}"/>
                </a:ext>
              </a:extLst>
            </p:cNvPr>
            <p:cNvSpPr txBox="1"/>
            <p:nvPr/>
          </p:nvSpPr>
          <p:spPr>
            <a:xfrm>
              <a:off x="2488092" y="597716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515</a:t>
              </a:r>
            </a:p>
          </p:txBody>
        </p:sp>
      </p:grpSp>
      <p:grpSp>
        <p:nvGrpSpPr>
          <p:cNvPr id="1138" name="Group 1137">
            <a:extLst>
              <a:ext uri="{FF2B5EF4-FFF2-40B4-BE49-F238E27FC236}">
                <a16:creationId xmlns="" xmlns:a16="http://schemas.microsoft.com/office/drawing/2014/main" id="{1ED5C7B1-309D-4A17-BEAA-2FA0B66AB205}"/>
              </a:ext>
            </a:extLst>
          </p:cNvPr>
          <p:cNvGrpSpPr/>
          <p:nvPr/>
        </p:nvGrpSpPr>
        <p:grpSpPr>
          <a:xfrm>
            <a:off x="5229173" y="4794529"/>
            <a:ext cx="617474" cy="360272"/>
            <a:chOff x="2435958" y="5846467"/>
            <a:chExt cx="617474" cy="360272"/>
          </a:xfrm>
        </p:grpSpPr>
        <p:sp>
          <p:nvSpPr>
            <p:cNvPr id="1139" name="TextBox 1138">
              <a:extLst>
                <a:ext uri="{FF2B5EF4-FFF2-40B4-BE49-F238E27FC236}">
                  <a16:creationId xmlns="" xmlns:a16="http://schemas.microsoft.com/office/drawing/2014/main" id="{583CBCEA-6E55-46B4-86DC-5CE4466B5882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40" name="TextBox 1139">
              <a:extLst>
                <a:ext uri="{FF2B5EF4-FFF2-40B4-BE49-F238E27FC236}">
                  <a16:creationId xmlns="" xmlns:a16="http://schemas.microsoft.com/office/drawing/2014/main" id="{F92436B5-4C7F-49F8-8EBE-D501E747D551}"/>
                </a:ext>
              </a:extLst>
            </p:cNvPr>
            <p:cNvSpPr txBox="1"/>
            <p:nvPr/>
          </p:nvSpPr>
          <p:spPr>
            <a:xfrm>
              <a:off x="2435958" y="6028322"/>
              <a:ext cx="533260" cy="12566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41" name="Straight Connector 1140">
              <a:extLst>
                <a:ext uri="{FF2B5EF4-FFF2-40B4-BE49-F238E27FC236}">
                  <a16:creationId xmlns="" xmlns:a16="http://schemas.microsoft.com/office/drawing/2014/main" id="{FA1D4D9C-FB59-4D0B-A0C0-0998F25A09C6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3" name="Straight Connector 1142">
              <a:extLst>
                <a:ext uri="{FF2B5EF4-FFF2-40B4-BE49-F238E27FC236}">
                  <a16:creationId xmlns="" xmlns:a16="http://schemas.microsoft.com/office/drawing/2014/main" id="{C0B6278D-B719-4B5A-A08C-636B7CAA3D54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Straight Connector 1145">
              <a:extLst>
                <a:ext uri="{FF2B5EF4-FFF2-40B4-BE49-F238E27FC236}">
                  <a16:creationId xmlns="" xmlns:a16="http://schemas.microsoft.com/office/drawing/2014/main" id="{B3926FDF-C760-4DE8-8704-7E5503EDD7B4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Straight Connector 1147">
              <a:extLst>
                <a:ext uri="{FF2B5EF4-FFF2-40B4-BE49-F238E27FC236}">
                  <a16:creationId xmlns="" xmlns:a16="http://schemas.microsoft.com/office/drawing/2014/main" id="{D1DDBDB0-7F10-46A6-90E1-3207E1BF379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Straight Connector 1148">
              <a:extLst>
                <a:ext uri="{FF2B5EF4-FFF2-40B4-BE49-F238E27FC236}">
                  <a16:creationId xmlns="" xmlns:a16="http://schemas.microsoft.com/office/drawing/2014/main" id="{9F7BD278-5ED0-4894-A33B-038A2FEE772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0" name="TextBox 1149">
              <a:extLst>
                <a:ext uri="{FF2B5EF4-FFF2-40B4-BE49-F238E27FC236}">
                  <a16:creationId xmlns="" xmlns:a16="http://schemas.microsoft.com/office/drawing/2014/main" id="{8A1F9385-A142-4931-81D2-BC0534B33A15}"/>
                </a:ext>
              </a:extLst>
            </p:cNvPr>
            <p:cNvSpPr txBox="1"/>
            <p:nvPr/>
          </p:nvSpPr>
          <p:spPr>
            <a:xfrm>
              <a:off x="2607152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33</a:t>
              </a:r>
            </a:p>
          </p:txBody>
        </p:sp>
        <p:sp>
          <p:nvSpPr>
            <p:cNvPr id="1152" name="TextBox 1151">
              <a:extLst>
                <a:ext uri="{FF2B5EF4-FFF2-40B4-BE49-F238E27FC236}">
                  <a16:creationId xmlns="" xmlns:a16="http://schemas.microsoft.com/office/drawing/2014/main" id="{EFCDC609-4926-4418-B1AD-272DCEE02B31}"/>
                </a:ext>
              </a:extLst>
            </p:cNvPr>
            <p:cNvSpPr txBox="1"/>
            <p:nvPr/>
          </p:nvSpPr>
          <p:spPr>
            <a:xfrm>
              <a:off x="2486800" y="6006684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20</a:t>
              </a:r>
            </a:p>
          </p:txBody>
        </p:sp>
      </p:grpSp>
      <p:grpSp>
        <p:nvGrpSpPr>
          <p:cNvPr id="1153" name="Group 1152">
            <a:extLst>
              <a:ext uri="{FF2B5EF4-FFF2-40B4-BE49-F238E27FC236}">
                <a16:creationId xmlns="" xmlns:a16="http://schemas.microsoft.com/office/drawing/2014/main" id="{0628E701-EE1B-41E4-A2A1-239033F97316}"/>
              </a:ext>
            </a:extLst>
          </p:cNvPr>
          <p:cNvGrpSpPr/>
          <p:nvPr/>
        </p:nvGrpSpPr>
        <p:grpSpPr>
          <a:xfrm>
            <a:off x="5940373" y="4793700"/>
            <a:ext cx="688286" cy="336205"/>
            <a:chOff x="2435958" y="5849546"/>
            <a:chExt cx="688286" cy="336205"/>
          </a:xfrm>
        </p:grpSpPr>
        <p:sp>
          <p:nvSpPr>
            <p:cNvPr id="1154" name="TextBox 1153">
              <a:extLst>
                <a:ext uri="{FF2B5EF4-FFF2-40B4-BE49-F238E27FC236}">
                  <a16:creationId xmlns="" xmlns:a16="http://schemas.microsoft.com/office/drawing/2014/main" id="{3F26F32A-3B46-489A-BD3B-531D731138C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55" name="TextBox 1154">
              <a:extLst>
                <a:ext uri="{FF2B5EF4-FFF2-40B4-BE49-F238E27FC236}">
                  <a16:creationId xmlns="" xmlns:a16="http://schemas.microsoft.com/office/drawing/2014/main" id="{617864F3-5B36-42CA-B7CC-A2BD0590F9E1}"/>
                </a:ext>
              </a:extLst>
            </p:cNvPr>
            <p:cNvSpPr txBox="1"/>
            <p:nvPr/>
          </p:nvSpPr>
          <p:spPr>
            <a:xfrm>
              <a:off x="2435958" y="6028322"/>
              <a:ext cx="514886" cy="14251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56" name="Straight Connector 1155">
              <a:extLst>
                <a:ext uri="{FF2B5EF4-FFF2-40B4-BE49-F238E27FC236}">
                  <a16:creationId xmlns="" xmlns:a16="http://schemas.microsoft.com/office/drawing/2014/main" id="{D685420F-45F1-401F-968F-DDBCD79207B7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Straight Connector 1157">
              <a:extLst>
                <a:ext uri="{FF2B5EF4-FFF2-40B4-BE49-F238E27FC236}">
                  <a16:creationId xmlns="" xmlns:a16="http://schemas.microsoft.com/office/drawing/2014/main" id="{38CCFDFF-FAB9-42D5-B864-A365D0D6A7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Straight Connector 1160">
              <a:extLst>
                <a:ext uri="{FF2B5EF4-FFF2-40B4-BE49-F238E27FC236}">
                  <a16:creationId xmlns="" xmlns:a16="http://schemas.microsoft.com/office/drawing/2014/main" id="{83AE8911-46BC-4E29-BF77-E529E3FA860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Straight Connector 1161">
              <a:extLst>
                <a:ext uri="{FF2B5EF4-FFF2-40B4-BE49-F238E27FC236}">
                  <a16:creationId xmlns="" xmlns:a16="http://schemas.microsoft.com/office/drawing/2014/main" id="{AD66C83C-A7F0-49B8-BC29-CF16F12B47E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Straight Connector 1163">
              <a:extLst>
                <a:ext uri="{FF2B5EF4-FFF2-40B4-BE49-F238E27FC236}">
                  <a16:creationId xmlns="" xmlns:a16="http://schemas.microsoft.com/office/drawing/2014/main" id="{EFA2415B-2BF7-4F0B-8AB4-74AEF35C4F8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TextBox 1164">
              <a:extLst>
                <a:ext uri="{FF2B5EF4-FFF2-40B4-BE49-F238E27FC236}">
                  <a16:creationId xmlns="" xmlns:a16="http://schemas.microsoft.com/office/drawing/2014/main" id="{42D7D27F-4BD8-4678-B485-3619B0C88D10}"/>
                </a:ext>
              </a:extLst>
            </p:cNvPr>
            <p:cNvSpPr txBox="1"/>
            <p:nvPr/>
          </p:nvSpPr>
          <p:spPr>
            <a:xfrm>
              <a:off x="2677964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430</a:t>
              </a:r>
            </a:p>
          </p:txBody>
        </p:sp>
        <p:sp>
          <p:nvSpPr>
            <p:cNvPr id="1167" name="TextBox 1166">
              <a:extLst>
                <a:ext uri="{FF2B5EF4-FFF2-40B4-BE49-F238E27FC236}">
                  <a16:creationId xmlns="" xmlns:a16="http://schemas.microsoft.com/office/drawing/2014/main" id="{649CE729-E08C-430F-BD13-594D8A9081F3}"/>
                </a:ext>
              </a:extLst>
            </p:cNvPr>
            <p:cNvSpPr txBox="1"/>
            <p:nvPr/>
          </p:nvSpPr>
          <p:spPr>
            <a:xfrm>
              <a:off x="2548642" y="598569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258</a:t>
              </a:r>
            </a:p>
          </p:txBody>
        </p:sp>
      </p:grpSp>
      <p:grpSp>
        <p:nvGrpSpPr>
          <p:cNvPr id="1168" name="Group 1167">
            <a:extLst>
              <a:ext uri="{FF2B5EF4-FFF2-40B4-BE49-F238E27FC236}">
                <a16:creationId xmlns="" xmlns:a16="http://schemas.microsoft.com/office/drawing/2014/main" id="{3EE69CD2-3F92-4FC5-9E59-B632775E6B9A}"/>
              </a:ext>
            </a:extLst>
          </p:cNvPr>
          <p:cNvGrpSpPr/>
          <p:nvPr/>
        </p:nvGrpSpPr>
        <p:grpSpPr>
          <a:xfrm>
            <a:off x="6608588" y="4793700"/>
            <a:ext cx="703680" cy="337598"/>
            <a:chOff x="2435958" y="5849546"/>
            <a:chExt cx="703680" cy="337598"/>
          </a:xfrm>
        </p:grpSpPr>
        <p:sp>
          <p:nvSpPr>
            <p:cNvPr id="1169" name="TextBox 1168">
              <a:extLst>
                <a:ext uri="{FF2B5EF4-FFF2-40B4-BE49-F238E27FC236}">
                  <a16:creationId xmlns="" xmlns:a16="http://schemas.microsoft.com/office/drawing/2014/main" id="{FA543D3D-4A95-4E5F-B25A-441B00109313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70" name="TextBox 1169">
              <a:extLst>
                <a:ext uri="{FF2B5EF4-FFF2-40B4-BE49-F238E27FC236}">
                  <a16:creationId xmlns="" xmlns:a16="http://schemas.microsoft.com/office/drawing/2014/main" id="{0FE14A94-8644-4623-B5D2-70147C942D24}"/>
                </a:ext>
              </a:extLst>
            </p:cNvPr>
            <p:cNvSpPr txBox="1"/>
            <p:nvPr/>
          </p:nvSpPr>
          <p:spPr>
            <a:xfrm>
              <a:off x="2435958" y="6028322"/>
              <a:ext cx="512871" cy="13348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71" name="Straight Connector 1170">
              <a:extLst>
                <a:ext uri="{FF2B5EF4-FFF2-40B4-BE49-F238E27FC236}">
                  <a16:creationId xmlns="" xmlns:a16="http://schemas.microsoft.com/office/drawing/2014/main" id="{7F6CEBEF-3B6B-4203-A049-B0FACE77F7F9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Straight Connector 1172">
              <a:extLst>
                <a:ext uri="{FF2B5EF4-FFF2-40B4-BE49-F238E27FC236}">
                  <a16:creationId xmlns="" xmlns:a16="http://schemas.microsoft.com/office/drawing/2014/main" id="{C9417EA9-4FAB-453F-A5FD-B2358AB08230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Straight Connector 1175">
              <a:extLst>
                <a:ext uri="{FF2B5EF4-FFF2-40B4-BE49-F238E27FC236}">
                  <a16:creationId xmlns="" xmlns:a16="http://schemas.microsoft.com/office/drawing/2014/main" id="{F31AADFD-06E4-4298-9B48-FA72C21C156F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8" name="Straight Connector 1177">
              <a:extLst>
                <a:ext uri="{FF2B5EF4-FFF2-40B4-BE49-F238E27FC236}">
                  <a16:creationId xmlns="" xmlns:a16="http://schemas.microsoft.com/office/drawing/2014/main" id="{A8E9F867-1721-412C-B525-74B80AFF600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9" name="Straight Connector 1178">
              <a:extLst>
                <a:ext uri="{FF2B5EF4-FFF2-40B4-BE49-F238E27FC236}">
                  <a16:creationId xmlns="" xmlns:a16="http://schemas.microsoft.com/office/drawing/2014/main" id="{BA884612-CDE6-4251-AFDA-BEA66731E5E1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0" name="TextBox 1179">
              <a:extLst>
                <a:ext uri="{FF2B5EF4-FFF2-40B4-BE49-F238E27FC236}">
                  <a16:creationId xmlns="" xmlns:a16="http://schemas.microsoft.com/office/drawing/2014/main" id="{A14835A8-AC9F-4CDE-9161-EBC306FC2E66}"/>
                </a:ext>
              </a:extLst>
            </p:cNvPr>
            <p:cNvSpPr txBox="1"/>
            <p:nvPr/>
          </p:nvSpPr>
          <p:spPr>
            <a:xfrm>
              <a:off x="2693358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34</a:t>
              </a:r>
            </a:p>
          </p:txBody>
        </p:sp>
        <p:sp>
          <p:nvSpPr>
            <p:cNvPr id="1181" name="TextBox 1180">
              <a:extLst>
                <a:ext uri="{FF2B5EF4-FFF2-40B4-BE49-F238E27FC236}">
                  <a16:creationId xmlns="" xmlns:a16="http://schemas.microsoft.com/office/drawing/2014/main" id="{A1E8DA6C-D680-4D5F-8920-921C35A88B5A}"/>
                </a:ext>
              </a:extLst>
            </p:cNvPr>
            <p:cNvSpPr txBox="1"/>
            <p:nvPr/>
          </p:nvSpPr>
          <p:spPr>
            <a:xfrm>
              <a:off x="2587979" y="59870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24</a:t>
              </a:r>
            </a:p>
          </p:txBody>
        </p:sp>
      </p:grpSp>
      <p:grpSp>
        <p:nvGrpSpPr>
          <p:cNvPr id="1182" name="Group 1181">
            <a:extLst>
              <a:ext uri="{FF2B5EF4-FFF2-40B4-BE49-F238E27FC236}">
                <a16:creationId xmlns="" xmlns:a16="http://schemas.microsoft.com/office/drawing/2014/main" id="{050BC9B9-01EC-43C0-86BE-4F84686EE335}"/>
              </a:ext>
            </a:extLst>
          </p:cNvPr>
          <p:cNvGrpSpPr/>
          <p:nvPr/>
        </p:nvGrpSpPr>
        <p:grpSpPr>
          <a:xfrm>
            <a:off x="7284618" y="4790621"/>
            <a:ext cx="682128" cy="332351"/>
            <a:chOff x="2435958" y="5846467"/>
            <a:chExt cx="682128" cy="332351"/>
          </a:xfrm>
        </p:grpSpPr>
        <p:sp>
          <p:nvSpPr>
            <p:cNvPr id="1183" name="TextBox 1182">
              <a:extLst>
                <a:ext uri="{FF2B5EF4-FFF2-40B4-BE49-F238E27FC236}">
                  <a16:creationId xmlns="" xmlns:a16="http://schemas.microsoft.com/office/drawing/2014/main" id="{BC0C291B-EF52-4D06-BDDD-617F575FA6A9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85" name="TextBox 1184">
              <a:extLst>
                <a:ext uri="{FF2B5EF4-FFF2-40B4-BE49-F238E27FC236}">
                  <a16:creationId xmlns="" xmlns:a16="http://schemas.microsoft.com/office/drawing/2014/main" id="{C31AE3C8-9BB8-4C20-939C-221A53FD1447}"/>
                </a:ext>
              </a:extLst>
            </p:cNvPr>
            <p:cNvSpPr txBox="1"/>
            <p:nvPr/>
          </p:nvSpPr>
          <p:spPr>
            <a:xfrm>
              <a:off x="2435958" y="6028322"/>
              <a:ext cx="544932" cy="14251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86" name="Straight Connector 1185">
              <a:extLst>
                <a:ext uri="{FF2B5EF4-FFF2-40B4-BE49-F238E27FC236}">
                  <a16:creationId xmlns="" xmlns:a16="http://schemas.microsoft.com/office/drawing/2014/main" id="{798D7325-3228-42EB-BD9E-41C919EB5A6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Straight Connector 1187">
              <a:extLst>
                <a:ext uri="{FF2B5EF4-FFF2-40B4-BE49-F238E27FC236}">
                  <a16:creationId xmlns="" xmlns:a16="http://schemas.microsoft.com/office/drawing/2014/main" id="{9FB98AC7-FEFF-431F-9DE8-F9C7A981FB57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1" name="Straight Connector 1190">
              <a:extLst>
                <a:ext uri="{FF2B5EF4-FFF2-40B4-BE49-F238E27FC236}">
                  <a16:creationId xmlns="" xmlns:a16="http://schemas.microsoft.com/office/drawing/2014/main" id="{41CD7085-EFD2-4C9C-9E32-D12196A09DE2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2" name="Straight Connector 1191">
              <a:extLst>
                <a:ext uri="{FF2B5EF4-FFF2-40B4-BE49-F238E27FC236}">
                  <a16:creationId xmlns="" xmlns:a16="http://schemas.microsoft.com/office/drawing/2014/main" id="{8DF25436-5A54-4F32-9904-E0033EE2FAA0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3" name="Straight Connector 1192">
              <a:extLst>
                <a:ext uri="{FF2B5EF4-FFF2-40B4-BE49-F238E27FC236}">
                  <a16:creationId xmlns="" xmlns:a16="http://schemas.microsoft.com/office/drawing/2014/main" id="{7037017F-3317-442D-AAF4-412F3EA1D72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5" name="TextBox 1194">
              <a:extLst>
                <a:ext uri="{FF2B5EF4-FFF2-40B4-BE49-F238E27FC236}">
                  <a16:creationId xmlns="" xmlns:a16="http://schemas.microsoft.com/office/drawing/2014/main" id="{40A7FD00-A3BB-4CD6-B010-C80ADD5F54EE}"/>
                </a:ext>
              </a:extLst>
            </p:cNvPr>
            <p:cNvSpPr txBox="1"/>
            <p:nvPr/>
          </p:nvSpPr>
          <p:spPr>
            <a:xfrm>
              <a:off x="2671806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407</a:t>
              </a:r>
            </a:p>
          </p:txBody>
        </p:sp>
        <p:sp>
          <p:nvSpPr>
            <p:cNvPr id="1196" name="TextBox 1195">
              <a:extLst>
                <a:ext uri="{FF2B5EF4-FFF2-40B4-BE49-F238E27FC236}">
                  <a16:creationId xmlns="" xmlns:a16="http://schemas.microsoft.com/office/drawing/2014/main" id="{34171127-68E5-4DE8-B0A4-330467707E39}"/>
                </a:ext>
              </a:extLst>
            </p:cNvPr>
            <p:cNvSpPr txBox="1"/>
            <p:nvPr/>
          </p:nvSpPr>
          <p:spPr>
            <a:xfrm>
              <a:off x="2574483" y="5978763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27</a:t>
              </a:r>
            </a:p>
          </p:txBody>
        </p:sp>
      </p:grpSp>
      <p:grpSp>
        <p:nvGrpSpPr>
          <p:cNvPr id="1198" name="Group 1197">
            <a:extLst>
              <a:ext uri="{FF2B5EF4-FFF2-40B4-BE49-F238E27FC236}">
                <a16:creationId xmlns="" xmlns:a16="http://schemas.microsoft.com/office/drawing/2014/main" id="{FE0FD525-BD8D-49D1-9EE8-89A71E58A41D}"/>
              </a:ext>
            </a:extLst>
          </p:cNvPr>
          <p:cNvGrpSpPr/>
          <p:nvPr/>
        </p:nvGrpSpPr>
        <p:grpSpPr>
          <a:xfrm>
            <a:off x="7960649" y="4790622"/>
            <a:ext cx="685206" cy="356265"/>
            <a:chOff x="2435958" y="5846468"/>
            <a:chExt cx="685206" cy="356265"/>
          </a:xfrm>
        </p:grpSpPr>
        <p:sp>
          <p:nvSpPr>
            <p:cNvPr id="1200" name="TextBox 1199">
              <a:extLst>
                <a:ext uri="{FF2B5EF4-FFF2-40B4-BE49-F238E27FC236}">
                  <a16:creationId xmlns="" xmlns:a16="http://schemas.microsoft.com/office/drawing/2014/main" id="{4FE02CAD-29FD-44CC-A907-DF13219864B7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01" name="TextBox 1200">
              <a:extLst>
                <a:ext uri="{FF2B5EF4-FFF2-40B4-BE49-F238E27FC236}">
                  <a16:creationId xmlns="" xmlns:a16="http://schemas.microsoft.com/office/drawing/2014/main" id="{8E2CFB05-C718-4997-8303-D26AE27E87E5}"/>
                </a:ext>
              </a:extLst>
            </p:cNvPr>
            <p:cNvSpPr txBox="1"/>
            <p:nvPr/>
          </p:nvSpPr>
          <p:spPr>
            <a:xfrm>
              <a:off x="2435958" y="6028322"/>
              <a:ext cx="516092" cy="152216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03" name="Straight Connector 1202">
              <a:extLst>
                <a:ext uri="{FF2B5EF4-FFF2-40B4-BE49-F238E27FC236}">
                  <a16:creationId xmlns="" xmlns:a16="http://schemas.microsoft.com/office/drawing/2014/main" id="{84341029-6378-4442-BE51-B4A538EC6EDF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4" name="Straight Connector 1203">
              <a:extLst>
                <a:ext uri="{FF2B5EF4-FFF2-40B4-BE49-F238E27FC236}">
                  <a16:creationId xmlns="" xmlns:a16="http://schemas.microsoft.com/office/drawing/2014/main" id="{FE6CEB98-9C13-4C9B-8217-77E38ED4A216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Straight Connector 1205">
              <a:extLst>
                <a:ext uri="{FF2B5EF4-FFF2-40B4-BE49-F238E27FC236}">
                  <a16:creationId xmlns="" xmlns:a16="http://schemas.microsoft.com/office/drawing/2014/main" id="{68F48DFF-BE2E-4858-852C-F415EE3605E5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Straight Connector 1206">
              <a:extLst>
                <a:ext uri="{FF2B5EF4-FFF2-40B4-BE49-F238E27FC236}">
                  <a16:creationId xmlns="" xmlns:a16="http://schemas.microsoft.com/office/drawing/2014/main" id="{053A1D8C-CB96-4482-930B-425CC02F3156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Straight Connector 1208">
              <a:extLst>
                <a:ext uri="{FF2B5EF4-FFF2-40B4-BE49-F238E27FC236}">
                  <a16:creationId xmlns="" xmlns:a16="http://schemas.microsoft.com/office/drawing/2014/main" id="{B7FFC91F-4633-4383-84F2-5946EC2F4703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0" name="TextBox 1209">
              <a:extLst>
                <a:ext uri="{FF2B5EF4-FFF2-40B4-BE49-F238E27FC236}">
                  <a16:creationId xmlns="" xmlns:a16="http://schemas.microsoft.com/office/drawing/2014/main" id="{47143B28-C300-413C-A547-60002BAA37CE}"/>
                </a:ext>
              </a:extLst>
            </p:cNvPr>
            <p:cNvSpPr txBox="1"/>
            <p:nvPr/>
          </p:nvSpPr>
          <p:spPr>
            <a:xfrm>
              <a:off x="2674884" y="58464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532</a:t>
              </a:r>
            </a:p>
          </p:txBody>
        </p:sp>
        <p:sp>
          <p:nvSpPr>
            <p:cNvPr id="1212" name="TextBox 1211">
              <a:extLst>
                <a:ext uri="{FF2B5EF4-FFF2-40B4-BE49-F238E27FC236}">
                  <a16:creationId xmlns="" xmlns:a16="http://schemas.microsoft.com/office/drawing/2014/main" id="{21C03CBC-949A-4F96-8233-DEEDF9FEBB36}"/>
                </a:ext>
              </a:extLst>
            </p:cNvPr>
            <p:cNvSpPr txBox="1"/>
            <p:nvPr/>
          </p:nvSpPr>
          <p:spPr>
            <a:xfrm>
              <a:off x="2611099" y="600267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9</a:t>
              </a:r>
            </a:p>
          </p:txBody>
        </p:sp>
      </p:grpSp>
      <p:grpSp>
        <p:nvGrpSpPr>
          <p:cNvPr id="1213" name="Group 1212">
            <a:extLst>
              <a:ext uri="{FF2B5EF4-FFF2-40B4-BE49-F238E27FC236}">
                <a16:creationId xmlns="" xmlns:a16="http://schemas.microsoft.com/office/drawing/2014/main" id="{DC759A58-90A7-4FB4-9349-7C1CD9FC716D}"/>
              </a:ext>
            </a:extLst>
          </p:cNvPr>
          <p:cNvGrpSpPr/>
          <p:nvPr/>
        </p:nvGrpSpPr>
        <p:grpSpPr>
          <a:xfrm>
            <a:off x="8644495" y="4780557"/>
            <a:ext cx="697522" cy="340822"/>
            <a:chOff x="2435958" y="5840310"/>
            <a:chExt cx="697522" cy="340822"/>
          </a:xfrm>
        </p:grpSpPr>
        <p:sp>
          <p:nvSpPr>
            <p:cNvPr id="1214" name="TextBox 1213">
              <a:extLst>
                <a:ext uri="{FF2B5EF4-FFF2-40B4-BE49-F238E27FC236}">
                  <a16:creationId xmlns="" xmlns:a16="http://schemas.microsoft.com/office/drawing/2014/main" id="{35BFDDC8-74B1-43E5-9FF6-BAAE5632EE6E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15" name="TextBox 1214">
              <a:extLst>
                <a:ext uri="{FF2B5EF4-FFF2-40B4-BE49-F238E27FC236}">
                  <a16:creationId xmlns="" xmlns:a16="http://schemas.microsoft.com/office/drawing/2014/main" id="{9AF67D12-2852-4043-B444-106A680AA949}"/>
                </a:ext>
              </a:extLst>
            </p:cNvPr>
            <p:cNvSpPr txBox="1"/>
            <p:nvPr/>
          </p:nvSpPr>
          <p:spPr>
            <a:xfrm>
              <a:off x="2435958" y="6028322"/>
              <a:ext cx="531530" cy="14642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16" name="Straight Connector 1215">
              <a:extLst>
                <a:ext uri="{FF2B5EF4-FFF2-40B4-BE49-F238E27FC236}">
                  <a16:creationId xmlns="" xmlns:a16="http://schemas.microsoft.com/office/drawing/2014/main" id="{46DF7245-590F-4A86-B6A5-3CEC4A4B8B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Straight Connector 1217">
              <a:extLst>
                <a:ext uri="{FF2B5EF4-FFF2-40B4-BE49-F238E27FC236}">
                  <a16:creationId xmlns="" xmlns:a16="http://schemas.microsoft.com/office/drawing/2014/main" id="{A600812D-ADA0-464F-8C4A-681790088FE2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Straight Connector 1219">
              <a:extLst>
                <a:ext uri="{FF2B5EF4-FFF2-40B4-BE49-F238E27FC236}">
                  <a16:creationId xmlns="" xmlns:a16="http://schemas.microsoft.com/office/drawing/2014/main" id="{41158FC2-B144-4789-8902-5E5914239C68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Straight Connector 1220">
              <a:extLst>
                <a:ext uri="{FF2B5EF4-FFF2-40B4-BE49-F238E27FC236}">
                  <a16:creationId xmlns="" xmlns:a16="http://schemas.microsoft.com/office/drawing/2014/main" id="{7CC3B119-79D5-4AF0-8ECB-0221D04157E5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Straight Connector 1221">
              <a:extLst>
                <a:ext uri="{FF2B5EF4-FFF2-40B4-BE49-F238E27FC236}">
                  <a16:creationId xmlns="" xmlns:a16="http://schemas.microsoft.com/office/drawing/2014/main" id="{C0F7D3F0-7B3C-44F4-AC02-C382AA2F562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3" name="TextBox 1222">
              <a:extLst>
                <a:ext uri="{FF2B5EF4-FFF2-40B4-BE49-F238E27FC236}">
                  <a16:creationId xmlns="" xmlns:a16="http://schemas.microsoft.com/office/drawing/2014/main" id="{45E9AC1E-F3B5-48B7-A4A4-52D6E9BEB6BC}"/>
                </a:ext>
              </a:extLst>
            </p:cNvPr>
            <p:cNvSpPr txBox="1"/>
            <p:nvPr/>
          </p:nvSpPr>
          <p:spPr>
            <a:xfrm>
              <a:off x="2687200" y="584031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41</a:t>
              </a:r>
            </a:p>
          </p:txBody>
        </p:sp>
        <p:sp>
          <p:nvSpPr>
            <p:cNvPr id="1224" name="TextBox 1223">
              <a:extLst>
                <a:ext uri="{FF2B5EF4-FFF2-40B4-BE49-F238E27FC236}">
                  <a16:creationId xmlns="" xmlns:a16="http://schemas.microsoft.com/office/drawing/2014/main" id="{C1293C53-E841-4EE2-A793-DF60DA2292F9}"/>
                </a:ext>
              </a:extLst>
            </p:cNvPr>
            <p:cNvSpPr txBox="1"/>
            <p:nvPr/>
          </p:nvSpPr>
          <p:spPr>
            <a:xfrm>
              <a:off x="2585377" y="598107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</a:t>
              </a:r>
            </a:p>
          </p:txBody>
        </p:sp>
      </p:grpSp>
      <p:grpSp>
        <p:nvGrpSpPr>
          <p:cNvPr id="1225" name="Group 1224">
            <a:extLst>
              <a:ext uri="{FF2B5EF4-FFF2-40B4-BE49-F238E27FC236}">
                <a16:creationId xmlns="" xmlns:a16="http://schemas.microsoft.com/office/drawing/2014/main" id="{325ABC39-CC01-4030-9C5B-0D0B308C969E}"/>
              </a:ext>
            </a:extLst>
          </p:cNvPr>
          <p:cNvGrpSpPr/>
          <p:nvPr/>
        </p:nvGrpSpPr>
        <p:grpSpPr>
          <a:xfrm>
            <a:off x="9355695" y="4785885"/>
            <a:ext cx="688286" cy="331683"/>
            <a:chOff x="2435958" y="5849546"/>
            <a:chExt cx="688286" cy="331683"/>
          </a:xfrm>
        </p:grpSpPr>
        <p:sp>
          <p:nvSpPr>
            <p:cNvPr id="1226" name="TextBox 1225">
              <a:extLst>
                <a:ext uri="{FF2B5EF4-FFF2-40B4-BE49-F238E27FC236}">
                  <a16:creationId xmlns="" xmlns:a16="http://schemas.microsoft.com/office/drawing/2014/main" id="{695DA510-A8B0-4D66-B08B-842BCA295E2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27" name="TextBox 1226">
              <a:extLst>
                <a:ext uri="{FF2B5EF4-FFF2-40B4-BE49-F238E27FC236}">
                  <a16:creationId xmlns="" xmlns:a16="http://schemas.microsoft.com/office/drawing/2014/main" id="{AD355E46-E534-4689-A7BA-6D7144EF2B55}"/>
                </a:ext>
              </a:extLst>
            </p:cNvPr>
            <p:cNvSpPr txBox="1"/>
            <p:nvPr/>
          </p:nvSpPr>
          <p:spPr>
            <a:xfrm>
              <a:off x="2435958" y="6028322"/>
              <a:ext cx="538816" cy="137387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28" name="Straight Connector 1227">
              <a:extLst>
                <a:ext uri="{FF2B5EF4-FFF2-40B4-BE49-F238E27FC236}">
                  <a16:creationId xmlns="" xmlns:a16="http://schemas.microsoft.com/office/drawing/2014/main" id="{B0CCCF44-CA12-461C-BA54-0D19BF8FB04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9" name="Straight Connector 1228">
              <a:extLst>
                <a:ext uri="{FF2B5EF4-FFF2-40B4-BE49-F238E27FC236}">
                  <a16:creationId xmlns="" xmlns:a16="http://schemas.microsoft.com/office/drawing/2014/main" id="{42D3CA89-2C8F-46A7-B6E6-0B3FB34D6BFD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Straight Connector 1230">
              <a:extLst>
                <a:ext uri="{FF2B5EF4-FFF2-40B4-BE49-F238E27FC236}">
                  <a16:creationId xmlns="" xmlns:a16="http://schemas.microsoft.com/office/drawing/2014/main" id="{03BE7F4B-05CC-4B4C-BF27-BCEB783FE962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Straight Connector 1231">
              <a:extLst>
                <a:ext uri="{FF2B5EF4-FFF2-40B4-BE49-F238E27FC236}">
                  <a16:creationId xmlns="" xmlns:a16="http://schemas.microsoft.com/office/drawing/2014/main" id="{A9441D1B-8387-42E1-B95E-A180B77F54B3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Straight Connector 1232">
              <a:extLst>
                <a:ext uri="{FF2B5EF4-FFF2-40B4-BE49-F238E27FC236}">
                  <a16:creationId xmlns="" xmlns:a16="http://schemas.microsoft.com/office/drawing/2014/main" id="{903AD3AB-C32F-439C-B18B-A3E6B67743E0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" name="TextBox 1233">
              <a:extLst>
                <a:ext uri="{FF2B5EF4-FFF2-40B4-BE49-F238E27FC236}">
                  <a16:creationId xmlns="" xmlns:a16="http://schemas.microsoft.com/office/drawing/2014/main" id="{3BB1729D-52B1-4131-9CFA-BE171BF94B76}"/>
                </a:ext>
              </a:extLst>
            </p:cNvPr>
            <p:cNvSpPr txBox="1"/>
            <p:nvPr/>
          </p:nvSpPr>
          <p:spPr>
            <a:xfrm>
              <a:off x="2677964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315</a:t>
              </a:r>
            </a:p>
          </p:txBody>
        </p:sp>
        <p:sp>
          <p:nvSpPr>
            <p:cNvPr id="1235" name="TextBox 1234">
              <a:extLst>
                <a:ext uri="{FF2B5EF4-FFF2-40B4-BE49-F238E27FC236}">
                  <a16:creationId xmlns="" xmlns:a16="http://schemas.microsoft.com/office/drawing/2014/main" id="{29197306-3614-4AAB-A6B4-264BA5312A92}"/>
                </a:ext>
              </a:extLst>
            </p:cNvPr>
            <p:cNvSpPr txBox="1"/>
            <p:nvPr/>
          </p:nvSpPr>
          <p:spPr>
            <a:xfrm>
              <a:off x="2605040" y="5981174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82</a:t>
              </a:r>
            </a:p>
          </p:txBody>
        </p:sp>
      </p:grpSp>
      <p:grpSp>
        <p:nvGrpSpPr>
          <p:cNvPr id="1236" name="Group 1235">
            <a:extLst>
              <a:ext uri="{FF2B5EF4-FFF2-40B4-BE49-F238E27FC236}">
                <a16:creationId xmlns="" xmlns:a16="http://schemas.microsoft.com/office/drawing/2014/main" id="{4363A704-CD83-48DD-AD5F-A919DA7DCE7F}"/>
              </a:ext>
            </a:extLst>
          </p:cNvPr>
          <p:cNvGrpSpPr/>
          <p:nvPr/>
        </p:nvGrpSpPr>
        <p:grpSpPr>
          <a:xfrm>
            <a:off x="10035634" y="4789793"/>
            <a:ext cx="688286" cy="343588"/>
            <a:chOff x="2435958" y="5849546"/>
            <a:chExt cx="688286" cy="343588"/>
          </a:xfrm>
        </p:grpSpPr>
        <p:sp>
          <p:nvSpPr>
            <p:cNvPr id="1237" name="TextBox 1236">
              <a:extLst>
                <a:ext uri="{FF2B5EF4-FFF2-40B4-BE49-F238E27FC236}">
                  <a16:creationId xmlns="" xmlns:a16="http://schemas.microsoft.com/office/drawing/2014/main" id="{BC1FBBA0-D59C-4C4B-B8B4-8CDC6841538F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38" name="TextBox 1237">
              <a:extLst>
                <a:ext uri="{FF2B5EF4-FFF2-40B4-BE49-F238E27FC236}">
                  <a16:creationId xmlns="" xmlns:a16="http://schemas.microsoft.com/office/drawing/2014/main" id="{47C2D1B8-5168-46DB-A158-7CD22C01A843}"/>
                </a:ext>
              </a:extLst>
            </p:cNvPr>
            <p:cNvSpPr txBox="1"/>
            <p:nvPr/>
          </p:nvSpPr>
          <p:spPr>
            <a:xfrm>
              <a:off x="2435958" y="6028322"/>
              <a:ext cx="543963" cy="163110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39" name="Straight Connector 1238">
              <a:extLst>
                <a:ext uri="{FF2B5EF4-FFF2-40B4-BE49-F238E27FC236}">
                  <a16:creationId xmlns="" xmlns:a16="http://schemas.microsoft.com/office/drawing/2014/main" id="{078CF223-1E5B-454B-9BBE-096FCA65ABDC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0" name="Straight Connector 1239">
              <a:extLst>
                <a:ext uri="{FF2B5EF4-FFF2-40B4-BE49-F238E27FC236}">
                  <a16:creationId xmlns="" xmlns:a16="http://schemas.microsoft.com/office/drawing/2014/main" id="{49B0BEB2-6034-43A2-A2CD-650D4AAD6CB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Straight Connector 1241">
              <a:extLst>
                <a:ext uri="{FF2B5EF4-FFF2-40B4-BE49-F238E27FC236}">
                  <a16:creationId xmlns="" xmlns:a16="http://schemas.microsoft.com/office/drawing/2014/main" id="{421F8630-5D3E-4764-BD24-501CA62AF28B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Straight Connector 1242">
              <a:extLst>
                <a:ext uri="{FF2B5EF4-FFF2-40B4-BE49-F238E27FC236}">
                  <a16:creationId xmlns="" xmlns:a16="http://schemas.microsoft.com/office/drawing/2014/main" id="{528EFC68-22FE-4B4D-8597-D2F59E7FAE8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Straight Connector 1243">
              <a:extLst>
                <a:ext uri="{FF2B5EF4-FFF2-40B4-BE49-F238E27FC236}">
                  <a16:creationId xmlns="" xmlns:a16="http://schemas.microsoft.com/office/drawing/2014/main" id="{B26DEFF7-CC7A-4DAC-B41D-70106B8B931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5" name="TextBox 1244">
              <a:extLst>
                <a:ext uri="{FF2B5EF4-FFF2-40B4-BE49-F238E27FC236}">
                  <a16:creationId xmlns="" xmlns:a16="http://schemas.microsoft.com/office/drawing/2014/main" id="{18A0F55A-7BE3-4441-A1E1-F12EBD910C7E}"/>
                </a:ext>
              </a:extLst>
            </p:cNvPr>
            <p:cNvSpPr txBox="1"/>
            <p:nvPr/>
          </p:nvSpPr>
          <p:spPr>
            <a:xfrm>
              <a:off x="2677964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526</a:t>
              </a:r>
            </a:p>
          </p:txBody>
        </p:sp>
        <p:sp>
          <p:nvSpPr>
            <p:cNvPr id="1246" name="TextBox 1245">
              <a:extLst>
                <a:ext uri="{FF2B5EF4-FFF2-40B4-BE49-F238E27FC236}">
                  <a16:creationId xmlns="" xmlns:a16="http://schemas.microsoft.com/office/drawing/2014/main" id="{0F0B47A4-463E-4EDC-8CF3-35CCFC129090}"/>
                </a:ext>
              </a:extLst>
            </p:cNvPr>
            <p:cNvSpPr txBox="1"/>
            <p:nvPr/>
          </p:nvSpPr>
          <p:spPr>
            <a:xfrm>
              <a:off x="2606559" y="599307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7</a:t>
              </a:r>
            </a:p>
          </p:txBody>
        </p:sp>
      </p:grpSp>
      <p:grpSp>
        <p:nvGrpSpPr>
          <p:cNvPr id="1247" name="Group 1246">
            <a:extLst>
              <a:ext uri="{FF2B5EF4-FFF2-40B4-BE49-F238E27FC236}">
                <a16:creationId xmlns="" xmlns:a16="http://schemas.microsoft.com/office/drawing/2014/main" id="{E862107C-90D3-4974-973A-C11B23123CB8}"/>
              </a:ext>
            </a:extLst>
          </p:cNvPr>
          <p:cNvGrpSpPr/>
          <p:nvPr/>
        </p:nvGrpSpPr>
        <p:grpSpPr>
          <a:xfrm>
            <a:off x="10711665" y="4792872"/>
            <a:ext cx="651340" cy="334313"/>
            <a:chOff x="2435958" y="5852625"/>
            <a:chExt cx="651340" cy="334313"/>
          </a:xfrm>
        </p:grpSpPr>
        <p:sp>
          <p:nvSpPr>
            <p:cNvPr id="1248" name="TextBox 1247">
              <a:extLst>
                <a:ext uri="{FF2B5EF4-FFF2-40B4-BE49-F238E27FC236}">
                  <a16:creationId xmlns="" xmlns:a16="http://schemas.microsoft.com/office/drawing/2014/main" id="{420FF29B-9718-47DB-A86C-A880083BA949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49" name="TextBox 1248">
              <a:extLst>
                <a:ext uri="{FF2B5EF4-FFF2-40B4-BE49-F238E27FC236}">
                  <a16:creationId xmlns="" xmlns:a16="http://schemas.microsoft.com/office/drawing/2014/main" id="{83CAFCB4-85E2-40BA-9EAC-5A70ED029D80}"/>
                </a:ext>
              </a:extLst>
            </p:cNvPr>
            <p:cNvSpPr txBox="1"/>
            <p:nvPr/>
          </p:nvSpPr>
          <p:spPr>
            <a:xfrm>
              <a:off x="2435958" y="6028322"/>
              <a:ext cx="517285" cy="133479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50" name="Straight Connector 1249">
              <a:extLst>
                <a:ext uri="{FF2B5EF4-FFF2-40B4-BE49-F238E27FC236}">
                  <a16:creationId xmlns="" xmlns:a16="http://schemas.microsoft.com/office/drawing/2014/main" id="{33E6C7EA-60E4-4B54-A155-FEA0D4DA4C67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1" name="Straight Connector 1250">
              <a:extLst>
                <a:ext uri="{FF2B5EF4-FFF2-40B4-BE49-F238E27FC236}">
                  <a16:creationId xmlns="" xmlns:a16="http://schemas.microsoft.com/office/drawing/2014/main" id="{240BA50B-2480-4BE2-856C-BEB054F0C9E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3" name="Straight Connector 1252">
              <a:extLst>
                <a:ext uri="{FF2B5EF4-FFF2-40B4-BE49-F238E27FC236}">
                  <a16:creationId xmlns="" xmlns:a16="http://schemas.microsoft.com/office/drawing/2014/main" id="{EEA444A9-B179-46D0-9A2E-8482966535D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Straight Connector 1253">
              <a:extLst>
                <a:ext uri="{FF2B5EF4-FFF2-40B4-BE49-F238E27FC236}">
                  <a16:creationId xmlns="" xmlns:a16="http://schemas.microsoft.com/office/drawing/2014/main" id="{CF8A2951-18C4-4064-A91B-6DE6E547A635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Straight Connector 1254">
              <a:extLst>
                <a:ext uri="{FF2B5EF4-FFF2-40B4-BE49-F238E27FC236}">
                  <a16:creationId xmlns="" xmlns:a16="http://schemas.microsoft.com/office/drawing/2014/main" id="{F9DC7537-07CD-4C3C-B60D-10CCE3DEE83E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6" name="TextBox 1255">
              <a:extLst>
                <a:ext uri="{FF2B5EF4-FFF2-40B4-BE49-F238E27FC236}">
                  <a16:creationId xmlns="" xmlns:a16="http://schemas.microsoft.com/office/drawing/2014/main" id="{F78826FF-8808-49E6-940D-60591D5309B5}"/>
                </a:ext>
              </a:extLst>
            </p:cNvPr>
            <p:cNvSpPr txBox="1"/>
            <p:nvPr/>
          </p:nvSpPr>
          <p:spPr>
            <a:xfrm>
              <a:off x="2641018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1.292</a:t>
              </a:r>
            </a:p>
          </p:txBody>
        </p:sp>
        <p:sp>
          <p:nvSpPr>
            <p:cNvPr id="1257" name="TextBox 1256">
              <a:extLst>
                <a:ext uri="{FF2B5EF4-FFF2-40B4-BE49-F238E27FC236}">
                  <a16:creationId xmlns="" xmlns:a16="http://schemas.microsoft.com/office/drawing/2014/main" id="{081CFC2E-5F64-411E-B6A8-F135A713C38E}"/>
                </a:ext>
              </a:extLst>
            </p:cNvPr>
            <p:cNvSpPr txBox="1"/>
            <p:nvPr/>
          </p:nvSpPr>
          <p:spPr>
            <a:xfrm>
              <a:off x="2598840" y="5986883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14</a:t>
              </a:r>
            </a:p>
          </p:txBody>
        </p:sp>
      </p:grpSp>
      <p:grpSp>
        <p:nvGrpSpPr>
          <p:cNvPr id="1258" name="Group 1257">
            <a:extLst>
              <a:ext uri="{FF2B5EF4-FFF2-40B4-BE49-F238E27FC236}">
                <a16:creationId xmlns="" xmlns:a16="http://schemas.microsoft.com/office/drawing/2014/main" id="{ED7168A0-79EA-4E02-B6BF-42D2C95C6690}"/>
              </a:ext>
            </a:extLst>
          </p:cNvPr>
          <p:cNvGrpSpPr/>
          <p:nvPr/>
        </p:nvGrpSpPr>
        <p:grpSpPr>
          <a:xfrm>
            <a:off x="11395511" y="4786715"/>
            <a:ext cx="688285" cy="352714"/>
            <a:chOff x="2435958" y="5846468"/>
            <a:chExt cx="688285" cy="352714"/>
          </a:xfrm>
        </p:grpSpPr>
        <p:sp>
          <p:nvSpPr>
            <p:cNvPr id="1259" name="TextBox 1258">
              <a:extLst>
                <a:ext uri="{FF2B5EF4-FFF2-40B4-BE49-F238E27FC236}">
                  <a16:creationId xmlns="" xmlns:a16="http://schemas.microsoft.com/office/drawing/2014/main" id="{B8EF1BD1-EBF2-4111-ABC6-6F9A6F900567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60" name="TextBox 1259">
              <a:extLst>
                <a:ext uri="{FF2B5EF4-FFF2-40B4-BE49-F238E27FC236}">
                  <a16:creationId xmlns="" xmlns:a16="http://schemas.microsoft.com/office/drawing/2014/main" id="{E4ACEAE5-C21B-4582-BC61-45CC9D74C529}"/>
                </a:ext>
              </a:extLst>
            </p:cNvPr>
            <p:cNvSpPr txBox="1"/>
            <p:nvPr/>
          </p:nvSpPr>
          <p:spPr>
            <a:xfrm>
              <a:off x="2435958" y="6028321"/>
              <a:ext cx="517463" cy="156123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61" name="Straight Connector 1260">
              <a:extLst>
                <a:ext uri="{FF2B5EF4-FFF2-40B4-BE49-F238E27FC236}">
                  <a16:creationId xmlns="" xmlns:a16="http://schemas.microsoft.com/office/drawing/2014/main" id="{9F8D01E5-C215-47A6-BCD6-30C96E74FEF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4" name="Straight Connector 1263">
              <a:extLst>
                <a:ext uri="{FF2B5EF4-FFF2-40B4-BE49-F238E27FC236}">
                  <a16:creationId xmlns="" xmlns:a16="http://schemas.microsoft.com/office/drawing/2014/main" id="{BD3E4586-122C-4F41-9CD8-542FFCB9072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Straight Connector 1265">
              <a:extLst>
                <a:ext uri="{FF2B5EF4-FFF2-40B4-BE49-F238E27FC236}">
                  <a16:creationId xmlns="" xmlns:a16="http://schemas.microsoft.com/office/drawing/2014/main" id="{AE75CD90-309D-436B-B357-D36DD9B88BC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Straight Connector 1266">
              <a:extLst>
                <a:ext uri="{FF2B5EF4-FFF2-40B4-BE49-F238E27FC236}">
                  <a16:creationId xmlns="" xmlns:a16="http://schemas.microsoft.com/office/drawing/2014/main" id="{FDE1A31A-42CF-4E17-B9A7-FBE70CBAB8B8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Straight Connector 1267">
              <a:extLst>
                <a:ext uri="{FF2B5EF4-FFF2-40B4-BE49-F238E27FC236}">
                  <a16:creationId xmlns="" xmlns:a16="http://schemas.microsoft.com/office/drawing/2014/main" id="{34C22414-2F14-48E0-ADB0-AEA524173FED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9" name="TextBox 1268">
              <a:extLst>
                <a:ext uri="{FF2B5EF4-FFF2-40B4-BE49-F238E27FC236}">
                  <a16:creationId xmlns="" xmlns:a16="http://schemas.microsoft.com/office/drawing/2014/main" id="{B65C5FC2-82B5-4D19-B5D8-F4740BE47047}"/>
                </a:ext>
              </a:extLst>
            </p:cNvPr>
            <p:cNvSpPr txBox="1"/>
            <p:nvPr/>
          </p:nvSpPr>
          <p:spPr>
            <a:xfrm>
              <a:off x="2677963" y="58464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556</a:t>
              </a:r>
            </a:p>
          </p:txBody>
        </p:sp>
        <p:sp>
          <p:nvSpPr>
            <p:cNvPr id="1270" name="TextBox 1269">
              <a:extLst>
                <a:ext uri="{FF2B5EF4-FFF2-40B4-BE49-F238E27FC236}">
                  <a16:creationId xmlns="" xmlns:a16="http://schemas.microsoft.com/office/drawing/2014/main" id="{34A866A8-BBD2-4360-82D6-CEAD964B1044}"/>
                </a:ext>
              </a:extLst>
            </p:cNvPr>
            <p:cNvSpPr txBox="1"/>
            <p:nvPr/>
          </p:nvSpPr>
          <p:spPr>
            <a:xfrm>
              <a:off x="2596865" y="599912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</p:grpSp>
      <p:sp>
        <p:nvSpPr>
          <p:cNvPr id="604" name="TextBox 603">
            <a:extLst>
              <a:ext uri="{FF2B5EF4-FFF2-40B4-BE49-F238E27FC236}">
                <a16:creationId xmlns="" xmlns:a16="http://schemas.microsoft.com/office/drawing/2014/main" id="{DEC117ED-4324-437B-83CD-42E8A28C8749}"/>
              </a:ext>
            </a:extLst>
          </p:cNvPr>
          <p:cNvSpPr txBox="1"/>
          <p:nvPr/>
        </p:nvSpPr>
        <p:spPr>
          <a:xfrm>
            <a:off x="2644790" y="393447"/>
            <a:ext cx="386789" cy="276999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35911" y="374332"/>
            <a:ext cx="22644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>
                <a:latin typeface="Century Gothic" panose="020B0502020202020204" pitchFamily="34" charset="0"/>
              </a:rPr>
              <a:t>Kelas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Resiko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Bencana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Sedang</a:t>
            </a:r>
            <a:endParaRPr lang="en-US" sz="1100" b="1" dirty="0">
              <a:latin typeface="Century Gothic" panose="020B0502020202020204" pitchFamily="34" charset="0"/>
            </a:endParaRPr>
          </a:p>
          <a:p>
            <a:endParaRPr lang="en-US" sz="1100" dirty="0"/>
          </a:p>
        </p:txBody>
      </p:sp>
      <p:sp>
        <p:nvSpPr>
          <p:cNvPr id="606" name="TextBox 605">
            <a:extLst>
              <a:ext uri="{FF2B5EF4-FFF2-40B4-BE49-F238E27FC236}">
                <a16:creationId xmlns="" xmlns:a16="http://schemas.microsoft.com/office/drawing/2014/main" id="{DEC117ED-4324-437B-83CD-42E8A28C8749}"/>
              </a:ext>
            </a:extLst>
          </p:cNvPr>
          <p:cNvSpPr txBox="1"/>
          <p:nvPr/>
        </p:nvSpPr>
        <p:spPr>
          <a:xfrm>
            <a:off x="5622486" y="393447"/>
            <a:ext cx="386789" cy="27699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607" name="TextBox 606"/>
          <p:cNvSpPr txBox="1"/>
          <p:nvPr/>
        </p:nvSpPr>
        <p:spPr>
          <a:xfrm>
            <a:off x="6040372" y="372980"/>
            <a:ext cx="226445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>
                <a:latin typeface="Century Gothic" panose="020B0502020202020204" pitchFamily="34" charset="0"/>
              </a:rPr>
              <a:t>Kelas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Resiko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Bencana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Rendah</a:t>
            </a:r>
            <a:endParaRPr lang="en-US" sz="1100" b="1" dirty="0">
              <a:latin typeface="Century Gothic" panose="020B0502020202020204" pitchFamily="34" charset="0"/>
            </a:endParaRPr>
          </a:p>
          <a:p>
            <a:endParaRPr lang="en-US" sz="1100" dirty="0"/>
          </a:p>
        </p:txBody>
      </p:sp>
      <p:sp>
        <p:nvSpPr>
          <p:cNvPr id="608" name="TextBox 607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922887" y="1124284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09" name="TextBox 608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371912" y="4810462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10" name="TextBox 609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1610249" y="112428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11" name="TextBox 610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2981601" y="1124289"/>
            <a:ext cx="510525" cy="152277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12" name="TextBox 611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2286408" y="1124198"/>
            <a:ext cx="510525" cy="152277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13" name="TextBox 612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1028669" y="482027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15" name="TextBox 614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3720505" y="1124597"/>
            <a:ext cx="510525" cy="152277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16" name="TextBox 615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4382078" y="112428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17" name="TextBox 616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1733499" y="482027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18" name="TextBox 617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3101455" y="4810743"/>
            <a:ext cx="510525" cy="152277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19" name="TextBox 618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3858195" y="481072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20" name="TextBox 619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2428518" y="4820268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21" name="TextBox 620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4544272" y="481072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22" name="TextBox 621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5229173" y="4820267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23" name="TextBox 622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5944734" y="481072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24" name="TextBox 623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5039238" y="112428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25" name="TextBox 624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5711419" y="1124597"/>
            <a:ext cx="510525" cy="152277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26" name="TextBox 625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6403436" y="112428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27" name="TextBox 626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7782510" y="112428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28" name="TextBox 627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7093035" y="1115122"/>
            <a:ext cx="510525" cy="152277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29" name="TextBox 628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8651343" y="4801315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30" name="TextBox 629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9830934" y="1105430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31" name="TextBox 630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9162522" y="1115078"/>
            <a:ext cx="510525" cy="152277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32" name="TextBox 631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8476741" y="1124597"/>
            <a:ext cx="510525" cy="152277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33" name="TextBox 632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9365753" y="4801315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34" name="TextBox 633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10041607" y="481083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35" name="TextBox 634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6610934" y="4820266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36" name="TextBox 635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7288013" y="4801314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37" name="TextBox 636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7973531" y="4810839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38" name="TextBox 637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10724617" y="4810754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39" name="TextBox 638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10514508" y="1115077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40" name="TextBox 639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11402449" y="4810700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sp>
        <p:nvSpPr>
          <p:cNvPr id="641" name="TextBox 640">
            <a:extLst>
              <a:ext uri="{FF2B5EF4-FFF2-40B4-BE49-F238E27FC236}">
                <a16:creationId xmlns="" xmlns:a16="http://schemas.microsoft.com/office/drawing/2014/main" id="{4B4869FD-4E52-46C0-9262-424D5F0B89EC}"/>
              </a:ext>
            </a:extLst>
          </p:cNvPr>
          <p:cNvSpPr txBox="1"/>
          <p:nvPr/>
        </p:nvSpPr>
        <p:spPr>
          <a:xfrm>
            <a:off x="11190285" y="1124597"/>
            <a:ext cx="510525" cy="152277"/>
          </a:xfrm>
          <a:prstGeom prst="rect">
            <a:avLst/>
          </a:prstGeom>
          <a:ln/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35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637" y="5534024"/>
            <a:ext cx="1790159" cy="894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266" y="5534021"/>
            <a:ext cx="1630735" cy="894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417" y="5550977"/>
            <a:ext cx="1709527" cy="894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886" y="5544308"/>
            <a:ext cx="1744904" cy="89450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46" name="TextBox 645">
            <a:extLst>
              <a:ext uri="{FF2B5EF4-FFF2-40B4-BE49-F238E27FC236}">
                <a16:creationId xmlns="" xmlns:a16="http://schemas.microsoft.com/office/drawing/2014/main" id="{871F6105-A5CF-4E6B-B421-DD4889ABE899}"/>
              </a:ext>
            </a:extLst>
          </p:cNvPr>
          <p:cNvSpPr txBox="1"/>
          <p:nvPr/>
        </p:nvSpPr>
        <p:spPr>
          <a:xfrm>
            <a:off x="234924" y="6464957"/>
            <a:ext cx="1370529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/>
              <a:t>Banjir</a:t>
            </a:r>
            <a:r>
              <a:rPr lang="en-US" sz="1400" b="1" dirty="0"/>
              <a:t> </a:t>
            </a:r>
            <a:r>
              <a:rPr lang="en-US" sz="1400" b="1" dirty="0" smtClean="0"/>
              <a:t>: 495</a:t>
            </a:r>
            <a:endParaRPr lang="en-US" sz="1400" b="1" dirty="0"/>
          </a:p>
        </p:txBody>
      </p:sp>
      <p:sp>
        <p:nvSpPr>
          <p:cNvPr id="648" name="TextBox 647">
            <a:extLst>
              <a:ext uri="{FF2B5EF4-FFF2-40B4-BE49-F238E27FC236}">
                <a16:creationId xmlns="" xmlns:a16="http://schemas.microsoft.com/office/drawing/2014/main" id="{871F6105-A5CF-4E6B-B421-DD4889ABE899}"/>
              </a:ext>
            </a:extLst>
          </p:cNvPr>
          <p:cNvSpPr txBox="1"/>
          <p:nvPr/>
        </p:nvSpPr>
        <p:spPr>
          <a:xfrm>
            <a:off x="4385956" y="6512123"/>
            <a:ext cx="706654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64</a:t>
            </a:r>
          </a:p>
        </p:txBody>
      </p:sp>
      <p:sp>
        <p:nvSpPr>
          <p:cNvPr id="649" name="TextBox 648">
            <a:extLst>
              <a:ext uri="{FF2B5EF4-FFF2-40B4-BE49-F238E27FC236}">
                <a16:creationId xmlns="" xmlns:a16="http://schemas.microsoft.com/office/drawing/2014/main" id="{871F6105-A5CF-4E6B-B421-DD4889ABE899}"/>
              </a:ext>
            </a:extLst>
          </p:cNvPr>
          <p:cNvSpPr txBox="1"/>
          <p:nvPr/>
        </p:nvSpPr>
        <p:spPr>
          <a:xfrm>
            <a:off x="2398064" y="6487464"/>
            <a:ext cx="855027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486</a:t>
            </a:r>
          </a:p>
        </p:txBody>
      </p:sp>
      <p:sp>
        <p:nvSpPr>
          <p:cNvPr id="650" name="TextBox 649">
            <a:extLst>
              <a:ext uri="{FF2B5EF4-FFF2-40B4-BE49-F238E27FC236}">
                <a16:creationId xmlns="" xmlns:a16="http://schemas.microsoft.com/office/drawing/2014/main" id="{871F6105-A5CF-4E6B-B421-DD4889ABE899}"/>
              </a:ext>
            </a:extLst>
          </p:cNvPr>
          <p:cNvSpPr txBox="1"/>
          <p:nvPr/>
        </p:nvSpPr>
        <p:spPr>
          <a:xfrm>
            <a:off x="5762433" y="6487464"/>
            <a:ext cx="1660710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/>
              <a:t>Puting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Beliung</a:t>
            </a:r>
            <a:r>
              <a:rPr lang="en-US" sz="1400" b="1" dirty="0" smtClean="0"/>
              <a:t>: 660</a:t>
            </a:r>
            <a:endParaRPr lang="en-US" sz="1400" b="1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95" y="5572883"/>
            <a:ext cx="1581939" cy="8270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25" y="5572882"/>
            <a:ext cx="1541563" cy="8270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7588" y="5572882"/>
            <a:ext cx="1422977" cy="8270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05" name="TextBox 604">
            <a:extLst>
              <a:ext uri="{FF2B5EF4-FFF2-40B4-BE49-F238E27FC236}">
                <a16:creationId xmlns="" xmlns:a16="http://schemas.microsoft.com/office/drawing/2014/main" id="{871F6105-A5CF-4E6B-B421-DD4889ABE899}"/>
              </a:ext>
            </a:extLst>
          </p:cNvPr>
          <p:cNvSpPr txBox="1"/>
          <p:nvPr/>
        </p:nvSpPr>
        <p:spPr>
          <a:xfrm>
            <a:off x="7478069" y="6459348"/>
            <a:ext cx="1590565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/>
              <a:t>Gempa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Bumi</a:t>
            </a:r>
            <a:r>
              <a:rPr lang="en-US" sz="1400" b="1" dirty="0" smtClean="0"/>
              <a:t> :13</a:t>
            </a:r>
            <a:endParaRPr lang="en-US" sz="1400" b="1" dirty="0"/>
          </a:p>
        </p:txBody>
      </p:sp>
      <p:sp>
        <p:nvSpPr>
          <p:cNvPr id="642" name="TextBox 641">
            <a:extLst>
              <a:ext uri="{FF2B5EF4-FFF2-40B4-BE49-F238E27FC236}">
                <a16:creationId xmlns="" xmlns:a16="http://schemas.microsoft.com/office/drawing/2014/main" id="{871F6105-A5CF-4E6B-B421-DD4889ABE899}"/>
              </a:ext>
            </a:extLst>
          </p:cNvPr>
          <p:cNvSpPr txBox="1"/>
          <p:nvPr/>
        </p:nvSpPr>
        <p:spPr>
          <a:xfrm>
            <a:off x="9115864" y="6459348"/>
            <a:ext cx="1536651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/>
              <a:t>Gunung</a:t>
            </a:r>
            <a:r>
              <a:rPr lang="en-US" sz="1400" b="1" dirty="0" smtClean="0"/>
              <a:t> Merapi:4</a:t>
            </a:r>
            <a:endParaRPr lang="en-US" sz="1400" b="1" dirty="0"/>
          </a:p>
        </p:txBody>
      </p:sp>
      <p:sp>
        <p:nvSpPr>
          <p:cNvPr id="643" name="TextBox 642">
            <a:extLst>
              <a:ext uri="{FF2B5EF4-FFF2-40B4-BE49-F238E27FC236}">
                <a16:creationId xmlns="" xmlns:a16="http://schemas.microsoft.com/office/drawing/2014/main" id="{871F6105-A5CF-4E6B-B421-DD4889ABE899}"/>
              </a:ext>
            </a:extLst>
          </p:cNvPr>
          <p:cNvSpPr txBox="1"/>
          <p:nvPr/>
        </p:nvSpPr>
        <p:spPr>
          <a:xfrm>
            <a:off x="10749311" y="6438809"/>
            <a:ext cx="1391254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/>
              <a:t>Kekeringan</a:t>
            </a:r>
            <a:r>
              <a:rPr lang="en-US" sz="1400" b="1" dirty="0" smtClean="0"/>
              <a:t> : -</a:t>
            </a:r>
            <a:endParaRPr lang="en-US" sz="1400" b="1" dirty="0"/>
          </a:p>
        </p:txBody>
      </p:sp>
      <p:sp>
        <p:nvSpPr>
          <p:cNvPr id="644" name="TextBox 643">
            <a:extLst>
              <a:ext uri="{FF2B5EF4-FFF2-40B4-BE49-F238E27FC236}">
                <a16:creationId xmlns="" xmlns:a16="http://schemas.microsoft.com/office/drawing/2014/main" id="{871F6105-A5CF-4E6B-B421-DD4889ABE899}"/>
              </a:ext>
            </a:extLst>
          </p:cNvPr>
          <p:cNvSpPr txBox="1"/>
          <p:nvPr/>
        </p:nvSpPr>
        <p:spPr>
          <a:xfrm>
            <a:off x="1977904" y="6498643"/>
            <a:ext cx="1688458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Tanah </a:t>
            </a:r>
            <a:r>
              <a:rPr lang="en-US" sz="1400" b="1" dirty="0" err="1" smtClean="0"/>
              <a:t>Longsor</a:t>
            </a:r>
            <a:r>
              <a:rPr lang="en-US" sz="1400" b="1" dirty="0" smtClean="0"/>
              <a:t> : 486</a:t>
            </a:r>
            <a:endParaRPr lang="en-US" sz="1400" b="1" dirty="0"/>
          </a:p>
        </p:txBody>
      </p:sp>
      <p:sp>
        <p:nvSpPr>
          <p:cNvPr id="645" name="TextBox 644">
            <a:extLst>
              <a:ext uri="{FF2B5EF4-FFF2-40B4-BE49-F238E27FC236}">
                <a16:creationId xmlns="" xmlns:a16="http://schemas.microsoft.com/office/drawing/2014/main" id="{871F6105-A5CF-4E6B-B421-DD4889ABE899}"/>
              </a:ext>
            </a:extLst>
          </p:cNvPr>
          <p:cNvSpPr txBox="1"/>
          <p:nvPr/>
        </p:nvSpPr>
        <p:spPr>
          <a:xfrm>
            <a:off x="3757251" y="6501490"/>
            <a:ext cx="1915879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/>
              <a:t>Kebakaran</a:t>
            </a:r>
            <a:r>
              <a:rPr lang="en-US" sz="1400" b="1" dirty="0" smtClean="0"/>
              <a:t> </a:t>
            </a:r>
            <a:r>
              <a:rPr lang="en-US" sz="1400" b="1" dirty="0" err="1" smtClean="0"/>
              <a:t>Hutan</a:t>
            </a:r>
            <a:r>
              <a:rPr lang="en-US" sz="1400" b="1" dirty="0" smtClean="0"/>
              <a:t> : 89</a:t>
            </a:r>
            <a:endParaRPr 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5509523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53"/>
            <a:fld id="{2D874C5E-35EF-4033-9997-0350DD4D4B3F}" type="slidenum">
              <a:rPr lang="id-ID" altLang="en-US" smtClean="0"/>
              <a:pPr defTabSz="685853"/>
              <a:t>25</a:t>
            </a:fld>
            <a:endParaRPr lang="id-ID" alt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="" xmlns:a16="http://schemas.microsoft.com/office/drawing/2014/main" id="{9DFFA80E-FA27-45B5-AE13-C07E99C28E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2426"/>
            <a:ext cx="12014200" cy="4351338"/>
          </a:xfrm>
          <a:prstGeom prst="rect">
            <a:avLst/>
          </a:prstGeom>
          <a:ln w="19050">
            <a:noFill/>
            <a:prstDash val="solid"/>
          </a:ln>
        </p:spPr>
      </p:pic>
      <p:sp>
        <p:nvSpPr>
          <p:cNvPr id="6" name="Title 5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460373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8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REKAPITULASI HIBAH SARPRAS PEMADAM KEBAKARAN TAHUN 2016/2018</a:t>
            </a:r>
            <a:endParaRPr lang="id-ID" sz="1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5829300" y="3934531"/>
            <a:ext cx="784886" cy="0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5811854" y="2413000"/>
            <a:ext cx="819778" cy="1521531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35" name="Group 34">
            <a:extLst>
              <a:ext uri="{FF2B5EF4-FFF2-40B4-BE49-F238E27FC236}">
                <a16:creationId xmlns="" xmlns:a16="http://schemas.microsoft.com/office/drawing/2014/main" id="{F61F4268-400A-4FB5-BBCD-68E9FD12255F}"/>
              </a:ext>
            </a:extLst>
          </p:cNvPr>
          <p:cNvGrpSpPr/>
          <p:nvPr/>
        </p:nvGrpSpPr>
        <p:grpSpPr>
          <a:xfrm>
            <a:off x="0" y="362911"/>
            <a:ext cx="12192000" cy="338554"/>
            <a:chOff x="0" y="606056"/>
            <a:chExt cx="12192000" cy="338554"/>
          </a:xfrm>
        </p:grpSpPr>
        <p:sp>
          <p:nvSpPr>
            <p:cNvPr id="36" name="TextBox 35">
              <a:extLst>
                <a:ext uri="{FF2B5EF4-FFF2-40B4-BE49-F238E27FC236}">
                  <a16:creationId xmlns="" xmlns:a16="http://schemas.microsoft.com/office/drawing/2014/main" id="{0DE11163-88BC-48FD-BFB1-835F856AE849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37" name="TextBox 36">
              <a:extLst>
                <a:ext uri="{FF2B5EF4-FFF2-40B4-BE49-F238E27FC236}">
                  <a16:creationId xmlns="" xmlns:a16="http://schemas.microsoft.com/office/drawing/2014/main" id="{A6448C92-AC67-469E-B679-BBA523DB2664}"/>
                </a:ext>
              </a:extLst>
            </p:cNvPr>
            <p:cNvSpPr txBox="1"/>
            <p:nvPr/>
          </p:nvSpPr>
          <p:spPr>
            <a:xfrm>
              <a:off x="576118" y="644830"/>
              <a:ext cx="176703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err="1" smtClean="0"/>
                <a:t>Jumlah</a:t>
              </a:r>
              <a:r>
                <a:rPr lang="en-US" sz="1000" b="1" dirty="0" smtClean="0"/>
                <a:t> </a:t>
              </a:r>
              <a:r>
                <a:rPr lang="en-US" sz="1000" b="1" dirty="0" err="1" smtClean="0"/>
                <a:t>Hibah</a:t>
              </a:r>
              <a:r>
                <a:rPr lang="en-US" sz="1000" b="1" dirty="0" smtClean="0"/>
                <a:t> Mobil </a:t>
              </a:r>
              <a:r>
                <a:rPr lang="en-US" sz="1000" b="1" dirty="0" err="1" smtClean="0"/>
                <a:t>Damkar</a:t>
              </a:r>
              <a:endParaRPr lang="en-US" sz="1000" b="1" dirty="0"/>
            </a:p>
          </p:txBody>
        </p:sp>
        <p:sp>
          <p:nvSpPr>
            <p:cNvPr id="38" name="TextBox 37">
              <a:extLst>
                <a:ext uri="{FF2B5EF4-FFF2-40B4-BE49-F238E27FC236}">
                  <a16:creationId xmlns="" xmlns:a16="http://schemas.microsoft.com/office/drawing/2014/main" id="{BACA007A-8BCE-4102-998F-DE9948C260B9}"/>
                </a:ext>
              </a:extLst>
            </p:cNvPr>
            <p:cNvSpPr txBox="1"/>
            <p:nvPr/>
          </p:nvSpPr>
          <p:spPr>
            <a:xfrm>
              <a:off x="2627076" y="658599"/>
              <a:ext cx="201126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err="1" smtClean="0"/>
                <a:t>Jumlah</a:t>
              </a:r>
              <a:r>
                <a:rPr lang="en-US" sz="1000" b="1" dirty="0" smtClean="0"/>
                <a:t> </a:t>
              </a:r>
              <a:r>
                <a:rPr lang="en-US" sz="1000" b="1" dirty="0" err="1" smtClean="0"/>
                <a:t>Hibah</a:t>
              </a:r>
              <a:r>
                <a:rPr lang="en-US" sz="1000" b="1" dirty="0" smtClean="0"/>
                <a:t> Mobil </a:t>
              </a:r>
              <a:r>
                <a:rPr lang="en-US" sz="1000" b="1" dirty="0" err="1" smtClean="0"/>
                <a:t>Ambulans</a:t>
              </a:r>
              <a:endParaRPr lang="en-US" sz="1000" b="1" dirty="0"/>
            </a:p>
          </p:txBody>
        </p:sp>
        <p:sp>
          <p:nvSpPr>
            <p:cNvPr id="39" name="TextBox 38">
              <a:extLst>
                <a:ext uri="{FF2B5EF4-FFF2-40B4-BE49-F238E27FC236}">
                  <a16:creationId xmlns="" xmlns:a16="http://schemas.microsoft.com/office/drawing/2014/main" id="{A96CA045-D302-4784-BBDC-FA9F1C8FD8C2}"/>
                </a:ext>
              </a:extLst>
            </p:cNvPr>
            <p:cNvSpPr txBox="1"/>
            <p:nvPr/>
          </p:nvSpPr>
          <p:spPr>
            <a:xfrm>
              <a:off x="4946149" y="676759"/>
              <a:ext cx="290682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err="1" smtClean="0"/>
                <a:t>Jumlah</a:t>
              </a:r>
              <a:r>
                <a:rPr lang="en-US" sz="1000" b="1" dirty="0" smtClean="0"/>
                <a:t> </a:t>
              </a:r>
              <a:r>
                <a:rPr lang="en-US" sz="1000" b="1" dirty="0" err="1" smtClean="0"/>
                <a:t>Hibah</a:t>
              </a:r>
              <a:r>
                <a:rPr lang="en-US" sz="1000" b="1" dirty="0" smtClean="0"/>
                <a:t> Mobil </a:t>
              </a:r>
              <a:r>
                <a:rPr lang="en-US" sz="1000" b="1" dirty="0" err="1" smtClean="0"/>
                <a:t>Patroli</a:t>
              </a:r>
              <a:endParaRPr lang="en-US" sz="1000" b="1" dirty="0"/>
            </a:p>
          </p:txBody>
        </p:sp>
        <p:sp>
          <p:nvSpPr>
            <p:cNvPr id="40" name="TextBox 39">
              <a:extLst>
                <a:ext uri="{FF2B5EF4-FFF2-40B4-BE49-F238E27FC236}">
                  <a16:creationId xmlns="" xmlns:a16="http://schemas.microsoft.com/office/drawing/2014/main" id="{21107D4B-8F18-4DB9-A8BD-0ED02AA4B5BE}"/>
                </a:ext>
              </a:extLst>
            </p:cNvPr>
            <p:cNvSpPr txBox="1"/>
            <p:nvPr/>
          </p:nvSpPr>
          <p:spPr>
            <a:xfrm>
              <a:off x="7200561" y="650665"/>
              <a:ext cx="23359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err="1" smtClean="0"/>
                <a:t>Jumlah</a:t>
              </a:r>
              <a:r>
                <a:rPr lang="en-US" sz="1000" b="1" dirty="0" smtClean="0"/>
                <a:t> </a:t>
              </a:r>
              <a:r>
                <a:rPr lang="en-US" sz="1000" b="1" dirty="0" err="1" smtClean="0"/>
                <a:t>Hibah</a:t>
              </a:r>
              <a:r>
                <a:rPr lang="en-US" sz="1000" b="1" dirty="0" smtClean="0"/>
                <a:t> Mobil </a:t>
              </a:r>
              <a:r>
                <a:rPr lang="en-US" sz="1000" b="1" dirty="0" err="1" smtClean="0"/>
                <a:t>Truk</a:t>
              </a:r>
              <a:r>
                <a:rPr lang="en-US" sz="1000" b="1" dirty="0" smtClean="0"/>
                <a:t> </a:t>
              </a:r>
              <a:r>
                <a:rPr lang="en-US" sz="1000" b="1" dirty="0" err="1" smtClean="0"/>
                <a:t>Sampah</a:t>
              </a:r>
              <a:r>
                <a:rPr lang="en-US" sz="1000" b="1" dirty="0" smtClean="0"/>
                <a:t> </a:t>
              </a:r>
              <a:endParaRPr lang="en-US" sz="1000" b="1" dirty="0"/>
            </a:p>
          </p:txBody>
        </p:sp>
        <p:sp>
          <p:nvSpPr>
            <p:cNvPr id="41" name="TextBox 40">
              <a:extLst>
                <a:ext uri="{FF2B5EF4-FFF2-40B4-BE49-F238E27FC236}">
                  <a16:creationId xmlns="" xmlns:a16="http://schemas.microsoft.com/office/drawing/2014/main" id="{B645A4E4-E792-4A6C-98E0-A2190F5772D2}"/>
                </a:ext>
              </a:extLst>
            </p:cNvPr>
            <p:cNvSpPr txBox="1"/>
            <p:nvPr/>
          </p:nvSpPr>
          <p:spPr>
            <a:xfrm>
              <a:off x="9629775" y="654403"/>
              <a:ext cx="1835668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err="1" smtClean="0"/>
                <a:t>Jumlah</a:t>
              </a:r>
              <a:r>
                <a:rPr lang="en-US" sz="1000" b="1" dirty="0" smtClean="0"/>
                <a:t> </a:t>
              </a:r>
              <a:r>
                <a:rPr lang="en-US" sz="1000" b="1" dirty="0" err="1" smtClean="0"/>
                <a:t>Hibah</a:t>
              </a:r>
              <a:r>
                <a:rPr lang="en-US" sz="1000" b="1" dirty="0" smtClean="0"/>
                <a:t> Mobil </a:t>
              </a:r>
              <a:r>
                <a:rPr lang="en-US" sz="1000" b="1" dirty="0" err="1" smtClean="0"/>
                <a:t>Tangki</a:t>
              </a:r>
              <a:r>
                <a:rPr lang="en-US" sz="1000" b="1" dirty="0" smtClean="0"/>
                <a:t> Air</a:t>
              </a:r>
              <a:endParaRPr lang="en-US" sz="1000" b="1" dirty="0"/>
            </a:p>
          </p:txBody>
        </p:sp>
      </p:grpSp>
      <p:sp>
        <p:nvSpPr>
          <p:cNvPr id="42" name="Oval 41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158296" y="395243"/>
            <a:ext cx="406538" cy="26581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43" name="Oval 42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9129936" y="411258"/>
            <a:ext cx="406538" cy="265814"/>
          </a:xfrm>
          <a:prstGeom prst="ellipse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44" name="Oval 43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6675239" y="401462"/>
            <a:ext cx="406538" cy="265814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45" name="Oval 44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4529440" y="415454"/>
            <a:ext cx="406538" cy="265814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46" name="Oval 45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2245155" y="406994"/>
            <a:ext cx="406538" cy="26581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grpSp>
        <p:nvGrpSpPr>
          <p:cNvPr id="48" name="Group 47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6423379" y="1521297"/>
            <a:ext cx="594714" cy="909301"/>
            <a:chOff x="407056" y="708837"/>
            <a:chExt cx="594714" cy="909301"/>
          </a:xfrm>
        </p:grpSpPr>
        <p:sp>
          <p:nvSpPr>
            <p:cNvPr id="49" name="TextBox 48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  <a:r>
                <a:rPr lang="en-US" sz="700" b="1" dirty="0" smtClean="0"/>
                <a:t>3</a:t>
              </a:r>
              <a:endParaRPr lang="en-US" sz="700" b="1" dirty="0"/>
            </a:p>
          </p:txBody>
        </p:sp>
        <p:grpSp>
          <p:nvGrpSpPr>
            <p:cNvPr id="50" name="Group 49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51" name="Oval 50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52" name="Straight Connector 51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Straight Connector 53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Straight Connector 55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Straight Connector 56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Straight Connector 57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" name="Oval 61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3" name="Oval 62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4" name="Oval 63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5" name="Oval 64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6" name="Oval 65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67" name="TextBox 66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47424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23</a:t>
                </a:r>
                <a:endParaRPr lang="en-US" sz="700" b="1" dirty="0"/>
              </a:p>
            </p:txBody>
          </p:sp>
          <p:sp>
            <p:nvSpPr>
              <p:cNvPr id="68" name="TextBox 67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12</a:t>
                </a:r>
                <a:endParaRPr lang="en-US" sz="700" b="1" dirty="0"/>
              </a:p>
            </p:txBody>
          </p:sp>
          <p:sp>
            <p:nvSpPr>
              <p:cNvPr id="69" name="TextBox 68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</a:t>
                </a:r>
                <a:endParaRPr lang="en-US" sz="700" b="1" dirty="0"/>
              </a:p>
            </p:txBody>
          </p:sp>
          <p:sp>
            <p:nvSpPr>
              <p:cNvPr id="70" name="TextBox 69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</a:t>
                </a:r>
                <a:endParaRPr lang="en-US" sz="700" b="1" dirty="0"/>
              </a:p>
            </p:txBody>
          </p:sp>
          <p:sp>
            <p:nvSpPr>
              <p:cNvPr id="71" name="TextBox 70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</a:t>
                </a:r>
                <a:endParaRPr lang="en-US" sz="700" b="1" dirty="0"/>
              </a:p>
            </p:txBody>
          </p:sp>
        </p:grpSp>
      </p:grpSp>
      <p:sp>
        <p:nvSpPr>
          <p:cNvPr id="72" name="Rectangle 71"/>
          <p:cNvSpPr/>
          <p:nvPr/>
        </p:nvSpPr>
        <p:spPr>
          <a:xfrm>
            <a:off x="6432150" y="1556799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424" y="1044207"/>
            <a:ext cx="538113" cy="388219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6355544" y="1317010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>
                <a:latin typeface="Cambria" panose="02040503050406030204" pitchFamily="18" charset="0"/>
              </a:rPr>
              <a:t>Sulsel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cxnSp>
        <p:nvCxnSpPr>
          <p:cNvPr id="76" name="Straight Connector 75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7081777" y="2396015"/>
            <a:ext cx="590869" cy="521481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7563454" y="1488352"/>
            <a:ext cx="594714" cy="909301"/>
            <a:chOff x="407056" y="708837"/>
            <a:chExt cx="594714" cy="909301"/>
          </a:xfrm>
        </p:grpSpPr>
        <p:sp>
          <p:nvSpPr>
            <p:cNvPr id="81" name="TextBox 80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  <a:r>
                <a:rPr lang="en-US" sz="700" b="1" dirty="0" smtClean="0"/>
                <a:t>3</a:t>
              </a:r>
              <a:endParaRPr lang="en-US" sz="700" b="1" dirty="0"/>
            </a:p>
          </p:txBody>
        </p:sp>
        <p:grpSp>
          <p:nvGrpSpPr>
            <p:cNvPr id="82" name="Group 81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83" name="Oval 82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84" name="Straight Connector 83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Oval 93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5" name="Oval 94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6" name="Oval 95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7" name="Oval 96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8" name="Oval 97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99" name="TextBox 98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  <p:sp>
            <p:nvSpPr>
              <p:cNvPr id="100" name="TextBox 99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</a:t>
                </a:r>
                <a:endParaRPr lang="en-US" sz="700" b="1" dirty="0"/>
              </a:p>
            </p:txBody>
          </p:sp>
          <p:sp>
            <p:nvSpPr>
              <p:cNvPr id="101" name="TextBox 100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2" name="TextBox 101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3" name="TextBox 102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104" name="Rectangle 103"/>
          <p:cNvSpPr/>
          <p:nvPr/>
        </p:nvSpPr>
        <p:spPr>
          <a:xfrm>
            <a:off x="7588033" y="1501278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TextBox 104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7428799" y="1290465"/>
            <a:ext cx="74478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smtClean="0">
                <a:latin typeface="Cambria" panose="02040503050406030204" pitchFamily="18" charset="0"/>
              </a:rPr>
              <a:t>Gorontalo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pic>
        <p:nvPicPr>
          <p:cNvPr id="106" name="Picture 105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3454" y="1033272"/>
            <a:ext cx="538113" cy="388219"/>
          </a:xfrm>
          <a:prstGeom prst="rect">
            <a:avLst/>
          </a:prstGeom>
        </p:spPr>
      </p:pic>
      <p:cxnSp>
        <p:nvCxnSpPr>
          <p:cNvPr id="107" name="Straight Connector 106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1201755" y="2292452"/>
            <a:ext cx="409888" cy="365182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>
            <a:off x="1611643" y="1941883"/>
            <a:ext cx="0" cy="384323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12" name="Group 111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1394489" y="1091211"/>
            <a:ext cx="594714" cy="909301"/>
            <a:chOff x="407056" y="708837"/>
            <a:chExt cx="594714" cy="909301"/>
          </a:xfrm>
        </p:grpSpPr>
        <p:sp>
          <p:nvSpPr>
            <p:cNvPr id="113" name="TextBox 112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  <a:r>
                <a:rPr lang="en-US" sz="700" b="1" dirty="0" smtClean="0"/>
                <a:t>3</a:t>
              </a:r>
              <a:endParaRPr lang="en-US" sz="700" b="1" dirty="0"/>
            </a:p>
          </p:txBody>
        </p:sp>
        <p:grpSp>
          <p:nvGrpSpPr>
            <p:cNvPr id="114" name="Group 113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115" name="Oval 114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16" name="Straight Connector 115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7" name="Straight Connector 116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9" name="Straight Connector 118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0" name="Straight Connector 119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1" name="Straight Connector 120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2" name="Straight Connector 121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3" name="Straight Connector 122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6" name="Oval 125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7" name="Oval 126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8" name="Oval 127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29" name="Oval 128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0" name="Oval 129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1" name="TextBox 130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sp>
            <p:nvSpPr>
              <p:cNvPr id="132" name="TextBox 131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33" name="TextBox 132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4" name="TextBox 133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35" name="TextBox 134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136" name="TextBox 135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1318480" y="927712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 smtClean="0">
                <a:latin typeface="Cambria" panose="02040503050406030204" pitchFamily="18" charset="0"/>
              </a:rPr>
              <a:t>Sumut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pic>
        <p:nvPicPr>
          <p:cNvPr id="137" name="Picture 136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167" y="681284"/>
            <a:ext cx="538113" cy="388219"/>
          </a:xfrm>
          <a:prstGeom prst="rect">
            <a:avLst/>
          </a:prstGeom>
        </p:spPr>
      </p:pic>
      <p:sp>
        <p:nvSpPr>
          <p:cNvPr id="138" name="Rectangle 137"/>
          <p:cNvSpPr/>
          <p:nvPr/>
        </p:nvSpPr>
        <p:spPr>
          <a:xfrm>
            <a:off x="1409611" y="1120444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9" name="Straight Connector 138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>
            <a:off x="4898455" y="2373089"/>
            <a:ext cx="0" cy="1027615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43" name="Group 142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4677367" y="1653778"/>
            <a:ext cx="594714" cy="909301"/>
            <a:chOff x="407056" y="708837"/>
            <a:chExt cx="594714" cy="909301"/>
          </a:xfrm>
        </p:grpSpPr>
        <p:sp>
          <p:nvSpPr>
            <p:cNvPr id="144" name="TextBox 143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  <a:r>
                <a:rPr lang="en-US" sz="700" b="1" dirty="0" smtClean="0"/>
                <a:t>3</a:t>
              </a:r>
              <a:endParaRPr lang="en-US" sz="700" b="1" dirty="0"/>
            </a:p>
          </p:txBody>
        </p:sp>
        <p:grpSp>
          <p:nvGrpSpPr>
            <p:cNvPr id="145" name="Group 144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146" name="Oval 145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47" name="Straight Connector 146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8" name="Straight Connector 147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Connector 151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Connector 152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4" name="Straight Connector 153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Straight Connector 154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Oval 156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8" name="Oval 157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9" name="Oval 158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" name="Oval 159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1" name="Oval 160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" name="TextBox 161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4</a:t>
                </a:r>
                <a:endParaRPr lang="en-US" sz="700" b="1" dirty="0"/>
              </a:p>
            </p:txBody>
          </p:sp>
          <p:sp>
            <p:nvSpPr>
              <p:cNvPr id="163" name="TextBox 162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4" name="TextBox 163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5" name="TextBox 164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66" name="TextBox 165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167" name="Rectangle 166"/>
          <p:cNvSpPr/>
          <p:nvPr/>
        </p:nvSpPr>
        <p:spPr>
          <a:xfrm>
            <a:off x="4689050" y="1680551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8" name="Picture 167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9398" y="1214607"/>
            <a:ext cx="538113" cy="388219"/>
          </a:xfrm>
          <a:prstGeom prst="rect">
            <a:avLst/>
          </a:prstGeom>
        </p:spPr>
      </p:pic>
      <p:sp>
        <p:nvSpPr>
          <p:cNvPr id="169" name="TextBox 168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4612821" y="1469579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 smtClean="0">
                <a:latin typeface="Cambria" panose="02040503050406030204" pitchFamily="18" charset="0"/>
              </a:rPr>
              <a:t>Kalteng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cxnSp>
        <p:nvCxnSpPr>
          <p:cNvPr id="170" name="Straight Connector 169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V="1">
            <a:off x="6029325" y="3629731"/>
            <a:ext cx="303014" cy="923219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3" name="Straight Connector 172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6029326" y="4552950"/>
            <a:ext cx="2828924" cy="0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6" name="Straight Connector 175">
            <a:extLst>
              <a:ext uri="{FF2B5EF4-FFF2-40B4-BE49-F238E27FC236}">
                <a16:creationId xmlns="" xmlns:a16="http://schemas.microsoft.com/office/drawing/2014/main" id="{9D05B028-54AD-46E0-8885-2B8C1D54BAF9}"/>
              </a:ext>
            </a:extLst>
          </p:cNvPr>
          <p:cNvCxnSpPr/>
          <p:nvPr/>
        </p:nvCxnSpPr>
        <p:spPr>
          <a:xfrm>
            <a:off x="0" y="5876616"/>
            <a:ext cx="12192000" cy="0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Straight Connector 176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8782050" y="4552950"/>
            <a:ext cx="76200" cy="135731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81" name="Group 180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8398658" y="4866195"/>
            <a:ext cx="594714" cy="909301"/>
            <a:chOff x="407056" y="708837"/>
            <a:chExt cx="594714" cy="909301"/>
          </a:xfrm>
        </p:grpSpPr>
        <p:sp>
          <p:nvSpPr>
            <p:cNvPr id="182" name="TextBox 181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700" b="1" dirty="0"/>
            </a:p>
          </p:txBody>
        </p:sp>
        <p:grpSp>
          <p:nvGrpSpPr>
            <p:cNvPr id="183" name="Group 182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184" name="Oval 183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5" name="Straight Connector 184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9" name="Straight Connector 188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" name="Straight Connector 189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Straight Connector 193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5" name="Oval 194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" name="Oval 195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7" name="Oval 196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" name="Oval 197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9" name="Oval 198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0" name="TextBox 199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</a:t>
                </a:r>
              </a:p>
            </p:txBody>
          </p:sp>
          <p:sp>
            <p:nvSpPr>
              <p:cNvPr id="201" name="TextBox 200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2" name="TextBox 201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3" name="TextBox 202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04" name="TextBox 203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206" name="TextBox 205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8330604" y="4711904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 smtClean="0">
                <a:latin typeface="Cambria" panose="02040503050406030204" pitchFamily="18" charset="0"/>
              </a:rPr>
              <a:t>Sulbar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pic>
        <p:nvPicPr>
          <p:cNvPr id="207" name="Picture 206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221" y="4449815"/>
            <a:ext cx="538113" cy="388219"/>
          </a:xfrm>
          <a:prstGeom prst="rect">
            <a:avLst/>
          </a:prstGeom>
        </p:spPr>
      </p:pic>
      <p:sp>
        <p:nvSpPr>
          <p:cNvPr id="171" name="Rectangle 170"/>
          <p:cNvSpPr/>
          <p:nvPr/>
        </p:nvSpPr>
        <p:spPr>
          <a:xfrm>
            <a:off x="8405858" y="4891586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72" name="Straight Connector 171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7016344" y="3934531"/>
            <a:ext cx="2113592" cy="0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74" name="Straight Connector 173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 flipV="1">
            <a:off x="9127988" y="3945626"/>
            <a:ext cx="1948" cy="544579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75" name="Group 174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8896350" y="4878527"/>
            <a:ext cx="594714" cy="909301"/>
            <a:chOff x="407056" y="708837"/>
            <a:chExt cx="594714" cy="909301"/>
          </a:xfrm>
        </p:grpSpPr>
        <p:sp>
          <p:nvSpPr>
            <p:cNvPr id="178" name="TextBox 177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700" b="1" dirty="0"/>
            </a:p>
          </p:txBody>
        </p:sp>
        <p:grpSp>
          <p:nvGrpSpPr>
            <p:cNvPr id="179" name="Group 178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180" name="Oval 179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5" name="Straight Connector 204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" name="Straight Connector 207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" name="Straight Connector 208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Straight Connector 209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Straight Connector 210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Straight Connector 211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Straight Connector 212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Straight Connector 213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" name="Straight Connector 214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" name="Straight Connector 215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7" name="Oval 216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8" name="Oval 217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9" name="Oval 218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" name="Oval 219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1" name="Oval 220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" name="TextBox 221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23" name="TextBox 222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88255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</a:t>
                </a:r>
                <a:endParaRPr lang="en-US" sz="700" b="1" dirty="0"/>
              </a:p>
            </p:txBody>
          </p:sp>
          <p:sp>
            <p:nvSpPr>
              <p:cNvPr id="224" name="TextBox 223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5" name="TextBox 224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26" name="TextBox 225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227" name="TextBox 226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8811570" y="4712332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 smtClean="0">
                <a:latin typeface="Cambria" panose="02040503050406030204" pitchFamily="18" charset="0"/>
              </a:rPr>
              <a:t>Sultra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sp>
        <p:nvSpPr>
          <p:cNvPr id="228" name="Rectangle 227"/>
          <p:cNvSpPr/>
          <p:nvPr/>
        </p:nvSpPr>
        <p:spPr>
          <a:xfrm>
            <a:off x="8914830" y="4903918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9" name="Picture 228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008" y="4477976"/>
            <a:ext cx="538113" cy="388219"/>
          </a:xfrm>
          <a:prstGeom prst="rect">
            <a:avLst/>
          </a:prstGeom>
        </p:spPr>
      </p:pic>
      <p:cxnSp>
        <p:nvCxnSpPr>
          <p:cNvPr id="230" name="Straight Connector 229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6687849" y="2475043"/>
            <a:ext cx="422852" cy="401737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231" name="Group 230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6960637" y="1552019"/>
            <a:ext cx="594714" cy="909301"/>
            <a:chOff x="407056" y="708837"/>
            <a:chExt cx="594714" cy="909301"/>
          </a:xfrm>
        </p:grpSpPr>
        <p:sp>
          <p:nvSpPr>
            <p:cNvPr id="232" name="TextBox 231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  <a:r>
                <a:rPr lang="en-US" sz="700" b="1" dirty="0" smtClean="0"/>
                <a:t>3</a:t>
              </a:r>
              <a:endParaRPr lang="en-US" sz="700" b="1" dirty="0"/>
            </a:p>
          </p:txBody>
        </p:sp>
        <p:grpSp>
          <p:nvGrpSpPr>
            <p:cNvPr id="233" name="Group 232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234" name="Oval 233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35" name="Straight Connector 234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6" name="Straight Connector 235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7" name="Straight Connector 236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Straight Connector 237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Straight Connector 238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Straight Connector 239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" name="Straight Connector 240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2" name="Straight Connector 241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3" name="Straight Connector 242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4" name="Straight Connector 243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5" name="Oval 244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6" name="Oval 245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7" name="Oval 246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8" name="Oval 247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49" name="Oval 248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50" name="TextBox 249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51" name="TextBox 250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52" name="TextBox 251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53" name="TextBox 252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54" name="TextBox 253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255" name="Rectangle 254"/>
          <p:cNvSpPr/>
          <p:nvPr/>
        </p:nvSpPr>
        <p:spPr>
          <a:xfrm>
            <a:off x="6965395" y="1565075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" name="TextBox 255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6875857" y="1317010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 smtClean="0">
                <a:latin typeface="Cambria" panose="02040503050406030204" pitchFamily="18" charset="0"/>
              </a:rPr>
              <a:t>Sulteng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pic>
        <p:nvPicPr>
          <p:cNvPr id="257" name="Picture 256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642" y="999692"/>
            <a:ext cx="538113" cy="388219"/>
          </a:xfrm>
          <a:prstGeom prst="rect">
            <a:avLst/>
          </a:prstGeom>
        </p:spPr>
      </p:pic>
      <p:cxnSp>
        <p:nvCxnSpPr>
          <p:cNvPr id="258" name="Straight Connector 257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  <a:stCxn id="282" idx="1"/>
          </p:cNvCxnSpPr>
          <p:nvPr/>
        </p:nvCxnSpPr>
        <p:spPr>
          <a:xfrm flipH="1">
            <a:off x="2838150" y="2014682"/>
            <a:ext cx="62628" cy="1649837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259" name="Group 258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2696426" y="1205408"/>
            <a:ext cx="594714" cy="909301"/>
            <a:chOff x="407056" y="708837"/>
            <a:chExt cx="594714" cy="909301"/>
          </a:xfrm>
        </p:grpSpPr>
        <p:sp>
          <p:nvSpPr>
            <p:cNvPr id="260" name="TextBox 259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  <a:r>
                <a:rPr lang="en-US" sz="700" b="1" dirty="0" smtClean="0"/>
                <a:t>3</a:t>
              </a:r>
              <a:endParaRPr lang="en-US" sz="700" b="1" dirty="0"/>
            </a:p>
          </p:txBody>
        </p:sp>
        <p:grpSp>
          <p:nvGrpSpPr>
            <p:cNvPr id="261" name="Group 260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262" name="Oval 261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63" name="Straight Connector 262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Straight Connector 263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5" name="Straight Connector 264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Straight Connector 265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7" name="Straight Connector 266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8" name="Straight Connector 267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9" name="Straight Connector 268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0" name="Straight Connector 269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1" name="Straight Connector 270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2" name="Straight Connector 271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3" name="Oval 272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5" name="Oval 274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6" name="Oval 275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7" name="Oval 276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78" name="TextBox 277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79" name="TextBox 278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80" name="TextBox 279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81" name="TextBox 280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82" name="TextBox 281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283" name="Rectangle 282"/>
          <p:cNvSpPr/>
          <p:nvPr/>
        </p:nvSpPr>
        <p:spPr>
          <a:xfrm>
            <a:off x="2702138" y="1234641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84" name="Picture 283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050" y="733602"/>
            <a:ext cx="538113" cy="388219"/>
          </a:xfrm>
          <a:prstGeom prst="rect">
            <a:avLst/>
          </a:prstGeom>
        </p:spPr>
      </p:pic>
      <p:sp>
        <p:nvSpPr>
          <p:cNvPr id="285" name="TextBox 284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2656170" y="991100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 smtClean="0">
                <a:latin typeface="Cambria" panose="02040503050406030204" pitchFamily="18" charset="0"/>
              </a:rPr>
              <a:t>Sumsel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cxnSp>
        <p:nvCxnSpPr>
          <p:cNvPr id="286" name="Straight Connector 285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2343149" y="2197598"/>
            <a:ext cx="62628" cy="1073563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287" name="Group 286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2186751" y="1318969"/>
            <a:ext cx="594714" cy="909301"/>
            <a:chOff x="407056" y="708837"/>
            <a:chExt cx="594714" cy="909301"/>
          </a:xfrm>
        </p:grpSpPr>
        <p:sp>
          <p:nvSpPr>
            <p:cNvPr id="288" name="TextBox 287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  <a:r>
                <a:rPr lang="en-US" sz="700" b="1" dirty="0" smtClean="0"/>
                <a:t>3</a:t>
              </a:r>
              <a:endParaRPr lang="en-US" sz="700" b="1" dirty="0"/>
            </a:p>
          </p:txBody>
        </p:sp>
        <p:grpSp>
          <p:nvGrpSpPr>
            <p:cNvPr id="289" name="Group 288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290" name="Oval 289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91" name="Straight Connector 290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2" name="Straight Connector 291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3" name="Straight Connector 292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5" name="Straight Connector 294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6" name="Straight Connector 295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7" name="Straight Connector 296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8" name="Straight Connector 297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9" name="Straight Connector 298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0" name="Straight Connector 299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01" name="Oval 300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2" name="Oval 301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3" name="Oval 302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4" name="Oval 303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5" name="Oval 304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06" name="TextBox 305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</a:t>
                </a:r>
                <a:endParaRPr lang="en-US" sz="700" b="1" dirty="0"/>
              </a:p>
            </p:txBody>
          </p:sp>
          <p:sp>
            <p:nvSpPr>
              <p:cNvPr id="307" name="TextBox 306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308" name="TextBox 307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09" name="TextBox 308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10" name="TextBox 309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311" name="Rectangle 310"/>
          <p:cNvSpPr/>
          <p:nvPr/>
        </p:nvSpPr>
        <p:spPr>
          <a:xfrm>
            <a:off x="2207869" y="1336039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2" name="TextBox 311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2137787" y="1143493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smtClean="0">
                <a:latin typeface="Cambria" panose="02040503050406030204" pitchFamily="18" charset="0"/>
              </a:rPr>
              <a:t>Jambi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pic>
        <p:nvPicPr>
          <p:cNvPr id="313" name="Picture 312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9181" y="846789"/>
            <a:ext cx="538113" cy="388219"/>
          </a:xfrm>
          <a:prstGeom prst="rect">
            <a:avLst/>
          </a:prstGeom>
        </p:spPr>
      </p:pic>
      <p:cxnSp>
        <p:nvCxnSpPr>
          <p:cNvPr id="314" name="Straight Connector 313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3291140" y="4391412"/>
            <a:ext cx="68678" cy="297269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339" name="Group 338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2993783" y="4854193"/>
            <a:ext cx="594714" cy="909301"/>
            <a:chOff x="407056" y="708837"/>
            <a:chExt cx="594714" cy="909301"/>
          </a:xfrm>
        </p:grpSpPr>
        <p:sp>
          <p:nvSpPr>
            <p:cNvPr id="340" name="TextBox 339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2</a:t>
              </a:r>
              <a:endParaRPr lang="en-US" sz="700" b="1" dirty="0"/>
            </a:p>
          </p:txBody>
        </p:sp>
        <p:grpSp>
          <p:nvGrpSpPr>
            <p:cNvPr id="341" name="Group 340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342" name="Oval 341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343" name="Straight Connector 342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4" name="Straight Connector 343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5" name="Straight Connector 344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Straight Connector 345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7" name="Straight Connector 346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8" name="Straight Connector 347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Straight Connector 348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Straight Connector 349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3" name="Oval 352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54" name="Oval 353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55" name="Oval 354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56" name="Oval 355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57" name="Oval 356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58" name="TextBox 357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10</a:t>
                </a:r>
                <a:endParaRPr lang="en-US" sz="700" b="1" dirty="0"/>
              </a:p>
            </p:txBody>
          </p:sp>
          <p:sp>
            <p:nvSpPr>
              <p:cNvPr id="359" name="TextBox 358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</a:t>
                </a:r>
                <a:endParaRPr lang="en-US" sz="700" b="1" dirty="0"/>
              </a:p>
            </p:txBody>
          </p:sp>
          <p:sp>
            <p:nvSpPr>
              <p:cNvPr id="360" name="TextBox 359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61" name="TextBox 360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62" name="TextBox 361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363" name="TextBox 362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2925226" y="4660754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 smtClean="0">
                <a:latin typeface="Cambria" panose="02040503050406030204" pitchFamily="18" charset="0"/>
              </a:rPr>
              <a:t>Jabar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pic>
        <p:nvPicPr>
          <p:cNvPr id="364" name="Picture 363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348" y="4426705"/>
            <a:ext cx="538113" cy="388219"/>
          </a:xfrm>
          <a:prstGeom prst="rect">
            <a:avLst/>
          </a:prstGeom>
        </p:spPr>
      </p:pic>
      <p:grpSp>
        <p:nvGrpSpPr>
          <p:cNvPr id="365" name="Group 364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3629886" y="4864443"/>
            <a:ext cx="594714" cy="909301"/>
            <a:chOff x="407056" y="708837"/>
            <a:chExt cx="594714" cy="909301"/>
          </a:xfrm>
        </p:grpSpPr>
        <p:sp>
          <p:nvSpPr>
            <p:cNvPr id="366" name="TextBox 365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367" name="Group 366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368" name="Oval 367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369" name="Straight Connector 368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0" name="Straight Connector 369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1" name="Straight Connector 370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2" name="Straight Connector 371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3" name="Straight Connector 372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5" name="Straight Connector 374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6" name="Straight Connector 375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7" name="Straight Connector 376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Straight Connector 377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9" name="Oval 378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80" name="Oval 379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81" name="Oval 380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82" name="Oval 381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83" name="Oval 382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384" name="TextBox 383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</a:t>
                </a:r>
                <a:endParaRPr lang="en-US" sz="700" b="1" dirty="0"/>
              </a:p>
            </p:txBody>
          </p:sp>
          <p:sp>
            <p:nvSpPr>
              <p:cNvPr id="385" name="TextBox 384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86" name="TextBox 385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87" name="TextBox 386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388" name="TextBox 387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389" name="TextBox 388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3553877" y="4688681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 smtClean="0">
                <a:latin typeface="Cambria" panose="02040503050406030204" pitchFamily="18" charset="0"/>
              </a:rPr>
              <a:t>Jateng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cxnSp>
        <p:nvCxnSpPr>
          <p:cNvPr id="390" name="Straight Connector 389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V="1">
            <a:off x="3830035" y="4490205"/>
            <a:ext cx="75753" cy="287703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391" name="Picture 390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088" y="4456469"/>
            <a:ext cx="538113" cy="388219"/>
          </a:xfrm>
          <a:prstGeom prst="rect">
            <a:avLst/>
          </a:prstGeom>
        </p:spPr>
      </p:pic>
      <p:sp>
        <p:nvSpPr>
          <p:cNvPr id="392" name="Rectangle 391"/>
          <p:cNvSpPr/>
          <p:nvPr/>
        </p:nvSpPr>
        <p:spPr>
          <a:xfrm>
            <a:off x="3634443" y="4900687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3" name="Rectangle 392"/>
          <p:cNvSpPr/>
          <p:nvPr/>
        </p:nvSpPr>
        <p:spPr>
          <a:xfrm>
            <a:off x="3002554" y="4881892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4" name="Group 393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4332041" y="4874198"/>
            <a:ext cx="594714" cy="909301"/>
            <a:chOff x="407056" y="708837"/>
            <a:chExt cx="594714" cy="909301"/>
          </a:xfrm>
        </p:grpSpPr>
        <p:sp>
          <p:nvSpPr>
            <p:cNvPr id="395" name="TextBox 394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</a:t>
              </a:r>
            </a:p>
          </p:txBody>
        </p:sp>
        <p:grpSp>
          <p:nvGrpSpPr>
            <p:cNvPr id="396" name="Group 395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397" name="Oval 396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398" name="Straight Connector 397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9" name="Straight Connector 398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0" name="Straight Connector 399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1" name="Straight Connector 400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2" name="Straight Connector 401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3" name="Straight Connector 402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4" name="Straight Connector 403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5" name="Straight Connector 404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6" name="Straight Connector 405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7" name="Straight Connector 406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08" name="Oval 407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09" name="Oval 408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10" name="Oval 409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11" name="Oval 410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12" name="Oval 411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13" name="TextBox 412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</a:t>
                </a:r>
                <a:endParaRPr lang="en-US" sz="700" b="1" dirty="0"/>
              </a:p>
            </p:txBody>
          </p:sp>
          <p:sp>
            <p:nvSpPr>
              <p:cNvPr id="414" name="TextBox 413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415" name="TextBox 414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</a:t>
                </a:r>
                <a:endParaRPr lang="en-US" sz="700" b="1" dirty="0"/>
              </a:p>
            </p:txBody>
          </p:sp>
          <p:sp>
            <p:nvSpPr>
              <p:cNvPr id="416" name="TextBox 415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17" name="TextBox 416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418" name="Rectangle 417"/>
          <p:cNvSpPr/>
          <p:nvPr/>
        </p:nvSpPr>
        <p:spPr>
          <a:xfrm>
            <a:off x="4332040" y="4907760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19" name="Straight Connector 418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V="1">
            <a:off x="4532905" y="4524069"/>
            <a:ext cx="33310" cy="313965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20" name="Picture 419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008" y="4503879"/>
            <a:ext cx="538113" cy="388219"/>
          </a:xfrm>
          <a:prstGeom prst="rect">
            <a:avLst/>
          </a:prstGeom>
        </p:spPr>
      </p:pic>
      <p:sp>
        <p:nvSpPr>
          <p:cNvPr id="421" name="TextBox 420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4275220" y="4718446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 smtClean="0">
                <a:latin typeface="Cambria" panose="02040503050406030204" pitchFamily="18" charset="0"/>
              </a:rPr>
              <a:t>Jatim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cxnSp>
        <p:nvCxnSpPr>
          <p:cNvPr id="422" name="Straight Connector 421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8733103" y="2505570"/>
            <a:ext cx="654231" cy="1155874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423" name="Group 422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9163018" y="1614872"/>
            <a:ext cx="594714" cy="909301"/>
            <a:chOff x="407056" y="708837"/>
            <a:chExt cx="594714" cy="909301"/>
          </a:xfrm>
        </p:grpSpPr>
        <p:sp>
          <p:nvSpPr>
            <p:cNvPr id="424" name="TextBox 423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  <a:r>
                <a:rPr lang="en-US" sz="700" b="1" dirty="0" smtClean="0"/>
                <a:t>3</a:t>
              </a:r>
              <a:endParaRPr lang="en-US" sz="700" b="1" dirty="0"/>
            </a:p>
          </p:txBody>
        </p:sp>
        <p:grpSp>
          <p:nvGrpSpPr>
            <p:cNvPr id="425" name="Group 424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426" name="Oval 425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427" name="Straight Connector 426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8" name="Straight Connector 427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9" name="Straight Connector 428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0" name="Straight Connector 429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1" name="Straight Connector 430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2" name="Straight Connector 431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3" name="Straight Connector 432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4" name="Straight Connector 433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5" name="Straight Connector 434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6" name="Straight Connector 435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37" name="Oval 436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38" name="Oval 437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39" name="Oval 438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40" name="Oval 439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41" name="Oval 440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42" name="TextBox 441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443" name="TextBox 442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</a:t>
                </a:r>
                <a:endParaRPr lang="en-US" sz="700" b="1" dirty="0"/>
              </a:p>
            </p:txBody>
          </p:sp>
          <p:sp>
            <p:nvSpPr>
              <p:cNvPr id="444" name="TextBox 443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45" name="TextBox 444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46" name="TextBox 445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447" name="Rectangle 446"/>
          <p:cNvSpPr/>
          <p:nvPr/>
        </p:nvSpPr>
        <p:spPr>
          <a:xfrm>
            <a:off x="9174176" y="1653678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8" name="TextBox 447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9085286" y="1405881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smtClean="0">
                <a:latin typeface="Cambria" panose="02040503050406030204" pitchFamily="18" charset="0"/>
              </a:rPr>
              <a:t>Maluku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pic>
        <p:nvPicPr>
          <p:cNvPr id="449" name="Picture 448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720" y="1147221"/>
            <a:ext cx="538113" cy="388219"/>
          </a:xfrm>
          <a:prstGeom prst="rect">
            <a:avLst/>
          </a:prstGeom>
        </p:spPr>
      </p:pic>
      <p:cxnSp>
        <p:nvCxnSpPr>
          <p:cNvPr id="450" name="Straight Connector 449">
            <a:extLst>
              <a:ext uri="{FF2B5EF4-FFF2-40B4-BE49-F238E27FC236}">
                <a16:creationId xmlns="" xmlns:a16="http://schemas.microsoft.com/office/drawing/2014/main" id="{1C62FA0F-A859-4AAE-B714-44238F256787}"/>
              </a:ext>
            </a:extLst>
          </p:cNvPr>
          <p:cNvCxnSpPr>
            <a:cxnSpLocks/>
          </p:cNvCxnSpPr>
          <p:nvPr/>
        </p:nvCxnSpPr>
        <p:spPr>
          <a:xfrm flipH="1">
            <a:off x="9898165" y="2656755"/>
            <a:ext cx="160235" cy="624443"/>
          </a:xfrm>
          <a:prstGeom prst="line">
            <a:avLst/>
          </a:prstGeom>
          <a:ln w="19050">
            <a:solidFill>
              <a:srgbClr val="FFCC00"/>
            </a:solidFill>
            <a:prstDash val="soli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451" name="Group 450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9836115" y="1754739"/>
            <a:ext cx="594714" cy="909301"/>
            <a:chOff x="407056" y="708837"/>
            <a:chExt cx="594714" cy="909301"/>
          </a:xfrm>
        </p:grpSpPr>
        <p:sp>
          <p:nvSpPr>
            <p:cNvPr id="452" name="TextBox 451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  <a:r>
                <a:rPr lang="en-US" sz="700" b="1" dirty="0" smtClean="0"/>
                <a:t>3</a:t>
              </a:r>
              <a:endParaRPr lang="en-US" sz="700" b="1" dirty="0"/>
            </a:p>
          </p:txBody>
        </p:sp>
        <p:grpSp>
          <p:nvGrpSpPr>
            <p:cNvPr id="453" name="Group 452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454" name="Oval 453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455" name="Straight Connector 454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6" name="Straight Connector 455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7" name="Straight Connector 456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8" name="Straight Connector 457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9" name="Straight Connector 458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0" name="Straight Connector 459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1" name="Straight Connector 460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2" name="Straight Connector 461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3" name="Straight Connector 462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4" name="Straight Connector 463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65" name="Oval 464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66" name="Oval 465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67" name="Oval 466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68" name="Oval 467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69" name="Oval 468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70" name="TextBox 469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471" name="TextBox 470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-</a:t>
                </a:r>
                <a:endParaRPr lang="en-US" sz="700" b="1" dirty="0"/>
              </a:p>
            </p:txBody>
          </p:sp>
          <p:sp>
            <p:nvSpPr>
              <p:cNvPr id="472" name="TextBox 471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73" name="TextBox 472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74" name="TextBox 473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475" name="Rectangle 474"/>
          <p:cNvSpPr/>
          <p:nvPr/>
        </p:nvSpPr>
        <p:spPr>
          <a:xfrm>
            <a:off x="9836521" y="1780475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6" name="TextBox 475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9555488" y="1583525"/>
            <a:ext cx="972811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smtClean="0">
                <a:latin typeface="Cambria" panose="02040503050406030204" pitchFamily="18" charset="0"/>
              </a:rPr>
              <a:t>Papua Barat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pic>
        <p:nvPicPr>
          <p:cNvPr id="477" name="Picture 476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2615" y="1324872"/>
            <a:ext cx="538113" cy="388219"/>
          </a:xfrm>
          <a:prstGeom prst="rect">
            <a:avLst/>
          </a:prstGeom>
        </p:spPr>
      </p:pic>
      <p:grpSp>
        <p:nvGrpSpPr>
          <p:cNvPr id="478" name="Group 477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6837376" y="4967315"/>
            <a:ext cx="594714" cy="909301"/>
            <a:chOff x="407056" y="708837"/>
            <a:chExt cx="594714" cy="909301"/>
          </a:xfrm>
        </p:grpSpPr>
        <p:sp>
          <p:nvSpPr>
            <p:cNvPr id="479" name="TextBox 478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700" b="1" dirty="0"/>
            </a:p>
          </p:txBody>
        </p:sp>
        <p:grpSp>
          <p:nvGrpSpPr>
            <p:cNvPr id="480" name="Group 479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481" name="Oval 480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482" name="Straight Connector 481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3" name="Straight Connector 482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4" name="Straight Connector 483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5" name="Straight Connector 484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6" name="Straight Connector 485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7" name="Straight Connector 486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8" name="Straight Connector 487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9" name="Straight Connector 488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0" name="Straight Connector 489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1" name="Straight Connector 490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92" name="Oval 491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93" name="Oval 492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94" name="Oval 493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95" name="Oval 494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96" name="Oval 495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497" name="TextBox 496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75999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498" name="TextBox 497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59680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499" name="TextBox 498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72380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500" name="TextBox 499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723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501" name="TextBox 500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75868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sp>
        <p:nvSpPr>
          <p:cNvPr id="502" name="Rectangle 501"/>
          <p:cNvSpPr/>
          <p:nvPr/>
        </p:nvSpPr>
        <p:spPr>
          <a:xfrm>
            <a:off x="6828701" y="4980890"/>
            <a:ext cx="426315" cy="14671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3" name="TextBox 502">
            <a:extLst>
              <a:ext uri="{FF2B5EF4-FFF2-40B4-BE49-F238E27FC236}">
                <a16:creationId xmlns="" xmlns:a16="http://schemas.microsoft.com/office/drawing/2014/main" id="{B609930E-EA8F-4822-8EA9-A1563942D7A6}"/>
              </a:ext>
            </a:extLst>
          </p:cNvPr>
          <p:cNvSpPr txBox="1"/>
          <p:nvPr/>
        </p:nvSpPr>
        <p:spPr>
          <a:xfrm>
            <a:off x="6741480" y="4788502"/>
            <a:ext cx="5958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smtClean="0">
                <a:latin typeface="Cambria" panose="02040503050406030204" pitchFamily="18" charset="0"/>
              </a:rPr>
              <a:t>NTT</a:t>
            </a:r>
            <a:endParaRPr lang="en-US" sz="900" b="1" dirty="0">
              <a:latin typeface="Cambria" panose="02040503050406030204" pitchFamily="18" charset="0"/>
            </a:endParaRPr>
          </a:p>
        </p:txBody>
      </p:sp>
      <p:pic>
        <p:nvPicPr>
          <p:cNvPr id="504" name="Picture 503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480" y="4524497"/>
            <a:ext cx="538113" cy="388219"/>
          </a:xfrm>
          <a:prstGeom prst="rect">
            <a:avLst/>
          </a:prstGeom>
        </p:spPr>
      </p:pic>
      <p:sp>
        <p:nvSpPr>
          <p:cNvPr id="505" name="Rectangle 504">
            <a:extLst>
              <a:ext uri="{FF2B5EF4-FFF2-40B4-BE49-F238E27FC236}">
                <a16:creationId xmlns="" xmlns:a16="http://schemas.microsoft.com/office/drawing/2014/main" id="{61CC36D8-AB96-4C05-9293-40E1F187FD2A}"/>
              </a:ext>
            </a:extLst>
          </p:cNvPr>
          <p:cNvSpPr/>
          <p:nvPr/>
        </p:nvSpPr>
        <p:spPr>
          <a:xfrm>
            <a:off x="3196987" y="5944673"/>
            <a:ext cx="1258680" cy="875210"/>
          </a:xfrm>
          <a:prstGeom prst="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Mobil </a:t>
            </a:r>
            <a:r>
              <a:rPr lang="en-US" sz="1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Damkar</a:t>
            </a: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87</a:t>
            </a: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06" name="Rectangle 505">
            <a:extLst>
              <a:ext uri="{FF2B5EF4-FFF2-40B4-BE49-F238E27FC236}">
                <a16:creationId xmlns="" xmlns:a16="http://schemas.microsoft.com/office/drawing/2014/main" id="{61CC36D8-AB96-4C05-9293-40E1F187FD2A}"/>
              </a:ext>
            </a:extLst>
          </p:cNvPr>
          <p:cNvSpPr/>
          <p:nvPr/>
        </p:nvSpPr>
        <p:spPr>
          <a:xfrm>
            <a:off x="4677367" y="5927430"/>
            <a:ext cx="1258680" cy="875210"/>
          </a:xfrm>
          <a:prstGeom prst="rect">
            <a:avLst/>
          </a:prstGeom>
          <a:ln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Mobil </a:t>
            </a:r>
            <a:r>
              <a:rPr lang="en-US" sz="1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Ambulans</a:t>
            </a: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25</a:t>
            </a: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07" name="Rectangle 506">
            <a:extLst>
              <a:ext uri="{FF2B5EF4-FFF2-40B4-BE49-F238E27FC236}">
                <a16:creationId xmlns="" xmlns:a16="http://schemas.microsoft.com/office/drawing/2014/main" id="{61CC36D8-AB96-4C05-9293-40E1F187FD2A}"/>
              </a:ext>
            </a:extLst>
          </p:cNvPr>
          <p:cNvSpPr/>
          <p:nvPr/>
        </p:nvSpPr>
        <p:spPr>
          <a:xfrm>
            <a:off x="6168219" y="5944673"/>
            <a:ext cx="1258680" cy="875210"/>
          </a:xfrm>
          <a:prstGeom prst="rect">
            <a:avLst/>
          </a:prstGeom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Mobil </a:t>
            </a:r>
            <a:r>
              <a:rPr lang="en-US" sz="1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Patroli</a:t>
            </a: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08" name="Rectangle 507">
            <a:extLst>
              <a:ext uri="{FF2B5EF4-FFF2-40B4-BE49-F238E27FC236}">
                <a16:creationId xmlns="" xmlns:a16="http://schemas.microsoft.com/office/drawing/2014/main" id="{61CC36D8-AB96-4C05-9293-40E1F187FD2A}"/>
              </a:ext>
            </a:extLst>
          </p:cNvPr>
          <p:cNvSpPr/>
          <p:nvPr/>
        </p:nvSpPr>
        <p:spPr>
          <a:xfrm>
            <a:off x="7617490" y="5944673"/>
            <a:ext cx="1421810" cy="875210"/>
          </a:xfrm>
          <a:prstGeom prst="rect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Mobil Truck </a:t>
            </a:r>
            <a:r>
              <a:rPr lang="en-US" sz="1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Sampah</a:t>
            </a: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09" name="Rectangle 508">
            <a:extLst>
              <a:ext uri="{FF2B5EF4-FFF2-40B4-BE49-F238E27FC236}">
                <a16:creationId xmlns="" xmlns:a16="http://schemas.microsoft.com/office/drawing/2014/main" id="{61CC36D8-AB96-4C05-9293-40E1F187FD2A}"/>
              </a:ext>
            </a:extLst>
          </p:cNvPr>
          <p:cNvSpPr/>
          <p:nvPr/>
        </p:nvSpPr>
        <p:spPr>
          <a:xfrm>
            <a:off x="9254246" y="5927430"/>
            <a:ext cx="1258680" cy="875210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Mobil </a:t>
            </a:r>
            <a:r>
              <a:rPr lang="en-US" sz="1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Tangki</a:t>
            </a:r>
            <a:r>
              <a:rPr lang="en-US" sz="1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Air</a:t>
            </a: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10" name="Rectangle 509">
            <a:extLst>
              <a:ext uri="{FF2B5EF4-FFF2-40B4-BE49-F238E27FC236}">
                <a16:creationId xmlns="" xmlns:a16="http://schemas.microsoft.com/office/drawing/2014/main" id="{61CC36D8-AB96-4C05-9293-40E1F187FD2A}"/>
              </a:ext>
            </a:extLst>
          </p:cNvPr>
          <p:cNvSpPr/>
          <p:nvPr/>
        </p:nvSpPr>
        <p:spPr>
          <a:xfrm>
            <a:off x="10665326" y="5927430"/>
            <a:ext cx="1258680" cy="875210"/>
          </a:xfrm>
          <a:prstGeom prst="rect">
            <a:avLst/>
          </a:prstGeom>
          <a:solidFill>
            <a:schemeClr val="accent1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Total </a:t>
            </a:r>
            <a:r>
              <a:rPr lang="en-US" sz="1600" b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Hibah</a:t>
            </a:r>
            <a:endParaRPr lang="en-US" sz="1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8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118</a:t>
            </a:r>
            <a:endParaRPr lang="en-US" sz="28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43996" y="5862785"/>
            <a:ext cx="3051963" cy="995215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200" dirty="0" err="1" smtClean="0"/>
              <a:t>Hibah</a:t>
            </a:r>
            <a:r>
              <a:rPr lang="en-US" sz="1200" dirty="0" smtClean="0"/>
              <a:t> </a:t>
            </a:r>
            <a:r>
              <a:rPr lang="en-US" sz="1200" dirty="0" err="1" smtClean="0"/>
              <a:t>pada</a:t>
            </a:r>
            <a:r>
              <a:rPr lang="en-US" sz="1200" dirty="0" smtClean="0"/>
              <a:t> </a:t>
            </a:r>
            <a:r>
              <a:rPr lang="en-US" sz="1200" dirty="0" err="1" smtClean="0"/>
              <a:t>tahun</a:t>
            </a:r>
            <a:r>
              <a:rPr lang="en-US" sz="1200" dirty="0" smtClean="0"/>
              <a:t> 2019 </a:t>
            </a:r>
            <a:r>
              <a:rPr lang="en-US" sz="1200" dirty="0" err="1" smtClean="0"/>
              <a:t>masih</a:t>
            </a:r>
            <a:r>
              <a:rPr lang="en-US" sz="1200" dirty="0" smtClean="0"/>
              <a:t> </a:t>
            </a:r>
            <a:r>
              <a:rPr lang="en-US" sz="1200" dirty="0" err="1" smtClean="0"/>
              <a:t>dalam</a:t>
            </a:r>
            <a:r>
              <a:rPr lang="en-US" sz="1200" dirty="0" smtClean="0"/>
              <a:t> </a:t>
            </a:r>
            <a:r>
              <a:rPr lang="en-US" sz="1200" dirty="0" err="1" smtClean="0"/>
              <a:t>tahap</a:t>
            </a:r>
            <a:r>
              <a:rPr lang="en-US" sz="1200" dirty="0" smtClean="0"/>
              <a:t> proses </a:t>
            </a:r>
            <a:r>
              <a:rPr lang="en-US" sz="1200" dirty="0" err="1" smtClean="0"/>
              <a:t>dengan</a:t>
            </a:r>
            <a:r>
              <a:rPr lang="en-US" sz="1200" dirty="0" smtClean="0"/>
              <a:t> </a:t>
            </a:r>
            <a:r>
              <a:rPr lang="en-US" sz="1200" dirty="0" err="1" smtClean="0"/>
              <a:t>rincian</a:t>
            </a:r>
            <a:endParaRPr lang="en-US" sz="1200" dirty="0" smtClean="0"/>
          </a:p>
          <a:p>
            <a:pPr algn="just"/>
            <a:r>
              <a:rPr lang="en-US" sz="1200" dirty="0" smtClean="0"/>
              <a:t>Mobil </a:t>
            </a:r>
            <a:r>
              <a:rPr lang="en-US" sz="1200" dirty="0" err="1" smtClean="0"/>
              <a:t>Damkar</a:t>
            </a:r>
            <a:r>
              <a:rPr lang="en-US" sz="1200" dirty="0" smtClean="0"/>
              <a:t> :30 Unit</a:t>
            </a:r>
          </a:p>
          <a:p>
            <a:pPr algn="just"/>
            <a:r>
              <a:rPr lang="en-US" sz="1200" dirty="0" smtClean="0"/>
              <a:t>Mobil </a:t>
            </a:r>
            <a:r>
              <a:rPr lang="en-US" sz="1200" dirty="0" err="1" smtClean="0"/>
              <a:t>Ambulans</a:t>
            </a:r>
            <a:r>
              <a:rPr lang="en-US" sz="1200" dirty="0" smtClean="0"/>
              <a:t> : 15 Unit</a:t>
            </a:r>
          </a:p>
          <a:p>
            <a:pPr algn="just"/>
            <a:r>
              <a:rPr lang="en-US" sz="1200" dirty="0" smtClean="0"/>
              <a:t>Mobil </a:t>
            </a:r>
            <a:r>
              <a:rPr lang="en-US" sz="1200" dirty="0" err="1" smtClean="0"/>
              <a:t>Patroli</a:t>
            </a:r>
            <a:r>
              <a:rPr lang="en-US" sz="1200" dirty="0" smtClean="0"/>
              <a:t>, Truck </a:t>
            </a:r>
            <a:r>
              <a:rPr lang="en-US" sz="1200" dirty="0" err="1" smtClean="0"/>
              <a:t>Sampah</a:t>
            </a:r>
            <a:r>
              <a:rPr lang="en-US" sz="1200" dirty="0" smtClean="0"/>
              <a:t>, </a:t>
            </a:r>
            <a:r>
              <a:rPr lang="en-US" sz="1200" dirty="0" err="1" smtClean="0"/>
              <a:t>Tangki</a:t>
            </a:r>
            <a:r>
              <a:rPr lang="en-US" sz="1200" dirty="0" smtClean="0"/>
              <a:t> Air, : -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2468665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10ED3BDE-FA17-41A0-A739-D6ABD24C10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9F9F9"/>
              </a:clrFrom>
              <a:clrTo>
                <a:srgbClr val="F9F9F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95" b="16653"/>
          <a:stretch/>
        </p:blipFill>
        <p:spPr bwMode="auto">
          <a:xfrm>
            <a:off x="103694" y="131975"/>
            <a:ext cx="1545997" cy="575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1750B21A-D484-46AE-B162-DE38F7007780}"/>
              </a:ext>
            </a:extLst>
          </p:cNvPr>
          <p:cNvSpPr/>
          <p:nvPr/>
        </p:nvSpPr>
        <p:spPr>
          <a:xfrm>
            <a:off x="10416619" y="127942"/>
            <a:ext cx="1736202" cy="369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just"/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Ditjen</a:t>
            </a:r>
            <a:r>
              <a:rPr lang="en-US" sz="9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Bina </a:t>
            </a:r>
          </a:p>
          <a:p>
            <a:pPr algn="just"/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Administrasi</a:t>
            </a:r>
            <a:r>
              <a:rPr lang="en-US" sz="900" dirty="0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</a:t>
            </a:r>
            <a:r>
              <a:rPr lang="en-US" sz="900" dirty="0" err="1">
                <a:solidFill>
                  <a:srgbClr val="0070C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Kewilayahan</a:t>
            </a:r>
            <a:endParaRPr lang="en-US" sz="900" dirty="0">
              <a:solidFill>
                <a:srgbClr val="0070C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203CFFB0-89EA-4F66-BF8F-93CFFB8EBDCB}"/>
              </a:ext>
            </a:extLst>
          </p:cNvPr>
          <p:cNvCxnSpPr>
            <a:cxnSpLocks/>
          </p:cNvCxnSpPr>
          <p:nvPr/>
        </p:nvCxnSpPr>
        <p:spPr>
          <a:xfrm>
            <a:off x="12011489" y="109088"/>
            <a:ext cx="0" cy="32211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="" xmlns:a16="http://schemas.microsoft.com/office/drawing/2014/main" id="{201838A9-0C3A-4A1B-BA68-DABDF6669358}"/>
              </a:ext>
            </a:extLst>
          </p:cNvPr>
          <p:cNvCxnSpPr>
            <a:cxnSpLocks/>
          </p:cNvCxnSpPr>
          <p:nvPr/>
        </p:nvCxnSpPr>
        <p:spPr>
          <a:xfrm>
            <a:off x="0" y="746301"/>
            <a:ext cx="12192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" name="TextBox 28">
            <a:extLst>
              <a:ext uri="{FF2B5EF4-FFF2-40B4-BE49-F238E27FC236}">
                <a16:creationId xmlns="" xmlns:a16="http://schemas.microsoft.com/office/drawing/2014/main" id="{3448FFA1-C0C1-4F55-A25B-8EE4BBE001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4152" y="2392802"/>
            <a:ext cx="6331905" cy="2768194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6601" b="1" dirty="0">
                <a:solidFill>
                  <a:srgbClr val="FFC000"/>
                </a:solidFill>
                <a:latin typeface="Gotham"/>
              </a:rPr>
              <a:t>05</a:t>
            </a:r>
          </a:p>
          <a:p>
            <a:pPr>
              <a:buNone/>
            </a:pPr>
            <a:r>
              <a:rPr lang="en-US" b="1" i="1" dirty="0">
                <a:latin typeface="Century Gothic" panose="020B0502020202020204" pitchFamily="34" charset="0"/>
              </a:rPr>
              <a:t>DATA POKOK         </a:t>
            </a:r>
          </a:p>
          <a:p>
            <a:pPr>
              <a:buNone/>
            </a:pPr>
            <a:r>
              <a:rPr lang="en-US" sz="2000" b="1" i="1" dirty="0">
                <a:latin typeface="Century Gothic" panose="020B0502020202020204" pitchFamily="34" charset="0"/>
              </a:rPr>
              <a:t>DIT. TOPONIMI DAN BAD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id-ID" b="1" dirty="0">
              <a:solidFill>
                <a:srgbClr val="F53F46"/>
              </a:solidFill>
              <a:latin typeface="Rod" panose="02030509050101010101" pitchFamily="49" charset="-79"/>
              <a:cs typeface="Rod" panose="02030509050101010101" pitchFamily="49" charset="-79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001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2705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A1F841C6-A162-4B17-A11E-37A767EA3225}"/>
              </a:ext>
            </a:extLst>
          </p:cNvPr>
          <p:cNvGrpSpPr/>
          <p:nvPr/>
        </p:nvGrpSpPr>
        <p:grpSpPr>
          <a:xfrm>
            <a:off x="0" y="586225"/>
            <a:ext cx="12192000" cy="3949564"/>
            <a:chOff x="0" y="1065196"/>
            <a:chExt cx="12192000" cy="3949564"/>
          </a:xfrm>
        </p:grpSpPr>
        <p:pic>
          <p:nvPicPr>
            <p:cNvPr id="4" name="Picture 3">
              <a:extLst>
                <a:ext uri="{FF2B5EF4-FFF2-40B4-BE49-F238E27FC236}">
                  <a16:creationId xmlns="" xmlns:a16="http://schemas.microsoft.com/office/drawing/2014/main" id="{9DFFA80E-FA27-45B5-AE13-C07E99C28E3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1876926"/>
              <a:ext cx="12192000" cy="3137834"/>
            </a:xfrm>
            <a:prstGeom prst="rect">
              <a:avLst/>
            </a:prstGeom>
          </p:spPr>
        </p:pic>
        <p:sp>
          <p:nvSpPr>
            <p:cNvPr id="31" name="TextBox 30">
              <a:extLst>
                <a:ext uri="{FF2B5EF4-FFF2-40B4-BE49-F238E27FC236}">
                  <a16:creationId xmlns="" xmlns:a16="http://schemas.microsoft.com/office/drawing/2014/main" id="{06A804F7-0CE6-40F6-90AE-ECAD59103669}"/>
                </a:ext>
              </a:extLst>
            </p:cNvPr>
            <p:cNvSpPr txBox="1"/>
            <p:nvPr/>
          </p:nvSpPr>
          <p:spPr>
            <a:xfrm>
              <a:off x="4522268" y="1076425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/>
                <a:t>Kalbar</a:t>
              </a:r>
              <a:endParaRPr lang="en-US" sz="1100" b="1" dirty="0"/>
            </a:p>
          </p:txBody>
        </p:sp>
        <p:sp>
          <p:nvSpPr>
            <p:cNvPr id="33" name="TextBox 32">
              <a:extLst>
                <a:ext uri="{FF2B5EF4-FFF2-40B4-BE49-F238E27FC236}">
                  <a16:creationId xmlns="" xmlns:a16="http://schemas.microsoft.com/office/drawing/2014/main" id="{802B8A07-5E1F-4372-8E08-314527B4682B}"/>
                </a:ext>
              </a:extLst>
            </p:cNvPr>
            <p:cNvSpPr txBox="1"/>
            <p:nvPr/>
          </p:nvSpPr>
          <p:spPr>
            <a:xfrm>
              <a:off x="5062889" y="1079634"/>
              <a:ext cx="71628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/>
                <a:t>Kalteng</a:t>
              </a:r>
              <a:endParaRPr lang="en-US" sz="1100" b="1" dirty="0"/>
            </a:p>
          </p:txBody>
        </p:sp>
        <p:sp>
          <p:nvSpPr>
            <p:cNvPr id="35" name="TextBox 34">
              <a:extLst>
                <a:ext uri="{FF2B5EF4-FFF2-40B4-BE49-F238E27FC236}">
                  <a16:creationId xmlns="" xmlns:a16="http://schemas.microsoft.com/office/drawing/2014/main" id="{1C845B09-5CC6-45BE-95D5-61CC4305C433}"/>
                </a:ext>
              </a:extLst>
            </p:cNvPr>
            <p:cNvSpPr txBox="1"/>
            <p:nvPr/>
          </p:nvSpPr>
          <p:spPr>
            <a:xfrm>
              <a:off x="5716604" y="1065196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/>
                <a:t>Kalsel</a:t>
              </a:r>
              <a:endParaRPr lang="en-US" sz="1100" b="1" dirty="0"/>
            </a:p>
          </p:txBody>
        </p:sp>
        <p:sp>
          <p:nvSpPr>
            <p:cNvPr id="46" name="TextBox 45">
              <a:extLst>
                <a:ext uri="{FF2B5EF4-FFF2-40B4-BE49-F238E27FC236}">
                  <a16:creationId xmlns="" xmlns:a16="http://schemas.microsoft.com/office/drawing/2014/main" id="{ABD4F63F-F47C-4646-9A90-B69A37936F13}"/>
                </a:ext>
              </a:extLst>
            </p:cNvPr>
            <p:cNvSpPr txBox="1"/>
            <p:nvPr/>
          </p:nvSpPr>
          <p:spPr>
            <a:xfrm>
              <a:off x="9878831" y="1069775"/>
              <a:ext cx="108659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/>
                <a:t>Papua Barat</a:t>
              </a:r>
            </a:p>
          </p:txBody>
        </p:sp>
      </p:grpSp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DATA PENYELESAIAN SEGMEN BATAS ANTAR </a:t>
            </a:r>
            <a:r>
              <a:rPr lang="en-US" sz="2000" b="1" i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KAB/KOTA</a:t>
            </a:r>
          </a:p>
        </p:txBody>
      </p:sp>
      <p:cxnSp>
        <p:nvCxnSpPr>
          <p:cNvPr id="292" name="Straight Connector 291">
            <a:extLst>
              <a:ext uri="{FF2B5EF4-FFF2-40B4-BE49-F238E27FC236}">
                <a16:creationId xmlns="" xmlns:a16="http://schemas.microsoft.com/office/drawing/2014/main" id="{2009D8BC-8FC2-4B36-9F3C-2ECC91D5E02F}"/>
              </a:ext>
            </a:extLst>
          </p:cNvPr>
          <p:cNvCxnSpPr>
            <a:cxnSpLocks/>
          </p:cNvCxnSpPr>
          <p:nvPr/>
        </p:nvCxnSpPr>
        <p:spPr>
          <a:xfrm>
            <a:off x="9562930" y="1354733"/>
            <a:ext cx="0" cy="889199"/>
          </a:xfrm>
          <a:prstGeom prst="line">
            <a:avLst/>
          </a:prstGeom>
          <a:ln w="28575">
            <a:solidFill>
              <a:srgbClr val="0066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95" name="TextBox 294">
            <a:extLst>
              <a:ext uri="{FF2B5EF4-FFF2-40B4-BE49-F238E27FC236}">
                <a16:creationId xmlns="" xmlns:a16="http://schemas.microsoft.com/office/drawing/2014/main" id="{03C2BA46-85C0-42B3-A700-5B3797D4AC18}"/>
              </a:ext>
            </a:extLst>
          </p:cNvPr>
          <p:cNvSpPr txBox="1"/>
          <p:nvPr/>
        </p:nvSpPr>
        <p:spPr>
          <a:xfrm>
            <a:off x="9328688" y="819340"/>
            <a:ext cx="198770" cy="246221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296" name="TextBox 295">
            <a:extLst>
              <a:ext uri="{FF2B5EF4-FFF2-40B4-BE49-F238E27FC236}">
                <a16:creationId xmlns="" xmlns:a16="http://schemas.microsoft.com/office/drawing/2014/main" id="{29B48598-7B6B-4BEC-BF4A-1371B22A5683}"/>
              </a:ext>
            </a:extLst>
          </p:cNvPr>
          <p:cNvSpPr txBox="1"/>
          <p:nvPr/>
        </p:nvSpPr>
        <p:spPr>
          <a:xfrm>
            <a:off x="9325668" y="1084953"/>
            <a:ext cx="201790" cy="246221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297" name="TextBox 296">
            <a:extLst>
              <a:ext uri="{FF2B5EF4-FFF2-40B4-BE49-F238E27FC236}">
                <a16:creationId xmlns="" xmlns:a16="http://schemas.microsoft.com/office/drawing/2014/main" id="{415358A2-84E9-4701-BD96-1F2451F415A1}"/>
              </a:ext>
            </a:extLst>
          </p:cNvPr>
          <p:cNvSpPr txBox="1"/>
          <p:nvPr/>
        </p:nvSpPr>
        <p:spPr>
          <a:xfrm>
            <a:off x="9564329" y="816940"/>
            <a:ext cx="406680" cy="246221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8</a:t>
            </a:r>
          </a:p>
        </p:txBody>
      </p:sp>
      <p:sp>
        <p:nvSpPr>
          <p:cNvPr id="298" name="TextBox 297">
            <a:extLst>
              <a:ext uri="{FF2B5EF4-FFF2-40B4-BE49-F238E27FC236}">
                <a16:creationId xmlns="" xmlns:a16="http://schemas.microsoft.com/office/drawing/2014/main" id="{BDC5E836-DDAD-44D3-99E9-EE8E6F3F99B8}"/>
              </a:ext>
            </a:extLst>
          </p:cNvPr>
          <p:cNvSpPr txBox="1"/>
          <p:nvPr/>
        </p:nvSpPr>
        <p:spPr>
          <a:xfrm>
            <a:off x="9571703" y="1081931"/>
            <a:ext cx="397825" cy="246221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302" name="TextBox 301">
            <a:extLst>
              <a:ext uri="{FF2B5EF4-FFF2-40B4-BE49-F238E27FC236}">
                <a16:creationId xmlns="" xmlns:a16="http://schemas.microsoft.com/office/drawing/2014/main" id="{B100A550-C035-41BC-9FB5-5FA0B42465D3}"/>
              </a:ext>
            </a:extLst>
          </p:cNvPr>
          <p:cNvSpPr txBox="1"/>
          <p:nvPr/>
        </p:nvSpPr>
        <p:spPr>
          <a:xfrm>
            <a:off x="9162105" y="588861"/>
            <a:ext cx="99254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Maluku Utara</a:t>
            </a:r>
          </a:p>
        </p:txBody>
      </p:sp>
      <p:pic>
        <p:nvPicPr>
          <p:cNvPr id="201" name="Picture 200">
            <a:extLst>
              <a:ext uri="{FF2B5EF4-FFF2-40B4-BE49-F238E27FC236}">
                <a16:creationId xmlns="" xmlns:a16="http://schemas.microsoft.com/office/drawing/2014/main" id="{DAA56474-F76F-4E1E-8C58-1A8502DFF14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883" y="351644"/>
            <a:ext cx="538113" cy="388219"/>
          </a:xfrm>
          <a:prstGeom prst="rect">
            <a:avLst/>
          </a:prstGeom>
        </p:spPr>
      </p:pic>
      <p:cxnSp>
        <p:nvCxnSpPr>
          <p:cNvPr id="203" name="Straight Connector 202">
            <a:extLst>
              <a:ext uri="{FF2B5EF4-FFF2-40B4-BE49-F238E27FC236}">
                <a16:creationId xmlns="" xmlns:a16="http://schemas.microsoft.com/office/drawing/2014/main" id="{60C0B87F-9997-416A-89EF-3E146FC9E32A}"/>
              </a:ext>
            </a:extLst>
          </p:cNvPr>
          <p:cNvCxnSpPr>
            <a:cxnSpLocks/>
          </p:cNvCxnSpPr>
          <p:nvPr/>
        </p:nvCxnSpPr>
        <p:spPr>
          <a:xfrm>
            <a:off x="355683" y="1405288"/>
            <a:ext cx="0" cy="210015"/>
          </a:xfrm>
          <a:prstGeom prst="line">
            <a:avLst/>
          </a:prstGeom>
          <a:ln w="28575">
            <a:solidFill>
              <a:srgbClr val="FF7C8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05" name="TextBox 204">
            <a:extLst>
              <a:ext uri="{FF2B5EF4-FFF2-40B4-BE49-F238E27FC236}">
                <a16:creationId xmlns="" xmlns:a16="http://schemas.microsoft.com/office/drawing/2014/main" id="{A25DE994-7458-435B-9808-2A03924015E5}"/>
              </a:ext>
            </a:extLst>
          </p:cNvPr>
          <p:cNvSpPr txBox="1"/>
          <p:nvPr/>
        </p:nvSpPr>
        <p:spPr>
          <a:xfrm>
            <a:off x="319554" y="848881"/>
            <a:ext cx="122262" cy="246221"/>
          </a:xfrm>
          <a:prstGeom prst="rect">
            <a:avLst/>
          </a:prstGeom>
          <a:solidFill>
            <a:srgbClr val="FF7C8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211" name="TextBox 210">
            <a:extLst>
              <a:ext uri="{FF2B5EF4-FFF2-40B4-BE49-F238E27FC236}">
                <a16:creationId xmlns="" xmlns:a16="http://schemas.microsoft.com/office/drawing/2014/main" id="{E5265B01-8ADF-4BC9-BB2E-5CFC93312D40}"/>
              </a:ext>
            </a:extLst>
          </p:cNvPr>
          <p:cNvSpPr txBox="1"/>
          <p:nvPr/>
        </p:nvSpPr>
        <p:spPr>
          <a:xfrm>
            <a:off x="323908" y="1114494"/>
            <a:ext cx="117907" cy="246221"/>
          </a:xfrm>
          <a:prstGeom prst="rect">
            <a:avLst/>
          </a:prstGeom>
          <a:solidFill>
            <a:srgbClr val="FF7C8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212" name="TextBox 211">
            <a:extLst>
              <a:ext uri="{FF2B5EF4-FFF2-40B4-BE49-F238E27FC236}">
                <a16:creationId xmlns="" xmlns:a16="http://schemas.microsoft.com/office/drawing/2014/main" id="{A267BFB5-4A08-4DA8-97C7-E80E9282D4E1}"/>
              </a:ext>
            </a:extLst>
          </p:cNvPr>
          <p:cNvSpPr txBox="1"/>
          <p:nvPr/>
        </p:nvSpPr>
        <p:spPr>
          <a:xfrm>
            <a:off x="471953" y="844525"/>
            <a:ext cx="326914" cy="246221"/>
          </a:xfrm>
          <a:prstGeom prst="rect">
            <a:avLst/>
          </a:prstGeom>
          <a:solidFill>
            <a:srgbClr val="FF7C8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39</a:t>
            </a:r>
          </a:p>
        </p:txBody>
      </p:sp>
      <p:sp>
        <p:nvSpPr>
          <p:cNvPr id="214" name="TextBox 213">
            <a:extLst>
              <a:ext uri="{FF2B5EF4-FFF2-40B4-BE49-F238E27FC236}">
                <a16:creationId xmlns="" xmlns:a16="http://schemas.microsoft.com/office/drawing/2014/main" id="{A4FDD8E2-1297-4942-994D-0E52C31D9B54}"/>
              </a:ext>
            </a:extLst>
          </p:cNvPr>
          <p:cNvSpPr txBox="1"/>
          <p:nvPr/>
        </p:nvSpPr>
        <p:spPr>
          <a:xfrm>
            <a:off x="467599" y="1110137"/>
            <a:ext cx="326914" cy="246221"/>
          </a:xfrm>
          <a:prstGeom prst="rect">
            <a:avLst/>
          </a:prstGeom>
          <a:solidFill>
            <a:srgbClr val="FF7C8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16</a:t>
            </a:r>
          </a:p>
        </p:txBody>
      </p:sp>
      <p:sp>
        <p:nvSpPr>
          <p:cNvPr id="221" name="TextBox 220">
            <a:extLst>
              <a:ext uri="{FF2B5EF4-FFF2-40B4-BE49-F238E27FC236}">
                <a16:creationId xmlns="" xmlns:a16="http://schemas.microsoft.com/office/drawing/2014/main" id="{FCF7E159-58CB-4FBD-8575-E42C49AE5D55}"/>
              </a:ext>
            </a:extLst>
          </p:cNvPr>
          <p:cNvSpPr txBox="1"/>
          <p:nvPr/>
        </p:nvSpPr>
        <p:spPr>
          <a:xfrm>
            <a:off x="259881" y="620770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Aceh</a:t>
            </a:r>
          </a:p>
        </p:txBody>
      </p:sp>
      <p:cxnSp>
        <p:nvCxnSpPr>
          <p:cNvPr id="223" name="Straight Connector 222">
            <a:extLst>
              <a:ext uri="{FF2B5EF4-FFF2-40B4-BE49-F238E27FC236}">
                <a16:creationId xmlns="" xmlns:a16="http://schemas.microsoft.com/office/drawing/2014/main" id="{23C2CE25-9598-49CE-9BE7-56420293D005}"/>
              </a:ext>
            </a:extLst>
          </p:cNvPr>
          <p:cNvCxnSpPr>
            <a:cxnSpLocks/>
          </p:cNvCxnSpPr>
          <p:nvPr/>
        </p:nvCxnSpPr>
        <p:spPr>
          <a:xfrm>
            <a:off x="1046368" y="1405288"/>
            <a:ext cx="0" cy="512002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24" name="TextBox 223">
            <a:extLst>
              <a:ext uri="{FF2B5EF4-FFF2-40B4-BE49-F238E27FC236}">
                <a16:creationId xmlns="" xmlns:a16="http://schemas.microsoft.com/office/drawing/2014/main" id="{B1D09E88-A618-4A56-AE17-814778C496B7}"/>
              </a:ext>
            </a:extLst>
          </p:cNvPr>
          <p:cNvSpPr txBox="1"/>
          <p:nvPr/>
        </p:nvSpPr>
        <p:spPr>
          <a:xfrm>
            <a:off x="940398" y="852523"/>
            <a:ext cx="115587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225" name="TextBox 224">
            <a:extLst>
              <a:ext uri="{FF2B5EF4-FFF2-40B4-BE49-F238E27FC236}">
                <a16:creationId xmlns="" xmlns:a16="http://schemas.microsoft.com/office/drawing/2014/main" id="{E7A8D1B8-B6C3-4EEC-BDB7-3CB472B73BB3}"/>
              </a:ext>
            </a:extLst>
          </p:cNvPr>
          <p:cNvSpPr txBox="1"/>
          <p:nvPr/>
        </p:nvSpPr>
        <p:spPr>
          <a:xfrm>
            <a:off x="937378" y="1118136"/>
            <a:ext cx="117907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226" name="TextBox 225">
            <a:extLst>
              <a:ext uri="{FF2B5EF4-FFF2-40B4-BE49-F238E27FC236}">
                <a16:creationId xmlns="" xmlns:a16="http://schemas.microsoft.com/office/drawing/2014/main" id="{AFA1C548-3AF5-4532-A278-9CDF25DFDCB9}"/>
              </a:ext>
            </a:extLst>
          </p:cNvPr>
          <p:cNvSpPr txBox="1"/>
          <p:nvPr/>
        </p:nvSpPr>
        <p:spPr>
          <a:xfrm>
            <a:off x="1078049" y="856875"/>
            <a:ext cx="326914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55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="" xmlns:a16="http://schemas.microsoft.com/office/drawing/2014/main" id="{06C6AAE2-03BA-493C-BBB7-E7C17346BBD3}"/>
              </a:ext>
            </a:extLst>
          </p:cNvPr>
          <p:cNvSpPr txBox="1"/>
          <p:nvPr/>
        </p:nvSpPr>
        <p:spPr>
          <a:xfrm>
            <a:off x="1081069" y="1122488"/>
            <a:ext cx="326914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20</a:t>
            </a:r>
          </a:p>
        </p:txBody>
      </p:sp>
      <p:pic>
        <p:nvPicPr>
          <p:cNvPr id="230" name="Picture 229">
            <a:extLst>
              <a:ext uri="{FF2B5EF4-FFF2-40B4-BE49-F238E27FC236}">
                <a16:creationId xmlns="" xmlns:a16="http://schemas.microsoft.com/office/drawing/2014/main" id="{4BC6DBF2-1D2B-4B0C-81FF-9BD5B12888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045" y="350040"/>
            <a:ext cx="538113" cy="388219"/>
          </a:xfrm>
          <a:prstGeom prst="rect">
            <a:avLst/>
          </a:prstGeom>
        </p:spPr>
      </p:pic>
      <p:sp>
        <p:nvSpPr>
          <p:cNvPr id="232" name="TextBox 231">
            <a:extLst>
              <a:ext uri="{FF2B5EF4-FFF2-40B4-BE49-F238E27FC236}">
                <a16:creationId xmlns="" xmlns:a16="http://schemas.microsoft.com/office/drawing/2014/main" id="{0D2B1EA7-DC7D-4A2F-ACD5-F4386CA400E4}"/>
              </a:ext>
            </a:extLst>
          </p:cNvPr>
          <p:cNvSpPr txBox="1"/>
          <p:nvPr/>
        </p:nvSpPr>
        <p:spPr>
          <a:xfrm>
            <a:off x="880569" y="617777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Sumut</a:t>
            </a:r>
            <a:endParaRPr lang="en-US" sz="1100" b="1" dirty="0"/>
          </a:p>
        </p:txBody>
      </p:sp>
      <p:cxnSp>
        <p:nvCxnSpPr>
          <p:cNvPr id="233" name="Straight Connector 232">
            <a:extLst>
              <a:ext uri="{FF2B5EF4-FFF2-40B4-BE49-F238E27FC236}">
                <a16:creationId xmlns="" xmlns:a16="http://schemas.microsoft.com/office/drawing/2014/main" id="{06C7E176-E483-4E77-80FA-39191B2B2632}"/>
              </a:ext>
            </a:extLst>
          </p:cNvPr>
          <p:cNvCxnSpPr>
            <a:cxnSpLocks/>
          </p:cNvCxnSpPr>
          <p:nvPr/>
        </p:nvCxnSpPr>
        <p:spPr>
          <a:xfrm>
            <a:off x="1715582" y="1395663"/>
            <a:ext cx="0" cy="790384"/>
          </a:xfrm>
          <a:prstGeom prst="line">
            <a:avLst/>
          </a:prstGeom>
          <a:ln w="28575">
            <a:solidFill>
              <a:srgbClr val="CC66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40" name="TextBox 239">
            <a:extLst>
              <a:ext uri="{FF2B5EF4-FFF2-40B4-BE49-F238E27FC236}">
                <a16:creationId xmlns="" xmlns:a16="http://schemas.microsoft.com/office/drawing/2014/main" id="{6A74C684-088B-46B3-A157-CD72EC6F5896}"/>
              </a:ext>
            </a:extLst>
          </p:cNvPr>
          <p:cNvSpPr txBox="1"/>
          <p:nvPr/>
        </p:nvSpPr>
        <p:spPr>
          <a:xfrm>
            <a:off x="1573363" y="847192"/>
            <a:ext cx="115587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242" name="TextBox 241">
            <a:extLst>
              <a:ext uri="{FF2B5EF4-FFF2-40B4-BE49-F238E27FC236}">
                <a16:creationId xmlns="" xmlns:a16="http://schemas.microsoft.com/office/drawing/2014/main" id="{3465F53D-1212-4D64-9926-5E30A4036151}"/>
              </a:ext>
            </a:extLst>
          </p:cNvPr>
          <p:cNvSpPr txBox="1"/>
          <p:nvPr/>
        </p:nvSpPr>
        <p:spPr>
          <a:xfrm>
            <a:off x="1570343" y="1112805"/>
            <a:ext cx="117907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248" name="TextBox 247">
            <a:extLst>
              <a:ext uri="{FF2B5EF4-FFF2-40B4-BE49-F238E27FC236}">
                <a16:creationId xmlns="" xmlns:a16="http://schemas.microsoft.com/office/drawing/2014/main" id="{815AEB8C-679B-4C0D-A428-A8B494200640}"/>
              </a:ext>
            </a:extLst>
          </p:cNvPr>
          <p:cNvSpPr txBox="1"/>
          <p:nvPr/>
        </p:nvSpPr>
        <p:spPr>
          <a:xfrm>
            <a:off x="1711014" y="851544"/>
            <a:ext cx="326914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19</a:t>
            </a:r>
          </a:p>
        </p:txBody>
      </p:sp>
      <p:sp>
        <p:nvSpPr>
          <p:cNvPr id="249" name="TextBox 248">
            <a:extLst>
              <a:ext uri="{FF2B5EF4-FFF2-40B4-BE49-F238E27FC236}">
                <a16:creationId xmlns="" xmlns:a16="http://schemas.microsoft.com/office/drawing/2014/main" id="{1314137B-13E7-466E-A9D0-E54D056D02C2}"/>
              </a:ext>
            </a:extLst>
          </p:cNvPr>
          <p:cNvSpPr txBox="1"/>
          <p:nvPr/>
        </p:nvSpPr>
        <p:spPr>
          <a:xfrm>
            <a:off x="1714034" y="1117157"/>
            <a:ext cx="326914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6</a:t>
            </a:r>
          </a:p>
        </p:txBody>
      </p:sp>
      <p:sp>
        <p:nvSpPr>
          <p:cNvPr id="250" name="TextBox 249">
            <a:extLst>
              <a:ext uri="{FF2B5EF4-FFF2-40B4-BE49-F238E27FC236}">
                <a16:creationId xmlns="" xmlns:a16="http://schemas.microsoft.com/office/drawing/2014/main" id="{F9608E9C-E0B9-4980-AE98-BD821AFBCF91}"/>
              </a:ext>
            </a:extLst>
          </p:cNvPr>
          <p:cNvSpPr txBox="1"/>
          <p:nvPr/>
        </p:nvSpPr>
        <p:spPr>
          <a:xfrm>
            <a:off x="1518433" y="627597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Riau</a:t>
            </a:r>
          </a:p>
        </p:txBody>
      </p:sp>
      <p:pic>
        <p:nvPicPr>
          <p:cNvPr id="254" name="Picture 253">
            <a:extLst>
              <a:ext uri="{FF2B5EF4-FFF2-40B4-BE49-F238E27FC236}">
                <a16:creationId xmlns="" xmlns:a16="http://schemas.microsoft.com/office/drawing/2014/main" id="{315B3F1A-CCC3-4046-878C-E94DEC99BBF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209" y="348436"/>
            <a:ext cx="538113" cy="388219"/>
          </a:xfrm>
          <a:prstGeom prst="rect">
            <a:avLst/>
          </a:prstGeom>
        </p:spPr>
      </p:pic>
      <p:cxnSp>
        <p:nvCxnSpPr>
          <p:cNvPr id="255" name="Straight Connector 254">
            <a:extLst>
              <a:ext uri="{FF2B5EF4-FFF2-40B4-BE49-F238E27FC236}">
                <a16:creationId xmlns="" xmlns:a16="http://schemas.microsoft.com/office/drawing/2014/main" id="{17283F86-B227-40ED-A341-22AC4C8028EC}"/>
              </a:ext>
            </a:extLst>
          </p:cNvPr>
          <p:cNvCxnSpPr>
            <a:cxnSpLocks/>
          </p:cNvCxnSpPr>
          <p:nvPr/>
        </p:nvCxnSpPr>
        <p:spPr>
          <a:xfrm>
            <a:off x="2279230" y="1405288"/>
            <a:ext cx="0" cy="1361665"/>
          </a:xfrm>
          <a:prstGeom prst="line">
            <a:avLst/>
          </a:prstGeom>
          <a:ln w="28575">
            <a:solidFill>
              <a:schemeClr val="accent5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6" name="TextBox 255">
            <a:extLst>
              <a:ext uri="{FF2B5EF4-FFF2-40B4-BE49-F238E27FC236}">
                <a16:creationId xmlns="" xmlns:a16="http://schemas.microsoft.com/office/drawing/2014/main" id="{89B2BA3C-9438-4E5A-859C-965EFBED9DD6}"/>
              </a:ext>
            </a:extLst>
          </p:cNvPr>
          <p:cNvSpPr txBox="1"/>
          <p:nvPr/>
        </p:nvSpPr>
        <p:spPr>
          <a:xfrm>
            <a:off x="2185136" y="842483"/>
            <a:ext cx="115587" cy="246221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257" name="TextBox 256">
            <a:extLst>
              <a:ext uri="{FF2B5EF4-FFF2-40B4-BE49-F238E27FC236}">
                <a16:creationId xmlns="" xmlns:a16="http://schemas.microsoft.com/office/drawing/2014/main" id="{E025ABCF-7EFC-4F25-B99E-6D10274418A0}"/>
              </a:ext>
            </a:extLst>
          </p:cNvPr>
          <p:cNvSpPr txBox="1"/>
          <p:nvPr/>
        </p:nvSpPr>
        <p:spPr>
          <a:xfrm>
            <a:off x="2182116" y="1108096"/>
            <a:ext cx="117907" cy="246221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258" name="TextBox 257">
            <a:extLst>
              <a:ext uri="{FF2B5EF4-FFF2-40B4-BE49-F238E27FC236}">
                <a16:creationId xmlns="" xmlns:a16="http://schemas.microsoft.com/office/drawing/2014/main" id="{9C502484-0956-4AFE-98F5-E8A2C2475109}"/>
              </a:ext>
            </a:extLst>
          </p:cNvPr>
          <p:cNvSpPr txBox="1"/>
          <p:nvPr/>
        </p:nvSpPr>
        <p:spPr>
          <a:xfrm>
            <a:off x="2322787" y="846835"/>
            <a:ext cx="326914" cy="246221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17</a:t>
            </a:r>
          </a:p>
        </p:txBody>
      </p:sp>
      <p:sp>
        <p:nvSpPr>
          <p:cNvPr id="265" name="TextBox 264">
            <a:extLst>
              <a:ext uri="{FF2B5EF4-FFF2-40B4-BE49-F238E27FC236}">
                <a16:creationId xmlns="" xmlns:a16="http://schemas.microsoft.com/office/drawing/2014/main" id="{013C0599-5479-4406-B199-90A83ABD2DD1}"/>
              </a:ext>
            </a:extLst>
          </p:cNvPr>
          <p:cNvSpPr txBox="1"/>
          <p:nvPr/>
        </p:nvSpPr>
        <p:spPr>
          <a:xfrm>
            <a:off x="2325807" y="1112448"/>
            <a:ext cx="321140" cy="246221"/>
          </a:xfrm>
          <a:prstGeom prst="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10</a:t>
            </a:r>
          </a:p>
        </p:txBody>
      </p:sp>
      <p:pic>
        <p:nvPicPr>
          <p:cNvPr id="267" name="Picture 266">
            <a:extLst>
              <a:ext uri="{FF2B5EF4-FFF2-40B4-BE49-F238E27FC236}">
                <a16:creationId xmlns="" xmlns:a16="http://schemas.microsoft.com/office/drawing/2014/main" id="{FE6CA68E-80D5-4CFB-A498-7D926FD536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996" y="356457"/>
            <a:ext cx="538113" cy="388219"/>
          </a:xfrm>
          <a:prstGeom prst="rect">
            <a:avLst/>
          </a:prstGeom>
        </p:spPr>
      </p:pic>
      <p:sp>
        <p:nvSpPr>
          <p:cNvPr id="269" name="TextBox 268">
            <a:extLst>
              <a:ext uri="{FF2B5EF4-FFF2-40B4-BE49-F238E27FC236}">
                <a16:creationId xmlns="" xmlns:a16="http://schemas.microsoft.com/office/drawing/2014/main" id="{40A7FB47-3FC1-4EB8-9201-8086C0B0B306}"/>
              </a:ext>
            </a:extLst>
          </p:cNvPr>
          <p:cNvSpPr txBox="1"/>
          <p:nvPr/>
        </p:nvSpPr>
        <p:spPr>
          <a:xfrm>
            <a:off x="2118097" y="628165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Jambi</a:t>
            </a:r>
          </a:p>
        </p:txBody>
      </p:sp>
      <p:pic>
        <p:nvPicPr>
          <p:cNvPr id="275" name="Picture 274">
            <a:extLst>
              <a:ext uri="{FF2B5EF4-FFF2-40B4-BE49-F238E27FC236}">
                <a16:creationId xmlns="" xmlns:a16="http://schemas.microsoft.com/office/drawing/2014/main" id="{179164EB-7ABE-4237-BB11-41A3746DEBB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8481" y="343497"/>
            <a:ext cx="538113" cy="388219"/>
          </a:xfrm>
          <a:prstGeom prst="rect">
            <a:avLst/>
          </a:prstGeom>
        </p:spPr>
      </p:pic>
      <p:sp>
        <p:nvSpPr>
          <p:cNvPr id="276" name="TextBox 275">
            <a:extLst>
              <a:ext uri="{FF2B5EF4-FFF2-40B4-BE49-F238E27FC236}">
                <a16:creationId xmlns="" xmlns:a16="http://schemas.microsoft.com/office/drawing/2014/main" id="{AE1450E1-CED8-429D-A007-DFB49F5D9438}"/>
              </a:ext>
            </a:extLst>
          </p:cNvPr>
          <p:cNvSpPr txBox="1"/>
          <p:nvPr/>
        </p:nvSpPr>
        <p:spPr>
          <a:xfrm>
            <a:off x="3358565" y="853737"/>
            <a:ext cx="115587" cy="246221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277" name="TextBox 276">
            <a:extLst>
              <a:ext uri="{FF2B5EF4-FFF2-40B4-BE49-F238E27FC236}">
                <a16:creationId xmlns="" xmlns:a16="http://schemas.microsoft.com/office/drawing/2014/main" id="{030807C0-E02C-4998-B008-F8456321D242}"/>
              </a:ext>
            </a:extLst>
          </p:cNvPr>
          <p:cNvSpPr txBox="1"/>
          <p:nvPr/>
        </p:nvSpPr>
        <p:spPr>
          <a:xfrm>
            <a:off x="3355545" y="1119350"/>
            <a:ext cx="117907" cy="246221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278" name="TextBox 277">
            <a:extLst>
              <a:ext uri="{FF2B5EF4-FFF2-40B4-BE49-F238E27FC236}">
                <a16:creationId xmlns="" xmlns:a16="http://schemas.microsoft.com/office/drawing/2014/main" id="{35E983BD-509B-4F33-B9D3-B21198B6E29F}"/>
              </a:ext>
            </a:extLst>
          </p:cNvPr>
          <p:cNvSpPr txBox="1"/>
          <p:nvPr/>
        </p:nvSpPr>
        <p:spPr>
          <a:xfrm>
            <a:off x="3496216" y="858089"/>
            <a:ext cx="326914" cy="246221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34</a:t>
            </a:r>
          </a:p>
        </p:txBody>
      </p:sp>
      <p:sp>
        <p:nvSpPr>
          <p:cNvPr id="279" name="TextBox 278">
            <a:extLst>
              <a:ext uri="{FF2B5EF4-FFF2-40B4-BE49-F238E27FC236}">
                <a16:creationId xmlns="" xmlns:a16="http://schemas.microsoft.com/office/drawing/2014/main" id="{81DBDCB7-C4A2-4DFD-8E32-9428D848AA8D}"/>
              </a:ext>
            </a:extLst>
          </p:cNvPr>
          <p:cNvSpPr txBox="1"/>
          <p:nvPr/>
        </p:nvSpPr>
        <p:spPr>
          <a:xfrm>
            <a:off x="3499236" y="1123702"/>
            <a:ext cx="321995" cy="246221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7</a:t>
            </a:r>
          </a:p>
        </p:txBody>
      </p:sp>
      <p:sp>
        <p:nvSpPr>
          <p:cNvPr id="280" name="TextBox 279">
            <a:extLst>
              <a:ext uri="{FF2B5EF4-FFF2-40B4-BE49-F238E27FC236}">
                <a16:creationId xmlns="" xmlns:a16="http://schemas.microsoft.com/office/drawing/2014/main" id="{B089E18D-A2C1-4355-86F8-73B71B55B0FC}"/>
              </a:ext>
            </a:extLst>
          </p:cNvPr>
          <p:cNvSpPr txBox="1"/>
          <p:nvPr/>
        </p:nvSpPr>
        <p:spPr>
          <a:xfrm>
            <a:off x="3215068" y="608449"/>
            <a:ext cx="70746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Sumsel</a:t>
            </a:r>
            <a:endParaRPr lang="en-US" sz="1100" b="1" dirty="0"/>
          </a:p>
        </p:txBody>
      </p:sp>
      <p:cxnSp>
        <p:nvCxnSpPr>
          <p:cNvPr id="294" name="Straight Connector 293">
            <a:extLst>
              <a:ext uri="{FF2B5EF4-FFF2-40B4-BE49-F238E27FC236}">
                <a16:creationId xmlns="" xmlns:a16="http://schemas.microsoft.com/office/drawing/2014/main" id="{D4EFCB39-DF42-49CD-9649-094C458C7F0C}"/>
              </a:ext>
            </a:extLst>
          </p:cNvPr>
          <p:cNvCxnSpPr>
            <a:cxnSpLocks/>
          </p:cNvCxnSpPr>
          <p:nvPr/>
        </p:nvCxnSpPr>
        <p:spPr>
          <a:xfrm>
            <a:off x="2918198" y="1424539"/>
            <a:ext cx="0" cy="1023693"/>
          </a:xfrm>
          <a:prstGeom prst="line">
            <a:avLst/>
          </a:prstGeom>
          <a:ln w="28575">
            <a:solidFill>
              <a:srgbClr val="00B0F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301" name="Picture 300">
            <a:extLst>
              <a:ext uri="{FF2B5EF4-FFF2-40B4-BE49-F238E27FC236}">
                <a16:creationId xmlns="" xmlns:a16="http://schemas.microsoft.com/office/drawing/2014/main" id="{FEB33988-94C5-4237-B1F1-761E42AE5EF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470" y="345543"/>
            <a:ext cx="538113" cy="388219"/>
          </a:xfrm>
          <a:prstGeom prst="rect">
            <a:avLst/>
          </a:prstGeom>
        </p:spPr>
      </p:pic>
      <p:sp>
        <p:nvSpPr>
          <p:cNvPr id="303" name="TextBox 302">
            <a:extLst>
              <a:ext uri="{FF2B5EF4-FFF2-40B4-BE49-F238E27FC236}">
                <a16:creationId xmlns="" xmlns:a16="http://schemas.microsoft.com/office/drawing/2014/main" id="{24F745F1-F4B7-4816-8310-0B80E574FCCE}"/>
              </a:ext>
            </a:extLst>
          </p:cNvPr>
          <p:cNvSpPr txBox="1"/>
          <p:nvPr/>
        </p:nvSpPr>
        <p:spPr>
          <a:xfrm>
            <a:off x="2790309" y="849884"/>
            <a:ext cx="115587" cy="246221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304" name="TextBox 303">
            <a:extLst>
              <a:ext uri="{FF2B5EF4-FFF2-40B4-BE49-F238E27FC236}">
                <a16:creationId xmlns="" xmlns:a16="http://schemas.microsoft.com/office/drawing/2014/main" id="{85D697C0-7CE5-468A-A3C5-029C029F52D3}"/>
              </a:ext>
            </a:extLst>
          </p:cNvPr>
          <p:cNvSpPr txBox="1"/>
          <p:nvPr/>
        </p:nvSpPr>
        <p:spPr>
          <a:xfrm>
            <a:off x="2787289" y="1115497"/>
            <a:ext cx="117907" cy="246221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305" name="TextBox 304">
            <a:extLst>
              <a:ext uri="{FF2B5EF4-FFF2-40B4-BE49-F238E27FC236}">
                <a16:creationId xmlns="" xmlns:a16="http://schemas.microsoft.com/office/drawing/2014/main" id="{F04C7127-0F0E-4544-9BB8-03876B8BB3B7}"/>
              </a:ext>
            </a:extLst>
          </p:cNvPr>
          <p:cNvSpPr txBox="1"/>
          <p:nvPr/>
        </p:nvSpPr>
        <p:spPr>
          <a:xfrm>
            <a:off x="2927960" y="846862"/>
            <a:ext cx="326914" cy="246221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</a:t>
            </a:r>
          </a:p>
        </p:txBody>
      </p:sp>
      <p:sp>
        <p:nvSpPr>
          <p:cNvPr id="306" name="TextBox 305">
            <a:extLst>
              <a:ext uri="{FF2B5EF4-FFF2-40B4-BE49-F238E27FC236}">
                <a16:creationId xmlns="" xmlns:a16="http://schemas.microsoft.com/office/drawing/2014/main" id="{061184A3-A7C3-46ED-A9E8-FEEE0CB653E6}"/>
              </a:ext>
            </a:extLst>
          </p:cNvPr>
          <p:cNvSpPr txBox="1"/>
          <p:nvPr/>
        </p:nvSpPr>
        <p:spPr>
          <a:xfrm>
            <a:off x="2930980" y="1112475"/>
            <a:ext cx="326914" cy="246221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-</a:t>
            </a:r>
          </a:p>
        </p:txBody>
      </p:sp>
      <p:sp>
        <p:nvSpPr>
          <p:cNvPr id="307" name="TextBox 306">
            <a:extLst>
              <a:ext uri="{FF2B5EF4-FFF2-40B4-BE49-F238E27FC236}">
                <a16:creationId xmlns="" xmlns:a16="http://schemas.microsoft.com/office/drawing/2014/main" id="{C2C1FEBB-2765-4600-BC66-80514895E5D1}"/>
              </a:ext>
            </a:extLst>
          </p:cNvPr>
          <p:cNvSpPr txBox="1"/>
          <p:nvPr/>
        </p:nvSpPr>
        <p:spPr>
          <a:xfrm>
            <a:off x="2519332" y="644854"/>
            <a:ext cx="96501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/>
              <a:t>Kep</a:t>
            </a:r>
            <a:r>
              <a:rPr lang="en-US" sz="900" b="1" dirty="0"/>
              <a:t>. Riau</a:t>
            </a:r>
          </a:p>
        </p:txBody>
      </p:sp>
      <p:cxnSp>
        <p:nvCxnSpPr>
          <p:cNvPr id="308" name="Straight Connector 307">
            <a:extLst>
              <a:ext uri="{FF2B5EF4-FFF2-40B4-BE49-F238E27FC236}">
                <a16:creationId xmlns="" xmlns:a16="http://schemas.microsoft.com/office/drawing/2014/main" id="{FCFB33F2-0E5F-4732-9987-22BE6AEAABDD}"/>
              </a:ext>
            </a:extLst>
          </p:cNvPr>
          <p:cNvCxnSpPr>
            <a:cxnSpLocks/>
          </p:cNvCxnSpPr>
          <p:nvPr/>
        </p:nvCxnSpPr>
        <p:spPr>
          <a:xfrm>
            <a:off x="3524330" y="1406064"/>
            <a:ext cx="0" cy="1240883"/>
          </a:xfrm>
          <a:prstGeom prst="line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1" name="Straight Connector 310">
            <a:extLst>
              <a:ext uri="{FF2B5EF4-FFF2-40B4-BE49-F238E27FC236}">
                <a16:creationId xmlns="" xmlns:a16="http://schemas.microsoft.com/office/drawing/2014/main" id="{42A8312A-28B1-4DF4-B028-0044ED14A46C}"/>
              </a:ext>
            </a:extLst>
          </p:cNvPr>
          <p:cNvCxnSpPr>
            <a:cxnSpLocks/>
          </p:cNvCxnSpPr>
          <p:nvPr/>
        </p:nvCxnSpPr>
        <p:spPr>
          <a:xfrm>
            <a:off x="4119648" y="1376982"/>
            <a:ext cx="0" cy="673199"/>
          </a:xfrm>
          <a:prstGeom prst="line">
            <a:avLst/>
          </a:prstGeom>
          <a:ln w="28575">
            <a:solidFill>
              <a:srgbClr val="00B05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2" name="TextBox 311">
            <a:extLst>
              <a:ext uri="{FF2B5EF4-FFF2-40B4-BE49-F238E27FC236}">
                <a16:creationId xmlns="" xmlns:a16="http://schemas.microsoft.com/office/drawing/2014/main" id="{A9879CB6-FA99-4DFF-957C-AB1C64B7EB1D}"/>
              </a:ext>
            </a:extLst>
          </p:cNvPr>
          <p:cNvSpPr txBox="1"/>
          <p:nvPr/>
        </p:nvSpPr>
        <p:spPr>
          <a:xfrm>
            <a:off x="3975176" y="842690"/>
            <a:ext cx="115587" cy="246221"/>
          </a:xfrm>
          <a:prstGeom prst="rect">
            <a:avLst/>
          </a:prstGeom>
          <a:solidFill>
            <a:srgbClr val="3399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313" name="TextBox 312">
            <a:extLst>
              <a:ext uri="{FF2B5EF4-FFF2-40B4-BE49-F238E27FC236}">
                <a16:creationId xmlns="" xmlns:a16="http://schemas.microsoft.com/office/drawing/2014/main" id="{64C4D150-7BA8-4078-91AE-837140BFBECE}"/>
              </a:ext>
            </a:extLst>
          </p:cNvPr>
          <p:cNvSpPr txBox="1"/>
          <p:nvPr/>
        </p:nvSpPr>
        <p:spPr>
          <a:xfrm>
            <a:off x="3972156" y="1108303"/>
            <a:ext cx="117907" cy="246221"/>
          </a:xfrm>
          <a:prstGeom prst="rect">
            <a:avLst/>
          </a:prstGeom>
          <a:solidFill>
            <a:srgbClr val="3399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314" name="TextBox 313">
            <a:extLst>
              <a:ext uri="{FF2B5EF4-FFF2-40B4-BE49-F238E27FC236}">
                <a16:creationId xmlns="" xmlns:a16="http://schemas.microsoft.com/office/drawing/2014/main" id="{55502E2A-1D40-424B-8E47-67433595AD56}"/>
              </a:ext>
            </a:extLst>
          </p:cNvPr>
          <p:cNvSpPr txBox="1"/>
          <p:nvPr/>
        </p:nvSpPr>
        <p:spPr>
          <a:xfrm>
            <a:off x="4112827" y="839668"/>
            <a:ext cx="326914" cy="246221"/>
          </a:xfrm>
          <a:prstGeom prst="rect">
            <a:avLst/>
          </a:prstGeom>
          <a:solidFill>
            <a:srgbClr val="3399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6</a:t>
            </a:r>
          </a:p>
        </p:txBody>
      </p:sp>
      <p:sp>
        <p:nvSpPr>
          <p:cNvPr id="315" name="TextBox 314">
            <a:extLst>
              <a:ext uri="{FF2B5EF4-FFF2-40B4-BE49-F238E27FC236}">
                <a16:creationId xmlns="" xmlns:a16="http://schemas.microsoft.com/office/drawing/2014/main" id="{67E9B9EA-B08E-413F-99FF-1797B4571345}"/>
              </a:ext>
            </a:extLst>
          </p:cNvPr>
          <p:cNvSpPr txBox="1"/>
          <p:nvPr/>
        </p:nvSpPr>
        <p:spPr>
          <a:xfrm>
            <a:off x="4115847" y="1105281"/>
            <a:ext cx="321400" cy="246221"/>
          </a:xfrm>
          <a:prstGeom prst="rect">
            <a:avLst/>
          </a:prstGeom>
          <a:solidFill>
            <a:srgbClr val="3399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4</a:t>
            </a:r>
          </a:p>
        </p:txBody>
      </p:sp>
      <p:cxnSp>
        <p:nvCxnSpPr>
          <p:cNvPr id="316" name="Straight Connector 315">
            <a:extLst>
              <a:ext uri="{FF2B5EF4-FFF2-40B4-BE49-F238E27FC236}">
                <a16:creationId xmlns="" xmlns:a16="http://schemas.microsoft.com/office/drawing/2014/main" id="{41AFF141-587E-4AA0-AFC2-89A4EA38A729}"/>
              </a:ext>
            </a:extLst>
          </p:cNvPr>
          <p:cNvCxnSpPr>
            <a:cxnSpLocks/>
          </p:cNvCxnSpPr>
          <p:nvPr/>
        </p:nvCxnSpPr>
        <p:spPr>
          <a:xfrm flipH="1">
            <a:off x="3657600" y="2038952"/>
            <a:ext cx="442762" cy="0"/>
          </a:xfrm>
          <a:prstGeom prst="line">
            <a:avLst/>
          </a:prstGeom>
          <a:ln w="28575">
            <a:solidFill>
              <a:srgbClr val="00B05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7" name="Straight Connector 316">
            <a:extLst>
              <a:ext uri="{FF2B5EF4-FFF2-40B4-BE49-F238E27FC236}">
                <a16:creationId xmlns="" xmlns:a16="http://schemas.microsoft.com/office/drawing/2014/main" id="{D6FFC034-0500-462C-9446-EA8B00FAC6EE}"/>
              </a:ext>
            </a:extLst>
          </p:cNvPr>
          <p:cNvCxnSpPr>
            <a:cxnSpLocks/>
          </p:cNvCxnSpPr>
          <p:nvPr/>
        </p:nvCxnSpPr>
        <p:spPr>
          <a:xfrm>
            <a:off x="3646405" y="2049146"/>
            <a:ext cx="0" cy="771056"/>
          </a:xfrm>
          <a:prstGeom prst="line">
            <a:avLst/>
          </a:prstGeom>
          <a:ln w="28575">
            <a:solidFill>
              <a:srgbClr val="00B05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19" name="TextBox 318">
            <a:extLst>
              <a:ext uri="{FF2B5EF4-FFF2-40B4-BE49-F238E27FC236}">
                <a16:creationId xmlns="" xmlns:a16="http://schemas.microsoft.com/office/drawing/2014/main" id="{F817F02F-4FF1-400C-BF3C-03E4E7CC4B02}"/>
              </a:ext>
            </a:extLst>
          </p:cNvPr>
          <p:cNvSpPr txBox="1"/>
          <p:nvPr/>
        </p:nvSpPr>
        <p:spPr>
          <a:xfrm>
            <a:off x="3735868" y="638438"/>
            <a:ext cx="9304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/>
              <a:t>Kep</a:t>
            </a:r>
            <a:r>
              <a:rPr lang="en-US" sz="900" b="1" dirty="0"/>
              <a:t>. Babel</a:t>
            </a:r>
          </a:p>
        </p:txBody>
      </p:sp>
      <p:pic>
        <p:nvPicPr>
          <p:cNvPr id="320" name="Picture 319">
            <a:extLst>
              <a:ext uri="{FF2B5EF4-FFF2-40B4-BE49-F238E27FC236}">
                <a16:creationId xmlns="" xmlns:a16="http://schemas.microsoft.com/office/drawing/2014/main" id="{0B7CBB0B-56C8-4199-9EEB-60443751F82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769" y="341893"/>
            <a:ext cx="538113" cy="388219"/>
          </a:xfrm>
          <a:prstGeom prst="rect">
            <a:avLst/>
          </a:prstGeom>
        </p:spPr>
      </p:pic>
      <p:cxnSp>
        <p:nvCxnSpPr>
          <p:cNvPr id="321" name="Straight Connector 320">
            <a:extLst>
              <a:ext uri="{FF2B5EF4-FFF2-40B4-BE49-F238E27FC236}">
                <a16:creationId xmlns="" xmlns:a16="http://schemas.microsoft.com/office/drawing/2014/main" id="{10420AC7-6AF3-4999-B380-F5BAE70F42B0}"/>
              </a:ext>
            </a:extLst>
          </p:cNvPr>
          <p:cNvCxnSpPr>
            <a:cxnSpLocks/>
          </p:cNvCxnSpPr>
          <p:nvPr/>
        </p:nvCxnSpPr>
        <p:spPr>
          <a:xfrm>
            <a:off x="4695560" y="1395663"/>
            <a:ext cx="0" cy="893545"/>
          </a:xfrm>
          <a:prstGeom prst="line">
            <a:avLst/>
          </a:prstGeom>
          <a:ln w="28575">
            <a:solidFill>
              <a:schemeClr val="accent2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22" name="TextBox 321">
            <a:extLst>
              <a:ext uri="{FF2B5EF4-FFF2-40B4-BE49-F238E27FC236}">
                <a16:creationId xmlns="" xmlns:a16="http://schemas.microsoft.com/office/drawing/2014/main" id="{0D2A55D1-F181-47CE-99A2-7F421F27983F}"/>
              </a:ext>
            </a:extLst>
          </p:cNvPr>
          <p:cNvSpPr txBox="1"/>
          <p:nvPr/>
        </p:nvSpPr>
        <p:spPr>
          <a:xfrm>
            <a:off x="4589588" y="831461"/>
            <a:ext cx="115587" cy="246221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323" name="TextBox 322">
            <a:extLst>
              <a:ext uri="{FF2B5EF4-FFF2-40B4-BE49-F238E27FC236}">
                <a16:creationId xmlns="" xmlns:a16="http://schemas.microsoft.com/office/drawing/2014/main" id="{B61EAD2F-EF95-4D6B-941B-C0AA1B5CE9E8}"/>
              </a:ext>
            </a:extLst>
          </p:cNvPr>
          <p:cNvSpPr txBox="1"/>
          <p:nvPr/>
        </p:nvSpPr>
        <p:spPr>
          <a:xfrm>
            <a:off x="4586568" y="1097074"/>
            <a:ext cx="117907" cy="246221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324" name="TextBox 323">
            <a:extLst>
              <a:ext uri="{FF2B5EF4-FFF2-40B4-BE49-F238E27FC236}">
                <a16:creationId xmlns="" xmlns:a16="http://schemas.microsoft.com/office/drawing/2014/main" id="{7D033137-71D1-464A-A1AD-1D87CB2299BF}"/>
              </a:ext>
            </a:extLst>
          </p:cNvPr>
          <p:cNvSpPr txBox="1"/>
          <p:nvPr/>
        </p:nvSpPr>
        <p:spPr>
          <a:xfrm>
            <a:off x="4727239" y="828439"/>
            <a:ext cx="326914" cy="246221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25</a:t>
            </a:r>
          </a:p>
        </p:txBody>
      </p:sp>
      <p:sp>
        <p:nvSpPr>
          <p:cNvPr id="325" name="TextBox 324">
            <a:extLst>
              <a:ext uri="{FF2B5EF4-FFF2-40B4-BE49-F238E27FC236}">
                <a16:creationId xmlns="" xmlns:a16="http://schemas.microsoft.com/office/drawing/2014/main" id="{D33F02DD-9991-4659-9892-E4903D90F047}"/>
              </a:ext>
            </a:extLst>
          </p:cNvPr>
          <p:cNvSpPr txBox="1"/>
          <p:nvPr/>
        </p:nvSpPr>
        <p:spPr>
          <a:xfrm>
            <a:off x="4730259" y="1094052"/>
            <a:ext cx="321400" cy="246221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9</a:t>
            </a:r>
          </a:p>
        </p:txBody>
      </p:sp>
      <p:pic>
        <p:nvPicPr>
          <p:cNvPr id="326" name="Picture 325">
            <a:extLst>
              <a:ext uri="{FF2B5EF4-FFF2-40B4-BE49-F238E27FC236}">
                <a16:creationId xmlns="" xmlns:a16="http://schemas.microsoft.com/office/drawing/2014/main" id="{5A2FE352-20E4-4ADF-A4B5-1AF47986684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6933" y="340288"/>
            <a:ext cx="538113" cy="388219"/>
          </a:xfrm>
          <a:prstGeom prst="rect">
            <a:avLst/>
          </a:prstGeom>
        </p:spPr>
      </p:pic>
      <p:cxnSp>
        <p:nvCxnSpPr>
          <p:cNvPr id="327" name="Straight Connector 326">
            <a:extLst>
              <a:ext uri="{FF2B5EF4-FFF2-40B4-BE49-F238E27FC236}">
                <a16:creationId xmlns="" xmlns:a16="http://schemas.microsoft.com/office/drawing/2014/main" id="{0807292D-B271-4388-8E18-D1F31EEEE89B}"/>
              </a:ext>
            </a:extLst>
          </p:cNvPr>
          <p:cNvCxnSpPr>
            <a:cxnSpLocks/>
          </p:cNvCxnSpPr>
          <p:nvPr/>
        </p:nvCxnSpPr>
        <p:spPr>
          <a:xfrm>
            <a:off x="5232970" y="1405288"/>
            <a:ext cx="0" cy="1036320"/>
          </a:xfrm>
          <a:prstGeom prst="line">
            <a:avLst/>
          </a:prstGeom>
          <a:ln w="28575">
            <a:solidFill>
              <a:srgbClr val="FF99CC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28" name="TextBox 327">
            <a:extLst>
              <a:ext uri="{FF2B5EF4-FFF2-40B4-BE49-F238E27FC236}">
                <a16:creationId xmlns="" xmlns:a16="http://schemas.microsoft.com/office/drawing/2014/main" id="{693C8110-9417-4D9B-8477-247DE49F348F}"/>
              </a:ext>
            </a:extLst>
          </p:cNvPr>
          <p:cNvSpPr txBox="1"/>
          <p:nvPr/>
        </p:nvSpPr>
        <p:spPr>
          <a:xfrm>
            <a:off x="5184750" y="829857"/>
            <a:ext cx="115587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329" name="TextBox 328">
            <a:extLst>
              <a:ext uri="{FF2B5EF4-FFF2-40B4-BE49-F238E27FC236}">
                <a16:creationId xmlns="" xmlns:a16="http://schemas.microsoft.com/office/drawing/2014/main" id="{77854E80-9F81-4E57-8703-099BCBEF429C}"/>
              </a:ext>
            </a:extLst>
          </p:cNvPr>
          <p:cNvSpPr txBox="1"/>
          <p:nvPr/>
        </p:nvSpPr>
        <p:spPr>
          <a:xfrm>
            <a:off x="5181730" y="1095470"/>
            <a:ext cx="117907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330" name="TextBox 329">
            <a:extLst>
              <a:ext uri="{FF2B5EF4-FFF2-40B4-BE49-F238E27FC236}">
                <a16:creationId xmlns="" xmlns:a16="http://schemas.microsoft.com/office/drawing/2014/main" id="{FD60AC40-280B-4DC4-B11B-9CD4999625AE}"/>
              </a:ext>
            </a:extLst>
          </p:cNvPr>
          <p:cNvSpPr txBox="1"/>
          <p:nvPr/>
        </p:nvSpPr>
        <p:spPr>
          <a:xfrm>
            <a:off x="5322401" y="826835"/>
            <a:ext cx="326914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23</a:t>
            </a:r>
          </a:p>
        </p:txBody>
      </p:sp>
      <p:sp>
        <p:nvSpPr>
          <p:cNvPr id="331" name="TextBox 330">
            <a:extLst>
              <a:ext uri="{FF2B5EF4-FFF2-40B4-BE49-F238E27FC236}">
                <a16:creationId xmlns="" xmlns:a16="http://schemas.microsoft.com/office/drawing/2014/main" id="{A2BE6DD6-DDC4-498C-B01C-820AF78316DE}"/>
              </a:ext>
            </a:extLst>
          </p:cNvPr>
          <p:cNvSpPr txBox="1"/>
          <p:nvPr/>
        </p:nvSpPr>
        <p:spPr>
          <a:xfrm>
            <a:off x="5325421" y="1092448"/>
            <a:ext cx="321400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16</a:t>
            </a:r>
          </a:p>
        </p:txBody>
      </p:sp>
      <p:pic>
        <p:nvPicPr>
          <p:cNvPr id="332" name="Picture 331">
            <a:extLst>
              <a:ext uri="{FF2B5EF4-FFF2-40B4-BE49-F238E27FC236}">
                <a16:creationId xmlns="" xmlns:a16="http://schemas.microsoft.com/office/drawing/2014/main" id="{7E2D26BD-65AF-4301-B5B2-9490366AD6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1720" y="348309"/>
            <a:ext cx="538113" cy="388219"/>
          </a:xfrm>
          <a:prstGeom prst="rect">
            <a:avLst/>
          </a:prstGeom>
        </p:spPr>
      </p:pic>
      <p:cxnSp>
        <p:nvCxnSpPr>
          <p:cNvPr id="333" name="Straight Connector 332">
            <a:extLst>
              <a:ext uri="{FF2B5EF4-FFF2-40B4-BE49-F238E27FC236}">
                <a16:creationId xmlns="" xmlns:a16="http://schemas.microsoft.com/office/drawing/2014/main" id="{B353A987-4CEA-4961-A266-65661EF57966}"/>
              </a:ext>
            </a:extLst>
          </p:cNvPr>
          <p:cNvCxnSpPr>
            <a:cxnSpLocks/>
          </p:cNvCxnSpPr>
          <p:nvPr/>
        </p:nvCxnSpPr>
        <p:spPr>
          <a:xfrm>
            <a:off x="5500873" y="1549667"/>
            <a:ext cx="0" cy="1265722"/>
          </a:xfrm>
          <a:prstGeom prst="line">
            <a:avLst/>
          </a:prstGeom>
          <a:ln w="28575">
            <a:solidFill>
              <a:srgbClr val="CC66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4" name="Straight Connector 333">
            <a:extLst>
              <a:ext uri="{FF2B5EF4-FFF2-40B4-BE49-F238E27FC236}">
                <a16:creationId xmlns="" xmlns:a16="http://schemas.microsoft.com/office/drawing/2014/main" id="{82C042E9-BC38-4821-915F-1A7B4C1D1AD1}"/>
              </a:ext>
            </a:extLst>
          </p:cNvPr>
          <p:cNvCxnSpPr>
            <a:cxnSpLocks/>
          </p:cNvCxnSpPr>
          <p:nvPr/>
        </p:nvCxnSpPr>
        <p:spPr>
          <a:xfrm flipH="1">
            <a:off x="5528145" y="1552875"/>
            <a:ext cx="343266" cy="0"/>
          </a:xfrm>
          <a:prstGeom prst="line">
            <a:avLst/>
          </a:prstGeom>
          <a:ln w="28575">
            <a:solidFill>
              <a:srgbClr val="CC66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5" name="Straight Connector 334">
            <a:extLst>
              <a:ext uri="{FF2B5EF4-FFF2-40B4-BE49-F238E27FC236}">
                <a16:creationId xmlns="" xmlns:a16="http://schemas.microsoft.com/office/drawing/2014/main" id="{850ED997-E2CA-4F39-9E6E-D197F76B4FE6}"/>
              </a:ext>
            </a:extLst>
          </p:cNvPr>
          <p:cNvCxnSpPr>
            <a:cxnSpLocks/>
          </p:cNvCxnSpPr>
          <p:nvPr/>
        </p:nvCxnSpPr>
        <p:spPr>
          <a:xfrm>
            <a:off x="5903530" y="1366787"/>
            <a:ext cx="0" cy="192506"/>
          </a:xfrm>
          <a:prstGeom prst="line">
            <a:avLst/>
          </a:prstGeom>
          <a:ln w="28575">
            <a:solidFill>
              <a:srgbClr val="CC66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36" name="TextBox 335">
            <a:extLst>
              <a:ext uri="{FF2B5EF4-FFF2-40B4-BE49-F238E27FC236}">
                <a16:creationId xmlns="" xmlns:a16="http://schemas.microsoft.com/office/drawing/2014/main" id="{2FF7C3DC-607C-4331-903B-3690D03E6CA7}"/>
              </a:ext>
            </a:extLst>
          </p:cNvPr>
          <p:cNvSpPr txBox="1"/>
          <p:nvPr/>
        </p:nvSpPr>
        <p:spPr>
          <a:xfrm>
            <a:off x="5770287" y="828253"/>
            <a:ext cx="115587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337" name="TextBox 336">
            <a:extLst>
              <a:ext uri="{FF2B5EF4-FFF2-40B4-BE49-F238E27FC236}">
                <a16:creationId xmlns="" xmlns:a16="http://schemas.microsoft.com/office/drawing/2014/main" id="{B5FD66CE-3261-45EB-8B93-AD0B7743C131}"/>
              </a:ext>
            </a:extLst>
          </p:cNvPr>
          <p:cNvSpPr txBox="1"/>
          <p:nvPr/>
        </p:nvSpPr>
        <p:spPr>
          <a:xfrm>
            <a:off x="5767267" y="1093866"/>
            <a:ext cx="117907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338" name="TextBox 337">
            <a:extLst>
              <a:ext uri="{FF2B5EF4-FFF2-40B4-BE49-F238E27FC236}">
                <a16:creationId xmlns="" xmlns:a16="http://schemas.microsoft.com/office/drawing/2014/main" id="{6E90A446-90E8-42EB-906F-2D79FFADB286}"/>
              </a:ext>
            </a:extLst>
          </p:cNvPr>
          <p:cNvSpPr txBox="1"/>
          <p:nvPr/>
        </p:nvSpPr>
        <p:spPr>
          <a:xfrm>
            <a:off x="5907938" y="825231"/>
            <a:ext cx="326914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26</a:t>
            </a:r>
          </a:p>
        </p:txBody>
      </p:sp>
      <p:sp>
        <p:nvSpPr>
          <p:cNvPr id="339" name="TextBox 338">
            <a:extLst>
              <a:ext uri="{FF2B5EF4-FFF2-40B4-BE49-F238E27FC236}">
                <a16:creationId xmlns="" xmlns:a16="http://schemas.microsoft.com/office/drawing/2014/main" id="{B1906956-8BA8-458A-843F-550EBE7339F7}"/>
              </a:ext>
            </a:extLst>
          </p:cNvPr>
          <p:cNvSpPr txBox="1"/>
          <p:nvPr/>
        </p:nvSpPr>
        <p:spPr>
          <a:xfrm>
            <a:off x="5910958" y="1090844"/>
            <a:ext cx="321400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20</a:t>
            </a:r>
          </a:p>
        </p:txBody>
      </p:sp>
      <p:pic>
        <p:nvPicPr>
          <p:cNvPr id="340" name="Picture 339">
            <a:extLst>
              <a:ext uri="{FF2B5EF4-FFF2-40B4-BE49-F238E27FC236}">
                <a16:creationId xmlns="" xmlns:a16="http://schemas.microsoft.com/office/drawing/2014/main" id="{9C548244-05BD-4D54-8DD9-3E4769E8BB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257" y="346705"/>
            <a:ext cx="538113" cy="388219"/>
          </a:xfrm>
          <a:prstGeom prst="rect">
            <a:avLst/>
          </a:prstGeom>
        </p:spPr>
      </p:pic>
      <p:cxnSp>
        <p:nvCxnSpPr>
          <p:cNvPr id="341" name="Straight Connector 340">
            <a:extLst>
              <a:ext uri="{FF2B5EF4-FFF2-40B4-BE49-F238E27FC236}">
                <a16:creationId xmlns="" xmlns:a16="http://schemas.microsoft.com/office/drawing/2014/main" id="{52FBC28E-5A22-42DE-8895-3FC7F635A6D4}"/>
              </a:ext>
            </a:extLst>
          </p:cNvPr>
          <p:cNvCxnSpPr>
            <a:cxnSpLocks/>
          </p:cNvCxnSpPr>
          <p:nvPr/>
        </p:nvCxnSpPr>
        <p:spPr>
          <a:xfrm>
            <a:off x="5895510" y="1684421"/>
            <a:ext cx="0" cy="187692"/>
          </a:xfrm>
          <a:prstGeom prst="line">
            <a:avLst/>
          </a:prstGeom>
          <a:ln w="28575">
            <a:solidFill>
              <a:srgbClr val="33CC33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2" name="Straight Connector 341">
            <a:extLst>
              <a:ext uri="{FF2B5EF4-FFF2-40B4-BE49-F238E27FC236}">
                <a16:creationId xmlns="" xmlns:a16="http://schemas.microsoft.com/office/drawing/2014/main" id="{EF47E0CD-D576-4086-803C-64D01FB552A2}"/>
              </a:ext>
            </a:extLst>
          </p:cNvPr>
          <p:cNvCxnSpPr>
            <a:cxnSpLocks/>
          </p:cNvCxnSpPr>
          <p:nvPr/>
        </p:nvCxnSpPr>
        <p:spPr>
          <a:xfrm flipH="1">
            <a:off x="5901927" y="1686025"/>
            <a:ext cx="595126" cy="0"/>
          </a:xfrm>
          <a:prstGeom prst="line">
            <a:avLst/>
          </a:prstGeom>
          <a:ln w="28575">
            <a:solidFill>
              <a:srgbClr val="33CC33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43" name="Straight Connector 342">
            <a:extLst>
              <a:ext uri="{FF2B5EF4-FFF2-40B4-BE49-F238E27FC236}">
                <a16:creationId xmlns="" xmlns:a16="http://schemas.microsoft.com/office/drawing/2014/main" id="{61958D2D-ED7D-488C-8706-85D6AF2715AD}"/>
              </a:ext>
            </a:extLst>
          </p:cNvPr>
          <p:cNvCxnSpPr>
            <a:cxnSpLocks/>
          </p:cNvCxnSpPr>
          <p:nvPr/>
        </p:nvCxnSpPr>
        <p:spPr>
          <a:xfrm>
            <a:off x="6481047" y="1366787"/>
            <a:ext cx="0" cy="272715"/>
          </a:xfrm>
          <a:prstGeom prst="line">
            <a:avLst/>
          </a:prstGeom>
          <a:ln w="28575">
            <a:solidFill>
              <a:srgbClr val="33CC33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44" name="TextBox 343">
            <a:extLst>
              <a:ext uri="{FF2B5EF4-FFF2-40B4-BE49-F238E27FC236}">
                <a16:creationId xmlns="" xmlns:a16="http://schemas.microsoft.com/office/drawing/2014/main" id="{A965EF00-F88D-4BFB-92CE-90B2B4AF4A3A}"/>
              </a:ext>
            </a:extLst>
          </p:cNvPr>
          <p:cNvSpPr txBox="1"/>
          <p:nvPr/>
        </p:nvSpPr>
        <p:spPr>
          <a:xfrm>
            <a:off x="6355824" y="826649"/>
            <a:ext cx="115587" cy="246221"/>
          </a:xfrm>
          <a:prstGeom prst="rect">
            <a:avLst/>
          </a:prstGeom>
          <a:solidFill>
            <a:srgbClr val="33CC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345" name="TextBox 344">
            <a:extLst>
              <a:ext uri="{FF2B5EF4-FFF2-40B4-BE49-F238E27FC236}">
                <a16:creationId xmlns="" xmlns:a16="http://schemas.microsoft.com/office/drawing/2014/main" id="{58D81803-94E8-4BF6-83B9-F86FDAA824D2}"/>
              </a:ext>
            </a:extLst>
          </p:cNvPr>
          <p:cNvSpPr txBox="1"/>
          <p:nvPr/>
        </p:nvSpPr>
        <p:spPr>
          <a:xfrm>
            <a:off x="6352804" y="1092262"/>
            <a:ext cx="117907" cy="246221"/>
          </a:xfrm>
          <a:prstGeom prst="rect">
            <a:avLst/>
          </a:prstGeom>
          <a:solidFill>
            <a:srgbClr val="33CC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346" name="TextBox 345">
            <a:extLst>
              <a:ext uri="{FF2B5EF4-FFF2-40B4-BE49-F238E27FC236}">
                <a16:creationId xmlns="" xmlns:a16="http://schemas.microsoft.com/office/drawing/2014/main" id="{8F7B9CD4-70E5-4003-BC10-CFEC7D34F488}"/>
              </a:ext>
            </a:extLst>
          </p:cNvPr>
          <p:cNvSpPr txBox="1"/>
          <p:nvPr/>
        </p:nvSpPr>
        <p:spPr>
          <a:xfrm>
            <a:off x="6493475" y="823627"/>
            <a:ext cx="326914" cy="246221"/>
          </a:xfrm>
          <a:prstGeom prst="rect">
            <a:avLst/>
          </a:prstGeom>
          <a:solidFill>
            <a:srgbClr val="33CC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347" name="TextBox 346">
            <a:extLst>
              <a:ext uri="{FF2B5EF4-FFF2-40B4-BE49-F238E27FC236}">
                <a16:creationId xmlns="" xmlns:a16="http://schemas.microsoft.com/office/drawing/2014/main" id="{8D5308C4-663C-4316-8889-BC7D8B270801}"/>
              </a:ext>
            </a:extLst>
          </p:cNvPr>
          <p:cNvSpPr txBox="1"/>
          <p:nvPr/>
        </p:nvSpPr>
        <p:spPr>
          <a:xfrm>
            <a:off x="6496495" y="1089240"/>
            <a:ext cx="321400" cy="246221"/>
          </a:xfrm>
          <a:prstGeom prst="rect">
            <a:avLst/>
          </a:prstGeom>
          <a:solidFill>
            <a:srgbClr val="33CC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-</a:t>
            </a:r>
          </a:p>
        </p:txBody>
      </p:sp>
      <p:sp>
        <p:nvSpPr>
          <p:cNvPr id="348" name="TextBox 347">
            <a:extLst>
              <a:ext uri="{FF2B5EF4-FFF2-40B4-BE49-F238E27FC236}">
                <a16:creationId xmlns="" xmlns:a16="http://schemas.microsoft.com/office/drawing/2014/main" id="{2787DE4B-FCB3-415A-B655-B84442DD7C16}"/>
              </a:ext>
            </a:extLst>
          </p:cNvPr>
          <p:cNvSpPr txBox="1"/>
          <p:nvPr/>
        </p:nvSpPr>
        <p:spPr>
          <a:xfrm>
            <a:off x="6225139" y="587027"/>
            <a:ext cx="7363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Kaltara</a:t>
            </a:r>
            <a:endParaRPr lang="en-US" sz="1100" b="1" dirty="0"/>
          </a:p>
        </p:txBody>
      </p:sp>
      <p:pic>
        <p:nvPicPr>
          <p:cNvPr id="349" name="Picture 348">
            <a:extLst>
              <a:ext uri="{FF2B5EF4-FFF2-40B4-BE49-F238E27FC236}">
                <a16:creationId xmlns="" xmlns:a16="http://schemas.microsoft.com/office/drawing/2014/main" id="{55267FFE-3D90-4705-A483-2CB29E6013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419" y="345101"/>
            <a:ext cx="538113" cy="388219"/>
          </a:xfrm>
          <a:prstGeom prst="rect">
            <a:avLst/>
          </a:prstGeom>
        </p:spPr>
      </p:pic>
      <p:cxnSp>
        <p:nvCxnSpPr>
          <p:cNvPr id="350" name="Straight Connector 349">
            <a:extLst>
              <a:ext uri="{FF2B5EF4-FFF2-40B4-BE49-F238E27FC236}">
                <a16:creationId xmlns="" xmlns:a16="http://schemas.microsoft.com/office/drawing/2014/main" id="{D72570DD-3EBB-4C94-80AD-0D4E3A7F845B}"/>
              </a:ext>
            </a:extLst>
          </p:cNvPr>
          <p:cNvCxnSpPr>
            <a:cxnSpLocks/>
          </p:cNvCxnSpPr>
          <p:nvPr/>
        </p:nvCxnSpPr>
        <p:spPr>
          <a:xfrm>
            <a:off x="6182664" y="1838425"/>
            <a:ext cx="0" cy="455595"/>
          </a:xfrm>
          <a:prstGeom prst="line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1" name="Straight Connector 350">
            <a:extLst>
              <a:ext uri="{FF2B5EF4-FFF2-40B4-BE49-F238E27FC236}">
                <a16:creationId xmlns="" xmlns:a16="http://schemas.microsoft.com/office/drawing/2014/main" id="{7C1C0F92-F171-425A-A73C-F447629B3171}"/>
              </a:ext>
            </a:extLst>
          </p:cNvPr>
          <p:cNvCxnSpPr>
            <a:cxnSpLocks/>
          </p:cNvCxnSpPr>
          <p:nvPr/>
        </p:nvCxnSpPr>
        <p:spPr>
          <a:xfrm flipH="1">
            <a:off x="6198706" y="1848050"/>
            <a:ext cx="490852" cy="0"/>
          </a:xfrm>
          <a:prstGeom prst="line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2" name="Straight Connector 351">
            <a:extLst>
              <a:ext uri="{FF2B5EF4-FFF2-40B4-BE49-F238E27FC236}">
                <a16:creationId xmlns="" xmlns:a16="http://schemas.microsoft.com/office/drawing/2014/main" id="{CE7DD6D8-B1BC-4C21-803A-B3519A6A8BD5}"/>
              </a:ext>
            </a:extLst>
          </p:cNvPr>
          <p:cNvCxnSpPr>
            <a:cxnSpLocks/>
          </p:cNvCxnSpPr>
          <p:nvPr/>
        </p:nvCxnSpPr>
        <p:spPr>
          <a:xfrm>
            <a:off x="6691198" y="1568918"/>
            <a:ext cx="0" cy="250257"/>
          </a:xfrm>
          <a:prstGeom prst="line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56" name="Straight Connector 355">
            <a:extLst>
              <a:ext uri="{FF2B5EF4-FFF2-40B4-BE49-F238E27FC236}">
                <a16:creationId xmlns="" xmlns:a16="http://schemas.microsoft.com/office/drawing/2014/main" id="{A5CC9E08-FD06-49D7-8D0A-19F745015498}"/>
              </a:ext>
            </a:extLst>
          </p:cNvPr>
          <p:cNvCxnSpPr>
            <a:cxnSpLocks/>
          </p:cNvCxnSpPr>
          <p:nvPr/>
        </p:nvCxnSpPr>
        <p:spPr>
          <a:xfrm flipH="1">
            <a:off x="6707241" y="1567313"/>
            <a:ext cx="328826" cy="0"/>
          </a:xfrm>
          <a:prstGeom prst="line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57" name="TextBox 356">
            <a:extLst>
              <a:ext uri="{FF2B5EF4-FFF2-40B4-BE49-F238E27FC236}">
                <a16:creationId xmlns="" xmlns:a16="http://schemas.microsoft.com/office/drawing/2014/main" id="{B6226A87-F2A3-418F-B7E3-7BB4192B9B64}"/>
              </a:ext>
            </a:extLst>
          </p:cNvPr>
          <p:cNvSpPr txBox="1"/>
          <p:nvPr/>
        </p:nvSpPr>
        <p:spPr>
          <a:xfrm>
            <a:off x="6950986" y="815419"/>
            <a:ext cx="11558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358" name="TextBox 357">
            <a:extLst>
              <a:ext uri="{FF2B5EF4-FFF2-40B4-BE49-F238E27FC236}">
                <a16:creationId xmlns="" xmlns:a16="http://schemas.microsoft.com/office/drawing/2014/main" id="{E34443D5-A37C-434C-9EA5-511ABD01FCA6}"/>
              </a:ext>
            </a:extLst>
          </p:cNvPr>
          <p:cNvSpPr txBox="1"/>
          <p:nvPr/>
        </p:nvSpPr>
        <p:spPr>
          <a:xfrm>
            <a:off x="6947966" y="1081032"/>
            <a:ext cx="11790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359" name="TextBox 358">
            <a:extLst>
              <a:ext uri="{FF2B5EF4-FFF2-40B4-BE49-F238E27FC236}">
                <a16:creationId xmlns="" xmlns:a16="http://schemas.microsoft.com/office/drawing/2014/main" id="{69A72FB5-EB75-4F17-95CB-35409A042B4E}"/>
              </a:ext>
            </a:extLst>
          </p:cNvPr>
          <p:cNvSpPr txBox="1"/>
          <p:nvPr/>
        </p:nvSpPr>
        <p:spPr>
          <a:xfrm>
            <a:off x="7088637" y="812397"/>
            <a:ext cx="326914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14</a:t>
            </a:r>
          </a:p>
        </p:txBody>
      </p:sp>
      <p:sp>
        <p:nvSpPr>
          <p:cNvPr id="360" name="TextBox 359">
            <a:extLst>
              <a:ext uri="{FF2B5EF4-FFF2-40B4-BE49-F238E27FC236}">
                <a16:creationId xmlns="" xmlns:a16="http://schemas.microsoft.com/office/drawing/2014/main" id="{B6AE4556-9E74-48FC-BDCE-58D50A82DDCF}"/>
              </a:ext>
            </a:extLst>
          </p:cNvPr>
          <p:cNvSpPr txBox="1"/>
          <p:nvPr/>
        </p:nvSpPr>
        <p:spPr>
          <a:xfrm>
            <a:off x="7091657" y="1078010"/>
            <a:ext cx="32140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cxnSp>
        <p:nvCxnSpPr>
          <p:cNvPr id="361" name="Straight Connector 360">
            <a:extLst>
              <a:ext uri="{FF2B5EF4-FFF2-40B4-BE49-F238E27FC236}">
                <a16:creationId xmlns="" xmlns:a16="http://schemas.microsoft.com/office/drawing/2014/main" id="{BC58D297-50D3-4270-978B-FF92CEB1919A}"/>
              </a:ext>
            </a:extLst>
          </p:cNvPr>
          <p:cNvCxnSpPr>
            <a:cxnSpLocks/>
          </p:cNvCxnSpPr>
          <p:nvPr/>
        </p:nvCxnSpPr>
        <p:spPr>
          <a:xfrm>
            <a:off x="7064979" y="1374810"/>
            <a:ext cx="0" cy="194109"/>
          </a:xfrm>
          <a:prstGeom prst="line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62" name="TextBox 361">
            <a:extLst>
              <a:ext uri="{FF2B5EF4-FFF2-40B4-BE49-F238E27FC236}">
                <a16:creationId xmlns="" xmlns:a16="http://schemas.microsoft.com/office/drawing/2014/main" id="{1E376EBC-04DF-4ADD-9603-219D1B24333C}"/>
              </a:ext>
            </a:extLst>
          </p:cNvPr>
          <p:cNvSpPr txBox="1"/>
          <p:nvPr/>
        </p:nvSpPr>
        <p:spPr>
          <a:xfrm>
            <a:off x="6902917" y="579006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Kaltim</a:t>
            </a:r>
            <a:endParaRPr lang="en-US" sz="1100" b="1" dirty="0"/>
          </a:p>
        </p:txBody>
      </p:sp>
      <p:pic>
        <p:nvPicPr>
          <p:cNvPr id="363" name="Picture 362">
            <a:extLst>
              <a:ext uri="{FF2B5EF4-FFF2-40B4-BE49-F238E27FC236}">
                <a16:creationId xmlns="" xmlns:a16="http://schemas.microsoft.com/office/drawing/2014/main" id="{0EEA4C45-6C2C-411F-9ADB-EC11CFD955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7956" y="343497"/>
            <a:ext cx="538113" cy="388219"/>
          </a:xfrm>
          <a:prstGeom prst="rect">
            <a:avLst/>
          </a:prstGeom>
        </p:spPr>
      </p:pic>
      <p:cxnSp>
        <p:nvCxnSpPr>
          <p:cNvPr id="364" name="Straight Connector 363">
            <a:extLst>
              <a:ext uri="{FF2B5EF4-FFF2-40B4-BE49-F238E27FC236}">
                <a16:creationId xmlns="" xmlns:a16="http://schemas.microsoft.com/office/drawing/2014/main" id="{CC51ECE4-CE6F-41E4-93A1-FF54A8D1A380}"/>
              </a:ext>
            </a:extLst>
          </p:cNvPr>
          <p:cNvCxnSpPr>
            <a:cxnSpLocks/>
          </p:cNvCxnSpPr>
          <p:nvPr/>
        </p:nvCxnSpPr>
        <p:spPr>
          <a:xfrm>
            <a:off x="6827555" y="1713296"/>
            <a:ext cx="0" cy="625643"/>
          </a:xfrm>
          <a:prstGeom prst="line">
            <a:avLst/>
          </a:prstGeom>
          <a:ln w="28575">
            <a:solidFill>
              <a:srgbClr val="9933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5" name="Straight Connector 364">
            <a:extLst>
              <a:ext uri="{FF2B5EF4-FFF2-40B4-BE49-F238E27FC236}">
                <a16:creationId xmlns="" xmlns:a16="http://schemas.microsoft.com/office/drawing/2014/main" id="{EE006705-C484-4E71-9DEE-B7841EC9C43A}"/>
              </a:ext>
            </a:extLst>
          </p:cNvPr>
          <p:cNvCxnSpPr>
            <a:cxnSpLocks/>
          </p:cNvCxnSpPr>
          <p:nvPr/>
        </p:nvCxnSpPr>
        <p:spPr>
          <a:xfrm flipH="1">
            <a:off x="6825951" y="1724525"/>
            <a:ext cx="864634" cy="0"/>
          </a:xfrm>
          <a:prstGeom prst="line">
            <a:avLst/>
          </a:prstGeom>
          <a:ln w="28575">
            <a:solidFill>
              <a:srgbClr val="9933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6" name="Straight Connector 365">
            <a:extLst>
              <a:ext uri="{FF2B5EF4-FFF2-40B4-BE49-F238E27FC236}">
                <a16:creationId xmlns="" xmlns:a16="http://schemas.microsoft.com/office/drawing/2014/main" id="{42DF6E9B-80D5-499A-83C2-B271388C85B3}"/>
              </a:ext>
            </a:extLst>
          </p:cNvPr>
          <p:cNvCxnSpPr>
            <a:cxnSpLocks/>
          </p:cNvCxnSpPr>
          <p:nvPr/>
        </p:nvCxnSpPr>
        <p:spPr>
          <a:xfrm>
            <a:off x="7721101" y="1376413"/>
            <a:ext cx="0" cy="373781"/>
          </a:xfrm>
          <a:prstGeom prst="line">
            <a:avLst/>
          </a:prstGeom>
          <a:ln w="28575">
            <a:solidFill>
              <a:srgbClr val="9933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68" name="TextBox 367">
            <a:extLst>
              <a:ext uri="{FF2B5EF4-FFF2-40B4-BE49-F238E27FC236}">
                <a16:creationId xmlns="" xmlns:a16="http://schemas.microsoft.com/office/drawing/2014/main" id="{685B67D2-9820-4FB0-B8C2-5772F9BEB8C0}"/>
              </a:ext>
            </a:extLst>
          </p:cNvPr>
          <p:cNvSpPr txBox="1"/>
          <p:nvPr/>
        </p:nvSpPr>
        <p:spPr>
          <a:xfrm>
            <a:off x="7526897" y="813816"/>
            <a:ext cx="115587" cy="246221"/>
          </a:xfrm>
          <a:prstGeom prst="rect">
            <a:avLst/>
          </a:prstGeom>
          <a:solidFill>
            <a:srgbClr val="993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T</a:t>
            </a:r>
          </a:p>
        </p:txBody>
      </p:sp>
      <p:sp>
        <p:nvSpPr>
          <p:cNvPr id="369" name="TextBox 368">
            <a:extLst>
              <a:ext uri="{FF2B5EF4-FFF2-40B4-BE49-F238E27FC236}">
                <a16:creationId xmlns="" xmlns:a16="http://schemas.microsoft.com/office/drawing/2014/main" id="{7423D3E1-C8B7-401D-8EC7-08258EAFC328}"/>
              </a:ext>
            </a:extLst>
          </p:cNvPr>
          <p:cNvSpPr txBox="1"/>
          <p:nvPr/>
        </p:nvSpPr>
        <p:spPr>
          <a:xfrm>
            <a:off x="7523877" y="1079429"/>
            <a:ext cx="117907" cy="246221"/>
          </a:xfrm>
          <a:prstGeom prst="rect">
            <a:avLst/>
          </a:prstGeom>
          <a:solidFill>
            <a:srgbClr val="993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370" name="TextBox 369">
            <a:extLst>
              <a:ext uri="{FF2B5EF4-FFF2-40B4-BE49-F238E27FC236}">
                <a16:creationId xmlns="" xmlns:a16="http://schemas.microsoft.com/office/drawing/2014/main" id="{7FE69D80-5387-4C8A-9F79-501ACEBCFEF6}"/>
              </a:ext>
            </a:extLst>
          </p:cNvPr>
          <p:cNvSpPr txBox="1"/>
          <p:nvPr/>
        </p:nvSpPr>
        <p:spPr>
          <a:xfrm>
            <a:off x="7664548" y="810794"/>
            <a:ext cx="326914" cy="246221"/>
          </a:xfrm>
          <a:prstGeom prst="rect">
            <a:avLst/>
          </a:prstGeom>
          <a:solidFill>
            <a:srgbClr val="993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18</a:t>
            </a:r>
          </a:p>
        </p:txBody>
      </p:sp>
      <p:sp>
        <p:nvSpPr>
          <p:cNvPr id="371" name="TextBox 370">
            <a:extLst>
              <a:ext uri="{FF2B5EF4-FFF2-40B4-BE49-F238E27FC236}">
                <a16:creationId xmlns="" xmlns:a16="http://schemas.microsoft.com/office/drawing/2014/main" id="{080AF17C-57BD-479D-97AB-82BAB2F938EF}"/>
              </a:ext>
            </a:extLst>
          </p:cNvPr>
          <p:cNvSpPr txBox="1"/>
          <p:nvPr/>
        </p:nvSpPr>
        <p:spPr>
          <a:xfrm>
            <a:off x="7667568" y="1076407"/>
            <a:ext cx="321400" cy="246221"/>
          </a:xfrm>
          <a:prstGeom prst="rect">
            <a:avLst/>
          </a:prstGeom>
          <a:solidFill>
            <a:srgbClr val="9933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17</a:t>
            </a:r>
          </a:p>
        </p:txBody>
      </p:sp>
      <p:sp>
        <p:nvSpPr>
          <p:cNvPr id="372" name="TextBox 371">
            <a:extLst>
              <a:ext uri="{FF2B5EF4-FFF2-40B4-BE49-F238E27FC236}">
                <a16:creationId xmlns="" xmlns:a16="http://schemas.microsoft.com/office/drawing/2014/main" id="{CE78DAF7-FE44-411B-B2A7-838B8A168C1E}"/>
              </a:ext>
            </a:extLst>
          </p:cNvPr>
          <p:cNvSpPr txBox="1"/>
          <p:nvPr/>
        </p:nvSpPr>
        <p:spPr>
          <a:xfrm>
            <a:off x="7421879" y="580610"/>
            <a:ext cx="689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Sulteng</a:t>
            </a:r>
            <a:endParaRPr lang="en-US" sz="1100" b="1" dirty="0"/>
          </a:p>
        </p:txBody>
      </p:sp>
      <p:pic>
        <p:nvPicPr>
          <p:cNvPr id="373" name="Picture 372">
            <a:extLst>
              <a:ext uri="{FF2B5EF4-FFF2-40B4-BE49-F238E27FC236}">
                <a16:creationId xmlns="" xmlns:a16="http://schemas.microsoft.com/office/drawing/2014/main" id="{9D6C67F1-9E9C-49C8-9C47-36184C1155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3493" y="341893"/>
            <a:ext cx="538113" cy="388219"/>
          </a:xfrm>
          <a:prstGeom prst="rect">
            <a:avLst/>
          </a:prstGeom>
        </p:spPr>
      </p:pic>
      <p:cxnSp>
        <p:nvCxnSpPr>
          <p:cNvPr id="374" name="Straight Connector 373">
            <a:extLst>
              <a:ext uri="{FF2B5EF4-FFF2-40B4-BE49-F238E27FC236}">
                <a16:creationId xmlns="" xmlns:a16="http://schemas.microsoft.com/office/drawing/2014/main" id="{312057FA-F085-464C-9FD1-111C5119D5D9}"/>
              </a:ext>
            </a:extLst>
          </p:cNvPr>
          <p:cNvCxnSpPr>
            <a:cxnSpLocks/>
          </p:cNvCxnSpPr>
          <p:nvPr/>
        </p:nvCxnSpPr>
        <p:spPr>
          <a:xfrm>
            <a:off x="7268712" y="1896177"/>
            <a:ext cx="0" cy="500513"/>
          </a:xfrm>
          <a:prstGeom prst="line">
            <a:avLst/>
          </a:prstGeom>
          <a:ln w="28575">
            <a:solidFill>
              <a:srgbClr val="FF99CC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5" name="Straight Connector 374">
            <a:extLst>
              <a:ext uri="{FF2B5EF4-FFF2-40B4-BE49-F238E27FC236}">
                <a16:creationId xmlns="" xmlns:a16="http://schemas.microsoft.com/office/drawing/2014/main" id="{85946A7A-5610-40E8-ADCE-E689B39A95F6}"/>
              </a:ext>
            </a:extLst>
          </p:cNvPr>
          <p:cNvCxnSpPr>
            <a:cxnSpLocks/>
          </p:cNvCxnSpPr>
          <p:nvPr/>
        </p:nvCxnSpPr>
        <p:spPr>
          <a:xfrm flipH="1">
            <a:off x="7276699" y="1857675"/>
            <a:ext cx="1058780" cy="0"/>
          </a:xfrm>
          <a:prstGeom prst="line">
            <a:avLst/>
          </a:prstGeom>
          <a:ln w="28575">
            <a:solidFill>
              <a:srgbClr val="FF99CC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76" name="Straight Connector 375">
            <a:extLst>
              <a:ext uri="{FF2B5EF4-FFF2-40B4-BE49-F238E27FC236}">
                <a16:creationId xmlns="" xmlns:a16="http://schemas.microsoft.com/office/drawing/2014/main" id="{E3D5595F-BD71-4C3D-9195-A4585354CCF6}"/>
              </a:ext>
            </a:extLst>
          </p:cNvPr>
          <p:cNvCxnSpPr>
            <a:cxnSpLocks/>
          </p:cNvCxnSpPr>
          <p:nvPr/>
        </p:nvCxnSpPr>
        <p:spPr>
          <a:xfrm>
            <a:off x="8345138" y="1386038"/>
            <a:ext cx="0" cy="442762"/>
          </a:xfrm>
          <a:prstGeom prst="line">
            <a:avLst/>
          </a:prstGeom>
          <a:ln w="28575">
            <a:solidFill>
              <a:srgbClr val="FF99CC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78" name="TextBox 377">
            <a:extLst>
              <a:ext uri="{FF2B5EF4-FFF2-40B4-BE49-F238E27FC236}">
                <a16:creationId xmlns="" xmlns:a16="http://schemas.microsoft.com/office/drawing/2014/main" id="{D078F34F-2D58-485E-90C8-6A059E52336D}"/>
              </a:ext>
            </a:extLst>
          </p:cNvPr>
          <p:cNvSpPr txBox="1"/>
          <p:nvPr/>
        </p:nvSpPr>
        <p:spPr>
          <a:xfrm>
            <a:off x="8122059" y="821837"/>
            <a:ext cx="115587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379" name="TextBox 378">
            <a:extLst>
              <a:ext uri="{FF2B5EF4-FFF2-40B4-BE49-F238E27FC236}">
                <a16:creationId xmlns="" xmlns:a16="http://schemas.microsoft.com/office/drawing/2014/main" id="{CD298D5D-DFE4-46B9-804C-BE47BCE40EEA}"/>
              </a:ext>
            </a:extLst>
          </p:cNvPr>
          <p:cNvSpPr txBox="1"/>
          <p:nvPr/>
        </p:nvSpPr>
        <p:spPr>
          <a:xfrm>
            <a:off x="8119039" y="1087450"/>
            <a:ext cx="117907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380" name="TextBox 379">
            <a:extLst>
              <a:ext uri="{FF2B5EF4-FFF2-40B4-BE49-F238E27FC236}">
                <a16:creationId xmlns="" xmlns:a16="http://schemas.microsoft.com/office/drawing/2014/main" id="{659405BC-EAB3-454F-BCF5-325CA5E6C74A}"/>
              </a:ext>
            </a:extLst>
          </p:cNvPr>
          <p:cNvSpPr txBox="1"/>
          <p:nvPr/>
        </p:nvSpPr>
        <p:spPr>
          <a:xfrm>
            <a:off x="8259710" y="818815"/>
            <a:ext cx="326914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9</a:t>
            </a:r>
          </a:p>
        </p:txBody>
      </p:sp>
      <p:sp>
        <p:nvSpPr>
          <p:cNvPr id="381" name="TextBox 380">
            <a:extLst>
              <a:ext uri="{FF2B5EF4-FFF2-40B4-BE49-F238E27FC236}">
                <a16:creationId xmlns="" xmlns:a16="http://schemas.microsoft.com/office/drawing/2014/main" id="{466D80CB-77A3-455C-97B4-4B80F2BDD534}"/>
              </a:ext>
            </a:extLst>
          </p:cNvPr>
          <p:cNvSpPr txBox="1"/>
          <p:nvPr/>
        </p:nvSpPr>
        <p:spPr>
          <a:xfrm>
            <a:off x="8262730" y="1084428"/>
            <a:ext cx="321400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9</a:t>
            </a:r>
          </a:p>
        </p:txBody>
      </p:sp>
      <p:sp>
        <p:nvSpPr>
          <p:cNvPr id="384" name="TextBox 383">
            <a:extLst>
              <a:ext uri="{FF2B5EF4-FFF2-40B4-BE49-F238E27FC236}">
                <a16:creationId xmlns="" xmlns:a16="http://schemas.microsoft.com/office/drawing/2014/main" id="{C7CB1421-AF7C-4A53-8E58-F40D2FE75EEE}"/>
              </a:ext>
            </a:extLst>
          </p:cNvPr>
          <p:cNvSpPr txBox="1"/>
          <p:nvPr/>
        </p:nvSpPr>
        <p:spPr>
          <a:xfrm>
            <a:off x="7970520" y="597454"/>
            <a:ext cx="77403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Gorontalo</a:t>
            </a:r>
          </a:p>
        </p:txBody>
      </p:sp>
      <p:pic>
        <p:nvPicPr>
          <p:cNvPr id="386" name="Picture 385">
            <a:extLst>
              <a:ext uri="{FF2B5EF4-FFF2-40B4-BE49-F238E27FC236}">
                <a16:creationId xmlns="" xmlns:a16="http://schemas.microsoft.com/office/drawing/2014/main" id="{4361B4DA-D1F3-4A2A-9892-A600D83F5D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280" y="359539"/>
            <a:ext cx="538113" cy="388219"/>
          </a:xfrm>
          <a:prstGeom prst="rect">
            <a:avLst/>
          </a:prstGeom>
        </p:spPr>
      </p:pic>
      <p:cxnSp>
        <p:nvCxnSpPr>
          <p:cNvPr id="390" name="Straight Connector 389">
            <a:extLst>
              <a:ext uri="{FF2B5EF4-FFF2-40B4-BE49-F238E27FC236}">
                <a16:creationId xmlns="" xmlns:a16="http://schemas.microsoft.com/office/drawing/2014/main" id="{A6228A43-0E33-4209-8575-B1D61E2ED231}"/>
              </a:ext>
            </a:extLst>
          </p:cNvPr>
          <p:cNvCxnSpPr>
            <a:cxnSpLocks/>
          </p:cNvCxnSpPr>
          <p:nvPr/>
        </p:nvCxnSpPr>
        <p:spPr>
          <a:xfrm>
            <a:off x="7642493" y="2048577"/>
            <a:ext cx="0" cy="367364"/>
          </a:xfrm>
          <a:prstGeom prst="line">
            <a:avLst/>
          </a:prstGeom>
          <a:ln w="28575">
            <a:solidFill>
              <a:srgbClr val="00CC99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1" name="Straight Connector 390">
            <a:extLst>
              <a:ext uri="{FF2B5EF4-FFF2-40B4-BE49-F238E27FC236}">
                <a16:creationId xmlns="" xmlns:a16="http://schemas.microsoft.com/office/drawing/2014/main" id="{B876830C-EEB3-4867-B125-A2A2D1D9C95F}"/>
              </a:ext>
            </a:extLst>
          </p:cNvPr>
          <p:cNvCxnSpPr>
            <a:cxnSpLocks/>
          </p:cNvCxnSpPr>
          <p:nvPr/>
        </p:nvCxnSpPr>
        <p:spPr>
          <a:xfrm flipH="1">
            <a:off x="7650480" y="2010075"/>
            <a:ext cx="1175886" cy="0"/>
          </a:xfrm>
          <a:prstGeom prst="line">
            <a:avLst/>
          </a:prstGeom>
          <a:ln w="28575">
            <a:solidFill>
              <a:srgbClr val="00CC99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4" name="Straight Connector 393">
            <a:extLst>
              <a:ext uri="{FF2B5EF4-FFF2-40B4-BE49-F238E27FC236}">
                <a16:creationId xmlns="" xmlns:a16="http://schemas.microsoft.com/office/drawing/2014/main" id="{7C117036-BF2A-4B54-8B24-561FB4AEFD0C}"/>
              </a:ext>
            </a:extLst>
          </p:cNvPr>
          <p:cNvCxnSpPr>
            <a:cxnSpLocks/>
          </p:cNvCxnSpPr>
          <p:nvPr/>
        </p:nvCxnSpPr>
        <p:spPr>
          <a:xfrm>
            <a:off x="8892173" y="1366787"/>
            <a:ext cx="0" cy="643289"/>
          </a:xfrm>
          <a:prstGeom prst="line">
            <a:avLst/>
          </a:prstGeom>
          <a:ln w="28575">
            <a:solidFill>
              <a:srgbClr val="00CC99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98" name="TextBox 397">
            <a:extLst>
              <a:ext uri="{FF2B5EF4-FFF2-40B4-BE49-F238E27FC236}">
                <a16:creationId xmlns="" xmlns:a16="http://schemas.microsoft.com/office/drawing/2014/main" id="{7FC0E5B6-555F-4055-A6F0-FE69E0420F2B}"/>
              </a:ext>
            </a:extLst>
          </p:cNvPr>
          <p:cNvSpPr txBox="1"/>
          <p:nvPr/>
        </p:nvSpPr>
        <p:spPr>
          <a:xfrm>
            <a:off x="8726846" y="820233"/>
            <a:ext cx="115587" cy="246221"/>
          </a:xfrm>
          <a:prstGeom prst="rect">
            <a:avLst/>
          </a:prstGeom>
          <a:solidFill>
            <a:srgbClr val="00CC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399" name="TextBox 398">
            <a:extLst>
              <a:ext uri="{FF2B5EF4-FFF2-40B4-BE49-F238E27FC236}">
                <a16:creationId xmlns="" xmlns:a16="http://schemas.microsoft.com/office/drawing/2014/main" id="{BEA069FC-6CE8-4B2E-BC45-C71CBC87D3F4}"/>
              </a:ext>
            </a:extLst>
          </p:cNvPr>
          <p:cNvSpPr txBox="1"/>
          <p:nvPr/>
        </p:nvSpPr>
        <p:spPr>
          <a:xfrm>
            <a:off x="8723826" y="1085846"/>
            <a:ext cx="117907" cy="246221"/>
          </a:xfrm>
          <a:prstGeom prst="rect">
            <a:avLst/>
          </a:prstGeom>
          <a:solidFill>
            <a:srgbClr val="00CC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400" name="TextBox 399">
            <a:extLst>
              <a:ext uri="{FF2B5EF4-FFF2-40B4-BE49-F238E27FC236}">
                <a16:creationId xmlns="" xmlns:a16="http://schemas.microsoft.com/office/drawing/2014/main" id="{DDB5B3CF-B3D2-4F3F-A4E3-168610BB6EFC}"/>
              </a:ext>
            </a:extLst>
          </p:cNvPr>
          <p:cNvSpPr txBox="1"/>
          <p:nvPr/>
        </p:nvSpPr>
        <p:spPr>
          <a:xfrm>
            <a:off x="8864497" y="817211"/>
            <a:ext cx="326914" cy="246221"/>
          </a:xfrm>
          <a:prstGeom prst="rect">
            <a:avLst/>
          </a:prstGeom>
          <a:solidFill>
            <a:srgbClr val="00CC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18</a:t>
            </a:r>
          </a:p>
        </p:txBody>
      </p:sp>
      <p:sp>
        <p:nvSpPr>
          <p:cNvPr id="401" name="TextBox 400">
            <a:extLst>
              <a:ext uri="{FF2B5EF4-FFF2-40B4-BE49-F238E27FC236}">
                <a16:creationId xmlns="" xmlns:a16="http://schemas.microsoft.com/office/drawing/2014/main" id="{4CB5AFA2-5595-4DA3-948C-0EF950709A24}"/>
              </a:ext>
            </a:extLst>
          </p:cNvPr>
          <p:cNvSpPr txBox="1"/>
          <p:nvPr/>
        </p:nvSpPr>
        <p:spPr>
          <a:xfrm>
            <a:off x="8867517" y="1082824"/>
            <a:ext cx="321400" cy="246221"/>
          </a:xfrm>
          <a:prstGeom prst="rect">
            <a:avLst/>
          </a:prstGeom>
          <a:solidFill>
            <a:srgbClr val="00CC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18</a:t>
            </a:r>
          </a:p>
        </p:txBody>
      </p:sp>
      <p:sp>
        <p:nvSpPr>
          <p:cNvPr id="402" name="TextBox 401">
            <a:extLst>
              <a:ext uri="{FF2B5EF4-FFF2-40B4-BE49-F238E27FC236}">
                <a16:creationId xmlns="" xmlns:a16="http://schemas.microsoft.com/office/drawing/2014/main" id="{8124313E-F00E-4A78-9F35-C51CA63C207D}"/>
              </a:ext>
            </a:extLst>
          </p:cNvPr>
          <p:cNvSpPr txBox="1"/>
          <p:nvPr/>
        </p:nvSpPr>
        <p:spPr>
          <a:xfrm>
            <a:off x="8673164" y="585422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Sulut</a:t>
            </a:r>
            <a:endParaRPr lang="en-US" sz="1100" b="1" dirty="0"/>
          </a:p>
        </p:txBody>
      </p:sp>
      <p:pic>
        <p:nvPicPr>
          <p:cNvPr id="403" name="Picture 402">
            <a:extLst>
              <a:ext uri="{FF2B5EF4-FFF2-40B4-BE49-F238E27FC236}">
                <a16:creationId xmlns="" xmlns:a16="http://schemas.microsoft.com/office/drawing/2014/main" id="{14A4B596-EF56-479F-8E1D-55E73E87E3B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3816" y="338683"/>
            <a:ext cx="538113" cy="388219"/>
          </a:xfrm>
          <a:prstGeom prst="rect">
            <a:avLst/>
          </a:prstGeom>
        </p:spPr>
      </p:pic>
      <p:pic>
        <p:nvPicPr>
          <p:cNvPr id="405" name="Picture 404">
            <a:extLst>
              <a:ext uri="{FF2B5EF4-FFF2-40B4-BE49-F238E27FC236}">
                <a16:creationId xmlns="" xmlns:a16="http://schemas.microsoft.com/office/drawing/2014/main" id="{9C6070C2-59E1-46DB-9448-BDB8E3E6C3D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4532" y="343599"/>
            <a:ext cx="538113" cy="388219"/>
          </a:xfrm>
          <a:prstGeom prst="rect">
            <a:avLst/>
          </a:prstGeom>
        </p:spPr>
      </p:pic>
      <p:cxnSp>
        <p:nvCxnSpPr>
          <p:cNvPr id="407" name="Straight Connector 406">
            <a:extLst>
              <a:ext uri="{FF2B5EF4-FFF2-40B4-BE49-F238E27FC236}">
                <a16:creationId xmlns="" xmlns:a16="http://schemas.microsoft.com/office/drawing/2014/main" id="{21C83FB6-0274-40C1-AC25-26266B576C1E}"/>
              </a:ext>
            </a:extLst>
          </p:cNvPr>
          <p:cNvCxnSpPr>
            <a:cxnSpLocks/>
          </p:cNvCxnSpPr>
          <p:nvPr/>
        </p:nvCxnSpPr>
        <p:spPr>
          <a:xfrm flipH="1">
            <a:off x="8922774" y="2241473"/>
            <a:ext cx="597310" cy="0"/>
          </a:xfrm>
          <a:prstGeom prst="line">
            <a:avLst/>
          </a:prstGeom>
          <a:ln w="28575">
            <a:solidFill>
              <a:srgbClr val="0066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0" name="Straight Connector 409">
            <a:extLst>
              <a:ext uri="{FF2B5EF4-FFF2-40B4-BE49-F238E27FC236}">
                <a16:creationId xmlns="" xmlns:a16="http://schemas.microsoft.com/office/drawing/2014/main" id="{233E4F6C-0C74-4BA4-B429-0037882E4B43}"/>
              </a:ext>
            </a:extLst>
          </p:cNvPr>
          <p:cNvCxnSpPr>
            <a:cxnSpLocks/>
          </p:cNvCxnSpPr>
          <p:nvPr/>
        </p:nvCxnSpPr>
        <p:spPr>
          <a:xfrm>
            <a:off x="10217407" y="1373334"/>
            <a:ext cx="0" cy="1281376"/>
          </a:xfrm>
          <a:prstGeom prst="line">
            <a:avLst/>
          </a:prstGeom>
          <a:ln w="28575">
            <a:solidFill>
              <a:schemeClr val="accent4">
                <a:lumMod val="40000"/>
                <a:lumOff val="60000"/>
              </a:schemeClr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11" name="TextBox 410">
            <a:extLst>
              <a:ext uri="{FF2B5EF4-FFF2-40B4-BE49-F238E27FC236}">
                <a16:creationId xmlns="" xmlns:a16="http://schemas.microsoft.com/office/drawing/2014/main" id="{58610AF7-3309-47A9-9F00-AF394F95491B}"/>
              </a:ext>
            </a:extLst>
          </p:cNvPr>
          <p:cNvSpPr txBox="1"/>
          <p:nvPr/>
        </p:nvSpPr>
        <p:spPr>
          <a:xfrm>
            <a:off x="10111437" y="820569"/>
            <a:ext cx="205060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412" name="TextBox 411">
            <a:extLst>
              <a:ext uri="{FF2B5EF4-FFF2-40B4-BE49-F238E27FC236}">
                <a16:creationId xmlns="" xmlns:a16="http://schemas.microsoft.com/office/drawing/2014/main" id="{37666649-6722-435C-A28A-5495C8CBFBFB}"/>
              </a:ext>
            </a:extLst>
          </p:cNvPr>
          <p:cNvSpPr txBox="1"/>
          <p:nvPr/>
        </p:nvSpPr>
        <p:spPr>
          <a:xfrm>
            <a:off x="10108417" y="1086182"/>
            <a:ext cx="208080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413" name="TextBox 412">
            <a:extLst>
              <a:ext uri="{FF2B5EF4-FFF2-40B4-BE49-F238E27FC236}">
                <a16:creationId xmlns="" xmlns:a16="http://schemas.microsoft.com/office/drawing/2014/main" id="{B7A8165C-72A9-4475-AF47-41D598376C71}"/>
              </a:ext>
            </a:extLst>
          </p:cNvPr>
          <p:cNvSpPr txBox="1"/>
          <p:nvPr/>
        </p:nvSpPr>
        <p:spPr>
          <a:xfrm>
            <a:off x="10353368" y="810172"/>
            <a:ext cx="370118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23</a:t>
            </a:r>
          </a:p>
        </p:txBody>
      </p:sp>
      <p:sp>
        <p:nvSpPr>
          <p:cNvPr id="414" name="TextBox 413">
            <a:extLst>
              <a:ext uri="{FF2B5EF4-FFF2-40B4-BE49-F238E27FC236}">
                <a16:creationId xmlns="" xmlns:a16="http://schemas.microsoft.com/office/drawing/2014/main" id="{644EA7E8-4432-4952-8292-92ECBA763355}"/>
              </a:ext>
            </a:extLst>
          </p:cNvPr>
          <p:cNvSpPr txBox="1"/>
          <p:nvPr/>
        </p:nvSpPr>
        <p:spPr>
          <a:xfrm>
            <a:off x="10353368" y="1083160"/>
            <a:ext cx="365763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6</a:t>
            </a:r>
          </a:p>
        </p:txBody>
      </p:sp>
      <p:pic>
        <p:nvPicPr>
          <p:cNvPr id="416" name="Picture 415">
            <a:extLst>
              <a:ext uri="{FF2B5EF4-FFF2-40B4-BE49-F238E27FC236}">
                <a16:creationId xmlns="" xmlns:a16="http://schemas.microsoft.com/office/drawing/2014/main" id="{956E773F-99FD-44E6-A81D-861732B959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1113" y="348516"/>
            <a:ext cx="538113" cy="388219"/>
          </a:xfrm>
          <a:prstGeom prst="rect">
            <a:avLst/>
          </a:prstGeom>
        </p:spPr>
      </p:pic>
      <p:pic>
        <p:nvPicPr>
          <p:cNvPr id="417" name="Picture 416">
            <a:extLst>
              <a:ext uri="{FF2B5EF4-FFF2-40B4-BE49-F238E27FC236}">
                <a16:creationId xmlns="" xmlns:a16="http://schemas.microsoft.com/office/drawing/2014/main" id="{C04AE911-DB5B-4EFC-95CB-D756724FD73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7416" y="333767"/>
            <a:ext cx="538113" cy="388219"/>
          </a:xfrm>
          <a:prstGeom prst="rect">
            <a:avLst/>
          </a:prstGeom>
        </p:spPr>
      </p:pic>
      <p:sp>
        <p:nvSpPr>
          <p:cNvPr id="418" name="TextBox 417">
            <a:extLst>
              <a:ext uri="{FF2B5EF4-FFF2-40B4-BE49-F238E27FC236}">
                <a16:creationId xmlns="" xmlns:a16="http://schemas.microsoft.com/office/drawing/2014/main" id="{E576AC9A-7E5D-46BA-ACDB-D469383570F8}"/>
              </a:ext>
            </a:extLst>
          </p:cNvPr>
          <p:cNvSpPr txBox="1"/>
          <p:nvPr/>
        </p:nvSpPr>
        <p:spPr>
          <a:xfrm>
            <a:off x="10863605" y="813194"/>
            <a:ext cx="115587" cy="246221"/>
          </a:xfrm>
          <a:prstGeom prst="rect">
            <a:avLst/>
          </a:prstGeom>
          <a:solidFill>
            <a:srgbClr val="FF66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419" name="TextBox 418">
            <a:extLst>
              <a:ext uri="{FF2B5EF4-FFF2-40B4-BE49-F238E27FC236}">
                <a16:creationId xmlns="" xmlns:a16="http://schemas.microsoft.com/office/drawing/2014/main" id="{E663D18F-42B5-43F7-BC46-F8951AC24004}"/>
              </a:ext>
            </a:extLst>
          </p:cNvPr>
          <p:cNvSpPr txBox="1"/>
          <p:nvPr/>
        </p:nvSpPr>
        <p:spPr>
          <a:xfrm>
            <a:off x="10860585" y="1078807"/>
            <a:ext cx="117907" cy="246221"/>
          </a:xfrm>
          <a:prstGeom prst="rect">
            <a:avLst/>
          </a:prstGeom>
          <a:solidFill>
            <a:srgbClr val="FF66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420" name="TextBox 419">
            <a:extLst>
              <a:ext uri="{FF2B5EF4-FFF2-40B4-BE49-F238E27FC236}">
                <a16:creationId xmlns="" xmlns:a16="http://schemas.microsoft.com/office/drawing/2014/main" id="{9D4602F2-57FF-4C2C-8611-7736C2C21AB4}"/>
              </a:ext>
            </a:extLst>
          </p:cNvPr>
          <p:cNvSpPr txBox="1"/>
          <p:nvPr/>
        </p:nvSpPr>
        <p:spPr>
          <a:xfrm>
            <a:off x="11001256" y="817546"/>
            <a:ext cx="326914" cy="246221"/>
          </a:xfrm>
          <a:prstGeom prst="rect">
            <a:avLst/>
          </a:prstGeom>
          <a:solidFill>
            <a:srgbClr val="FF66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61</a:t>
            </a:r>
          </a:p>
        </p:txBody>
      </p:sp>
      <p:sp>
        <p:nvSpPr>
          <p:cNvPr id="421" name="TextBox 420">
            <a:extLst>
              <a:ext uri="{FF2B5EF4-FFF2-40B4-BE49-F238E27FC236}">
                <a16:creationId xmlns="" xmlns:a16="http://schemas.microsoft.com/office/drawing/2014/main" id="{88737F3E-A551-4C3C-8A95-F974D1244CDF}"/>
              </a:ext>
            </a:extLst>
          </p:cNvPr>
          <p:cNvSpPr txBox="1"/>
          <p:nvPr/>
        </p:nvSpPr>
        <p:spPr>
          <a:xfrm>
            <a:off x="11004276" y="1083159"/>
            <a:ext cx="326914" cy="246221"/>
          </a:xfrm>
          <a:prstGeom prst="rect">
            <a:avLst/>
          </a:prstGeom>
          <a:solidFill>
            <a:srgbClr val="FF66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4</a:t>
            </a:r>
          </a:p>
        </p:txBody>
      </p:sp>
      <p:sp>
        <p:nvSpPr>
          <p:cNvPr id="422" name="TextBox 421">
            <a:extLst>
              <a:ext uri="{FF2B5EF4-FFF2-40B4-BE49-F238E27FC236}">
                <a16:creationId xmlns="" xmlns:a16="http://schemas.microsoft.com/office/drawing/2014/main" id="{BEC7931B-20E4-4CA9-8FC7-9019E4DD5BC9}"/>
              </a:ext>
            </a:extLst>
          </p:cNvPr>
          <p:cNvSpPr txBox="1"/>
          <p:nvPr/>
        </p:nvSpPr>
        <p:spPr>
          <a:xfrm>
            <a:off x="10803776" y="578448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Papua</a:t>
            </a:r>
          </a:p>
        </p:txBody>
      </p:sp>
      <p:cxnSp>
        <p:nvCxnSpPr>
          <p:cNvPr id="423" name="Straight Connector 422">
            <a:extLst>
              <a:ext uri="{FF2B5EF4-FFF2-40B4-BE49-F238E27FC236}">
                <a16:creationId xmlns="" xmlns:a16="http://schemas.microsoft.com/office/drawing/2014/main" id="{2F722B50-F68C-4E7C-90B1-F82B8B81018F}"/>
              </a:ext>
            </a:extLst>
          </p:cNvPr>
          <p:cNvCxnSpPr>
            <a:cxnSpLocks/>
          </p:cNvCxnSpPr>
          <p:nvPr/>
        </p:nvCxnSpPr>
        <p:spPr>
          <a:xfrm>
            <a:off x="11070356" y="1364226"/>
            <a:ext cx="0" cy="1457632"/>
          </a:xfrm>
          <a:prstGeom prst="line">
            <a:avLst/>
          </a:prstGeom>
          <a:ln w="28575">
            <a:solidFill>
              <a:srgbClr val="FF66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25" name="Picture 424">
            <a:extLst>
              <a:ext uri="{FF2B5EF4-FFF2-40B4-BE49-F238E27FC236}">
                <a16:creationId xmlns="" xmlns:a16="http://schemas.microsoft.com/office/drawing/2014/main" id="{5145173E-B446-4A8B-A06A-7FD5CD42B35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58" y="4306320"/>
            <a:ext cx="538113" cy="388219"/>
          </a:xfrm>
          <a:prstGeom prst="rect">
            <a:avLst/>
          </a:prstGeom>
        </p:spPr>
      </p:pic>
      <p:cxnSp>
        <p:nvCxnSpPr>
          <p:cNvPr id="426" name="Straight Connector 425">
            <a:extLst>
              <a:ext uri="{FF2B5EF4-FFF2-40B4-BE49-F238E27FC236}">
                <a16:creationId xmlns="" xmlns:a16="http://schemas.microsoft.com/office/drawing/2014/main" id="{C698B28E-D7E3-4858-8B71-3D79AA72983F}"/>
              </a:ext>
            </a:extLst>
          </p:cNvPr>
          <p:cNvCxnSpPr>
            <a:cxnSpLocks/>
          </p:cNvCxnSpPr>
          <p:nvPr/>
        </p:nvCxnSpPr>
        <p:spPr>
          <a:xfrm>
            <a:off x="1223349" y="2535937"/>
            <a:ext cx="0" cy="642692"/>
          </a:xfrm>
          <a:prstGeom prst="line">
            <a:avLst/>
          </a:prstGeom>
          <a:ln w="28575">
            <a:solidFill>
              <a:srgbClr val="FF99CC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27" name="TextBox 426">
            <a:extLst>
              <a:ext uri="{FF2B5EF4-FFF2-40B4-BE49-F238E27FC236}">
                <a16:creationId xmlns="" xmlns:a16="http://schemas.microsoft.com/office/drawing/2014/main" id="{6A2D472D-E23A-4447-9127-9FD57A2DEA5B}"/>
              </a:ext>
            </a:extLst>
          </p:cNvPr>
          <p:cNvSpPr txBox="1"/>
          <p:nvPr/>
        </p:nvSpPr>
        <p:spPr>
          <a:xfrm>
            <a:off x="352426" y="4780985"/>
            <a:ext cx="120758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428" name="TextBox 427">
            <a:extLst>
              <a:ext uri="{FF2B5EF4-FFF2-40B4-BE49-F238E27FC236}">
                <a16:creationId xmlns="" xmlns:a16="http://schemas.microsoft.com/office/drawing/2014/main" id="{E1952D1B-B03B-48F9-94E3-6FD82F53382D}"/>
              </a:ext>
            </a:extLst>
          </p:cNvPr>
          <p:cNvSpPr txBox="1"/>
          <p:nvPr/>
        </p:nvSpPr>
        <p:spPr>
          <a:xfrm>
            <a:off x="354576" y="5046598"/>
            <a:ext cx="117907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429" name="TextBox 428">
            <a:extLst>
              <a:ext uri="{FF2B5EF4-FFF2-40B4-BE49-F238E27FC236}">
                <a16:creationId xmlns="" xmlns:a16="http://schemas.microsoft.com/office/drawing/2014/main" id="{05F92A05-AE69-41B8-89D7-2B380F240140}"/>
              </a:ext>
            </a:extLst>
          </p:cNvPr>
          <p:cNvSpPr txBox="1"/>
          <p:nvPr/>
        </p:nvSpPr>
        <p:spPr>
          <a:xfrm>
            <a:off x="514296" y="4787488"/>
            <a:ext cx="371529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32</a:t>
            </a:r>
          </a:p>
        </p:txBody>
      </p:sp>
      <p:sp>
        <p:nvSpPr>
          <p:cNvPr id="430" name="TextBox 429">
            <a:extLst>
              <a:ext uri="{FF2B5EF4-FFF2-40B4-BE49-F238E27FC236}">
                <a16:creationId xmlns="" xmlns:a16="http://schemas.microsoft.com/office/drawing/2014/main" id="{E234DF47-6DCC-45BA-9062-992ED9886879}"/>
              </a:ext>
            </a:extLst>
          </p:cNvPr>
          <p:cNvSpPr txBox="1"/>
          <p:nvPr/>
        </p:nvSpPr>
        <p:spPr>
          <a:xfrm>
            <a:off x="517317" y="5053101"/>
            <a:ext cx="368508" cy="246221"/>
          </a:xfrm>
          <a:prstGeom prst="rect">
            <a:avLst/>
          </a:prstGeom>
          <a:solidFill>
            <a:srgbClr val="FF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17</a:t>
            </a:r>
          </a:p>
        </p:txBody>
      </p:sp>
      <p:cxnSp>
        <p:nvCxnSpPr>
          <p:cNvPr id="431" name="Straight Connector 430">
            <a:extLst>
              <a:ext uri="{FF2B5EF4-FFF2-40B4-BE49-F238E27FC236}">
                <a16:creationId xmlns="" xmlns:a16="http://schemas.microsoft.com/office/drawing/2014/main" id="{EF6EA538-7492-477A-9451-6EF10426F496}"/>
              </a:ext>
            </a:extLst>
          </p:cNvPr>
          <p:cNvCxnSpPr>
            <a:cxnSpLocks/>
          </p:cNvCxnSpPr>
          <p:nvPr/>
        </p:nvCxnSpPr>
        <p:spPr>
          <a:xfrm flipH="1">
            <a:off x="619125" y="3193517"/>
            <a:ext cx="556534" cy="0"/>
          </a:xfrm>
          <a:prstGeom prst="line">
            <a:avLst/>
          </a:prstGeom>
          <a:ln w="28575">
            <a:solidFill>
              <a:srgbClr val="FF99CC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32" name="TextBox 431">
            <a:extLst>
              <a:ext uri="{FF2B5EF4-FFF2-40B4-BE49-F238E27FC236}">
                <a16:creationId xmlns="" xmlns:a16="http://schemas.microsoft.com/office/drawing/2014/main" id="{AFCF15AD-B273-4077-B91D-A157A7E8AD99}"/>
              </a:ext>
            </a:extLst>
          </p:cNvPr>
          <p:cNvSpPr txBox="1"/>
          <p:nvPr/>
        </p:nvSpPr>
        <p:spPr>
          <a:xfrm>
            <a:off x="291004" y="4537963"/>
            <a:ext cx="6734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Sumbar</a:t>
            </a:r>
            <a:endParaRPr lang="en-US" sz="1100" b="1" dirty="0"/>
          </a:p>
        </p:txBody>
      </p:sp>
      <p:cxnSp>
        <p:nvCxnSpPr>
          <p:cNvPr id="434" name="Straight Connector 433">
            <a:extLst>
              <a:ext uri="{FF2B5EF4-FFF2-40B4-BE49-F238E27FC236}">
                <a16:creationId xmlns="" xmlns:a16="http://schemas.microsoft.com/office/drawing/2014/main" id="{035176CD-5676-461B-9AF9-1D6A4553B55A}"/>
              </a:ext>
            </a:extLst>
          </p:cNvPr>
          <p:cNvCxnSpPr>
            <a:cxnSpLocks/>
            <a:endCxn id="425" idx="0"/>
          </p:cNvCxnSpPr>
          <p:nvPr/>
        </p:nvCxnSpPr>
        <p:spPr>
          <a:xfrm>
            <a:off x="617015" y="3209925"/>
            <a:ext cx="0" cy="1096395"/>
          </a:xfrm>
          <a:prstGeom prst="line">
            <a:avLst/>
          </a:prstGeom>
          <a:ln w="28575">
            <a:solidFill>
              <a:srgbClr val="FF99CC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="" xmlns:a16="http://schemas.microsoft.com/office/drawing/2014/main" id="{F1A9204E-217A-4A0A-8412-73A5608EBEBB}"/>
              </a:ext>
            </a:extLst>
          </p:cNvPr>
          <p:cNvCxnSpPr>
            <a:cxnSpLocks/>
          </p:cNvCxnSpPr>
          <p:nvPr/>
        </p:nvCxnSpPr>
        <p:spPr>
          <a:xfrm>
            <a:off x="1729710" y="2946434"/>
            <a:ext cx="0" cy="430947"/>
          </a:xfrm>
          <a:prstGeom prst="line">
            <a:avLst/>
          </a:prstGeom>
          <a:ln w="28575">
            <a:solidFill>
              <a:srgbClr val="92D05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40" name="Picture 439">
            <a:extLst>
              <a:ext uri="{FF2B5EF4-FFF2-40B4-BE49-F238E27FC236}">
                <a16:creationId xmlns="" xmlns:a16="http://schemas.microsoft.com/office/drawing/2014/main" id="{5AC24484-90B2-4249-A93C-14D06E2A533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746" y="4309278"/>
            <a:ext cx="538113" cy="388219"/>
          </a:xfrm>
          <a:prstGeom prst="rect">
            <a:avLst/>
          </a:prstGeom>
        </p:spPr>
      </p:pic>
      <p:sp>
        <p:nvSpPr>
          <p:cNvPr id="441" name="TextBox 440">
            <a:extLst>
              <a:ext uri="{FF2B5EF4-FFF2-40B4-BE49-F238E27FC236}">
                <a16:creationId xmlns="" xmlns:a16="http://schemas.microsoft.com/office/drawing/2014/main" id="{E8D11936-B388-49CC-90F0-01DF46594C7B}"/>
              </a:ext>
            </a:extLst>
          </p:cNvPr>
          <p:cNvSpPr txBox="1"/>
          <p:nvPr/>
        </p:nvSpPr>
        <p:spPr>
          <a:xfrm>
            <a:off x="1004080" y="4792927"/>
            <a:ext cx="11558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442" name="TextBox 441">
            <a:extLst>
              <a:ext uri="{FF2B5EF4-FFF2-40B4-BE49-F238E27FC236}">
                <a16:creationId xmlns="" xmlns:a16="http://schemas.microsoft.com/office/drawing/2014/main" id="{7B5372A8-2261-4CB8-9256-B84071B36609}"/>
              </a:ext>
            </a:extLst>
          </p:cNvPr>
          <p:cNvSpPr txBox="1"/>
          <p:nvPr/>
        </p:nvSpPr>
        <p:spPr>
          <a:xfrm>
            <a:off x="1001060" y="5058540"/>
            <a:ext cx="11790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443" name="TextBox 442">
            <a:extLst>
              <a:ext uri="{FF2B5EF4-FFF2-40B4-BE49-F238E27FC236}">
                <a16:creationId xmlns="" xmlns:a16="http://schemas.microsoft.com/office/drawing/2014/main" id="{59C1B694-170F-448D-8975-BE6943D6EEC8}"/>
              </a:ext>
            </a:extLst>
          </p:cNvPr>
          <p:cNvSpPr txBox="1"/>
          <p:nvPr/>
        </p:nvSpPr>
        <p:spPr>
          <a:xfrm>
            <a:off x="1141730" y="4789905"/>
            <a:ext cx="382269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13</a:t>
            </a:r>
          </a:p>
        </p:txBody>
      </p:sp>
      <p:sp>
        <p:nvSpPr>
          <p:cNvPr id="444" name="TextBox 443">
            <a:extLst>
              <a:ext uri="{FF2B5EF4-FFF2-40B4-BE49-F238E27FC236}">
                <a16:creationId xmlns="" xmlns:a16="http://schemas.microsoft.com/office/drawing/2014/main" id="{43C32D72-4D35-4492-AAF6-93EF7987883A}"/>
              </a:ext>
            </a:extLst>
          </p:cNvPr>
          <p:cNvSpPr txBox="1"/>
          <p:nvPr/>
        </p:nvSpPr>
        <p:spPr>
          <a:xfrm>
            <a:off x="1144750" y="5055518"/>
            <a:ext cx="379249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11</a:t>
            </a:r>
          </a:p>
        </p:txBody>
      </p:sp>
      <p:cxnSp>
        <p:nvCxnSpPr>
          <p:cNvPr id="445" name="Straight Connector 444">
            <a:extLst>
              <a:ext uri="{FF2B5EF4-FFF2-40B4-BE49-F238E27FC236}">
                <a16:creationId xmlns="" xmlns:a16="http://schemas.microsoft.com/office/drawing/2014/main" id="{5366DBB5-C114-4348-BE3B-A965078063A1}"/>
              </a:ext>
            </a:extLst>
          </p:cNvPr>
          <p:cNvCxnSpPr>
            <a:cxnSpLocks/>
          </p:cNvCxnSpPr>
          <p:nvPr/>
        </p:nvCxnSpPr>
        <p:spPr>
          <a:xfrm flipH="1">
            <a:off x="1209675" y="3363334"/>
            <a:ext cx="475435" cy="0"/>
          </a:xfrm>
          <a:prstGeom prst="line">
            <a:avLst/>
          </a:prstGeom>
          <a:ln w="28575">
            <a:solidFill>
              <a:srgbClr val="92D05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46" name="TextBox 445">
            <a:extLst>
              <a:ext uri="{FF2B5EF4-FFF2-40B4-BE49-F238E27FC236}">
                <a16:creationId xmlns="" xmlns:a16="http://schemas.microsoft.com/office/drawing/2014/main" id="{A3BEE129-01E0-4970-8D9F-8B307D68B159}"/>
              </a:ext>
            </a:extLst>
          </p:cNvPr>
          <p:cNvSpPr txBox="1"/>
          <p:nvPr/>
        </p:nvSpPr>
        <p:spPr>
          <a:xfrm>
            <a:off x="865180" y="4567835"/>
            <a:ext cx="76546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Bengkulu</a:t>
            </a:r>
          </a:p>
        </p:txBody>
      </p:sp>
      <p:cxnSp>
        <p:nvCxnSpPr>
          <p:cNvPr id="447" name="Straight Connector 446">
            <a:extLst>
              <a:ext uri="{FF2B5EF4-FFF2-40B4-BE49-F238E27FC236}">
                <a16:creationId xmlns="" xmlns:a16="http://schemas.microsoft.com/office/drawing/2014/main" id="{EDA1145C-B5C9-43EE-98C7-22B232CFA203}"/>
              </a:ext>
            </a:extLst>
          </p:cNvPr>
          <p:cNvCxnSpPr>
            <a:cxnSpLocks/>
            <a:endCxn id="440" idx="0"/>
          </p:cNvCxnSpPr>
          <p:nvPr/>
        </p:nvCxnSpPr>
        <p:spPr>
          <a:xfrm>
            <a:off x="1220803" y="3390900"/>
            <a:ext cx="0" cy="918378"/>
          </a:xfrm>
          <a:prstGeom prst="line">
            <a:avLst/>
          </a:prstGeom>
          <a:ln w="28575">
            <a:solidFill>
              <a:srgbClr val="92D05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="" xmlns:a16="http://schemas.microsoft.com/office/drawing/2014/main" id="{4872A057-BB2B-4701-AC09-93CB3AE2D2B5}"/>
              </a:ext>
            </a:extLst>
          </p:cNvPr>
          <p:cNvCxnSpPr>
            <a:cxnSpLocks/>
          </p:cNvCxnSpPr>
          <p:nvPr/>
        </p:nvCxnSpPr>
        <p:spPr>
          <a:xfrm flipH="1">
            <a:off x="2723949" y="2645342"/>
            <a:ext cx="760397" cy="0"/>
          </a:xfrm>
          <a:prstGeom prst="line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3" name="Straight Connector 452">
            <a:extLst>
              <a:ext uri="{FF2B5EF4-FFF2-40B4-BE49-F238E27FC236}">
                <a16:creationId xmlns="" xmlns:a16="http://schemas.microsoft.com/office/drawing/2014/main" id="{08A442D5-3444-4BD5-B306-457D8D363987}"/>
              </a:ext>
            </a:extLst>
          </p:cNvPr>
          <p:cNvCxnSpPr>
            <a:cxnSpLocks/>
          </p:cNvCxnSpPr>
          <p:nvPr/>
        </p:nvCxnSpPr>
        <p:spPr>
          <a:xfrm>
            <a:off x="2704578" y="2627697"/>
            <a:ext cx="0" cy="202130"/>
          </a:xfrm>
          <a:prstGeom prst="line">
            <a:avLst/>
          </a:prstGeom>
          <a:ln w="28575">
            <a:solidFill>
              <a:srgbClr val="FFC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4" name="Straight Connector 453">
            <a:extLst>
              <a:ext uri="{FF2B5EF4-FFF2-40B4-BE49-F238E27FC236}">
                <a16:creationId xmlns="" xmlns:a16="http://schemas.microsoft.com/office/drawing/2014/main" id="{78BF5691-9ADD-4F28-B8FA-990610287594}"/>
              </a:ext>
            </a:extLst>
          </p:cNvPr>
          <p:cNvCxnSpPr>
            <a:cxnSpLocks/>
          </p:cNvCxnSpPr>
          <p:nvPr/>
        </p:nvCxnSpPr>
        <p:spPr>
          <a:xfrm flipH="1">
            <a:off x="2597409" y="2482645"/>
            <a:ext cx="290170" cy="0"/>
          </a:xfrm>
          <a:prstGeom prst="line">
            <a:avLst/>
          </a:prstGeom>
          <a:ln w="28575">
            <a:solidFill>
              <a:srgbClr val="00B0F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="" xmlns:a16="http://schemas.microsoft.com/office/drawing/2014/main" id="{4D9C943E-1F48-4129-99BA-F883CDC83C66}"/>
              </a:ext>
            </a:extLst>
          </p:cNvPr>
          <p:cNvCxnSpPr>
            <a:cxnSpLocks/>
          </p:cNvCxnSpPr>
          <p:nvPr/>
        </p:nvCxnSpPr>
        <p:spPr>
          <a:xfrm flipH="1">
            <a:off x="3022333" y="2816994"/>
            <a:ext cx="604787" cy="0"/>
          </a:xfrm>
          <a:prstGeom prst="line">
            <a:avLst/>
          </a:prstGeom>
          <a:ln w="28575">
            <a:solidFill>
              <a:srgbClr val="00B05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="" xmlns:a16="http://schemas.microsoft.com/office/drawing/2014/main" id="{004FC6CA-085C-49A7-9217-5E3047B35283}"/>
              </a:ext>
            </a:extLst>
          </p:cNvPr>
          <p:cNvCxnSpPr>
            <a:cxnSpLocks/>
          </p:cNvCxnSpPr>
          <p:nvPr/>
        </p:nvCxnSpPr>
        <p:spPr>
          <a:xfrm>
            <a:off x="2427800" y="3312686"/>
            <a:ext cx="0" cy="257828"/>
          </a:xfrm>
          <a:prstGeom prst="line">
            <a:avLst/>
          </a:prstGeom>
          <a:ln w="28575">
            <a:solidFill>
              <a:srgbClr val="FF0066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57" name="Picture 456">
            <a:extLst>
              <a:ext uri="{FF2B5EF4-FFF2-40B4-BE49-F238E27FC236}">
                <a16:creationId xmlns="" xmlns:a16="http://schemas.microsoft.com/office/drawing/2014/main" id="{43570948-4868-490D-994C-94367441DF9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712" y="4317135"/>
            <a:ext cx="538113" cy="388219"/>
          </a:xfrm>
          <a:prstGeom prst="rect">
            <a:avLst/>
          </a:prstGeom>
        </p:spPr>
      </p:pic>
      <p:cxnSp>
        <p:nvCxnSpPr>
          <p:cNvPr id="458" name="Straight Connector 457">
            <a:extLst>
              <a:ext uri="{FF2B5EF4-FFF2-40B4-BE49-F238E27FC236}">
                <a16:creationId xmlns="" xmlns:a16="http://schemas.microsoft.com/office/drawing/2014/main" id="{721F9E42-8CEF-4E8A-950A-796266C02137}"/>
              </a:ext>
            </a:extLst>
          </p:cNvPr>
          <p:cNvCxnSpPr>
            <a:cxnSpLocks/>
          </p:cNvCxnSpPr>
          <p:nvPr/>
        </p:nvCxnSpPr>
        <p:spPr>
          <a:xfrm flipH="1">
            <a:off x="1866900" y="3558142"/>
            <a:ext cx="545375" cy="0"/>
          </a:xfrm>
          <a:prstGeom prst="line">
            <a:avLst/>
          </a:prstGeom>
          <a:ln w="28575">
            <a:solidFill>
              <a:srgbClr val="FF0066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59" name="TextBox 458">
            <a:extLst>
              <a:ext uri="{FF2B5EF4-FFF2-40B4-BE49-F238E27FC236}">
                <a16:creationId xmlns="" xmlns:a16="http://schemas.microsoft.com/office/drawing/2014/main" id="{BEB2575F-E95E-49EC-B3A0-F7F85DDBEA42}"/>
              </a:ext>
            </a:extLst>
          </p:cNvPr>
          <p:cNvSpPr txBox="1"/>
          <p:nvPr/>
        </p:nvSpPr>
        <p:spPr>
          <a:xfrm>
            <a:off x="1627402" y="4788809"/>
            <a:ext cx="115587" cy="246221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460" name="TextBox 459">
            <a:extLst>
              <a:ext uri="{FF2B5EF4-FFF2-40B4-BE49-F238E27FC236}">
                <a16:creationId xmlns="" xmlns:a16="http://schemas.microsoft.com/office/drawing/2014/main" id="{E17A5243-6C58-4313-A3CF-19C605CC86B4}"/>
              </a:ext>
            </a:extLst>
          </p:cNvPr>
          <p:cNvSpPr txBox="1"/>
          <p:nvPr/>
        </p:nvSpPr>
        <p:spPr>
          <a:xfrm>
            <a:off x="1624382" y="5054422"/>
            <a:ext cx="117907" cy="246221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461" name="TextBox 460">
            <a:extLst>
              <a:ext uri="{FF2B5EF4-FFF2-40B4-BE49-F238E27FC236}">
                <a16:creationId xmlns="" xmlns:a16="http://schemas.microsoft.com/office/drawing/2014/main" id="{196C05E7-B6F1-4259-9D0C-EF1950B73B3E}"/>
              </a:ext>
            </a:extLst>
          </p:cNvPr>
          <p:cNvSpPr txBox="1"/>
          <p:nvPr/>
        </p:nvSpPr>
        <p:spPr>
          <a:xfrm>
            <a:off x="1765053" y="4785787"/>
            <a:ext cx="416172" cy="246221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31</a:t>
            </a:r>
          </a:p>
        </p:txBody>
      </p:sp>
      <p:sp>
        <p:nvSpPr>
          <p:cNvPr id="462" name="TextBox 461">
            <a:extLst>
              <a:ext uri="{FF2B5EF4-FFF2-40B4-BE49-F238E27FC236}">
                <a16:creationId xmlns="" xmlns:a16="http://schemas.microsoft.com/office/drawing/2014/main" id="{FC182FF8-2AE4-410A-8A3A-F0C659CB419D}"/>
              </a:ext>
            </a:extLst>
          </p:cNvPr>
          <p:cNvSpPr txBox="1"/>
          <p:nvPr/>
        </p:nvSpPr>
        <p:spPr>
          <a:xfrm>
            <a:off x="1768072" y="5051400"/>
            <a:ext cx="403627" cy="246221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</a:t>
            </a:r>
          </a:p>
        </p:txBody>
      </p:sp>
      <p:cxnSp>
        <p:nvCxnSpPr>
          <p:cNvPr id="464" name="Straight Connector 463">
            <a:extLst>
              <a:ext uri="{FF2B5EF4-FFF2-40B4-BE49-F238E27FC236}">
                <a16:creationId xmlns="" xmlns:a16="http://schemas.microsoft.com/office/drawing/2014/main" id="{253D1DA9-FE9E-41B9-BEEA-8C30FB955CE0}"/>
              </a:ext>
            </a:extLst>
          </p:cNvPr>
          <p:cNvCxnSpPr>
            <a:cxnSpLocks/>
            <a:endCxn id="457" idx="0"/>
          </p:cNvCxnSpPr>
          <p:nvPr/>
        </p:nvCxnSpPr>
        <p:spPr>
          <a:xfrm>
            <a:off x="1870769" y="3609975"/>
            <a:ext cx="0" cy="707160"/>
          </a:xfrm>
          <a:prstGeom prst="line">
            <a:avLst/>
          </a:prstGeom>
          <a:ln w="28575">
            <a:solidFill>
              <a:srgbClr val="FF0066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68" name="TextBox 467">
            <a:extLst>
              <a:ext uri="{FF2B5EF4-FFF2-40B4-BE49-F238E27FC236}">
                <a16:creationId xmlns="" xmlns:a16="http://schemas.microsoft.com/office/drawing/2014/main" id="{0C56B4A1-D1D5-4294-AC28-6CC548B1B18A}"/>
              </a:ext>
            </a:extLst>
          </p:cNvPr>
          <p:cNvSpPr txBox="1"/>
          <p:nvPr/>
        </p:nvSpPr>
        <p:spPr>
          <a:xfrm>
            <a:off x="1562812" y="4566583"/>
            <a:ext cx="71708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Lampung</a:t>
            </a:r>
          </a:p>
        </p:txBody>
      </p:sp>
      <p:cxnSp>
        <p:nvCxnSpPr>
          <p:cNvPr id="470" name="Straight Connector 469">
            <a:extLst>
              <a:ext uri="{FF2B5EF4-FFF2-40B4-BE49-F238E27FC236}">
                <a16:creationId xmlns="" xmlns:a16="http://schemas.microsoft.com/office/drawing/2014/main" id="{44DDC82A-C742-4D3F-A758-91A5A9230EDC}"/>
              </a:ext>
            </a:extLst>
          </p:cNvPr>
          <p:cNvCxnSpPr>
            <a:cxnSpLocks/>
          </p:cNvCxnSpPr>
          <p:nvPr/>
        </p:nvCxnSpPr>
        <p:spPr>
          <a:xfrm>
            <a:off x="2914664" y="3596531"/>
            <a:ext cx="0" cy="257828"/>
          </a:xfrm>
          <a:prstGeom prst="line">
            <a:avLst/>
          </a:prstGeom>
          <a:ln w="28575">
            <a:solidFill>
              <a:srgbClr val="CC00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71" name="Straight Connector 470">
            <a:extLst>
              <a:ext uri="{FF2B5EF4-FFF2-40B4-BE49-F238E27FC236}">
                <a16:creationId xmlns="" xmlns:a16="http://schemas.microsoft.com/office/drawing/2014/main" id="{8BF89A22-B7FD-4393-9B93-FEFAC61D3126}"/>
              </a:ext>
            </a:extLst>
          </p:cNvPr>
          <p:cNvCxnSpPr>
            <a:cxnSpLocks/>
          </p:cNvCxnSpPr>
          <p:nvPr/>
        </p:nvCxnSpPr>
        <p:spPr>
          <a:xfrm flipH="1">
            <a:off x="2554333" y="3851512"/>
            <a:ext cx="326572" cy="0"/>
          </a:xfrm>
          <a:prstGeom prst="line">
            <a:avLst/>
          </a:prstGeom>
          <a:ln w="28575">
            <a:solidFill>
              <a:srgbClr val="CC00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72" name="Picture 471">
            <a:extLst>
              <a:ext uri="{FF2B5EF4-FFF2-40B4-BE49-F238E27FC236}">
                <a16:creationId xmlns="" xmlns:a16="http://schemas.microsoft.com/office/drawing/2014/main" id="{6B34E894-24F3-4171-8E16-CDC313D34E7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398" y="4323395"/>
            <a:ext cx="538113" cy="388219"/>
          </a:xfrm>
          <a:prstGeom prst="rect">
            <a:avLst/>
          </a:prstGeom>
        </p:spPr>
      </p:pic>
      <p:sp>
        <p:nvSpPr>
          <p:cNvPr id="473" name="TextBox 472">
            <a:extLst>
              <a:ext uri="{FF2B5EF4-FFF2-40B4-BE49-F238E27FC236}">
                <a16:creationId xmlns="" xmlns:a16="http://schemas.microsoft.com/office/drawing/2014/main" id="{BE57E5DF-B833-4D95-A964-6F71A6E6CBA1}"/>
              </a:ext>
            </a:extLst>
          </p:cNvPr>
          <p:cNvSpPr txBox="1"/>
          <p:nvPr/>
        </p:nvSpPr>
        <p:spPr>
          <a:xfrm>
            <a:off x="2331980" y="4787992"/>
            <a:ext cx="115587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474" name="TextBox 473">
            <a:extLst>
              <a:ext uri="{FF2B5EF4-FFF2-40B4-BE49-F238E27FC236}">
                <a16:creationId xmlns="" xmlns:a16="http://schemas.microsoft.com/office/drawing/2014/main" id="{FF180DE6-18D5-479D-BD11-FB160A974835}"/>
              </a:ext>
            </a:extLst>
          </p:cNvPr>
          <p:cNvSpPr txBox="1"/>
          <p:nvPr/>
        </p:nvSpPr>
        <p:spPr>
          <a:xfrm>
            <a:off x="2328960" y="5053605"/>
            <a:ext cx="117907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475" name="TextBox 474">
            <a:extLst>
              <a:ext uri="{FF2B5EF4-FFF2-40B4-BE49-F238E27FC236}">
                <a16:creationId xmlns="" xmlns:a16="http://schemas.microsoft.com/office/drawing/2014/main" id="{DB0F6B7F-4070-4810-8DE5-49B618D908A8}"/>
              </a:ext>
            </a:extLst>
          </p:cNvPr>
          <p:cNvSpPr txBox="1"/>
          <p:nvPr/>
        </p:nvSpPr>
        <p:spPr>
          <a:xfrm>
            <a:off x="2469631" y="4784970"/>
            <a:ext cx="326914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10</a:t>
            </a:r>
          </a:p>
        </p:txBody>
      </p:sp>
      <p:sp>
        <p:nvSpPr>
          <p:cNvPr id="476" name="TextBox 475">
            <a:extLst>
              <a:ext uri="{FF2B5EF4-FFF2-40B4-BE49-F238E27FC236}">
                <a16:creationId xmlns="" xmlns:a16="http://schemas.microsoft.com/office/drawing/2014/main" id="{45B8B552-A890-499F-8AE8-7DE48063B1EA}"/>
              </a:ext>
            </a:extLst>
          </p:cNvPr>
          <p:cNvSpPr txBox="1"/>
          <p:nvPr/>
        </p:nvSpPr>
        <p:spPr>
          <a:xfrm>
            <a:off x="2472651" y="5050583"/>
            <a:ext cx="326914" cy="246221"/>
          </a:xfrm>
          <a:prstGeom prst="rect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10</a:t>
            </a:r>
          </a:p>
        </p:txBody>
      </p:sp>
      <p:sp>
        <p:nvSpPr>
          <p:cNvPr id="477" name="TextBox 476">
            <a:extLst>
              <a:ext uri="{FF2B5EF4-FFF2-40B4-BE49-F238E27FC236}">
                <a16:creationId xmlns="" xmlns:a16="http://schemas.microsoft.com/office/drawing/2014/main" id="{74902FB6-1282-4092-BBFA-E8AFFC8D307C}"/>
              </a:ext>
            </a:extLst>
          </p:cNvPr>
          <p:cNvSpPr txBox="1"/>
          <p:nvPr/>
        </p:nvSpPr>
        <p:spPr>
          <a:xfrm>
            <a:off x="2220879" y="4560563"/>
            <a:ext cx="7170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Banten</a:t>
            </a:r>
          </a:p>
        </p:txBody>
      </p:sp>
      <p:cxnSp>
        <p:nvCxnSpPr>
          <p:cNvPr id="478" name="Straight Connector 477">
            <a:extLst>
              <a:ext uri="{FF2B5EF4-FFF2-40B4-BE49-F238E27FC236}">
                <a16:creationId xmlns="" xmlns:a16="http://schemas.microsoft.com/office/drawing/2014/main" id="{E96FA3E4-28B5-49E2-90CA-C6ED1577ADB5}"/>
              </a:ext>
            </a:extLst>
          </p:cNvPr>
          <p:cNvCxnSpPr>
            <a:cxnSpLocks/>
            <a:endCxn id="472" idx="0"/>
          </p:cNvCxnSpPr>
          <p:nvPr/>
        </p:nvCxnSpPr>
        <p:spPr>
          <a:xfrm>
            <a:off x="2562239" y="3872756"/>
            <a:ext cx="5216" cy="450639"/>
          </a:xfrm>
          <a:prstGeom prst="line">
            <a:avLst/>
          </a:prstGeom>
          <a:ln w="28575">
            <a:solidFill>
              <a:srgbClr val="CC00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80" name="Straight Connector 479">
            <a:extLst>
              <a:ext uri="{FF2B5EF4-FFF2-40B4-BE49-F238E27FC236}">
                <a16:creationId xmlns="" xmlns:a16="http://schemas.microsoft.com/office/drawing/2014/main" id="{8161116D-B968-4DCA-99D6-4D0BDF3907C8}"/>
              </a:ext>
            </a:extLst>
          </p:cNvPr>
          <p:cNvCxnSpPr>
            <a:cxnSpLocks/>
          </p:cNvCxnSpPr>
          <p:nvPr/>
        </p:nvCxnSpPr>
        <p:spPr>
          <a:xfrm>
            <a:off x="3182453" y="3714097"/>
            <a:ext cx="0" cy="572153"/>
          </a:xfrm>
          <a:prstGeom prst="line">
            <a:avLst/>
          </a:prstGeom>
          <a:ln w="28575">
            <a:solidFill>
              <a:srgbClr val="00CC99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81" name="TextBox 480">
            <a:extLst>
              <a:ext uri="{FF2B5EF4-FFF2-40B4-BE49-F238E27FC236}">
                <a16:creationId xmlns="" xmlns:a16="http://schemas.microsoft.com/office/drawing/2014/main" id="{E1792B24-40CB-4481-AA9D-12C90960AFE8}"/>
              </a:ext>
            </a:extLst>
          </p:cNvPr>
          <p:cNvSpPr txBox="1"/>
          <p:nvPr/>
        </p:nvSpPr>
        <p:spPr>
          <a:xfrm>
            <a:off x="2942941" y="4790988"/>
            <a:ext cx="115587" cy="246221"/>
          </a:xfrm>
          <a:prstGeom prst="rect">
            <a:avLst/>
          </a:prstGeom>
          <a:solidFill>
            <a:srgbClr val="00CC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482" name="TextBox 481">
            <a:extLst>
              <a:ext uri="{FF2B5EF4-FFF2-40B4-BE49-F238E27FC236}">
                <a16:creationId xmlns="" xmlns:a16="http://schemas.microsoft.com/office/drawing/2014/main" id="{A1A58E83-3D6B-4838-9B30-BBDA42F01F48}"/>
              </a:ext>
            </a:extLst>
          </p:cNvPr>
          <p:cNvSpPr txBox="1"/>
          <p:nvPr/>
        </p:nvSpPr>
        <p:spPr>
          <a:xfrm>
            <a:off x="2939921" y="5056601"/>
            <a:ext cx="117907" cy="246221"/>
          </a:xfrm>
          <a:prstGeom prst="rect">
            <a:avLst/>
          </a:prstGeom>
          <a:solidFill>
            <a:srgbClr val="00CC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483" name="TextBox 482">
            <a:extLst>
              <a:ext uri="{FF2B5EF4-FFF2-40B4-BE49-F238E27FC236}">
                <a16:creationId xmlns="" xmlns:a16="http://schemas.microsoft.com/office/drawing/2014/main" id="{6C5E3288-EEFB-45C6-8BDC-969983EED783}"/>
              </a:ext>
            </a:extLst>
          </p:cNvPr>
          <p:cNvSpPr txBox="1"/>
          <p:nvPr/>
        </p:nvSpPr>
        <p:spPr>
          <a:xfrm>
            <a:off x="3080592" y="4787966"/>
            <a:ext cx="326914" cy="246221"/>
          </a:xfrm>
          <a:prstGeom prst="rect">
            <a:avLst/>
          </a:prstGeom>
          <a:solidFill>
            <a:srgbClr val="00CC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53</a:t>
            </a:r>
          </a:p>
        </p:txBody>
      </p:sp>
      <p:sp>
        <p:nvSpPr>
          <p:cNvPr id="484" name="TextBox 483">
            <a:extLst>
              <a:ext uri="{FF2B5EF4-FFF2-40B4-BE49-F238E27FC236}">
                <a16:creationId xmlns="" xmlns:a16="http://schemas.microsoft.com/office/drawing/2014/main" id="{CAA4F53C-240E-42CF-80B4-51E2F2E98BF7}"/>
              </a:ext>
            </a:extLst>
          </p:cNvPr>
          <p:cNvSpPr txBox="1"/>
          <p:nvPr/>
        </p:nvSpPr>
        <p:spPr>
          <a:xfrm>
            <a:off x="3083612" y="5053579"/>
            <a:ext cx="326914" cy="246221"/>
          </a:xfrm>
          <a:prstGeom prst="rect">
            <a:avLst/>
          </a:prstGeom>
          <a:solidFill>
            <a:srgbClr val="00CC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53</a:t>
            </a:r>
          </a:p>
        </p:txBody>
      </p:sp>
      <p:pic>
        <p:nvPicPr>
          <p:cNvPr id="485" name="Picture 484">
            <a:extLst>
              <a:ext uri="{FF2B5EF4-FFF2-40B4-BE49-F238E27FC236}">
                <a16:creationId xmlns="" xmlns:a16="http://schemas.microsoft.com/office/drawing/2014/main" id="{4C3BB2B8-018C-4D63-B046-36E71FA5C76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992" y="4314686"/>
            <a:ext cx="538113" cy="388219"/>
          </a:xfrm>
          <a:prstGeom prst="rect">
            <a:avLst/>
          </a:prstGeom>
        </p:spPr>
      </p:pic>
      <p:sp>
        <p:nvSpPr>
          <p:cNvPr id="487" name="TextBox 486">
            <a:extLst>
              <a:ext uri="{FF2B5EF4-FFF2-40B4-BE49-F238E27FC236}">
                <a16:creationId xmlns="" xmlns:a16="http://schemas.microsoft.com/office/drawing/2014/main" id="{64A9054B-6515-4F0A-A7CB-53CDA63E0E69}"/>
              </a:ext>
            </a:extLst>
          </p:cNvPr>
          <p:cNvSpPr txBox="1"/>
          <p:nvPr/>
        </p:nvSpPr>
        <p:spPr>
          <a:xfrm>
            <a:off x="2819929" y="4553550"/>
            <a:ext cx="7170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Jabar</a:t>
            </a:r>
            <a:endParaRPr lang="en-US" sz="1100" b="1" dirty="0"/>
          </a:p>
        </p:txBody>
      </p:sp>
      <p:cxnSp>
        <p:nvCxnSpPr>
          <p:cNvPr id="489" name="Straight Connector 488">
            <a:extLst>
              <a:ext uri="{FF2B5EF4-FFF2-40B4-BE49-F238E27FC236}">
                <a16:creationId xmlns="" xmlns:a16="http://schemas.microsoft.com/office/drawing/2014/main" id="{B5FCA28F-A887-4867-BA2D-B62774AF906A}"/>
              </a:ext>
            </a:extLst>
          </p:cNvPr>
          <p:cNvCxnSpPr>
            <a:cxnSpLocks/>
            <a:endCxn id="491" idx="0"/>
          </p:cNvCxnSpPr>
          <p:nvPr/>
        </p:nvCxnSpPr>
        <p:spPr>
          <a:xfrm>
            <a:off x="3774409" y="3743325"/>
            <a:ext cx="0" cy="579797"/>
          </a:xfrm>
          <a:prstGeom prst="line">
            <a:avLst/>
          </a:prstGeom>
          <a:ln w="28575">
            <a:solidFill>
              <a:schemeClr val="accent4">
                <a:lumMod val="60000"/>
                <a:lumOff val="40000"/>
              </a:schemeClr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491" name="Picture 490">
            <a:extLst>
              <a:ext uri="{FF2B5EF4-FFF2-40B4-BE49-F238E27FC236}">
                <a16:creationId xmlns="" xmlns:a16="http://schemas.microsoft.com/office/drawing/2014/main" id="{B8E03AF3-5C5C-4C87-9BD1-44ABBA9717A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352" y="4323122"/>
            <a:ext cx="538113" cy="388219"/>
          </a:xfrm>
          <a:prstGeom prst="rect">
            <a:avLst/>
          </a:prstGeom>
        </p:spPr>
      </p:pic>
      <p:sp>
        <p:nvSpPr>
          <p:cNvPr id="492" name="TextBox 491">
            <a:extLst>
              <a:ext uri="{FF2B5EF4-FFF2-40B4-BE49-F238E27FC236}">
                <a16:creationId xmlns="" xmlns:a16="http://schemas.microsoft.com/office/drawing/2014/main" id="{0232CA3A-6005-451E-9E5A-96DE22173176}"/>
              </a:ext>
            </a:extLst>
          </p:cNvPr>
          <p:cNvSpPr txBox="1"/>
          <p:nvPr/>
        </p:nvSpPr>
        <p:spPr>
          <a:xfrm>
            <a:off x="3545193" y="4791533"/>
            <a:ext cx="115587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493" name="TextBox 492">
            <a:extLst>
              <a:ext uri="{FF2B5EF4-FFF2-40B4-BE49-F238E27FC236}">
                <a16:creationId xmlns="" xmlns:a16="http://schemas.microsoft.com/office/drawing/2014/main" id="{E7A71AF4-DF64-450E-BE46-AE0CF1AEF7C2}"/>
              </a:ext>
            </a:extLst>
          </p:cNvPr>
          <p:cNvSpPr txBox="1"/>
          <p:nvPr/>
        </p:nvSpPr>
        <p:spPr>
          <a:xfrm>
            <a:off x="3542173" y="5057146"/>
            <a:ext cx="117907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494" name="TextBox 493">
            <a:extLst>
              <a:ext uri="{FF2B5EF4-FFF2-40B4-BE49-F238E27FC236}">
                <a16:creationId xmlns="" xmlns:a16="http://schemas.microsoft.com/office/drawing/2014/main" id="{62867A23-ED46-44B5-A1A3-EEE342BA196B}"/>
              </a:ext>
            </a:extLst>
          </p:cNvPr>
          <p:cNvSpPr txBox="1"/>
          <p:nvPr/>
        </p:nvSpPr>
        <p:spPr>
          <a:xfrm>
            <a:off x="3682844" y="4788511"/>
            <a:ext cx="326914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73</a:t>
            </a:r>
          </a:p>
        </p:txBody>
      </p:sp>
      <p:sp>
        <p:nvSpPr>
          <p:cNvPr id="495" name="TextBox 494">
            <a:extLst>
              <a:ext uri="{FF2B5EF4-FFF2-40B4-BE49-F238E27FC236}">
                <a16:creationId xmlns="" xmlns:a16="http://schemas.microsoft.com/office/drawing/2014/main" id="{6B7F29F3-6F58-4098-8972-F0CF19B9642F}"/>
              </a:ext>
            </a:extLst>
          </p:cNvPr>
          <p:cNvSpPr txBox="1"/>
          <p:nvPr/>
        </p:nvSpPr>
        <p:spPr>
          <a:xfrm>
            <a:off x="3685864" y="5054124"/>
            <a:ext cx="326914" cy="246221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73</a:t>
            </a:r>
          </a:p>
        </p:txBody>
      </p:sp>
      <p:sp>
        <p:nvSpPr>
          <p:cNvPr id="496" name="TextBox 495">
            <a:extLst>
              <a:ext uri="{FF2B5EF4-FFF2-40B4-BE49-F238E27FC236}">
                <a16:creationId xmlns="" xmlns:a16="http://schemas.microsoft.com/office/drawing/2014/main" id="{0360DE3C-55E2-46EA-BC78-B14D372A7826}"/>
              </a:ext>
            </a:extLst>
          </p:cNvPr>
          <p:cNvSpPr txBox="1"/>
          <p:nvPr/>
        </p:nvSpPr>
        <p:spPr>
          <a:xfrm>
            <a:off x="3418386" y="4554322"/>
            <a:ext cx="7170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Jateng</a:t>
            </a:r>
            <a:endParaRPr lang="en-US" sz="1100" b="1" dirty="0"/>
          </a:p>
        </p:txBody>
      </p:sp>
      <p:cxnSp>
        <p:nvCxnSpPr>
          <p:cNvPr id="500" name="Straight Connector 499">
            <a:extLst>
              <a:ext uri="{FF2B5EF4-FFF2-40B4-BE49-F238E27FC236}">
                <a16:creationId xmlns="" xmlns:a16="http://schemas.microsoft.com/office/drawing/2014/main" id="{7F741020-8C6C-490F-B482-27ACCD3C94E5}"/>
              </a:ext>
            </a:extLst>
          </p:cNvPr>
          <p:cNvCxnSpPr>
            <a:cxnSpLocks/>
          </p:cNvCxnSpPr>
          <p:nvPr/>
        </p:nvCxnSpPr>
        <p:spPr>
          <a:xfrm>
            <a:off x="4134136" y="3822682"/>
            <a:ext cx="0" cy="349268"/>
          </a:xfrm>
          <a:prstGeom prst="line">
            <a:avLst/>
          </a:prstGeom>
          <a:ln w="28575">
            <a:solidFill>
              <a:srgbClr val="FFFF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01" name="TextBox 500">
            <a:extLst>
              <a:ext uri="{FF2B5EF4-FFF2-40B4-BE49-F238E27FC236}">
                <a16:creationId xmlns="" xmlns:a16="http://schemas.microsoft.com/office/drawing/2014/main" id="{B0F396EF-4C8C-447F-AE4E-E8E9AA683FBA}"/>
              </a:ext>
            </a:extLst>
          </p:cNvPr>
          <p:cNvSpPr txBox="1"/>
          <p:nvPr/>
        </p:nvSpPr>
        <p:spPr>
          <a:xfrm>
            <a:off x="4145812" y="4793710"/>
            <a:ext cx="115587" cy="24622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502" name="TextBox 501">
            <a:extLst>
              <a:ext uri="{FF2B5EF4-FFF2-40B4-BE49-F238E27FC236}">
                <a16:creationId xmlns="" xmlns:a16="http://schemas.microsoft.com/office/drawing/2014/main" id="{FDEF78E6-91C4-4702-99FF-3CC4FC2CDF57}"/>
              </a:ext>
            </a:extLst>
          </p:cNvPr>
          <p:cNvSpPr txBox="1"/>
          <p:nvPr/>
        </p:nvSpPr>
        <p:spPr>
          <a:xfrm>
            <a:off x="4142792" y="5059323"/>
            <a:ext cx="117907" cy="24622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503" name="TextBox 502">
            <a:extLst>
              <a:ext uri="{FF2B5EF4-FFF2-40B4-BE49-F238E27FC236}">
                <a16:creationId xmlns="" xmlns:a16="http://schemas.microsoft.com/office/drawing/2014/main" id="{3DB8AF3B-5217-471D-BABC-78572EB2BC2B}"/>
              </a:ext>
            </a:extLst>
          </p:cNvPr>
          <p:cNvSpPr txBox="1"/>
          <p:nvPr/>
        </p:nvSpPr>
        <p:spPr>
          <a:xfrm>
            <a:off x="4283463" y="4790688"/>
            <a:ext cx="326914" cy="24622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7</a:t>
            </a:r>
          </a:p>
        </p:txBody>
      </p:sp>
      <p:sp>
        <p:nvSpPr>
          <p:cNvPr id="504" name="TextBox 503">
            <a:extLst>
              <a:ext uri="{FF2B5EF4-FFF2-40B4-BE49-F238E27FC236}">
                <a16:creationId xmlns="" xmlns:a16="http://schemas.microsoft.com/office/drawing/2014/main" id="{6913959A-E2B9-4ED1-B247-467510B34A01}"/>
              </a:ext>
            </a:extLst>
          </p:cNvPr>
          <p:cNvSpPr txBox="1"/>
          <p:nvPr/>
        </p:nvSpPr>
        <p:spPr>
          <a:xfrm>
            <a:off x="4286483" y="5056301"/>
            <a:ext cx="326914" cy="24622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7</a:t>
            </a:r>
          </a:p>
        </p:txBody>
      </p:sp>
      <p:pic>
        <p:nvPicPr>
          <p:cNvPr id="505" name="Picture 504">
            <a:extLst>
              <a:ext uri="{FF2B5EF4-FFF2-40B4-BE49-F238E27FC236}">
                <a16:creationId xmlns="" xmlns:a16="http://schemas.microsoft.com/office/drawing/2014/main" id="{6A8F248A-09B8-4E3D-ACAD-00DBE46660A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396" y="4314141"/>
            <a:ext cx="538113" cy="388219"/>
          </a:xfrm>
          <a:prstGeom prst="rect">
            <a:avLst/>
          </a:prstGeom>
        </p:spPr>
      </p:pic>
      <p:sp>
        <p:nvSpPr>
          <p:cNvPr id="507" name="TextBox 506">
            <a:extLst>
              <a:ext uri="{FF2B5EF4-FFF2-40B4-BE49-F238E27FC236}">
                <a16:creationId xmlns="" xmlns:a16="http://schemas.microsoft.com/office/drawing/2014/main" id="{BC5A7192-BD40-4BE4-BF9B-DEB1D29A345A}"/>
              </a:ext>
            </a:extLst>
          </p:cNvPr>
          <p:cNvSpPr txBox="1"/>
          <p:nvPr/>
        </p:nvSpPr>
        <p:spPr>
          <a:xfrm>
            <a:off x="3996748" y="4565767"/>
            <a:ext cx="7170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D.I.Y</a:t>
            </a:r>
          </a:p>
        </p:txBody>
      </p:sp>
      <p:cxnSp>
        <p:nvCxnSpPr>
          <p:cNvPr id="509" name="Straight Connector 508">
            <a:extLst>
              <a:ext uri="{FF2B5EF4-FFF2-40B4-BE49-F238E27FC236}">
                <a16:creationId xmlns="" xmlns:a16="http://schemas.microsoft.com/office/drawing/2014/main" id="{FE18BD84-0857-4F8D-B36A-60B483F5D1B9}"/>
              </a:ext>
            </a:extLst>
          </p:cNvPr>
          <p:cNvCxnSpPr>
            <a:cxnSpLocks/>
          </p:cNvCxnSpPr>
          <p:nvPr/>
        </p:nvCxnSpPr>
        <p:spPr>
          <a:xfrm flipH="1">
            <a:off x="4124326" y="4196317"/>
            <a:ext cx="209549" cy="0"/>
          </a:xfrm>
          <a:prstGeom prst="line">
            <a:avLst/>
          </a:prstGeom>
          <a:ln w="28575">
            <a:solidFill>
              <a:srgbClr val="FFFF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11" name="Straight Connector 510">
            <a:extLst>
              <a:ext uri="{FF2B5EF4-FFF2-40B4-BE49-F238E27FC236}">
                <a16:creationId xmlns="" xmlns:a16="http://schemas.microsoft.com/office/drawing/2014/main" id="{14EAB1B6-DE00-4B8F-B77F-E5A36A28FDE6}"/>
              </a:ext>
            </a:extLst>
          </p:cNvPr>
          <p:cNvCxnSpPr>
            <a:cxnSpLocks/>
            <a:endCxn id="505" idx="0"/>
          </p:cNvCxnSpPr>
          <p:nvPr/>
        </p:nvCxnSpPr>
        <p:spPr>
          <a:xfrm flipH="1">
            <a:off x="4346453" y="4213207"/>
            <a:ext cx="6758" cy="100934"/>
          </a:xfrm>
          <a:prstGeom prst="line">
            <a:avLst/>
          </a:prstGeom>
          <a:ln w="28575">
            <a:solidFill>
              <a:srgbClr val="FFFF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14" name="TextBox 513">
            <a:extLst>
              <a:ext uri="{FF2B5EF4-FFF2-40B4-BE49-F238E27FC236}">
                <a16:creationId xmlns="" xmlns:a16="http://schemas.microsoft.com/office/drawing/2014/main" id="{0ECB0E09-8AA7-46BE-A300-C1F3378924F5}"/>
              </a:ext>
            </a:extLst>
          </p:cNvPr>
          <p:cNvSpPr txBox="1"/>
          <p:nvPr/>
        </p:nvSpPr>
        <p:spPr>
          <a:xfrm>
            <a:off x="4738539" y="4788543"/>
            <a:ext cx="115587" cy="246221"/>
          </a:xfrm>
          <a:prstGeom prst="rect">
            <a:avLst/>
          </a:prstGeom>
          <a:solidFill>
            <a:srgbClr val="FF7C8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515" name="TextBox 514">
            <a:extLst>
              <a:ext uri="{FF2B5EF4-FFF2-40B4-BE49-F238E27FC236}">
                <a16:creationId xmlns="" xmlns:a16="http://schemas.microsoft.com/office/drawing/2014/main" id="{C0CF69D2-3943-4363-8571-1CD83E3E7824}"/>
              </a:ext>
            </a:extLst>
          </p:cNvPr>
          <p:cNvSpPr txBox="1"/>
          <p:nvPr/>
        </p:nvSpPr>
        <p:spPr>
          <a:xfrm>
            <a:off x="4735519" y="5054156"/>
            <a:ext cx="117907" cy="246221"/>
          </a:xfrm>
          <a:prstGeom prst="rect">
            <a:avLst/>
          </a:prstGeom>
          <a:solidFill>
            <a:srgbClr val="FF7C8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516" name="TextBox 515">
            <a:extLst>
              <a:ext uri="{FF2B5EF4-FFF2-40B4-BE49-F238E27FC236}">
                <a16:creationId xmlns="" xmlns:a16="http://schemas.microsoft.com/office/drawing/2014/main" id="{A13C257B-3C98-46CC-9D63-E7D80A9E7F1E}"/>
              </a:ext>
            </a:extLst>
          </p:cNvPr>
          <p:cNvSpPr txBox="1"/>
          <p:nvPr/>
        </p:nvSpPr>
        <p:spPr>
          <a:xfrm>
            <a:off x="4876190" y="4785521"/>
            <a:ext cx="326914" cy="246221"/>
          </a:xfrm>
          <a:prstGeom prst="rect">
            <a:avLst/>
          </a:prstGeom>
          <a:solidFill>
            <a:srgbClr val="FF7C8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70</a:t>
            </a:r>
          </a:p>
        </p:txBody>
      </p:sp>
      <p:sp>
        <p:nvSpPr>
          <p:cNvPr id="517" name="TextBox 516">
            <a:extLst>
              <a:ext uri="{FF2B5EF4-FFF2-40B4-BE49-F238E27FC236}">
                <a16:creationId xmlns="" xmlns:a16="http://schemas.microsoft.com/office/drawing/2014/main" id="{6D1B77AA-1445-4952-B5FC-3816BBCFD91E}"/>
              </a:ext>
            </a:extLst>
          </p:cNvPr>
          <p:cNvSpPr txBox="1"/>
          <p:nvPr/>
        </p:nvSpPr>
        <p:spPr>
          <a:xfrm>
            <a:off x="4879210" y="5051134"/>
            <a:ext cx="326914" cy="246221"/>
          </a:xfrm>
          <a:prstGeom prst="rect">
            <a:avLst/>
          </a:prstGeom>
          <a:solidFill>
            <a:srgbClr val="FF7C8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52</a:t>
            </a:r>
          </a:p>
        </p:txBody>
      </p:sp>
      <p:cxnSp>
        <p:nvCxnSpPr>
          <p:cNvPr id="518" name="Straight Connector 517">
            <a:extLst>
              <a:ext uri="{FF2B5EF4-FFF2-40B4-BE49-F238E27FC236}">
                <a16:creationId xmlns="" xmlns:a16="http://schemas.microsoft.com/office/drawing/2014/main" id="{2D600C21-5801-471E-9CBC-42CC33AC7708}"/>
              </a:ext>
            </a:extLst>
          </p:cNvPr>
          <p:cNvCxnSpPr>
            <a:cxnSpLocks/>
            <a:endCxn id="519" idx="0"/>
          </p:cNvCxnSpPr>
          <p:nvPr/>
        </p:nvCxnSpPr>
        <p:spPr>
          <a:xfrm>
            <a:off x="4947072" y="3905250"/>
            <a:ext cx="0" cy="413245"/>
          </a:xfrm>
          <a:prstGeom prst="line">
            <a:avLst/>
          </a:prstGeom>
          <a:ln w="28575">
            <a:solidFill>
              <a:srgbClr val="FF7C8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519" name="Picture 518">
            <a:extLst>
              <a:ext uri="{FF2B5EF4-FFF2-40B4-BE49-F238E27FC236}">
                <a16:creationId xmlns="" xmlns:a16="http://schemas.microsoft.com/office/drawing/2014/main" id="{6EB63EFB-30A2-445A-8BD6-AC6A4BCD058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015" y="4318495"/>
            <a:ext cx="538113" cy="388219"/>
          </a:xfrm>
          <a:prstGeom prst="rect">
            <a:avLst/>
          </a:prstGeom>
        </p:spPr>
      </p:pic>
      <p:sp>
        <p:nvSpPr>
          <p:cNvPr id="520" name="TextBox 519">
            <a:extLst>
              <a:ext uri="{FF2B5EF4-FFF2-40B4-BE49-F238E27FC236}">
                <a16:creationId xmlns="" xmlns:a16="http://schemas.microsoft.com/office/drawing/2014/main" id="{A4DCD232-6B4E-4FE7-9515-BF67404417A9}"/>
              </a:ext>
            </a:extLst>
          </p:cNvPr>
          <p:cNvSpPr txBox="1"/>
          <p:nvPr/>
        </p:nvSpPr>
        <p:spPr>
          <a:xfrm>
            <a:off x="4598083" y="4548779"/>
            <a:ext cx="7170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Jatim</a:t>
            </a:r>
            <a:endParaRPr lang="en-US" sz="1100" b="1" dirty="0"/>
          </a:p>
        </p:txBody>
      </p:sp>
      <p:cxnSp>
        <p:nvCxnSpPr>
          <p:cNvPr id="524" name="Straight Connector 523">
            <a:extLst>
              <a:ext uri="{FF2B5EF4-FFF2-40B4-BE49-F238E27FC236}">
                <a16:creationId xmlns="" xmlns:a16="http://schemas.microsoft.com/office/drawing/2014/main" id="{6074B85F-DFB5-4BFC-98D2-05A2E66F3C36}"/>
              </a:ext>
            </a:extLst>
          </p:cNvPr>
          <p:cNvCxnSpPr>
            <a:cxnSpLocks/>
          </p:cNvCxnSpPr>
          <p:nvPr/>
        </p:nvCxnSpPr>
        <p:spPr>
          <a:xfrm>
            <a:off x="5366670" y="3851800"/>
            <a:ext cx="0" cy="367775"/>
          </a:xfrm>
          <a:prstGeom prst="line">
            <a:avLst/>
          </a:prstGeom>
          <a:ln w="28575">
            <a:solidFill>
              <a:srgbClr val="C0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25" name="TextBox 524">
            <a:extLst>
              <a:ext uri="{FF2B5EF4-FFF2-40B4-BE49-F238E27FC236}">
                <a16:creationId xmlns="" xmlns:a16="http://schemas.microsoft.com/office/drawing/2014/main" id="{E4DAD4F6-89B1-4CD7-8C16-AEC2446AF35D}"/>
              </a:ext>
            </a:extLst>
          </p:cNvPr>
          <p:cNvSpPr txBox="1"/>
          <p:nvPr/>
        </p:nvSpPr>
        <p:spPr>
          <a:xfrm>
            <a:off x="5339976" y="4792893"/>
            <a:ext cx="115587" cy="246221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T</a:t>
            </a:r>
          </a:p>
        </p:txBody>
      </p:sp>
      <p:sp>
        <p:nvSpPr>
          <p:cNvPr id="526" name="TextBox 525">
            <a:extLst>
              <a:ext uri="{FF2B5EF4-FFF2-40B4-BE49-F238E27FC236}">
                <a16:creationId xmlns="" xmlns:a16="http://schemas.microsoft.com/office/drawing/2014/main" id="{AA5E0957-8E55-4A77-907C-8011339113CF}"/>
              </a:ext>
            </a:extLst>
          </p:cNvPr>
          <p:cNvSpPr txBox="1"/>
          <p:nvPr/>
        </p:nvSpPr>
        <p:spPr>
          <a:xfrm>
            <a:off x="5336956" y="5058506"/>
            <a:ext cx="117907" cy="246221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R</a:t>
            </a:r>
          </a:p>
        </p:txBody>
      </p:sp>
      <p:sp>
        <p:nvSpPr>
          <p:cNvPr id="527" name="TextBox 526">
            <a:extLst>
              <a:ext uri="{FF2B5EF4-FFF2-40B4-BE49-F238E27FC236}">
                <a16:creationId xmlns="" xmlns:a16="http://schemas.microsoft.com/office/drawing/2014/main" id="{CC663E96-723E-4032-818D-7F738C08C7D0}"/>
              </a:ext>
            </a:extLst>
          </p:cNvPr>
          <p:cNvSpPr txBox="1"/>
          <p:nvPr/>
        </p:nvSpPr>
        <p:spPr>
          <a:xfrm>
            <a:off x="5477627" y="4789871"/>
            <a:ext cx="326914" cy="246221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16</a:t>
            </a:r>
          </a:p>
        </p:txBody>
      </p:sp>
      <p:sp>
        <p:nvSpPr>
          <p:cNvPr id="528" name="TextBox 527">
            <a:extLst>
              <a:ext uri="{FF2B5EF4-FFF2-40B4-BE49-F238E27FC236}">
                <a16:creationId xmlns="" xmlns:a16="http://schemas.microsoft.com/office/drawing/2014/main" id="{AA37429D-880C-4322-B961-3B75DA8E9334}"/>
              </a:ext>
            </a:extLst>
          </p:cNvPr>
          <p:cNvSpPr txBox="1"/>
          <p:nvPr/>
        </p:nvSpPr>
        <p:spPr>
          <a:xfrm>
            <a:off x="5480647" y="5055484"/>
            <a:ext cx="326914" cy="246221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</a:rPr>
              <a:t>16</a:t>
            </a:r>
          </a:p>
        </p:txBody>
      </p:sp>
      <p:pic>
        <p:nvPicPr>
          <p:cNvPr id="529" name="Picture 528">
            <a:extLst>
              <a:ext uri="{FF2B5EF4-FFF2-40B4-BE49-F238E27FC236}">
                <a16:creationId xmlns="" xmlns:a16="http://schemas.microsoft.com/office/drawing/2014/main" id="{3E461439-3D4F-4D02-B7D6-F70C5754B1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843" y="4314958"/>
            <a:ext cx="538113" cy="388219"/>
          </a:xfrm>
          <a:prstGeom prst="rect">
            <a:avLst/>
          </a:prstGeom>
        </p:spPr>
      </p:pic>
      <p:cxnSp>
        <p:nvCxnSpPr>
          <p:cNvPr id="530" name="Straight Connector 529">
            <a:extLst>
              <a:ext uri="{FF2B5EF4-FFF2-40B4-BE49-F238E27FC236}">
                <a16:creationId xmlns="" xmlns:a16="http://schemas.microsoft.com/office/drawing/2014/main" id="{98F0A777-C429-4556-A1BD-C6BB6B92BB5E}"/>
              </a:ext>
            </a:extLst>
          </p:cNvPr>
          <p:cNvCxnSpPr>
            <a:cxnSpLocks/>
          </p:cNvCxnSpPr>
          <p:nvPr/>
        </p:nvCxnSpPr>
        <p:spPr>
          <a:xfrm flipH="1">
            <a:off x="5388429" y="4212101"/>
            <a:ext cx="155121" cy="0"/>
          </a:xfrm>
          <a:prstGeom prst="line">
            <a:avLst/>
          </a:prstGeom>
          <a:ln w="28575">
            <a:solidFill>
              <a:srgbClr val="C0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35" name="Straight Connector 534">
            <a:extLst>
              <a:ext uri="{FF2B5EF4-FFF2-40B4-BE49-F238E27FC236}">
                <a16:creationId xmlns="" xmlns:a16="http://schemas.microsoft.com/office/drawing/2014/main" id="{AD124DAC-BCDD-4A06-8F2C-C3273EC12830}"/>
              </a:ext>
            </a:extLst>
          </p:cNvPr>
          <p:cNvCxnSpPr>
            <a:cxnSpLocks/>
            <a:endCxn id="529" idx="0"/>
          </p:cNvCxnSpPr>
          <p:nvPr/>
        </p:nvCxnSpPr>
        <p:spPr>
          <a:xfrm>
            <a:off x="5576220" y="4194700"/>
            <a:ext cx="1680" cy="120258"/>
          </a:xfrm>
          <a:prstGeom prst="line">
            <a:avLst/>
          </a:prstGeom>
          <a:ln w="28575">
            <a:solidFill>
              <a:srgbClr val="C0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37" name="TextBox 536">
            <a:extLst>
              <a:ext uri="{FF2B5EF4-FFF2-40B4-BE49-F238E27FC236}">
                <a16:creationId xmlns="" xmlns:a16="http://schemas.microsoft.com/office/drawing/2014/main" id="{B25382DE-F474-46D9-97CF-72EE0C29622F}"/>
              </a:ext>
            </a:extLst>
          </p:cNvPr>
          <p:cNvSpPr txBox="1"/>
          <p:nvPr/>
        </p:nvSpPr>
        <p:spPr>
          <a:xfrm>
            <a:off x="5202527" y="4545799"/>
            <a:ext cx="7170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Bali</a:t>
            </a:r>
          </a:p>
        </p:txBody>
      </p:sp>
      <p:cxnSp>
        <p:nvCxnSpPr>
          <p:cNvPr id="538" name="Straight Connector 537">
            <a:extLst>
              <a:ext uri="{FF2B5EF4-FFF2-40B4-BE49-F238E27FC236}">
                <a16:creationId xmlns="" xmlns:a16="http://schemas.microsoft.com/office/drawing/2014/main" id="{F4D9BBFC-B2AD-42AB-B55E-B87C798D104C}"/>
              </a:ext>
            </a:extLst>
          </p:cNvPr>
          <p:cNvCxnSpPr>
            <a:cxnSpLocks/>
            <a:endCxn id="544" idx="0"/>
          </p:cNvCxnSpPr>
          <p:nvPr/>
        </p:nvCxnSpPr>
        <p:spPr>
          <a:xfrm>
            <a:off x="6164095" y="3952875"/>
            <a:ext cx="0" cy="349019"/>
          </a:xfrm>
          <a:prstGeom prst="line">
            <a:avLst/>
          </a:prstGeom>
          <a:ln w="28575">
            <a:solidFill>
              <a:srgbClr val="0066CC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40" name="TextBox 539">
            <a:extLst>
              <a:ext uri="{FF2B5EF4-FFF2-40B4-BE49-F238E27FC236}">
                <a16:creationId xmlns="" xmlns:a16="http://schemas.microsoft.com/office/drawing/2014/main" id="{557B86C0-7C93-484B-96B8-D7BB3E7ACD61}"/>
              </a:ext>
            </a:extLst>
          </p:cNvPr>
          <p:cNvSpPr txBox="1"/>
          <p:nvPr/>
        </p:nvSpPr>
        <p:spPr>
          <a:xfrm>
            <a:off x="5946038" y="4789355"/>
            <a:ext cx="115587" cy="246221"/>
          </a:xfrm>
          <a:prstGeom prst="rect">
            <a:avLst/>
          </a:prstGeom>
          <a:solidFill>
            <a:srgbClr val="00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541" name="TextBox 540">
            <a:extLst>
              <a:ext uri="{FF2B5EF4-FFF2-40B4-BE49-F238E27FC236}">
                <a16:creationId xmlns="" xmlns:a16="http://schemas.microsoft.com/office/drawing/2014/main" id="{214DDDB7-98C6-4DD1-B024-DC37AA5D1E6A}"/>
              </a:ext>
            </a:extLst>
          </p:cNvPr>
          <p:cNvSpPr txBox="1"/>
          <p:nvPr/>
        </p:nvSpPr>
        <p:spPr>
          <a:xfrm>
            <a:off x="5943018" y="5054968"/>
            <a:ext cx="117907" cy="246221"/>
          </a:xfrm>
          <a:prstGeom prst="rect">
            <a:avLst/>
          </a:prstGeom>
          <a:solidFill>
            <a:srgbClr val="00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542" name="TextBox 541">
            <a:extLst>
              <a:ext uri="{FF2B5EF4-FFF2-40B4-BE49-F238E27FC236}">
                <a16:creationId xmlns="" xmlns:a16="http://schemas.microsoft.com/office/drawing/2014/main" id="{6CA08799-779B-48AC-8613-18EDB90FEC6B}"/>
              </a:ext>
            </a:extLst>
          </p:cNvPr>
          <p:cNvSpPr txBox="1"/>
          <p:nvPr/>
        </p:nvSpPr>
        <p:spPr>
          <a:xfrm>
            <a:off x="6083689" y="4786333"/>
            <a:ext cx="326914" cy="246221"/>
          </a:xfrm>
          <a:prstGeom prst="rect">
            <a:avLst/>
          </a:prstGeom>
          <a:solidFill>
            <a:srgbClr val="00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10</a:t>
            </a:r>
          </a:p>
        </p:txBody>
      </p:sp>
      <p:sp>
        <p:nvSpPr>
          <p:cNvPr id="543" name="TextBox 542">
            <a:extLst>
              <a:ext uri="{FF2B5EF4-FFF2-40B4-BE49-F238E27FC236}">
                <a16:creationId xmlns="" xmlns:a16="http://schemas.microsoft.com/office/drawing/2014/main" id="{96CC1DE1-6A1C-44ED-9044-B2979DE055F4}"/>
              </a:ext>
            </a:extLst>
          </p:cNvPr>
          <p:cNvSpPr txBox="1"/>
          <p:nvPr/>
        </p:nvSpPr>
        <p:spPr>
          <a:xfrm>
            <a:off x="6086709" y="5051946"/>
            <a:ext cx="326914" cy="246221"/>
          </a:xfrm>
          <a:prstGeom prst="rect">
            <a:avLst/>
          </a:prstGeom>
          <a:solidFill>
            <a:srgbClr val="0099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10</a:t>
            </a:r>
          </a:p>
        </p:txBody>
      </p:sp>
      <p:pic>
        <p:nvPicPr>
          <p:cNvPr id="544" name="Picture 543">
            <a:extLst>
              <a:ext uri="{FF2B5EF4-FFF2-40B4-BE49-F238E27FC236}">
                <a16:creationId xmlns="" xmlns:a16="http://schemas.microsoft.com/office/drawing/2014/main" id="{8D368661-75F0-452E-8B9A-7F77E8150B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5038" y="4301894"/>
            <a:ext cx="538113" cy="388219"/>
          </a:xfrm>
          <a:prstGeom prst="rect">
            <a:avLst/>
          </a:prstGeom>
        </p:spPr>
      </p:pic>
      <p:sp>
        <p:nvSpPr>
          <p:cNvPr id="548" name="TextBox 547">
            <a:extLst>
              <a:ext uri="{FF2B5EF4-FFF2-40B4-BE49-F238E27FC236}">
                <a16:creationId xmlns="" xmlns:a16="http://schemas.microsoft.com/office/drawing/2014/main" id="{6F24C47B-DEEC-4780-9D4E-CC0DA6B29552}"/>
              </a:ext>
            </a:extLst>
          </p:cNvPr>
          <p:cNvSpPr txBox="1"/>
          <p:nvPr/>
        </p:nvSpPr>
        <p:spPr>
          <a:xfrm>
            <a:off x="5815564" y="4576335"/>
            <a:ext cx="7170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NTB</a:t>
            </a:r>
          </a:p>
        </p:txBody>
      </p:sp>
      <p:cxnSp>
        <p:nvCxnSpPr>
          <p:cNvPr id="549" name="Straight Connector 548">
            <a:extLst>
              <a:ext uri="{FF2B5EF4-FFF2-40B4-BE49-F238E27FC236}">
                <a16:creationId xmlns="" xmlns:a16="http://schemas.microsoft.com/office/drawing/2014/main" id="{86574B45-B25F-4943-A6EF-92A972154C26}"/>
              </a:ext>
            </a:extLst>
          </p:cNvPr>
          <p:cNvCxnSpPr>
            <a:cxnSpLocks/>
          </p:cNvCxnSpPr>
          <p:nvPr/>
        </p:nvCxnSpPr>
        <p:spPr>
          <a:xfrm>
            <a:off x="7013679" y="3952493"/>
            <a:ext cx="0" cy="238507"/>
          </a:xfrm>
          <a:prstGeom prst="line">
            <a:avLst/>
          </a:prstGeom>
          <a:ln w="28575">
            <a:solidFill>
              <a:srgbClr val="33CC33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50" name="Straight Connector 549">
            <a:extLst>
              <a:ext uri="{FF2B5EF4-FFF2-40B4-BE49-F238E27FC236}">
                <a16:creationId xmlns="" xmlns:a16="http://schemas.microsoft.com/office/drawing/2014/main" id="{150C63C5-8757-4DF0-8AAC-E204E33548AC}"/>
              </a:ext>
            </a:extLst>
          </p:cNvPr>
          <p:cNvCxnSpPr>
            <a:cxnSpLocks/>
          </p:cNvCxnSpPr>
          <p:nvPr/>
        </p:nvCxnSpPr>
        <p:spPr>
          <a:xfrm flipH="1">
            <a:off x="6764927" y="4200942"/>
            <a:ext cx="254998" cy="0"/>
          </a:xfrm>
          <a:prstGeom prst="line">
            <a:avLst/>
          </a:prstGeom>
          <a:ln w="28575">
            <a:solidFill>
              <a:srgbClr val="33CC33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551" name="Picture 550">
            <a:extLst>
              <a:ext uri="{FF2B5EF4-FFF2-40B4-BE49-F238E27FC236}">
                <a16:creationId xmlns="" xmlns:a16="http://schemas.microsoft.com/office/drawing/2014/main" id="{75955E44-E5F4-4021-A47C-80B89FAD16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4366" y="4316591"/>
            <a:ext cx="538113" cy="388219"/>
          </a:xfrm>
          <a:prstGeom prst="rect">
            <a:avLst/>
          </a:prstGeom>
        </p:spPr>
      </p:pic>
      <p:sp>
        <p:nvSpPr>
          <p:cNvPr id="552" name="TextBox 551">
            <a:extLst>
              <a:ext uri="{FF2B5EF4-FFF2-40B4-BE49-F238E27FC236}">
                <a16:creationId xmlns="" xmlns:a16="http://schemas.microsoft.com/office/drawing/2014/main" id="{A8C4CEF8-DA76-4E7B-AAD0-481C99E96DE6}"/>
              </a:ext>
            </a:extLst>
          </p:cNvPr>
          <p:cNvSpPr txBox="1"/>
          <p:nvPr/>
        </p:nvSpPr>
        <p:spPr>
          <a:xfrm>
            <a:off x="6564075" y="4794526"/>
            <a:ext cx="115587" cy="246221"/>
          </a:xfrm>
          <a:prstGeom prst="rect">
            <a:avLst/>
          </a:prstGeom>
          <a:solidFill>
            <a:srgbClr val="33CC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553" name="TextBox 552">
            <a:extLst>
              <a:ext uri="{FF2B5EF4-FFF2-40B4-BE49-F238E27FC236}">
                <a16:creationId xmlns="" xmlns:a16="http://schemas.microsoft.com/office/drawing/2014/main" id="{B18249FA-18DC-40A9-B4FC-ECA772A63BD6}"/>
              </a:ext>
            </a:extLst>
          </p:cNvPr>
          <p:cNvSpPr txBox="1"/>
          <p:nvPr/>
        </p:nvSpPr>
        <p:spPr>
          <a:xfrm>
            <a:off x="6561055" y="5060139"/>
            <a:ext cx="117907" cy="246221"/>
          </a:xfrm>
          <a:prstGeom prst="rect">
            <a:avLst/>
          </a:prstGeom>
          <a:solidFill>
            <a:srgbClr val="33CC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554" name="TextBox 553">
            <a:extLst>
              <a:ext uri="{FF2B5EF4-FFF2-40B4-BE49-F238E27FC236}">
                <a16:creationId xmlns="" xmlns:a16="http://schemas.microsoft.com/office/drawing/2014/main" id="{C48972E5-7D2C-422E-87B3-148363D2EE28}"/>
              </a:ext>
            </a:extLst>
          </p:cNvPr>
          <p:cNvSpPr txBox="1"/>
          <p:nvPr/>
        </p:nvSpPr>
        <p:spPr>
          <a:xfrm>
            <a:off x="6701726" y="4791504"/>
            <a:ext cx="326914" cy="246221"/>
          </a:xfrm>
          <a:prstGeom prst="rect">
            <a:avLst/>
          </a:prstGeom>
          <a:solidFill>
            <a:srgbClr val="33CC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18</a:t>
            </a:r>
          </a:p>
        </p:txBody>
      </p:sp>
      <p:sp>
        <p:nvSpPr>
          <p:cNvPr id="555" name="TextBox 554">
            <a:extLst>
              <a:ext uri="{FF2B5EF4-FFF2-40B4-BE49-F238E27FC236}">
                <a16:creationId xmlns="" xmlns:a16="http://schemas.microsoft.com/office/drawing/2014/main" id="{650C854E-76F3-48E8-9E40-FD0BB646F328}"/>
              </a:ext>
            </a:extLst>
          </p:cNvPr>
          <p:cNvSpPr txBox="1"/>
          <p:nvPr/>
        </p:nvSpPr>
        <p:spPr>
          <a:xfrm>
            <a:off x="6704746" y="5057117"/>
            <a:ext cx="326914" cy="246221"/>
          </a:xfrm>
          <a:prstGeom prst="rect">
            <a:avLst/>
          </a:prstGeom>
          <a:solidFill>
            <a:srgbClr val="33CC33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11</a:t>
            </a:r>
          </a:p>
        </p:txBody>
      </p:sp>
      <p:cxnSp>
        <p:nvCxnSpPr>
          <p:cNvPr id="556" name="Straight Connector 555">
            <a:extLst>
              <a:ext uri="{FF2B5EF4-FFF2-40B4-BE49-F238E27FC236}">
                <a16:creationId xmlns="" xmlns:a16="http://schemas.microsoft.com/office/drawing/2014/main" id="{19549AAF-FC36-4F4C-838E-7B5B671E5B98}"/>
              </a:ext>
            </a:extLst>
          </p:cNvPr>
          <p:cNvCxnSpPr>
            <a:cxnSpLocks/>
          </p:cNvCxnSpPr>
          <p:nvPr/>
        </p:nvCxnSpPr>
        <p:spPr>
          <a:xfrm>
            <a:off x="6746979" y="4200525"/>
            <a:ext cx="0" cy="152128"/>
          </a:xfrm>
          <a:prstGeom prst="line">
            <a:avLst/>
          </a:prstGeom>
          <a:ln w="28575">
            <a:solidFill>
              <a:srgbClr val="33CC33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60" name="TextBox 559">
            <a:extLst>
              <a:ext uri="{FF2B5EF4-FFF2-40B4-BE49-F238E27FC236}">
                <a16:creationId xmlns="" xmlns:a16="http://schemas.microsoft.com/office/drawing/2014/main" id="{B2294EDD-C35B-4CB8-BD4B-D30D0C373ED9}"/>
              </a:ext>
            </a:extLst>
          </p:cNvPr>
          <p:cNvSpPr txBox="1"/>
          <p:nvPr/>
        </p:nvSpPr>
        <p:spPr>
          <a:xfrm>
            <a:off x="6418117" y="4561539"/>
            <a:ext cx="71708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NTT</a:t>
            </a:r>
          </a:p>
        </p:txBody>
      </p:sp>
      <p:cxnSp>
        <p:nvCxnSpPr>
          <p:cNvPr id="561" name="Straight Connector 560">
            <a:extLst>
              <a:ext uri="{FF2B5EF4-FFF2-40B4-BE49-F238E27FC236}">
                <a16:creationId xmlns="" xmlns:a16="http://schemas.microsoft.com/office/drawing/2014/main" id="{1B783248-D46F-4622-B576-C69E78935BE4}"/>
              </a:ext>
            </a:extLst>
          </p:cNvPr>
          <p:cNvCxnSpPr>
            <a:cxnSpLocks/>
          </p:cNvCxnSpPr>
          <p:nvPr/>
        </p:nvCxnSpPr>
        <p:spPr>
          <a:xfrm>
            <a:off x="6351012" y="3038367"/>
            <a:ext cx="0" cy="57569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2" name="Straight Connector 561">
            <a:extLst>
              <a:ext uri="{FF2B5EF4-FFF2-40B4-BE49-F238E27FC236}">
                <a16:creationId xmlns="" xmlns:a16="http://schemas.microsoft.com/office/drawing/2014/main" id="{76B757F5-A7FF-44C9-B390-19828F1C17E4}"/>
              </a:ext>
            </a:extLst>
          </p:cNvPr>
          <p:cNvCxnSpPr>
            <a:cxnSpLocks/>
          </p:cNvCxnSpPr>
          <p:nvPr/>
        </p:nvCxnSpPr>
        <p:spPr>
          <a:xfrm flipH="1">
            <a:off x="6391275" y="3632165"/>
            <a:ext cx="981075" cy="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63" name="Straight Connector 562">
            <a:extLst>
              <a:ext uri="{FF2B5EF4-FFF2-40B4-BE49-F238E27FC236}">
                <a16:creationId xmlns="" xmlns:a16="http://schemas.microsoft.com/office/drawing/2014/main" id="{9D6726D8-69FD-47EE-B8CE-077422C79CD7}"/>
              </a:ext>
            </a:extLst>
          </p:cNvPr>
          <p:cNvCxnSpPr>
            <a:cxnSpLocks/>
          </p:cNvCxnSpPr>
          <p:nvPr/>
        </p:nvCxnSpPr>
        <p:spPr>
          <a:xfrm>
            <a:off x="7370731" y="3667125"/>
            <a:ext cx="0" cy="685256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564" name="Picture 563">
            <a:extLst>
              <a:ext uri="{FF2B5EF4-FFF2-40B4-BE49-F238E27FC236}">
                <a16:creationId xmlns="" xmlns:a16="http://schemas.microsoft.com/office/drawing/2014/main" id="{40EA02D8-E723-4904-9EE0-6C366648D0B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0225" y="4315775"/>
            <a:ext cx="538113" cy="388219"/>
          </a:xfrm>
          <a:prstGeom prst="rect">
            <a:avLst/>
          </a:prstGeom>
        </p:spPr>
      </p:pic>
      <p:sp>
        <p:nvSpPr>
          <p:cNvPr id="565" name="TextBox 564">
            <a:extLst>
              <a:ext uri="{FF2B5EF4-FFF2-40B4-BE49-F238E27FC236}">
                <a16:creationId xmlns="" xmlns:a16="http://schemas.microsoft.com/office/drawing/2014/main" id="{222950CF-1862-4496-9A70-190F6B1E8710}"/>
              </a:ext>
            </a:extLst>
          </p:cNvPr>
          <p:cNvSpPr txBox="1"/>
          <p:nvPr/>
        </p:nvSpPr>
        <p:spPr>
          <a:xfrm>
            <a:off x="7164693" y="4796977"/>
            <a:ext cx="115587" cy="246221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566" name="TextBox 565">
            <a:extLst>
              <a:ext uri="{FF2B5EF4-FFF2-40B4-BE49-F238E27FC236}">
                <a16:creationId xmlns="" xmlns:a16="http://schemas.microsoft.com/office/drawing/2014/main" id="{6823F2E4-C3F5-44CF-87A3-10F04E3D7E67}"/>
              </a:ext>
            </a:extLst>
          </p:cNvPr>
          <p:cNvSpPr txBox="1"/>
          <p:nvPr/>
        </p:nvSpPr>
        <p:spPr>
          <a:xfrm>
            <a:off x="7161673" y="5062590"/>
            <a:ext cx="117907" cy="246221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567" name="TextBox 566">
            <a:extLst>
              <a:ext uri="{FF2B5EF4-FFF2-40B4-BE49-F238E27FC236}">
                <a16:creationId xmlns="" xmlns:a16="http://schemas.microsoft.com/office/drawing/2014/main" id="{51202BC4-408B-466D-9532-F0C2E0FF6FF3}"/>
              </a:ext>
            </a:extLst>
          </p:cNvPr>
          <p:cNvSpPr txBox="1"/>
          <p:nvPr/>
        </p:nvSpPr>
        <p:spPr>
          <a:xfrm>
            <a:off x="7302344" y="4793955"/>
            <a:ext cx="326914" cy="246221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7</a:t>
            </a:r>
          </a:p>
        </p:txBody>
      </p:sp>
      <p:sp>
        <p:nvSpPr>
          <p:cNvPr id="568" name="TextBox 567">
            <a:extLst>
              <a:ext uri="{FF2B5EF4-FFF2-40B4-BE49-F238E27FC236}">
                <a16:creationId xmlns="" xmlns:a16="http://schemas.microsoft.com/office/drawing/2014/main" id="{E4A95EFC-0E16-44B5-B3B9-CFB40F2DB262}"/>
              </a:ext>
            </a:extLst>
          </p:cNvPr>
          <p:cNvSpPr txBox="1"/>
          <p:nvPr/>
        </p:nvSpPr>
        <p:spPr>
          <a:xfrm>
            <a:off x="7305364" y="5059568"/>
            <a:ext cx="326914" cy="246221"/>
          </a:xfrm>
          <a:prstGeom prst="rect">
            <a:avLst/>
          </a:prstGeom>
          <a:solidFill>
            <a:srgbClr val="FF5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</a:t>
            </a:r>
          </a:p>
        </p:txBody>
      </p:sp>
      <p:sp>
        <p:nvSpPr>
          <p:cNvPr id="572" name="TextBox 571">
            <a:extLst>
              <a:ext uri="{FF2B5EF4-FFF2-40B4-BE49-F238E27FC236}">
                <a16:creationId xmlns="" xmlns:a16="http://schemas.microsoft.com/office/drawing/2014/main" id="{B4B185CE-CD44-44F7-8270-E64BCB79E15C}"/>
              </a:ext>
            </a:extLst>
          </p:cNvPr>
          <p:cNvSpPr txBox="1"/>
          <p:nvPr/>
        </p:nvSpPr>
        <p:spPr>
          <a:xfrm>
            <a:off x="7117982" y="4544356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Sulbar</a:t>
            </a:r>
            <a:endParaRPr lang="en-US" sz="1100" b="1" dirty="0"/>
          </a:p>
        </p:txBody>
      </p:sp>
      <p:cxnSp>
        <p:nvCxnSpPr>
          <p:cNvPr id="573" name="Straight Connector 572">
            <a:extLst>
              <a:ext uri="{FF2B5EF4-FFF2-40B4-BE49-F238E27FC236}">
                <a16:creationId xmlns="" xmlns:a16="http://schemas.microsoft.com/office/drawing/2014/main" id="{D5D2E89D-61DF-44FD-AB31-A1800B88312C}"/>
              </a:ext>
            </a:extLst>
          </p:cNvPr>
          <p:cNvCxnSpPr>
            <a:cxnSpLocks/>
          </p:cNvCxnSpPr>
          <p:nvPr/>
        </p:nvCxnSpPr>
        <p:spPr>
          <a:xfrm>
            <a:off x="7480678" y="3533775"/>
            <a:ext cx="0" cy="714375"/>
          </a:xfrm>
          <a:prstGeom prst="line">
            <a:avLst/>
          </a:prstGeom>
          <a:ln w="28575">
            <a:solidFill>
              <a:schemeClr val="accent4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74" name="Straight Connector 573">
            <a:extLst>
              <a:ext uri="{FF2B5EF4-FFF2-40B4-BE49-F238E27FC236}">
                <a16:creationId xmlns="" xmlns:a16="http://schemas.microsoft.com/office/drawing/2014/main" id="{EF3F4F64-C5C9-4D91-B98A-656416E46A63}"/>
              </a:ext>
            </a:extLst>
          </p:cNvPr>
          <p:cNvCxnSpPr>
            <a:cxnSpLocks/>
          </p:cNvCxnSpPr>
          <p:nvPr/>
        </p:nvCxnSpPr>
        <p:spPr>
          <a:xfrm flipH="1">
            <a:off x="7477126" y="4257675"/>
            <a:ext cx="485774" cy="0"/>
          </a:xfrm>
          <a:prstGeom prst="line">
            <a:avLst/>
          </a:prstGeom>
          <a:ln w="28575">
            <a:solidFill>
              <a:schemeClr val="accent4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77" name="TextBox 576">
            <a:extLst>
              <a:ext uri="{FF2B5EF4-FFF2-40B4-BE49-F238E27FC236}">
                <a16:creationId xmlns="" xmlns:a16="http://schemas.microsoft.com/office/drawing/2014/main" id="{B5285B64-F734-4108-931C-47C1B6DDDD88}"/>
              </a:ext>
            </a:extLst>
          </p:cNvPr>
          <p:cNvSpPr txBox="1"/>
          <p:nvPr/>
        </p:nvSpPr>
        <p:spPr>
          <a:xfrm>
            <a:off x="7758237" y="4789087"/>
            <a:ext cx="115587" cy="246221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578" name="TextBox 577">
            <a:extLst>
              <a:ext uri="{FF2B5EF4-FFF2-40B4-BE49-F238E27FC236}">
                <a16:creationId xmlns="" xmlns:a16="http://schemas.microsoft.com/office/drawing/2014/main" id="{960AB972-DFAE-4601-8525-293FBB5787CF}"/>
              </a:ext>
            </a:extLst>
          </p:cNvPr>
          <p:cNvSpPr txBox="1"/>
          <p:nvPr/>
        </p:nvSpPr>
        <p:spPr>
          <a:xfrm>
            <a:off x="7755217" y="5054700"/>
            <a:ext cx="117907" cy="246221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579" name="TextBox 578">
            <a:extLst>
              <a:ext uri="{FF2B5EF4-FFF2-40B4-BE49-F238E27FC236}">
                <a16:creationId xmlns="" xmlns:a16="http://schemas.microsoft.com/office/drawing/2014/main" id="{8F9EDF69-8DB8-4BC3-BC34-06CE2D07D888}"/>
              </a:ext>
            </a:extLst>
          </p:cNvPr>
          <p:cNvSpPr txBox="1"/>
          <p:nvPr/>
        </p:nvSpPr>
        <p:spPr>
          <a:xfrm>
            <a:off x="7895888" y="4786065"/>
            <a:ext cx="326914" cy="246221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46</a:t>
            </a:r>
          </a:p>
        </p:txBody>
      </p:sp>
      <p:sp>
        <p:nvSpPr>
          <p:cNvPr id="580" name="TextBox 579">
            <a:extLst>
              <a:ext uri="{FF2B5EF4-FFF2-40B4-BE49-F238E27FC236}">
                <a16:creationId xmlns="" xmlns:a16="http://schemas.microsoft.com/office/drawing/2014/main" id="{93D31BB2-BDC5-41DB-96AF-09A24319893F}"/>
              </a:ext>
            </a:extLst>
          </p:cNvPr>
          <p:cNvSpPr txBox="1"/>
          <p:nvPr/>
        </p:nvSpPr>
        <p:spPr>
          <a:xfrm>
            <a:off x="7898908" y="5051678"/>
            <a:ext cx="326914" cy="246221"/>
          </a:xfrm>
          <a:prstGeom prst="rect">
            <a:avLst/>
          </a:prstGeom>
          <a:solidFill>
            <a:schemeClr val="accent4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</a:t>
            </a:r>
          </a:p>
        </p:txBody>
      </p:sp>
      <p:cxnSp>
        <p:nvCxnSpPr>
          <p:cNvPr id="581" name="Straight Connector 580">
            <a:extLst>
              <a:ext uri="{FF2B5EF4-FFF2-40B4-BE49-F238E27FC236}">
                <a16:creationId xmlns="" xmlns:a16="http://schemas.microsoft.com/office/drawing/2014/main" id="{C570064C-EE88-4F44-B59B-647918D7AEF0}"/>
              </a:ext>
            </a:extLst>
          </p:cNvPr>
          <p:cNvCxnSpPr>
            <a:cxnSpLocks/>
          </p:cNvCxnSpPr>
          <p:nvPr/>
        </p:nvCxnSpPr>
        <p:spPr>
          <a:xfrm flipH="1">
            <a:off x="6811465" y="3487384"/>
            <a:ext cx="665660" cy="0"/>
          </a:xfrm>
          <a:prstGeom prst="line">
            <a:avLst/>
          </a:prstGeom>
          <a:ln w="28575">
            <a:solidFill>
              <a:schemeClr val="accent4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585" name="Picture 584">
            <a:extLst>
              <a:ext uri="{FF2B5EF4-FFF2-40B4-BE49-F238E27FC236}">
                <a16:creationId xmlns="" xmlns:a16="http://schemas.microsoft.com/office/drawing/2014/main" id="{0C211AE3-EC34-4D68-AAAF-DB23884487E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1725" y="4306250"/>
            <a:ext cx="538113" cy="388219"/>
          </a:xfrm>
          <a:prstGeom prst="rect">
            <a:avLst/>
          </a:prstGeom>
        </p:spPr>
      </p:pic>
      <p:cxnSp>
        <p:nvCxnSpPr>
          <p:cNvPr id="590" name="Straight Connector 589">
            <a:extLst>
              <a:ext uri="{FF2B5EF4-FFF2-40B4-BE49-F238E27FC236}">
                <a16:creationId xmlns="" xmlns:a16="http://schemas.microsoft.com/office/drawing/2014/main" id="{2945D673-D301-443C-80C8-671BE392F8FA}"/>
              </a:ext>
            </a:extLst>
          </p:cNvPr>
          <p:cNvCxnSpPr>
            <a:cxnSpLocks/>
          </p:cNvCxnSpPr>
          <p:nvPr/>
        </p:nvCxnSpPr>
        <p:spPr>
          <a:xfrm>
            <a:off x="7966453" y="4238625"/>
            <a:ext cx="0" cy="133350"/>
          </a:xfrm>
          <a:prstGeom prst="line">
            <a:avLst/>
          </a:prstGeom>
          <a:ln w="28575">
            <a:solidFill>
              <a:schemeClr val="accent4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94" name="TextBox 593">
            <a:extLst>
              <a:ext uri="{FF2B5EF4-FFF2-40B4-BE49-F238E27FC236}">
                <a16:creationId xmlns="" xmlns:a16="http://schemas.microsoft.com/office/drawing/2014/main" id="{DCB883AE-F2A0-4344-9453-059305BAF57A}"/>
              </a:ext>
            </a:extLst>
          </p:cNvPr>
          <p:cNvSpPr txBox="1"/>
          <p:nvPr/>
        </p:nvSpPr>
        <p:spPr>
          <a:xfrm>
            <a:off x="7703532" y="4547592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Sulsel</a:t>
            </a:r>
            <a:endParaRPr lang="en-US" sz="1100" b="1" dirty="0"/>
          </a:p>
        </p:txBody>
      </p:sp>
      <p:cxnSp>
        <p:nvCxnSpPr>
          <p:cNvPr id="595" name="Straight Connector 594">
            <a:extLst>
              <a:ext uri="{FF2B5EF4-FFF2-40B4-BE49-F238E27FC236}">
                <a16:creationId xmlns="" xmlns:a16="http://schemas.microsoft.com/office/drawing/2014/main" id="{95BB99BE-0704-4A0D-8E45-B03ADE950934}"/>
              </a:ext>
            </a:extLst>
          </p:cNvPr>
          <p:cNvCxnSpPr>
            <a:cxnSpLocks/>
          </p:cNvCxnSpPr>
          <p:nvPr/>
        </p:nvCxnSpPr>
        <p:spPr>
          <a:xfrm>
            <a:off x="8574420" y="3362325"/>
            <a:ext cx="0" cy="981075"/>
          </a:xfrm>
          <a:prstGeom prst="line">
            <a:avLst/>
          </a:prstGeom>
          <a:ln w="28575">
            <a:solidFill>
              <a:srgbClr val="CC66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596" name="Straight Connector 595">
            <a:extLst>
              <a:ext uri="{FF2B5EF4-FFF2-40B4-BE49-F238E27FC236}">
                <a16:creationId xmlns="" xmlns:a16="http://schemas.microsoft.com/office/drawing/2014/main" id="{5A5CEE9D-2DEE-4447-9300-138381E7DEF0}"/>
              </a:ext>
            </a:extLst>
          </p:cNvPr>
          <p:cNvCxnSpPr>
            <a:cxnSpLocks/>
          </p:cNvCxnSpPr>
          <p:nvPr/>
        </p:nvCxnSpPr>
        <p:spPr>
          <a:xfrm flipH="1">
            <a:off x="7486109" y="3317568"/>
            <a:ext cx="1086391" cy="0"/>
          </a:xfrm>
          <a:prstGeom prst="line">
            <a:avLst/>
          </a:prstGeom>
          <a:ln w="28575">
            <a:solidFill>
              <a:srgbClr val="CC66FF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98" name="TextBox 597">
            <a:extLst>
              <a:ext uri="{FF2B5EF4-FFF2-40B4-BE49-F238E27FC236}">
                <a16:creationId xmlns="" xmlns:a16="http://schemas.microsoft.com/office/drawing/2014/main" id="{2C25F177-35CF-44C2-B7A4-5E17CA2BE294}"/>
              </a:ext>
            </a:extLst>
          </p:cNvPr>
          <p:cNvSpPr txBox="1"/>
          <p:nvPr/>
        </p:nvSpPr>
        <p:spPr>
          <a:xfrm>
            <a:off x="8379540" y="4781195"/>
            <a:ext cx="115587" cy="246221"/>
          </a:xfrm>
          <a:prstGeom prst="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599" name="TextBox 598">
            <a:extLst>
              <a:ext uri="{FF2B5EF4-FFF2-40B4-BE49-F238E27FC236}">
                <a16:creationId xmlns="" xmlns:a16="http://schemas.microsoft.com/office/drawing/2014/main" id="{D782B3D5-9083-4FD6-BE44-B175ED76851C}"/>
              </a:ext>
            </a:extLst>
          </p:cNvPr>
          <p:cNvSpPr txBox="1"/>
          <p:nvPr/>
        </p:nvSpPr>
        <p:spPr>
          <a:xfrm>
            <a:off x="8376520" y="5046808"/>
            <a:ext cx="117907" cy="246221"/>
          </a:xfrm>
          <a:prstGeom prst="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600" name="TextBox 599">
            <a:extLst>
              <a:ext uri="{FF2B5EF4-FFF2-40B4-BE49-F238E27FC236}">
                <a16:creationId xmlns="" xmlns:a16="http://schemas.microsoft.com/office/drawing/2014/main" id="{33DC114A-2D77-4E4F-96C2-D20D0C0057C4}"/>
              </a:ext>
            </a:extLst>
          </p:cNvPr>
          <p:cNvSpPr txBox="1"/>
          <p:nvPr/>
        </p:nvSpPr>
        <p:spPr>
          <a:xfrm>
            <a:off x="8517191" y="4778173"/>
            <a:ext cx="326914" cy="246221"/>
          </a:xfrm>
          <a:prstGeom prst="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23</a:t>
            </a:r>
          </a:p>
        </p:txBody>
      </p:sp>
      <p:sp>
        <p:nvSpPr>
          <p:cNvPr id="601" name="TextBox 600">
            <a:extLst>
              <a:ext uri="{FF2B5EF4-FFF2-40B4-BE49-F238E27FC236}">
                <a16:creationId xmlns="" xmlns:a16="http://schemas.microsoft.com/office/drawing/2014/main" id="{3848B9F5-9481-428D-A8C7-79703DDE548B}"/>
              </a:ext>
            </a:extLst>
          </p:cNvPr>
          <p:cNvSpPr txBox="1"/>
          <p:nvPr/>
        </p:nvSpPr>
        <p:spPr>
          <a:xfrm>
            <a:off x="8520211" y="5043786"/>
            <a:ext cx="326914" cy="246221"/>
          </a:xfrm>
          <a:prstGeom prst="rect">
            <a:avLst/>
          </a:prstGeom>
          <a:solidFill>
            <a:srgbClr val="CC99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10</a:t>
            </a:r>
          </a:p>
        </p:txBody>
      </p:sp>
      <p:pic>
        <p:nvPicPr>
          <p:cNvPr id="607" name="Picture 606">
            <a:extLst>
              <a:ext uri="{FF2B5EF4-FFF2-40B4-BE49-F238E27FC236}">
                <a16:creationId xmlns="" xmlns:a16="http://schemas.microsoft.com/office/drawing/2014/main" id="{240A2C9E-AA8B-414D-BBF8-BE74E5C2AE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850" y="4306250"/>
            <a:ext cx="538113" cy="388219"/>
          </a:xfrm>
          <a:prstGeom prst="rect">
            <a:avLst/>
          </a:prstGeom>
        </p:spPr>
      </p:pic>
      <p:sp>
        <p:nvSpPr>
          <p:cNvPr id="608" name="TextBox 607">
            <a:extLst>
              <a:ext uri="{FF2B5EF4-FFF2-40B4-BE49-F238E27FC236}">
                <a16:creationId xmlns="" xmlns:a16="http://schemas.microsoft.com/office/drawing/2014/main" id="{4EA8C537-79B5-4FCD-B269-44BC0C07DEEB}"/>
              </a:ext>
            </a:extLst>
          </p:cNvPr>
          <p:cNvSpPr txBox="1"/>
          <p:nvPr/>
        </p:nvSpPr>
        <p:spPr>
          <a:xfrm>
            <a:off x="8321729" y="4557017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Sultra</a:t>
            </a:r>
            <a:endParaRPr lang="en-US" sz="1100" b="1" dirty="0"/>
          </a:p>
        </p:txBody>
      </p:sp>
      <p:sp>
        <p:nvSpPr>
          <p:cNvPr id="609" name="TextBox 608">
            <a:extLst>
              <a:ext uri="{FF2B5EF4-FFF2-40B4-BE49-F238E27FC236}">
                <a16:creationId xmlns="" xmlns:a16="http://schemas.microsoft.com/office/drawing/2014/main" id="{2874034A-96A5-46EB-ABDA-41DA734226FD}"/>
              </a:ext>
            </a:extLst>
          </p:cNvPr>
          <p:cNvSpPr txBox="1"/>
          <p:nvPr/>
        </p:nvSpPr>
        <p:spPr>
          <a:xfrm>
            <a:off x="8987235" y="4789905"/>
            <a:ext cx="115587" cy="246221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610" name="TextBox 609">
            <a:extLst>
              <a:ext uri="{FF2B5EF4-FFF2-40B4-BE49-F238E27FC236}">
                <a16:creationId xmlns="" xmlns:a16="http://schemas.microsoft.com/office/drawing/2014/main" id="{42760D24-3E7C-465E-A242-965014BC6EC7}"/>
              </a:ext>
            </a:extLst>
          </p:cNvPr>
          <p:cNvSpPr txBox="1"/>
          <p:nvPr/>
        </p:nvSpPr>
        <p:spPr>
          <a:xfrm>
            <a:off x="8984215" y="5055518"/>
            <a:ext cx="117907" cy="246221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611" name="TextBox 610">
            <a:extLst>
              <a:ext uri="{FF2B5EF4-FFF2-40B4-BE49-F238E27FC236}">
                <a16:creationId xmlns="" xmlns:a16="http://schemas.microsoft.com/office/drawing/2014/main" id="{AA301979-374D-474E-B56E-8AC0AED13564}"/>
              </a:ext>
            </a:extLst>
          </p:cNvPr>
          <p:cNvSpPr txBox="1"/>
          <p:nvPr/>
        </p:nvSpPr>
        <p:spPr>
          <a:xfrm>
            <a:off x="9124886" y="4786883"/>
            <a:ext cx="326914" cy="246221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4</a:t>
            </a:r>
          </a:p>
        </p:txBody>
      </p:sp>
      <p:sp>
        <p:nvSpPr>
          <p:cNvPr id="612" name="TextBox 611">
            <a:extLst>
              <a:ext uri="{FF2B5EF4-FFF2-40B4-BE49-F238E27FC236}">
                <a16:creationId xmlns="" xmlns:a16="http://schemas.microsoft.com/office/drawing/2014/main" id="{39BCA194-7861-4EF5-A82A-654B88BF5F3D}"/>
              </a:ext>
            </a:extLst>
          </p:cNvPr>
          <p:cNvSpPr txBox="1"/>
          <p:nvPr/>
        </p:nvSpPr>
        <p:spPr>
          <a:xfrm>
            <a:off x="9127906" y="5052496"/>
            <a:ext cx="326914" cy="246221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4</a:t>
            </a:r>
          </a:p>
        </p:txBody>
      </p:sp>
      <p:cxnSp>
        <p:nvCxnSpPr>
          <p:cNvPr id="614" name="Straight Connector 613">
            <a:extLst>
              <a:ext uri="{FF2B5EF4-FFF2-40B4-BE49-F238E27FC236}">
                <a16:creationId xmlns="" xmlns:a16="http://schemas.microsoft.com/office/drawing/2014/main" id="{BA529D03-6572-47B8-BCCA-2B5FAC758123}"/>
              </a:ext>
            </a:extLst>
          </p:cNvPr>
          <p:cNvCxnSpPr>
            <a:cxnSpLocks/>
            <a:endCxn id="616" idx="0"/>
          </p:cNvCxnSpPr>
          <p:nvPr/>
        </p:nvCxnSpPr>
        <p:spPr>
          <a:xfrm>
            <a:off x="9199032" y="3105150"/>
            <a:ext cx="0" cy="1210625"/>
          </a:xfrm>
          <a:prstGeom prst="line">
            <a:avLst/>
          </a:prstGeom>
          <a:ln w="28575">
            <a:solidFill>
              <a:srgbClr val="00B0F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616" name="Picture 615">
            <a:extLst>
              <a:ext uri="{FF2B5EF4-FFF2-40B4-BE49-F238E27FC236}">
                <a16:creationId xmlns="" xmlns:a16="http://schemas.microsoft.com/office/drawing/2014/main" id="{B6A29422-1027-4E4B-AACC-9C0E3EDFAF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9975" y="4315775"/>
            <a:ext cx="538113" cy="388219"/>
          </a:xfrm>
          <a:prstGeom prst="rect">
            <a:avLst/>
          </a:prstGeom>
        </p:spPr>
      </p:pic>
      <p:sp>
        <p:nvSpPr>
          <p:cNvPr id="621" name="TextBox 620">
            <a:extLst>
              <a:ext uri="{FF2B5EF4-FFF2-40B4-BE49-F238E27FC236}">
                <a16:creationId xmlns="" xmlns:a16="http://schemas.microsoft.com/office/drawing/2014/main" id="{6B5BBFD0-EEF0-44D8-9A2C-6D6B8FED2410}"/>
              </a:ext>
            </a:extLst>
          </p:cNvPr>
          <p:cNvSpPr txBox="1"/>
          <p:nvPr/>
        </p:nvSpPr>
        <p:spPr>
          <a:xfrm>
            <a:off x="8833385" y="4568935"/>
            <a:ext cx="7980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Maluku</a:t>
            </a:r>
          </a:p>
        </p:txBody>
      </p:sp>
      <p:sp>
        <p:nvSpPr>
          <p:cNvPr id="622" name="TextBox 621">
            <a:extLst>
              <a:ext uri="{FF2B5EF4-FFF2-40B4-BE49-F238E27FC236}">
                <a16:creationId xmlns="" xmlns:a16="http://schemas.microsoft.com/office/drawing/2014/main" id="{3BC424A3-633E-4567-B782-33141BDAC589}"/>
              </a:ext>
            </a:extLst>
          </p:cNvPr>
          <p:cNvSpPr txBox="1"/>
          <p:nvPr/>
        </p:nvSpPr>
        <p:spPr>
          <a:xfrm>
            <a:off x="10868025" y="4581525"/>
            <a:ext cx="1238250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latin typeface="Century Gothic" panose="020B0502020202020204" pitchFamily="34" charset="0"/>
              </a:rPr>
              <a:t>Keterangan</a:t>
            </a:r>
            <a:r>
              <a:rPr lang="en-US" sz="1200" b="1" dirty="0">
                <a:latin typeface="Century Gothic" panose="020B0502020202020204" pitchFamily="34" charset="0"/>
              </a:rPr>
              <a:t>:</a:t>
            </a:r>
          </a:p>
          <a:p>
            <a:r>
              <a:rPr lang="en-US" sz="1200" b="1" dirty="0">
                <a:latin typeface="Century Gothic" panose="020B0502020202020204" pitchFamily="34" charset="0"/>
              </a:rPr>
              <a:t>T = Target</a:t>
            </a:r>
          </a:p>
          <a:p>
            <a:r>
              <a:rPr lang="en-US" sz="1200" b="1" dirty="0">
                <a:latin typeface="Century Gothic" panose="020B0502020202020204" pitchFamily="34" charset="0"/>
              </a:rPr>
              <a:t>R = </a:t>
            </a:r>
            <a:r>
              <a:rPr lang="en-US" sz="1200" b="1" dirty="0" err="1">
                <a:latin typeface="Century Gothic" panose="020B0502020202020204" pitchFamily="34" charset="0"/>
              </a:rPr>
              <a:t>Realisasi</a:t>
            </a:r>
            <a:endParaRPr lang="en-US" sz="1200" b="1" dirty="0">
              <a:latin typeface="Century Gothic" panose="020B0502020202020204" pitchFamily="34" charset="0"/>
            </a:endParaRPr>
          </a:p>
        </p:txBody>
      </p:sp>
      <p:cxnSp>
        <p:nvCxnSpPr>
          <p:cNvPr id="624" name="Straight Connector 623">
            <a:extLst>
              <a:ext uri="{FF2B5EF4-FFF2-40B4-BE49-F238E27FC236}">
                <a16:creationId xmlns="" xmlns:a16="http://schemas.microsoft.com/office/drawing/2014/main" id="{EB7194F8-D251-45C4-B64C-8E4BDB81F4F7}"/>
              </a:ext>
            </a:extLst>
          </p:cNvPr>
          <p:cNvCxnSpPr/>
          <p:nvPr/>
        </p:nvCxnSpPr>
        <p:spPr>
          <a:xfrm>
            <a:off x="0" y="5334000"/>
            <a:ext cx="121920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0" name="Rectangle 639">
            <a:extLst>
              <a:ext uri="{FF2B5EF4-FFF2-40B4-BE49-F238E27FC236}">
                <a16:creationId xmlns="" xmlns:a16="http://schemas.microsoft.com/office/drawing/2014/main" id="{ED559ADA-7CA7-4567-A315-22CEB3204441}"/>
              </a:ext>
            </a:extLst>
          </p:cNvPr>
          <p:cNvSpPr/>
          <p:nvPr/>
        </p:nvSpPr>
        <p:spPr>
          <a:xfrm>
            <a:off x="28575" y="5419724"/>
            <a:ext cx="5162550" cy="13620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just"/>
            <a:r>
              <a:rPr lang="en-US" sz="13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Dari </a:t>
            </a:r>
            <a:r>
              <a:rPr lang="en-US" sz="130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keseluruhan</a:t>
            </a:r>
            <a:r>
              <a:rPr lang="en-US" sz="13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814 </a:t>
            </a:r>
            <a:r>
              <a:rPr lang="en-US" sz="1300" b="1" i="1" dirty="0" err="1">
                <a:latin typeface="Century Gothic" panose="020B0502020202020204" pitchFamily="34" charset="0"/>
              </a:rPr>
              <a:t>segmen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batas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antar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Kabupaten</a:t>
            </a:r>
            <a:r>
              <a:rPr lang="en-US" sz="1300" b="1" i="1" dirty="0">
                <a:latin typeface="Century Gothic" panose="020B0502020202020204" pitchFamily="34" charset="0"/>
              </a:rPr>
              <a:t>/Kota, </a:t>
            </a:r>
            <a:r>
              <a:rPr lang="en-US" sz="1300" b="1" i="1" dirty="0" err="1">
                <a:latin typeface="Century Gothic" panose="020B0502020202020204" pitchFamily="34" charset="0"/>
              </a:rPr>
              <a:t>telah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selesai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ditegaskan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454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segmen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batas</a:t>
            </a:r>
            <a:r>
              <a:rPr lang="en-US" sz="1300" b="1" i="1" dirty="0">
                <a:latin typeface="Century Gothic" panose="020B0502020202020204" pitchFamily="34" charset="0"/>
              </a:rPr>
              <a:t> yang </a:t>
            </a:r>
            <a:r>
              <a:rPr lang="en-US" sz="1300" b="1" i="1" dirty="0" err="1">
                <a:latin typeface="Century Gothic" panose="020B0502020202020204" pitchFamily="34" charset="0"/>
              </a:rPr>
              <a:t>ditetapkan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dengan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407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Permendagri</a:t>
            </a:r>
            <a:r>
              <a:rPr lang="en-US" sz="1300" b="1" i="1" dirty="0">
                <a:latin typeface="Century Gothic" panose="020B0502020202020204" pitchFamily="34" charset="0"/>
              </a:rPr>
              <a:t>;</a:t>
            </a:r>
          </a:p>
          <a:p>
            <a:pPr algn="just"/>
            <a:r>
              <a:rPr lang="en-US" sz="130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Disamping</a:t>
            </a:r>
            <a:r>
              <a:rPr lang="en-US" sz="13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solidFill>
                  <a:schemeClr val="accent1"/>
                </a:solidFill>
                <a:latin typeface="Century Gothic" panose="020B0502020202020204" pitchFamily="34" charset="0"/>
              </a:rPr>
              <a:t>itu</a:t>
            </a:r>
            <a:r>
              <a:rPr lang="en-US" sz="13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, </a:t>
            </a:r>
            <a:r>
              <a:rPr lang="en-US" sz="13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285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segmen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sudah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penegasan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batas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daerah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75 </a:t>
            </a:r>
            <a:r>
              <a:rPr lang="en-US" sz="1300" b="1" i="1" dirty="0" err="1">
                <a:latin typeface="Century Gothic" panose="020B0502020202020204" pitchFamily="34" charset="0"/>
              </a:rPr>
              <a:t>segmen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belum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dilakukan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penegasan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batas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daerah</a:t>
            </a:r>
            <a:r>
              <a:rPr lang="en-US" sz="1300" b="1" i="1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642" name="Rectangle 641">
            <a:extLst>
              <a:ext uri="{FF2B5EF4-FFF2-40B4-BE49-F238E27FC236}">
                <a16:creationId xmlns="" xmlns:a16="http://schemas.microsoft.com/office/drawing/2014/main" id="{21EEA43A-4A82-49DF-AB5A-8F68B7ED1DA5}"/>
              </a:ext>
            </a:extLst>
          </p:cNvPr>
          <p:cNvSpPr/>
          <p:nvPr/>
        </p:nvSpPr>
        <p:spPr>
          <a:xfrm>
            <a:off x="5396164" y="5600700"/>
            <a:ext cx="1233236" cy="11715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JML SEGMEN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814</a:t>
            </a:r>
          </a:p>
        </p:txBody>
      </p:sp>
      <p:grpSp>
        <p:nvGrpSpPr>
          <p:cNvPr id="643" name="Group 642">
            <a:extLst>
              <a:ext uri="{FF2B5EF4-FFF2-40B4-BE49-F238E27FC236}">
                <a16:creationId xmlns="" xmlns:a16="http://schemas.microsoft.com/office/drawing/2014/main" id="{7B58DA90-9087-45BE-A690-D433A83ED64E}"/>
              </a:ext>
            </a:extLst>
          </p:cNvPr>
          <p:cNvGrpSpPr/>
          <p:nvPr/>
        </p:nvGrpSpPr>
        <p:grpSpPr>
          <a:xfrm>
            <a:off x="5819776" y="5448299"/>
            <a:ext cx="438150" cy="295275"/>
            <a:chOff x="6257925" y="2952750"/>
            <a:chExt cx="847725" cy="733425"/>
          </a:xfrm>
        </p:grpSpPr>
        <p:sp>
          <p:nvSpPr>
            <p:cNvPr id="644" name="Oval 643">
              <a:extLst>
                <a:ext uri="{FF2B5EF4-FFF2-40B4-BE49-F238E27FC236}">
                  <a16:creationId xmlns="" xmlns:a16="http://schemas.microsoft.com/office/drawing/2014/main" id="{FC960CE3-4B30-488A-BC23-46C76803AB32}"/>
                </a:ext>
              </a:extLst>
            </p:cNvPr>
            <p:cNvSpPr/>
            <p:nvPr/>
          </p:nvSpPr>
          <p:spPr>
            <a:xfrm>
              <a:off x="6257925" y="2952750"/>
              <a:ext cx="847725" cy="733425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45" name="Picture 644">
              <a:extLst>
                <a:ext uri="{FF2B5EF4-FFF2-40B4-BE49-F238E27FC236}">
                  <a16:creationId xmlns="" xmlns:a16="http://schemas.microsoft.com/office/drawing/2014/main" id="{5A30F9B4-373D-47F4-B34C-8CCD2553DAE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2225" y="3057525"/>
              <a:ext cx="623455" cy="514350"/>
            </a:xfrm>
            <a:prstGeom prst="rect">
              <a:avLst/>
            </a:prstGeom>
          </p:spPr>
        </p:pic>
      </p:grpSp>
      <p:sp>
        <p:nvSpPr>
          <p:cNvPr id="646" name="Rectangle 645">
            <a:extLst>
              <a:ext uri="{FF2B5EF4-FFF2-40B4-BE49-F238E27FC236}">
                <a16:creationId xmlns="" xmlns:a16="http://schemas.microsoft.com/office/drawing/2014/main" id="{C44AFBE5-74F7-473E-A124-C64ED6827748}"/>
              </a:ext>
            </a:extLst>
          </p:cNvPr>
          <p:cNvSpPr/>
          <p:nvPr/>
        </p:nvSpPr>
        <p:spPr>
          <a:xfrm>
            <a:off x="6729665" y="5600700"/>
            <a:ext cx="1433260" cy="11715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b="1" dirty="0">
                <a:solidFill>
                  <a:schemeClr val="tx1"/>
                </a:solidFill>
                <a:latin typeface="Cambria" panose="02040503050406030204" pitchFamily="18" charset="0"/>
              </a:rPr>
              <a:t>SEGMEN SELESAI DITEGASKAN DENGAN PERMENDAGRI </a:t>
            </a:r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454</a:t>
            </a:r>
          </a:p>
        </p:txBody>
      </p:sp>
      <p:pic>
        <p:nvPicPr>
          <p:cNvPr id="647" name="Picture 646">
            <a:extLst>
              <a:ext uri="{FF2B5EF4-FFF2-40B4-BE49-F238E27FC236}">
                <a16:creationId xmlns="" xmlns:a16="http://schemas.microsoft.com/office/drawing/2014/main" id="{84372CB3-6637-4C31-B8BD-DEC44C4F237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848" y="5381625"/>
            <a:ext cx="439677" cy="352425"/>
          </a:xfrm>
          <a:prstGeom prst="rect">
            <a:avLst/>
          </a:prstGeom>
        </p:spPr>
      </p:pic>
      <p:sp>
        <p:nvSpPr>
          <p:cNvPr id="657" name="Rectangle 656">
            <a:extLst>
              <a:ext uri="{FF2B5EF4-FFF2-40B4-BE49-F238E27FC236}">
                <a16:creationId xmlns="" xmlns:a16="http://schemas.microsoft.com/office/drawing/2014/main" id="{6F44DFE2-B946-4069-B5A0-C2B682A89974}"/>
              </a:ext>
            </a:extLst>
          </p:cNvPr>
          <p:cNvSpPr/>
          <p:nvPr/>
        </p:nvSpPr>
        <p:spPr>
          <a:xfrm>
            <a:off x="8272714" y="5591175"/>
            <a:ext cx="1233236" cy="11715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SUDAH PENEGASAN </a:t>
            </a:r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285</a:t>
            </a:r>
          </a:p>
        </p:txBody>
      </p:sp>
      <p:sp>
        <p:nvSpPr>
          <p:cNvPr id="658" name="Rectangle 657">
            <a:extLst>
              <a:ext uri="{FF2B5EF4-FFF2-40B4-BE49-F238E27FC236}">
                <a16:creationId xmlns="" xmlns:a16="http://schemas.microsoft.com/office/drawing/2014/main" id="{FF7985A5-AD02-4078-A052-ECA3E877A82C}"/>
              </a:ext>
            </a:extLst>
          </p:cNvPr>
          <p:cNvSpPr/>
          <p:nvPr/>
        </p:nvSpPr>
        <p:spPr>
          <a:xfrm>
            <a:off x="9596689" y="5581650"/>
            <a:ext cx="1233236" cy="11715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BELUM PENEGASAN </a:t>
            </a:r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75</a:t>
            </a:r>
          </a:p>
        </p:txBody>
      </p:sp>
      <p:sp>
        <p:nvSpPr>
          <p:cNvPr id="659" name="Rectangle 658">
            <a:extLst>
              <a:ext uri="{FF2B5EF4-FFF2-40B4-BE49-F238E27FC236}">
                <a16:creationId xmlns="" xmlns:a16="http://schemas.microsoft.com/office/drawing/2014/main" id="{842A69AF-51D8-4C17-A039-AEDD3881E517}"/>
              </a:ext>
            </a:extLst>
          </p:cNvPr>
          <p:cNvSpPr/>
          <p:nvPr/>
        </p:nvSpPr>
        <p:spPr>
          <a:xfrm>
            <a:off x="10901614" y="5591175"/>
            <a:ext cx="1233236" cy="11715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50" b="1" dirty="0">
                <a:solidFill>
                  <a:schemeClr val="tx1"/>
                </a:solidFill>
                <a:latin typeface="Cambria" panose="02040503050406030204" pitchFamily="18" charset="0"/>
              </a:rPr>
              <a:t>JML PERMENDAGRI </a:t>
            </a:r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407</a:t>
            </a:r>
          </a:p>
        </p:txBody>
      </p:sp>
      <p:grpSp>
        <p:nvGrpSpPr>
          <p:cNvPr id="660" name="Group 659">
            <a:extLst>
              <a:ext uri="{FF2B5EF4-FFF2-40B4-BE49-F238E27FC236}">
                <a16:creationId xmlns="" xmlns:a16="http://schemas.microsoft.com/office/drawing/2014/main" id="{052E4659-2338-46A3-8AD0-A9B416A59C3D}"/>
              </a:ext>
            </a:extLst>
          </p:cNvPr>
          <p:cNvGrpSpPr/>
          <p:nvPr/>
        </p:nvGrpSpPr>
        <p:grpSpPr>
          <a:xfrm>
            <a:off x="8696327" y="5381626"/>
            <a:ext cx="390524" cy="352423"/>
            <a:chOff x="2505075" y="2676525"/>
            <a:chExt cx="865495" cy="523875"/>
          </a:xfrm>
        </p:grpSpPr>
        <p:sp>
          <p:nvSpPr>
            <p:cNvPr id="661" name="Oval 660">
              <a:extLst>
                <a:ext uri="{FF2B5EF4-FFF2-40B4-BE49-F238E27FC236}">
                  <a16:creationId xmlns="" xmlns:a16="http://schemas.microsoft.com/office/drawing/2014/main" id="{306D867A-7F2E-4C32-873C-D5CE4AED6CAF}"/>
                </a:ext>
              </a:extLst>
            </p:cNvPr>
            <p:cNvSpPr/>
            <p:nvPr/>
          </p:nvSpPr>
          <p:spPr>
            <a:xfrm>
              <a:off x="2505075" y="2676525"/>
              <a:ext cx="865495" cy="523875"/>
            </a:xfrm>
            <a:prstGeom prst="ellips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62" name="Picture 661">
              <a:extLst>
                <a:ext uri="{FF2B5EF4-FFF2-40B4-BE49-F238E27FC236}">
                  <a16:creationId xmlns="" xmlns:a16="http://schemas.microsoft.com/office/drawing/2014/main" id="{215F563E-C5D3-495E-B5D5-51A74404BE9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6988" y="2747963"/>
              <a:ext cx="728662" cy="376237"/>
            </a:xfrm>
            <a:prstGeom prst="rect">
              <a:avLst/>
            </a:prstGeom>
          </p:spPr>
        </p:pic>
      </p:grpSp>
      <p:grpSp>
        <p:nvGrpSpPr>
          <p:cNvPr id="663" name="Group 662">
            <a:extLst>
              <a:ext uri="{FF2B5EF4-FFF2-40B4-BE49-F238E27FC236}">
                <a16:creationId xmlns="" xmlns:a16="http://schemas.microsoft.com/office/drawing/2014/main" id="{08029363-12F8-43D8-ACD1-305669F0A8D6}"/>
              </a:ext>
            </a:extLst>
          </p:cNvPr>
          <p:cNvGrpSpPr/>
          <p:nvPr/>
        </p:nvGrpSpPr>
        <p:grpSpPr>
          <a:xfrm>
            <a:off x="10010777" y="5381625"/>
            <a:ext cx="419098" cy="333376"/>
            <a:chOff x="2409825" y="3095625"/>
            <a:chExt cx="865495" cy="590550"/>
          </a:xfrm>
        </p:grpSpPr>
        <p:sp>
          <p:nvSpPr>
            <p:cNvPr id="664" name="Oval 663">
              <a:extLst>
                <a:ext uri="{FF2B5EF4-FFF2-40B4-BE49-F238E27FC236}">
                  <a16:creationId xmlns="" xmlns:a16="http://schemas.microsoft.com/office/drawing/2014/main" id="{261B5CB6-691B-4B4D-8AFB-4AF6FC1FB85E}"/>
                </a:ext>
              </a:extLst>
            </p:cNvPr>
            <p:cNvSpPr/>
            <p:nvPr/>
          </p:nvSpPr>
          <p:spPr>
            <a:xfrm>
              <a:off x="2409825" y="3095625"/>
              <a:ext cx="865495" cy="59055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665" name="Picture 664">
              <a:extLst>
                <a:ext uri="{FF2B5EF4-FFF2-40B4-BE49-F238E27FC236}">
                  <a16:creationId xmlns="" xmlns:a16="http://schemas.microsoft.com/office/drawing/2014/main" id="{601C4C02-69DB-429C-8BF2-F9DA6410B4A6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clrChange>
                <a:clrFrom>
                  <a:srgbClr val="E7E8EA"/>
                </a:clrFrom>
                <a:clrTo>
                  <a:srgbClr val="E7E8E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7450" y="3114674"/>
              <a:ext cx="723900" cy="561975"/>
            </a:xfrm>
            <a:prstGeom prst="rect">
              <a:avLst/>
            </a:prstGeom>
          </p:spPr>
        </p:pic>
      </p:grpSp>
      <p:pic>
        <p:nvPicPr>
          <p:cNvPr id="666" name="Picture 665">
            <a:extLst>
              <a:ext uri="{FF2B5EF4-FFF2-40B4-BE49-F238E27FC236}">
                <a16:creationId xmlns="" xmlns:a16="http://schemas.microsoft.com/office/drawing/2014/main" id="{53AF97DF-DECB-4185-A94A-D043911DBF7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5226" y="5372101"/>
            <a:ext cx="438150" cy="400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3435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9DFFA80E-FA27-45B5-AE13-C07E99C28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97955"/>
            <a:ext cx="12192000" cy="3137834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DATA PENYELESAIAN SEGMEN BATAS ANTAR </a:t>
            </a:r>
            <a:r>
              <a:rPr lang="en-US" sz="2000" b="1" i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PROVINSI</a:t>
            </a:r>
          </a:p>
        </p:txBody>
      </p:sp>
      <p:sp>
        <p:nvSpPr>
          <p:cNvPr id="172" name="Rectangle 171">
            <a:extLst>
              <a:ext uri="{FF2B5EF4-FFF2-40B4-BE49-F238E27FC236}">
                <a16:creationId xmlns="" xmlns:a16="http://schemas.microsoft.com/office/drawing/2014/main" id="{3E6DD245-826A-45D7-A3C6-DC4104336931}"/>
              </a:ext>
            </a:extLst>
          </p:cNvPr>
          <p:cNvSpPr/>
          <p:nvPr/>
        </p:nvSpPr>
        <p:spPr>
          <a:xfrm>
            <a:off x="57150" y="5438775"/>
            <a:ext cx="5172076" cy="138112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just"/>
            <a:r>
              <a:rPr lang="en-US" sz="1300" b="1" i="1" dirty="0">
                <a:solidFill>
                  <a:schemeClr val="tx1"/>
                </a:solidFill>
                <a:latin typeface="Century Gothic" panose="020B0502020202020204" pitchFamily="34" charset="0"/>
              </a:rPr>
              <a:t>Dari </a:t>
            </a:r>
            <a:r>
              <a:rPr lang="en-US" sz="1300" b="1" i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keseluruhan</a:t>
            </a:r>
            <a:r>
              <a:rPr lang="en-US" sz="1300" b="1" i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164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segmen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batas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antar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Provinsi</a:t>
            </a:r>
            <a:r>
              <a:rPr lang="en-US" sz="1300" b="1" i="1" dirty="0">
                <a:latin typeface="Century Gothic" panose="020B0502020202020204" pitchFamily="34" charset="0"/>
              </a:rPr>
              <a:t>, </a:t>
            </a:r>
            <a:r>
              <a:rPr lang="en-US" sz="1300" b="1" i="1" dirty="0" err="1">
                <a:latin typeface="Century Gothic" panose="020B0502020202020204" pitchFamily="34" charset="0"/>
              </a:rPr>
              <a:t>telah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selesai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ditegaskan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122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segmen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batas</a:t>
            </a:r>
            <a:r>
              <a:rPr lang="en-US" sz="1300" b="1" i="1" dirty="0">
                <a:latin typeface="Century Gothic" panose="020B0502020202020204" pitchFamily="34" charset="0"/>
              </a:rPr>
              <a:t> yang </a:t>
            </a:r>
            <a:r>
              <a:rPr lang="en-US" sz="1300" b="1" i="1" dirty="0" err="1">
                <a:latin typeface="Century Gothic" panose="020B0502020202020204" pitchFamily="34" charset="0"/>
              </a:rPr>
              <a:t>ditetapkan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dengan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70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Permendagri</a:t>
            </a:r>
            <a:r>
              <a:rPr lang="en-US" sz="1300" b="1" i="1" dirty="0">
                <a:latin typeface="Century Gothic" panose="020B0502020202020204" pitchFamily="34" charset="0"/>
              </a:rPr>
              <a:t>;</a:t>
            </a:r>
          </a:p>
          <a:p>
            <a:pPr algn="just"/>
            <a:r>
              <a:rPr lang="en-US" sz="1300" b="1" i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Disamping</a:t>
            </a:r>
            <a:r>
              <a:rPr lang="en-US" sz="1300" b="1" i="1" dirty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solidFill>
                  <a:schemeClr val="tx1"/>
                </a:solidFill>
                <a:latin typeface="Century Gothic" panose="020B0502020202020204" pitchFamily="34" charset="0"/>
              </a:rPr>
              <a:t>itu</a:t>
            </a:r>
            <a:r>
              <a:rPr lang="en-US" sz="13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, </a:t>
            </a:r>
            <a:r>
              <a:rPr lang="en-US" sz="13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28 </a:t>
            </a:r>
            <a:r>
              <a:rPr lang="en-US" sz="1300" b="1" i="1" dirty="0" err="1">
                <a:latin typeface="Century Gothic" panose="020B0502020202020204" pitchFamily="34" charset="0"/>
              </a:rPr>
              <a:t>segmen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sudah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penegasan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batas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daerah</a:t>
            </a:r>
            <a:r>
              <a:rPr lang="en-US" sz="1300" b="1" i="1" dirty="0">
                <a:latin typeface="Century Gothic" panose="020B0502020202020204" pitchFamily="34" charset="0"/>
              </a:rPr>
              <a:t> dan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14 </a:t>
            </a:r>
            <a:r>
              <a:rPr lang="en-US" sz="1300" b="1" i="1" dirty="0" err="1">
                <a:latin typeface="Century Gothic" panose="020B0502020202020204" pitchFamily="34" charset="0"/>
              </a:rPr>
              <a:t>segmen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belum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dilakukan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penegasan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batas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daerah</a:t>
            </a:r>
            <a:r>
              <a:rPr lang="en-US" sz="1300" b="1" i="1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281" name="Rectangle 280">
            <a:extLst>
              <a:ext uri="{FF2B5EF4-FFF2-40B4-BE49-F238E27FC236}">
                <a16:creationId xmlns="" xmlns:a16="http://schemas.microsoft.com/office/drawing/2014/main" id="{68A6ADA0-A16C-40A4-AEE4-975E5953232B}"/>
              </a:ext>
            </a:extLst>
          </p:cNvPr>
          <p:cNvSpPr/>
          <p:nvPr/>
        </p:nvSpPr>
        <p:spPr>
          <a:xfrm>
            <a:off x="5396164" y="5600700"/>
            <a:ext cx="1233236" cy="11715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JML SEGMEN</a:t>
            </a:r>
          </a:p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165</a:t>
            </a:r>
          </a:p>
        </p:txBody>
      </p:sp>
      <p:grpSp>
        <p:nvGrpSpPr>
          <p:cNvPr id="282" name="Group 281">
            <a:extLst>
              <a:ext uri="{FF2B5EF4-FFF2-40B4-BE49-F238E27FC236}">
                <a16:creationId xmlns="" xmlns:a16="http://schemas.microsoft.com/office/drawing/2014/main" id="{8E457AAF-9D0B-4106-A53B-F3476A278A6D}"/>
              </a:ext>
            </a:extLst>
          </p:cNvPr>
          <p:cNvGrpSpPr/>
          <p:nvPr/>
        </p:nvGrpSpPr>
        <p:grpSpPr>
          <a:xfrm>
            <a:off x="5819776" y="5448299"/>
            <a:ext cx="438150" cy="295275"/>
            <a:chOff x="6257925" y="2952750"/>
            <a:chExt cx="847725" cy="733425"/>
          </a:xfrm>
        </p:grpSpPr>
        <p:sp>
          <p:nvSpPr>
            <p:cNvPr id="283" name="Oval 282">
              <a:extLst>
                <a:ext uri="{FF2B5EF4-FFF2-40B4-BE49-F238E27FC236}">
                  <a16:creationId xmlns="" xmlns:a16="http://schemas.microsoft.com/office/drawing/2014/main" id="{45B47D92-EFDF-4BA7-93DB-9F016122C73D}"/>
                </a:ext>
              </a:extLst>
            </p:cNvPr>
            <p:cNvSpPr/>
            <p:nvPr/>
          </p:nvSpPr>
          <p:spPr>
            <a:xfrm>
              <a:off x="6257925" y="2952750"/>
              <a:ext cx="847725" cy="733425"/>
            </a:xfrm>
            <a:prstGeom prst="ellipse">
              <a:avLst/>
            </a:prstGeom>
            <a:solidFill>
              <a:schemeClr val="accent4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84" name="Picture 283">
              <a:extLst>
                <a:ext uri="{FF2B5EF4-FFF2-40B4-BE49-F238E27FC236}">
                  <a16:creationId xmlns="" xmlns:a16="http://schemas.microsoft.com/office/drawing/2014/main" id="{41EC9A6B-B887-4E3D-8C14-EBA24F8ADD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2225" y="3057525"/>
              <a:ext cx="623455" cy="514350"/>
            </a:xfrm>
            <a:prstGeom prst="rect">
              <a:avLst/>
            </a:prstGeom>
          </p:spPr>
        </p:pic>
      </p:grpSp>
      <p:sp>
        <p:nvSpPr>
          <p:cNvPr id="285" name="Rectangle 284">
            <a:extLst>
              <a:ext uri="{FF2B5EF4-FFF2-40B4-BE49-F238E27FC236}">
                <a16:creationId xmlns="" xmlns:a16="http://schemas.microsoft.com/office/drawing/2014/main" id="{0428DE62-BF06-4660-B935-FB112416B13B}"/>
              </a:ext>
            </a:extLst>
          </p:cNvPr>
          <p:cNvSpPr/>
          <p:nvPr/>
        </p:nvSpPr>
        <p:spPr>
          <a:xfrm>
            <a:off x="6729665" y="5600700"/>
            <a:ext cx="1433260" cy="11715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b="1" dirty="0">
                <a:solidFill>
                  <a:schemeClr val="tx1"/>
                </a:solidFill>
                <a:latin typeface="Cambria" panose="02040503050406030204" pitchFamily="18" charset="0"/>
              </a:rPr>
              <a:t>SEGMEN SELESAI DITEGASKAN DENGAN PERMENDAGRI </a:t>
            </a:r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123</a:t>
            </a:r>
          </a:p>
        </p:txBody>
      </p:sp>
      <p:pic>
        <p:nvPicPr>
          <p:cNvPr id="286" name="Picture 285">
            <a:extLst>
              <a:ext uri="{FF2B5EF4-FFF2-40B4-BE49-F238E27FC236}">
                <a16:creationId xmlns="" xmlns:a16="http://schemas.microsoft.com/office/drawing/2014/main" id="{532C53FD-F33F-4CA7-9E52-145BBDDE67D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848" y="5381625"/>
            <a:ext cx="439677" cy="352425"/>
          </a:xfrm>
          <a:prstGeom prst="rect">
            <a:avLst/>
          </a:prstGeom>
        </p:spPr>
      </p:pic>
      <p:sp>
        <p:nvSpPr>
          <p:cNvPr id="287" name="Rectangle 286">
            <a:extLst>
              <a:ext uri="{FF2B5EF4-FFF2-40B4-BE49-F238E27FC236}">
                <a16:creationId xmlns="" xmlns:a16="http://schemas.microsoft.com/office/drawing/2014/main" id="{64EE24B1-E1C7-4CC9-8F66-3392E0C9EEC4}"/>
              </a:ext>
            </a:extLst>
          </p:cNvPr>
          <p:cNvSpPr/>
          <p:nvPr/>
        </p:nvSpPr>
        <p:spPr>
          <a:xfrm>
            <a:off x="8272714" y="5591175"/>
            <a:ext cx="1233236" cy="117157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SUDAH PENEGASAN </a:t>
            </a:r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22</a:t>
            </a:r>
          </a:p>
        </p:txBody>
      </p:sp>
      <p:sp>
        <p:nvSpPr>
          <p:cNvPr id="288" name="Rectangle 287">
            <a:extLst>
              <a:ext uri="{FF2B5EF4-FFF2-40B4-BE49-F238E27FC236}">
                <a16:creationId xmlns="" xmlns:a16="http://schemas.microsoft.com/office/drawing/2014/main" id="{EB5B09BE-57B2-41B5-993E-501F26D2F896}"/>
              </a:ext>
            </a:extLst>
          </p:cNvPr>
          <p:cNvSpPr/>
          <p:nvPr/>
        </p:nvSpPr>
        <p:spPr>
          <a:xfrm>
            <a:off x="9596689" y="5581650"/>
            <a:ext cx="1233236" cy="117157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solidFill>
                  <a:schemeClr val="tx1"/>
                </a:solidFill>
                <a:latin typeface="Cambria" panose="02040503050406030204" pitchFamily="18" charset="0"/>
              </a:rPr>
              <a:t>BELUM PENEGASAN </a:t>
            </a:r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20</a:t>
            </a:r>
          </a:p>
        </p:txBody>
      </p:sp>
      <p:sp>
        <p:nvSpPr>
          <p:cNvPr id="289" name="Rectangle 288">
            <a:extLst>
              <a:ext uri="{FF2B5EF4-FFF2-40B4-BE49-F238E27FC236}">
                <a16:creationId xmlns="" xmlns:a16="http://schemas.microsoft.com/office/drawing/2014/main" id="{AA10DB12-3C60-491C-AD7F-BDA38876064A}"/>
              </a:ext>
            </a:extLst>
          </p:cNvPr>
          <p:cNvSpPr/>
          <p:nvPr/>
        </p:nvSpPr>
        <p:spPr>
          <a:xfrm>
            <a:off x="10901614" y="5591175"/>
            <a:ext cx="1233236" cy="117157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50" b="1" dirty="0">
                <a:solidFill>
                  <a:schemeClr val="tx1"/>
                </a:solidFill>
                <a:latin typeface="Cambria" panose="02040503050406030204" pitchFamily="18" charset="0"/>
              </a:rPr>
              <a:t>JML PERMENDAGRI </a:t>
            </a:r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71</a:t>
            </a:r>
          </a:p>
        </p:txBody>
      </p:sp>
      <p:grpSp>
        <p:nvGrpSpPr>
          <p:cNvPr id="290" name="Group 289">
            <a:extLst>
              <a:ext uri="{FF2B5EF4-FFF2-40B4-BE49-F238E27FC236}">
                <a16:creationId xmlns="" xmlns:a16="http://schemas.microsoft.com/office/drawing/2014/main" id="{8A1024F5-FB49-42D0-A987-441F24B24E66}"/>
              </a:ext>
            </a:extLst>
          </p:cNvPr>
          <p:cNvGrpSpPr/>
          <p:nvPr/>
        </p:nvGrpSpPr>
        <p:grpSpPr>
          <a:xfrm>
            <a:off x="8696327" y="5381626"/>
            <a:ext cx="390524" cy="352423"/>
            <a:chOff x="2505075" y="2676525"/>
            <a:chExt cx="865495" cy="523875"/>
          </a:xfrm>
        </p:grpSpPr>
        <p:sp>
          <p:nvSpPr>
            <p:cNvPr id="291" name="Oval 290">
              <a:extLst>
                <a:ext uri="{FF2B5EF4-FFF2-40B4-BE49-F238E27FC236}">
                  <a16:creationId xmlns="" xmlns:a16="http://schemas.microsoft.com/office/drawing/2014/main" id="{D9313341-900A-4BD5-9D81-CB1393EBA08E}"/>
                </a:ext>
              </a:extLst>
            </p:cNvPr>
            <p:cNvSpPr/>
            <p:nvPr/>
          </p:nvSpPr>
          <p:spPr>
            <a:xfrm>
              <a:off x="2505075" y="2676525"/>
              <a:ext cx="865495" cy="523875"/>
            </a:xfrm>
            <a:prstGeom prst="ellipse">
              <a:avLst/>
            </a:pr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293" name="Picture 292">
              <a:extLst>
                <a:ext uri="{FF2B5EF4-FFF2-40B4-BE49-F238E27FC236}">
                  <a16:creationId xmlns="" xmlns:a16="http://schemas.microsoft.com/office/drawing/2014/main" id="{851990A0-A376-4237-98C1-13F53BC101D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EFEFE"/>
                </a:clrFrom>
                <a:clrTo>
                  <a:srgbClr val="FEFE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66988" y="2747963"/>
              <a:ext cx="728662" cy="376237"/>
            </a:xfrm>
            <a:prstGeom prst="rect">
              <a:avLst/>
            </a:prstGeom>
          </p:spPr>
        </p:pic>
      </p:grpSp>
      <p:grpSp>
        <p:nvGrpSpPr>
          <p:cNvPr id="299" name="Group 298">
            <a:extLst>
              <a:ext uri="{FF2B5EF4-FFF2-40B4-BE49-F238E27FC236}">
                <a16:creationId xmlns="" xmlns:a16="http://schemas.microsoft.com/office/drawing/2014/main" id="{BF250A5B-9593-4B68-A3D8-D3247ECEA15A}"/>
              </a:ext>
            </a:extLst>
          </p:cNvPr>
          <p:cNvGrpSpPr/>
          <p:nvPr/>
        </p:nvGrpSpPr>
        <p:grpSpPr>
          <a:xfrm>
            <a:off x="10010777" y="5381625"/>
            <a:ext cx="419098" cy="333376"/>
            <a:chOff x="2409825" y="3095625"/>
            <a:chExt cx="865495" cy="590550"/>
          </a:xfrm>
        </p:grpSpPr>
        <p:sp>
          <p:nvSpPr>
            <p:cNvPr id="300" name="Oval 299">
              <a:extLst>
                <a:ext uri="{FF2B5EF4-FFF2-40B4-BE49-F238E27FC236}">
                  <a16:creationId xmlns="" xmlns:a16="http://schemas.microsoft.com/office/drawing/2014/main" id="{96DBD669-38CC-4D21-AC57-7A68EBB6D689}"/>
                </a:ext>
              </a:extLst>
            </p:cNvPr>
            <p:cNvSpPr/>
            <p:nvPr/>
          </p:nvSpPr>
          <p:spPr>
            <a:xfrm>
              <a:off x="2409825" y="3095625"/>
              <a:ext cx="865495" cy="59055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09" name="Picture 308">
              <a:extLst>
                <a:ext uri="{FF2B5EF4-FFF2-40B4-BE49-F238E27FC236}">
                  <a16:creationId xmlns="" xmlns:a16="http://schemas.microsoft.com/office/drawing/2014/main" id="{ED9A26CD-4BBA-42BC-A597-11AA746C369B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clrChange>
                <a:clrFrom>
                  <a:srgbClr val="E7E8EA"/>
                </a:clrFrom>
                <a:clrTo>
                  <a:srgbClr val="E7E8EA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57450" y="3114674"/>
              <a:ext cx="723900" cy="561975"/>
            </a:xfrm>
            <a:prstGeom prst="rect">
              <a:avLst/>
            </a:prstGeom>
          </p:spPr>
        </p:pic>
      </p:grpSp>
      <p:pic>
        <p:nvPicPr>
          <p:cNvPr id="310" name="Picture 309">
            <a:extLst>
              <a:ext uri="{FF2B5EF4-FFF2-40B4-BE49-F238E27FC236}">
                <a16:creationId xmlns="" xmlns:a16="http://schemas.microsoft.com/office/drawing/2014/main" id="{CFF86C4F-DF90-4B5F-875C-314286A0E79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5226" y="5372101"/>
            <a:ext cx="438150" cy="400049"/>
          </a:xfrm>
          <a:prstGeom prst="rect">
            <a:avLst/>
          </a:prstGeom>
        </p:spPr>
      </p:pic>
      <p:sp>
        <p:nvSpPr>
          <p:cNvPr id="353" name="TextBox 352">
            <a:extLst>
              <a:ext uri="{FF2B5EF4-FFF2-40B4-BE49-F238E27FC236}">
                <a16:creationId xmlns="" xmlns:a16="http://schemas.microsoft.com/office/drawing/2014/main" id="{40EDEE09-32C0-4F75-ABEA-02A3B726E95E}"/>
              </a:ext>
            </a:extLst>
          </p:cNvPr>
          <p:cNvSpPr txBox="1"/>
          <p:nvPr/>
        </p:nvSpPr>
        <p:spPr>
          <a:xfrm>
            <a:off x="23911" y="635518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Aceh - </a:t>
            </a:r>
            <a:r>
              <a:rPr lang="en-US" sz="800" b="1" dirty="0" err="1"/>
              <a:t>Sumut</a:t>
            </a:r>
            <a:endParaRPr lang="en-US" sz="800" b="1" dirty="0"/>
          </a:p>
        </p:txBody>
      </p:sp>
      <p:pic>
        <p:nvPicPr>
          <p:cNvPr id="355" name="Picture 354">
            <a:extLst>
              <a:ext uri="{FF2B5EF4-FFF2-40B4-BE49-F238E27FC236}">
                <a16:creationId xmlns="" xmlns:a16="http://schemas.microsoft.com/office/drawing/2014/main" id="{94D78CB2-95C0-4DAB-A674-47F37968AF7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32" y="350737"/>
            <a:ext cx="538113" cy="388219"/>
          </a:xfrm>
          <a:prstGeom prst="rect">
            <a:avLst/>
          </a:prstGeom>
        </p:spPr>
      </p:pic>
      <p:sp>
        <p:nvSpPr>
          <p:cNvPr id="367" name="TextBox 366">
            <a:extLst>
              <a:ext uri="{FF2B5EF4-FFF2-40B4-BE49-F238E27FC236}">
                <a16:creationId xmlns="" xmlns:a16="http://schemas.microsoft.com/office/drawing/2014/main" id="{ACADCAE2-426D-43A1-BC40-791CDA2BED40}"/>
              </a:ext>
            </a:extLst>
          </p:cNvPr>
          <p:cNvSpPr txBox="1"/>
          <p:nvPr/>
        </p:nvSpPr>
        <p:spPr>
          <a:xfrm>
            <a:off x="180899" y="836362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382" name="TextBox 381">
            <a:extLst>
              <a:ext uri="{FF2B5EF4-FFF2-40B4-BE49-F238E27FC236}">
                <a16:creationId xmlns="" xmlns:a16="http://schemas.microsoft.com/office/drawing/2014/main" id="{7A9717D5-4AED-4812-8A04-F04AD320CB0C}"/>
              </a:ext>
            </a:extLst>
          </p:cNvPr>
          <p:cNvSpPr txBox="1"/>
          <p:nvPr/>
        </p:nvSpPr>
        <p:spPr>
          <a:xfrm>
            <a:off x="479325" y="832006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9</a:t>
            </a:r>
          </a:p>
        </p:txBody>
      </p:sp>
      <p:cxnSp>
        <p:nvCxnSpPr>
          <p:cNvPr id="466" name="Straight Connector 465">
            <a:extLst>
              <a:ext uri="{FF2B5EF4-FFF2-40B4-BE49-F238E27FC236}">
                <a16:creationId xmlns="" xmlns:a16="http://schemas.microsoft.com/office/drawing/2014/main" id="{531A7F1A-2EC6-4AD9-82D6-B75412F4B1C1}"/>
              </a:ext>
            </a:extLst>
          </p:cNvPr>
          <p:cNvCxnSpPr/>
          <p:nvPr/>
        </p:nvCxnSpPr>
        <p:spPr>
          <a:xfrm>
            <a:off x="0" y="5334000"/>
            <a:ext cx="121920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5" name="TextBox 544">
            <a:extLst>
              <a:ext uri="{FF2B5EF4-FFF2-40B4-BE49-F238E27FC236}">
                <a16:creationId xmlns="" xmlns:a16="http://schemas.microsoft.com/office/drawing/2014/main" id="{0C423183-F17A-4865-A905-F38E081CB6F3}"/>
              </a:ext>
            </a:extLst>
          </p:cNvPr>
          <p:cNvSpPr txBox="1"/>
          <p:nvPr/>
        </p:nvSpPr>
        <p:spPr>
          <a:xfrm>
            <a:off x="176545" y="1101973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546" name="TextBox 545">
            <a:extLst>
              <a:ext uri="{FF2B5EF4-FFF2-40B4-BE49-F238E27FC236}">
                <a16:creationId xmlns="" xmlns:a16="http://schemas.microsoft.com/office/drawing/2014/main" id="{0F5EADF8-AC1A-4078-A52B-75853D26B9BC}"/>
              </a:ext>
            </a:extLst>
          </p:cNvPr>
          <p:cNvSpPr txBox="1"/>
          <p:nvPr/>
        </p:nvSpPr>
        <p:spPr>
          <a:xfrm>
            <a:off x="486699" y="1104991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-</a:t>
            </a:r>
          </a:p>
        </p:txBody>
      </p:sp>
      <p:sp>
        <p:nvSpPr>
          <p:cNvPr id="588" name="TextBox 587">
            <a:extLst>
              <a:ext uri="{FF2B5EF4-FFF2-40B4-BE49-F238E27FC236}">
                <a16:creationId xmlns="" xmlns:a16="http://schemas.microsoft.com/office/drawing/2014/main" id="{8F385012-47AE-46DE-909B-D97DFAF58F56}"/>
              </a:ext>
            </a:extLst>
          </p:cNvPr>
          <p:cNvSpPr txBox="1"/>
          <p:nvPr/>
        </p:nvSpPr>
        <p:spPr>
          <a:xfrm>
            <a:off x="3954378" y="2416629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Kalbar</a:t>
            </a:r>
            <a:endParaRPr lang="en-US" sz="1100" b="1" dirty="0"/>
          </a:p>
        </p:txBody>
      </p:sp>
      <p:sp>
        <p:nvSpPr>
          <p:cNvPr id="589" name="TextBox 588">
            <a:extLst>
              <a:ext uri="{FF2B5EF4-FFF2-40B4-BE49-F238E27FC236}">
                <a16:creationId xmlns="" xmlns:a16="http://schemas.microsoft.com/office/drawing/2014/main" id="{95552265-4461-4E83-B1BF-F501699680C5}"/>
              </a:ext>
            </a:extLst>
          </p:cNvPr>
          <p:cNvSpPr txBox="1"/>
          <p:nvPr/>
        </p:nvSpPr>
        <p:spPr>
          <a:xfrm>
            <a:off x="4523874" y="2689345"/>
            <a:ext cx="71628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Kalteng</a:t>
            </a:r>
            <a:endParaRPr lang="en-US" sz="1100" b="1" dirty="0"/>
          </a:p>
        </p:txBody>
      </p:sp>
      <p:sp>
        <p:nvSpPr>
          <p:cNvPr id="591" name="TextBox 590">
            <a:extLst>
              <a:ext uri="{FF2B5EF4-FFF2-40B4-BE49-F238E27FC236}">
                <a16:creationId xmlns="" xmlns:a16="http://schemas.microsoft.com/office/drawing/2014/main" id="{1542E583-8D8D-4041-882D-1871E5F07658}"/>
              </a:ext>
            </a:extLst>
          </p:cNvPr>
          <p:cNvSpPr txBox="1"/>
          <p:nvPr/>
        </p:nvSpPr>
        <p:spPr>
          <a:xfrm>
            <a:off x="5478378" y="2340429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Kaltim</a:t>
            </a:r>
            <a:endParaRPr lang="en-US" sz="1100" b="1" dirty="0"/>
          </a:p>
        </p:txBody>
      </p:sp>
      <p:sp>
        <p:nvSpPr>
          <p:cNvPr id="592" name="TextBox 591">
            <a:extLst>
              <a:ext uri="{FF2B5EF4-FFF2-40B4-BE49-F238E27FC236}">
                <a16:creationId xmlns="" xmlns:a16="http://schemas.microsoft.com/office/drawing/2014/main" id="{F8A2977C-7E52-43DD-9BC4-7F353B1B31BA}"/>
              </a:ext>
            </a:extLst>
          </p:cNvPr>
          <p:cNvSpPr txBox="1"/>
          <p:nvPr/>
        </p:nvSpPr>
        <p:spPr>
          <a:xfrm>
            <a:off x="5177589" y="2857787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Kalsel</a:t>
            </a:r>
            <a:endParaRPr lang="en-US" sz="1100" b="1" dirty="0"/>
          </a:p>
        </p:txBody>
      </p:sp>
      <p:sp>
        <p:nvSpPr>
          <p:cNvPr id="593" name="TextBox 592">
            <a:extLst>
              <a:ext uri="{FF2B5EF4-FFF2-40B4-BE49-F238E27FC236}">
                <a16:creationId xmlns="" xmlns:a16="http://schemas.microsoft.com/office/drawing/2014/main" id="{8E87ACBE-6C38-4CA7-8BE1-C74332940EB6}"/>
              </a:ext>
            </a:extLst>
          </p:cNvPr>
          <p:cNvSpPr txBox="1"/>
          <p:nvPr/>
        </p:nvSpPr>
        <p:spPr>
          <a:xfrm>
            <a:off x="5329990" y="1915313"/>
            <a:ext cx="73633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Kaltara</a:t>
            </a:r>
            <a:endParaRPr lang="en-US" sz="1100" b="1" dirty="0"/>
          </a:p>
        </p:txBody>
      </p:sp>
      <p:sp>
        <p:nvSpPr>
          <p:cNvPr id="597" name="TextBox 596">
            <a:extLst>
              <a:ext uri="{FF2B5EF4-FFF2-40B4-BE49-F238E27FC236}">
                <a16:creationId xmlns="" xmlns:a16="http://schemas.microsoft.com/office/drawing/2014/main" id="{78BAB9E1-7CF1-47B4-B18A-DA0CC9BDA145}"/>
              </a:ext>
            </a:extLst>
          </p:cNvPr>
          <p:cNvSpPr txBox="1"/>
          <p:nvPr/>
        </p:nvSpPr>
        <p:spPr>
          <a:xfrm rot="843894">
            <a:off x="6468201" y="2648723"/>
            <a:ext cx="689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Sulteng</a:t>
            </a:r>
            <a:endParaRPr lang="en-US" sz="1100" b="1" dirty="0"/>
          </a:p>
        </p:txBody>
      </p:sp>
      <p:sp>
        <p:nvSpPr>
          <p:cNvPr id="602" name="TextBox 601">
            <a:extLst>
              <a:ext uri="{FF2B5EF4-FFF2-40B4-BE49-F238E27FC236}">
                <a16:creationId xmlns="" xmlns:a16="http://schemas.microsoft.com/office/drawing/2014/main" id="{1E75232C-D07D-46BC-88F7-0B85A2C248BB}"/>
              </a:ext>
            </a:extLst>
          </p:cNvPr>
          <p:cNvSpPr txBox="1"/>
          <p:nvPr/>
        </p:nvSpPr>
        <p:spPr>
          <a:xfrm>
            <a:off x="7398128" y="2314941"/>
            <a:ext cx="5678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 err="1"/>
              <a:t>Sulut</a:t>
            </a:r>
            <a:endParaRPr lang="en-US" sz="1000" b="1" dirty="0"/>
          </a:p>
        </p:txBody>
      </p:sp>
      <p:sp>
        <p:nvSpPr>
          <p:cNvPr id="603" name="TextBox 602">
            <a:extLst>
              <a:ext uri="{FF2B5EF4-FFF2-40B4-BE49-F238E27FC236}">
                <a16:creationId xmlns="" xmlns:a16="http://schemas.microsoft.com/office/drawing/2014/main" id="{9CEAE656-CB07-4777-BE46-B43A1590F842}"/>
              </a:ext>
            </a:extLst>
          </p:cNvPr>
          <p:cNvSpPr txBox="1"/>
          <p:nvPr/>
        </p:nvSpPr>
        <p:spPr>
          <a:xfrm>
            <a:off x="6768992" y="2323482"/>
            <a:ext cx="77403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Gorontalo</a:t>
            </a:r>
          </a:p>
        </p:txBody>
      </p:sp>
      <p:sp>
        <p:nvSpPr>
          <p:cNvPr id="604" name="TextBox 603">
            <a:extLst>
              <a:ext uri="{FF2B5EF4-FFF2-40B4-BE49-F238E27FC236}">
                <a16:creationId xmlns="" xmlns:a16="http://schemas.microsoft.com/office/drawing/2014/main" id="{2541CBF2-70DC-4330-8F86-5F9C293C324B}"/>
              </a:ext>
            </a:extLst>
          </p:cNvPr>
          <p:cNvSpPr txBox="1"/>
          <p:nvPr/>
        </p:nvSpPr>
        <p:spPr>
          <a:xfrm>
            <a:off x="8454189" y="1730830"/>
            <a:ext cx="70184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Maluku Utara</a:t>
            </a:r>
          </a:p>
        </p:txBody>
      </p:sp>
      <p:sp>
        <p:nvSpPr>
          <p:cNvPr id="605" name="TextBox 604">
            <a:extLst>
              <a:ext uri="{FF2B5EF4-FFF2-40B4-BE49-F238E27FC236}">
                <a16:creationId xmlns="" xmlns:a16="http://schemas.microsoft.com/office/drawing/2014/main" id="{A3E789CC-B68D-4DCD-835E-8B1C59AE77E4}"/>
              </a:ext>
            </a:extLst>
          </p:cNvPr>
          <p:cNvSpPr txBox="1"/>
          <p:nvPr/>
        </p:nvSpPr>
        <p:spPr>
          <a:xfrm>
            <a:off x="9569117" y="2544965"/>
            <a:ext cx="79809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Papua Barat</a:t>
            </a:r>
          </a:p>
        </p:txBody>
      </p:sp>
      <p:sp>
        <p:nvSpPr>
          <p:cNvPr id="606" name="TextBox 605">
            <a:extLst>
              <a:ext uri="{FF2B5EF4-FFF2-40B4-BE49-F238E27FC236}">
                <a16:creationId xmlns="" xmlns:a16="http://schemas.microsoft.com/office/drawing/2014/main" id="{E7CBE9B2-8860-4A79-9324-EE8392C89AEA}"/>
              </a:ext>
            </a:extLst>
          </p:cNvPr>
          <p:cNvSpPr txBox="1"/>
          <p:nvPr/>
        </p:nvSpPr>
        <p:spPr>
          <a:xfrm>
            <a:off x="11133221" y="3038260"/>
            <a:ext cx="7980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Papua</a:t>
            </a:r>
          </a:p>
        </p:txBody>
      </p:sp>
      <p:sp>
        <p:nvSpPr>
          <p:cNvPr id="613" name="TextBox 612">
            <a:extLst>
              <a:ext uri="{FF2B5EF4-FFF2-40B4-BE49-F238E27FC236}">
                <a16:creationId xmlns="" xmlns:a16="http://schemas.microsoft.com/office/drawing/2014/main" id="{9987AE22-414B-44E6-B671-863C88D6D30C}"/>
              </a:ext>
            </a:extLst>
          </p:cNvPr>
          <p:cNvSpPr txBox="1"/>
          <p:nvPr/>
        </p:nvSpPr>
        <p:spPr>
          <a:xfrm>
            <a:off x="316443" y="1713623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Aceh</a:t>
            </a:r>
          </a:p>
        </p:txBody>
      </p:sp>
      <p:sp>
        <p:nvSpPr>
          <p:cNvPr id="615" name="TextBox 614">
            <a:extLst>
              <a:ext uri="{FF2B5EF4-FFF2-40B4-BE49-F238E27FC236}">
                <a16:creationId xmlns="" xmlns:a16="http://schemas.microsoft.com/office/drawing/2014/main" id="{F9DE3900-0157-487A-91BE-B3F0A3B7D7A7}"/>
              </a:ext>
            </a:extLst>
          </p:cNvPr>
          <p:cNvSpPr txBox="1"/>
          <p:nvPr/>
        </p:nvSpPr>
        <p:spPr>
          <a:xfrm rot="1848273">
            <a:off x="896546" y="1984010"/>
            <a:ext cx="56789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Sumut</a:t>
            </a:r>
            <a:endParaRPr lang="en-US" sz="1100" b="1" dirty="0"/>
          </a:p>
        </p:txBody>
      </p:sp>
      <p:sp>
        <p:nvSpPr>
          <p:cNvPr id="617" name="TextBox 616">
            <a:extLst>
              <a:ext uri="{FF2B5EF4-FFF2-40B4-BE49-F238E27FC236}">
                <a16:creationId xmlns="" xmlns:a16="http://schemas.microsoft.com/office/drawing/2014/main" id="{571B71FC-6CEF-43F3-94EC-917861DAB02D}"/>
              </a:ext>
            </a:extLst>
          </p:cNvPr>
          <p:cNvSpPr txBox="1"/>
          <p:nvPr/>
        </p:nvSpPr>
        <p:spPr>
          <a:xfrm rot="2491391">
            <a:off x="1262216" y="2520297"/>
            <a:ext cx="6507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Sumbar</a:t>
            </a:r>
            <a:endParaRPr lang="en-US" sz="1100" b="1" dirty="0"/>
          </a:p>
        </p:txBody>
      </p:sp>
      <p:sp>
        <p:nvSpPr>
          <p:cNvPr id="618" name="TextBox 617">
            <a:extLst>
              <a:ext uri="{FF2B5EF4-FFF2-40B4-BE49-F238E27FC236}">
                <a16:creationId xmlns="" xmlns:a16="http://schemas.microsoft.com/office/drawing/2014/main" id="{026BB0A9-E8AB-40C9-877B-F81EE6B0B17B}"/>
              </a:ext>
            </a:extLst>
          </p:cNvPr>
          <p:cNvSpPr txBox="1"/>
          <p:nvPr/>
        </p:nvSpPr>
        <p:spPr>
          <a:xfrm rot="1785178">
            <a:off x="1584222" y="2348233"/>
            <a:ext cx="6507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Riau</a:t>
            </a:r>
          </a:p>
        </p:txBody>
      </p:sp>
      <p:sp>
        <p:nvSpPr>
          <p:cNvPr id="619" name="TextBox 618">
            <a:extLst>
              <a:ext uri="{FF2B5EF4-FFF2-40B4-BE49-F238E27FC236}">
                <a16:creationId xmlns="" xmlns:a16="http://schemas.microsoft.com/office/drawing/2014/main" id="{2E335A4B-78D9-4FB6-BD12-0E8A3614ECEA}"/>
              </a:ext>
            </a:extLst>
          </p:cNvPr>
          <p:cNvSpPr txBox="1"/>
          <p:nvPr/>
        </p:nvSpPr>
        <p:spPr>
          <a:xfrm rot="21004379">
            <a:off x="1857068" y="2643200"/>
            <a:ext cx="6507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Jambi</a:t>
            </a:r>
          </a:p>
        </p:txBody>
      </p:sp>
      <p:sp>
        <p:nvSpPr>
          <p:cNvPr id="620" name="TextBox 619">
            <a:extLst>
              <a:ext uri="{FF2B5EF4-FFF2-40B4-BE49-F238E27FC236}">
                <a16:creationId xmlns="" xmlns:a16="http://schemas.microsoft.com/office/drawing/2014/main" id="{1839EDF2-F25B-4EB7-99F4-4A1774EA1A13}"/>
              </a:ext>
            </a:extLst>
          </p:cNvPr>
          <p:cNvSpPr txBox="1"/>
          <p:nvPr/>
        </p:nvSpPr>
        <p:spPr>
          <a:xfrm rot="234545">
            <a:off x="2225777" y="2879174"/>
            <a:ext cx="65075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Sumsel</a:t>
            </a:r>
            <a:endParaRPr lang="en-US" sz="1100" b="1" dirty="0"/>
          </a:p>
        </p:txBody>
      </p:sp>
      <p:sp>
        <p:nvSpPr>
          <p:cNvPr id="623" name="TextBox 622">
            <a:extLst>
              <a:ext uri="{FF2B5EF4-FFF2-40B4-BE49-F238E27FC236}">
                <a16:creationId xmlns="" xmlns:a16="http://schemas.microsoft.com/office/drawing/2014/main" id="{7C6F065E-39FF-4F36-942C-839C0B835485}"/>
              </a:ext>
            </a:extLst>
          </p:cNvPr>
          <p:cNvSpPr txBox="1"/>
          <p:nvPr/>
        </p:nvSpPr>
        <p:spPr>
          <a:xfrm rot="2031041">
            <a:off x="1686931" y="2956776"/>
            <a:ext cx="74404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Bengkulu</a:t>
            </a:r>
          </a:p>
        </p:txBody>
      </p:sp>
      <p:sp>
        <p:nvSpPr>
          <p:cNvPr id="624" name="TextBox 623">
            <a:extLst>
              <a:ext uri="{FF2B5EF4-FFF2-40B4-BE49-F238E27FC236}">
                <a16:creationId xmlns="" xmlns:a16="http://schemas.microsoft.com/office/drawing/2014/main" id="{43BA6B93-850F-441E-95EF-6A22384D1939}"/>
              </a:ext>
            </a:extLst>
          </p:cNvPr>
          <p:cNvSpPr txBox="1"/>
          <p:nvPr/>
        </p:nvSpPr>
        <p:spPr>
          <a:xfrm>
            <a:off x="2380637" y="3159395"/>
            <a:ext cx="723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Lampung</a:t>
            </a:r>
          </a:p>
        </p:txBody>
      </p:sp>
      <p:sp>
        <p:nvSpPr>
          <p:cNvPr id="625" name="TextBox 624">
            <a:extLst>
              <a:ext uri="{FF2B5EF4-FFF2-40B4-BE49-F238E27FC236}">
                <a16:creationId xmlns="" xmlns:a16="http://schemas.microsoft.com/office/drawing/2014/main" id="{6872BE11-8E24-4BE5-AFD4-860F55F10B5C}"/>
              </a:ext>
            </a:extLst>
          </p:cNvPr>
          <p:cNvSpPr txBox="1"/>
          <p:nvPr/>
        </p:nvSpPr>
        <p:spPr>
          <a:xfrm>
            <a:off x="3034483" y="3474026"/>
            <a:ext cx="723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/>
              <a:t>Jabar</a:t>
            </a:r>
            <a:endParaRPr lang="en-US" sz="900" b="1" dirty="0"/>
          </a:p>
        </p:txBody>
      </p:sp>
      <p:sp>
        <p:nvSpPr>
          <p:cNvPr id="626" name="TextBox 625">
            <a:extLst>
              <a:ext uri="{FF2B5EF4-FFF2-40B4-BE49-F238E27FC236}">
                <a16:creationId xmlns="" xmlns:a16="http://schemas.microsoft.com/office/drawing/2014/main" id="{EA2EC7CF-6347-422B-9A04-98938456BE57}"/>
              </a:ext>
            </a:extLst>
          </p:cNvPr>
          <p:cNvSpPr txBox="1"/>
          <p:nvPr/>
        </p:nvSpPr>
        <p:spPr>
          <a:xfrm>
            <a:off x="2973031" y="2689904"/>
            <a:ext cx="723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/>
              <a:t>Kep</a:t>
            </a:r>
            <a:r>
              <a:rPr lang="en-US" sz="900" b="1" dirty="0"/>
              <a:t>. Babel</a:t>
            </a:r>
          </a:p>
        </p:txBody>
      </p:sp>
      <p:sp>
        <p:nvSpPr>
          <p:cNvPr id="627" name="TextBox 626">
            <a:extLst>
              <a:ext uri="{FF2B5EF4-FFF2-40B4-BE49-F238E27FC236}">
                <a16:creationId xmlns="" xmlns:a16="http://schemas.microsoft.com/office/drawing/2014/main" id="{B63663D0-9208-47ED-AB15-604538592234}"/>
              </a:ext>
            </a:extLst>
          </p:cNvPr>
          <p:cNvSpPr txBox="1"/>
          <p:nvPr/>
        </p:nvSpPr>
        <p:spPr>
          <a:xfrm rot="21151037">
            <a:off x="2301979" y="3523188"/>
            <a:ext cx="723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Banten</a:t>
            </a:r>
          </a:p>
        </p:txBody>
      </p:sp>
      <p:sp>
        <p:nvSpPr>
          <p:cNvPr id="628" name="TextBox 627">
            <a:extLst>
              <a:ext uri="{FF2B5EF4-FFF2-40B4-BE49-F238E27FC236}">
                <a16:creationId xmlns="" xmlns:a16="http://schemas.microsoft.com/office/drawing/2014/main" id="{4173A6D1-3857-4BFA-9DFC-8986CB9859D9}"/>
              </a:ext>
            </a:extLst>
          </p:cNvPr>
          <p:cNvSpPr txBox="1"/>
          <p:nvPr/>
        </p:nvSpPr>
        <p:spPr>
          <a:xfrm>
            <a:off x="2678063" y="2498175"/>
            <a:ext cx="723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 err="1"/>
              <a:t>Kep</a:t>
            </a:r>
            <a:r>
              <a:rPr lang="en-US" sz="900" b="1" dirty="0"/>
              <a:t>. Riau</a:t>
            </a:r>
          </a:p>
        </p:txBody>
      </p:sp>
      <p:sp>
        <p:nvSpPr>
          <p:cNvPr id="629" name="TextBox 628">
            <a:extLst>
              <a:ext uri="{FF2B5EF4-FFF2-40B4-BE49-F238E27FC236}">
                <a16:creationId xmlns="" xmlns:a16="http://schemas.microsoft.com/office/drawing/2014/main" id="{034AE3BC-0AFF-4660-9DCC-BE6ACD41A3E3}"/>
              </a:ext>
            </a:extLst>
          </p:cNvPr>
          <p:cNvSpPr txBox="1"/>
          <p:nvPr/>
        </p:nvSpPr>
        <p:spPr>
          <a:xfrm>
            <a:off x="2891915" y="3198723"/>
            <a:ext cx="723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DKI</a:t>
            </a:r>
          </a:p>
        </p:txBody>
      </p:sp>
      <p:sp>
        <p:nvSpPr>
          <p:cNvPr id="630" name="TextBox 629">
            <a:extLst>
              <a:ext uri="{FF2B5EF4-FFF2-40B4-BE49-F238E27FC236}">
                <a16:creationId xmlns="" xmlns:a16="http://schemas.microsoft.com/office/drawing/2014/main" id="{FA2F60D7-AC1C-4BB6-96B0-46900C4D9610}"/>
              </a:ext>
            </a:extLst>
          </p:cNvPr>
          <p:cNvSpPr txBox="1"/>
          <p:nvPr/>
        </p:nvSpPr>
        <p:spPr>
          <a:xfrm>
            <a:off x="3636709" y="3523188"/>
            <a:ext cx="723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Jateng</a:t>
            </a:r>
            <a:endParaRPr lang="en-US" sz="1100" b="1" dirty="0"/>
          </a:p>
        </p:txBody>
      </p:sp>
      <p:sp>
        <p:nvSpPr>
          <p:cNvPr id="631" name="TextBox 630">
            <a:extLst>
              <a:ext uri="{FF2B5EF4-FFF2-40B4-BE49-F238E27FC236}">
                <a16:creationId xmlns="" xmlns:a16="http://schemas.microsoft.com/office/drawing/2014/main" id="{F1D7ADB2-DA39-470B-A448-EDA2F5DF90A3}"/>
              </a:ext>
            </a:extLst>
          </p:cNvPr>
          <p:cNvSpPr txBox="1"/>
          <p:nvPr/>
        </p:nvSpPr>
        <p:spPr>
          <a:xfrm>
            <a:off x="4253684" y="3579724"/>
            <a:ext cx="72390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Jatim</a:t>
            </a:r>
            <a:endParaRPr lang="en-US" sz="1100" b="1" dirty="0"/>
          </a:p>
        </p:txBody>
      </p:sp>
      <p:sp>
        <p:nvSpPr>
          <p:cNvPr id="632" name="TextBox 631">
            <a:extLst>
              <a:ext uri="{FF2B5EF4-FFF2-40B4-BE49-F238E27FC236}">
                <a16:creationId xmlns="" xmlns:a16="http://schemas.microsoft.com/office/drawing/2014/main" id="{6F4D4DC1-3AE3-491A-A63F-845E9E93F5FF}"/>
              </a:ext>
            </a:extLst>
          </p:cNvPr>
          <p:cNvSpPr txBox="1"/>
          <p:nvPr/>
        </p:nvSpPr>
        <p:spPr>
          <a:xfrm>
            <a:off x="3737488" y="3756705"/>
            <a:ext cx="723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D.I.Y.</a:t>
            </a:r>
          </a:p>
        </p:txBody>
      </p:sp>
      <p:sp>
        <p:nvSpPr>
          <p:cNvPr id="634" name="TextBox 633">
            <a:extLst>
              <a:ext uri="{FF2B5EF4-FFF2-40B4-BE49-F238E27FC236}">
                <a16:creationId xmlns="" xmlns:a16="http://schemas.microsoft.com/office/drawing/2014/main" id="{54FD1649-B35C-43B9-A863-03D0163660E1}"/>
              </a:ext>
            </a:extLst>
          </p:cNvPr>
          <p:cNvSpPr txBox="1"/>
          <p:nvPr/>
        </p:nvSpPr>
        <p:spPr>
          <a:xfrm>
            <a:off x="5084507" y="3577267"/>
            <a:ext cx="723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Bali</a:t>
            </a:r>
          </a:p>
        </p:txBody>
      </p:sp>
      <p:sp>
        <p:nvSpPr>
          <p:cNvPr id="635" name="TextBox 634">
            <a:extLst>
              <a:ext uri="{FF2B5EF4-FFF2-40B4-BE49-F238E27FC236}">
                <a16:creationId xmlns="" xmlns:a16="http://schemas.microsoft.com/office/drawing/2014/main" id="{171EA5D2-A526-45A3-8BE6-EE03470F2812}"/>
              </a:ext>
            </a:extLst>
          </p:cNvPr>
          <p:cNvSpPr txBox="1"/>
          <p:nvPr/>
        </p:nvSpPr>
        <p:spPr>
          <a:xfrm>
            <a:off x="5546623" y="3604306"/>
            <a:ext cx="723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NTB</a:t>
            </a:r>
          </a:p>
        </p:txBody>
      </p:sp>
      <p:sp>
        <p:nvSpPr>
          <p:cNvPr id="636" name="TextBox 635">
            <a:extLst>
              <a:ext uri="{FF2B5EF4-FFF2-40B4-BE49-F238E27FC236}">
                <a16:creationId xmlns="" xmlns:a16="http://schemas.microsoft.com/office/drawing/2014/main" id="{7BB85EDD-723C-4DAD-9776-C5AE42E0F080}"/>
              </a:ext>
            </a:extLst>
          </p:cNvPr>
          <p:cNvSpPr txBox="1"/>
          <p:nvPr/>
        </p:nvSpPr>
        <p:spPr>
          <a:xfrm>
            <a:off x="6783030" y="3867319"/>
            <a:ext cx="723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00" b="1" dirty="0"/>
              <a:t>NTT</a:t>
            </a:r>
          </a:p>
        </p:txBody>
      </p:sp>
      <p:sp>
        <p:nvSpPr>
          <p:cNvPr id="637" name="TextBox 636">
            <a:extLst>
              <a:ext uri="{FF2B5EF4-FFF2-40B4-BE49-F238E27FC236}">
                <a16:creationId xmlns="" xmlns:a16="http://schemas.microsoft.com/office/drawing/2014/main" id="{34BD868B-4A68-4649-BB92-FA2F8C48CDC5}"/>
              </a:ext>
            </a:extLst>
          </p:cNvPr>
          <p:cNvSpPr txBox="1"/>
          <p:nvPr/>
        </p:nvSpPr>
        <p:spPr>
          <a:xfrm rot="18057426">
            <a:off x="6089661" y="2800462"/>
            <a:ext cx="689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Sulbar</a:t>
            </a:r>
            <a:endParaRPr lang="en-US" sz="1100" b="1" dirty="0"/>
          </a:p>
        </p:txBody>
      </p:sp>
      <p:sp>
        <p:nvSpPr>
          <p:cNvPr id="638" name="TextBox 637">
            <a:extLst>
              <a:ext uri="{FF2B5EF4-FFF2-40B4-BE49-F238E27FC236}">
                <a16:creationId xmlns="" xmlns:a16="http://schemas.microsoft.com/office/drawing/2014/main" id="{20D14A1B-A0D7-4966-A097-06F616D36F94}"/>
              </a:ext>
            </a:extLst>
          </p:cNvPr>
          <p:cNvSpPr txBox="1"/>
          <p:nvPr/>
        </p:nvSpPr>
        <p:spPr>
          <a:xfrm rot="17151940">
            <a:off x="6296137" y="2948607"/>
            <a:ext cx="689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Sulsel</a:t>
            </a:r>
            <a:endParaRPr lang="en-US" sz="1100" b="1" dirty="0"/>
          </a:p>
        </p:txBody>
      </p:sp>
      <p:sp>
        <p:nvSpPr>
          <p:cNvPr id="639" name="TextBox 638">
            <a:extLst>
              <a:ext uri="{FF2B5EF4-FFF2-40B4-BE49-F238E27FC236}">
                <a16:creationId xmlns="" xmlns:a16="http://schemas.microsoft.com/office/drawing/2014/main" id="{B10FBB2E-1170-41C1-B42C-E3EDEFD87B37}"/>
              </a:ext>
            </a:extLst>
          </p:cNvPr>
          <p:cNvSpPr txBox="1"/>
          <p:nvPr/>
        </p:nvSpPr>
        <p:spPr>
          <a:xfrm rot="1304046">
            <a:off x="6790209" y="2978103"/>
            <a:ext cx="689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 err="1"/>
              <a:t>Sultra</a:t>
            </a:r>
            <a:endParaRPr lang="en-US" sz="1100" b="1" dirty="0"/>
          </a:p>
        </p:txBody>
      </p:sp>
      <p:sp>
        <p:nvSpPr>
          <p:cNvPr id="640" name="TextBox 639">
            <a:extLst>
              <a:ext uri="{FF2B5EF4-FFF2-40B4-BE49-F238E27FC236}">
                <a16:creationId xmlns="" xmlns:a16="http://schemas.microsoft.com/office/drawing/2014/main" id="{17BB22F9-9478-485D-B9DD-65E32C1E53BB}"/>
              </a:ext>
            </a:extLst>
          </p:cNvPr>
          <p:cNvSpPr txBox="1"/>
          <p:nvPr/>
        </p:nvSpPr>
        <p:spPr>
          <a:xfrm>
            <a:off x="8574763" y="3118213"/>
            <a:ext cx="6898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/>
              <a:t>Maluku</a:t>
            </a:r>
          </a:p>
        </p:txBody>
      </p:sp>
      <p:sp>
        <p:nvSpPr>
          <p:cNvPr id="647" name="TextBox 646">
            <a:extLst>
              <a:ext uri="{FF2B5EF4-FFF2-40B4-BE49-F238E27FC236}">
                <a16:creationId xmlns="" xmlns:a16="http://schemas.microsoft.com/office/drawing/2014/main" id="{ECEB23C7-E63E-4683-AABE-7CCE17D00049}"/>
              </a:ext>
            </a:extLst>
          </p:cNvPr>
          <p:cNvSpPr txBox="1"/>
          <p:nvPr/>
        </p:nvSpPr>
        <p:spPr>
          <a:xfrm>
            <a:off x="158771" y="4766807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648" name="TextBox 647">
            <a:extLst>
              <a:ext uri="{FF2B5EF4-FFF2-40B4-BE49-F238E27FC236}">
                <a16:creationId xmlns="" xmlns:a16="http://schemas.microsoft.com/office/drawing/2014/main" id="{E7CA9343-0FA8-4556-ADB5-67206DA97C70}"/>
              </a:ext>
            </a:extLst>
          </p:cNvPr>
          <p:cNvSpPr txBox="1"/>
          <p:nvPr/>
        </p:nvSpPr>
        <p:spPr>
          <a:xfrm>
            <a:off x="509289" y="4762451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6</a:t>
            </a:r>
          </a:p>
        </p:txBody>
      </p:sp>
      <p:sp>
        <p:nvSpPr>
          <p:cNvPr id="649" name="TextBox 648">
            <a:extLst>
              <a:ext uri="{FF2B5EF4-FFF2-40B4-BE49-F238E27FC236}">
                <a16:creationId xmlns="" xmlns:a16="http://schemas.microsoft.com/office/drawing/2014/main" id="{A157510D-AB7C-4A5E-8E37-9F2BECB116E4}"/>
              </a:ext>
            </a:extLst>
          </p:cNvPr>
          <p:cNvSpPr txBox="1"/>
          <p:nvPr/>
        </p:nvSpPr>
        <p:spPr>
          <a:xfrm>
            <a:off x="154417" y="5032418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650" name="TextBox 649">
            <a:extLst>
              <a:ext uri="{FF2B5EF4-FFF2-40B4-BE49-F238E27FC236}">
                <a16:creationId xmlns="" xmlns:a16="http://schemas.microsoft.com/office/drawing/2014/main" id="{91DDF031-BD81-44F6-BEE0-AD0325CF6264}"/>
              </a:ext>
            </a:extLst>
          </p:cNvPr>
          <p:cNvSpPr txBox="1"/>
          <p:nvPr/>
        </p:nvSpPr>
        <p:spPr>
          <a:xfrm>
            <a:off x="512309" y="5035436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6</a:t>
            </a:r>
          </a:p>
        </p:txBody>
      </p:sp>
      <p:sp>
        <p:nvSpPr>
          <p:cNvPr id="651" name="TextBox 650">
            <a:extLst>
              <a:ext uri="{FF2B5EF4-FFF2-40B4-BE49-F238E27FC236}">
                <a16:creationId xmlns="" xmlns:a16="http://schemas.microsoft.com/office/drawing/2014/main" id="{D81FA2DC-CC62-41FA-A176-A4EA439003F8}"/>
              </a:ext>
            </a:extLst>
          </p:cNvPr>
          <p:cNvSpPr txBox="1"/>
          <p:nvPr/>
        </p:nvSpPr>
        <p:spPr>
          <a:xfrm>
            <a:off x="-42461" y="4588085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Sumbar</a:t>
            </a:r>
            <a:r>
              <a:rPr lang="en-US" sz="800" b="1" dirty="0"/>
              <a:t> - Jambi</a:t>
            </a:r>
          </a:p>
        </p:txBody>
      </p:sp>
      <p:pic>
        <p:nvPicPr>
          <p:cNvPr id="652" name="Picture 651">
            <a:extLst>
              <a:ext uri="{FF2B5EF4-FFF2-40B4-BE49-F238E27FC236}">
                <a16:creationId xmlns="" xmlns:a16="http://schemas.microsoft.com/office/drawing/2014/main" id="{0168E655-7DF1-4C4A-957D-26318F0C1DA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25" y="4281182"/>
            <a:ext cx="538113" cy="388219"/>
          </a:xfrm>
          <a:prstGeom prst="rect">
            <a:avLst/>
          </a:prstGeom>
        </p:spPr>
      </p:pic>
      <p:sp>
        <p:nvSpPr>
          <p:cNvPr id="689" name="TextBox 688">
            <a:extLst>
              <a:ext uri="{FF2B5EF4-FFF2-40B4-BE49-F238E27FC236}">
                <a16:creationId xmlns="" xmlns:a16="http://schemas.microsoft.com/office/drawing/2014/main" id="{D50CF5F4-2067-4BE3-B37F-99D8D175AC45}"/>
              </a:ext>
            </a:extLst>
          </p:cNvPr>
          <p:cNvSpPr txBox="1"/>
          <p:nvPr/>
        </p:nvSpPr>
        <p:spPr>
          <a:xfrm>
            <a:off x="736443" y="640434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Sumut</a:t>
            </a:r>
            <a:r>
              <a:rPr lang="en-US" sz="800" b="1" dirty="0"/>
              <a:t> - Riau</a:t>
            </a:r>
          </a:p>
        </p:txBody>
      </p:sp>
      <p:pic>
        <p:nvPicPr>
          <p:cNvPr id="690" name="Picture 689">
            <a:extLst>
              <a:ext uri="{FF2B5EF4-FFF2-40B4-BE49-F238E27FC236}">
                <a16:creationId xmlns="" xmlns:a16="http://schemas.microsoft.com/office/drawing/2014/main" id="{ED7C3025-A08F-493B-8BDF-F4EE298D7B0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16" y="355653"/>
            <a:ext cx="538113" cy="388219"/>
          </a:xfrm>
          <a:prstGeom prst="rect">
            <a:avLst/>
          </a:prstGeom>
        </p:spPr>
      </p:pic>
      <p:sp>
        <p:nvSpPr>
          <p:cNvPr id="691" name="TextBox 690">
            <a:extLst>
              <a:ext uri="{FF2B5EF4-FFF2-40B4-BE49-F238E27FC236}">
                <a16:creationId xmlns="" xmlns:a16="http://schemas.microsoft.com/office/drawing/2014/main" id="{2160447A-452C-492C-AE8E-D3418BDC459E}"/>
              </a:ext>
            </a:extLst>
          </p:cNvPr>
          <p:cNvSpPr txBox="1"/>
          <p:nvPr/>
        </p:nvSpPr>
        <p:spPr>
          <a:xfrm>
            <a:off x="893431" y="841278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692" name="TextBox 691">
            <a:extLst>
              <a:ext uri="{FF2B5EF4-FFF2-40B4-BE49-F238E27FC236}">
                <a16:creationId xmlns="" xmlns:a16="http://schemas.microsoft.com/office/drawing/2014/main" id="{3A807045-78F5-4919-8172-45ADBDDDEFB7}"/>
              </a:ext>
            </a:extLst>
          </p:cNvPr>
          <p:cNvSpPr txBox="1"/>
          <p:nvPr/>
        </p:nvSpPr>
        <p:spPr>
          <a:xfrm>
            <a:off x="1191857" y="836922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693" name="TextBox 692">
            <a:extLst>
              <a:ext uri="{FF2B5EF4-FFF2-40B4-BE49-F238E27FC236}">
                <a16:creationId xmlns="" xmlns:a16="http://schemas.microsoft.com/office/drawing/2014/main" id="{CBD96473-0895-4974-9FF6-4685DA560A5B}"/>
              </a:ext>
            </a:extLst>
          </p:cNvPr>
          <p:cNvSpPr txBox="1"/>
          <p:nvPr/>
        </p:nvSpPr>
        <p:spPr>
          <a:xfrm>
            <a:off x="889077" y="1106889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694" name="TextBox 693">
            <a:extLst>
              <a:ext uri="{FF2B5EF4-FFF2-40B4-BE49-F238E27FC236}">
                <a16:creationId xmlns="" xmlns:a16="http://schemas.microsoft.com/office/drawing/2014/main" id="{7B12E83D-7F49-425E-A080-AA4F0468338C}"/>
              </a:ext>
            </a:extLst>
          </p:cNvPr>
          <p:cNvSpPr txBox="1"/>
          <p:nvPr/>
        </p:nvSpPr>
        <p:spPr>
          <a:xfrm>
            <a:off x="1199231" y="1109907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695" name="TextBox 694">
            <a:extLst>
              <a:ext uri="{FF2B5EF4-FFF2-40B4-BE49-F238E27FC236}">
                <a16:creationId xmlns="" xmlns:a16="http://schemas.microsoft.com/office/drawing/2014/main" id="{266710C6-7707-410F-ADB3-7141B15E908D}"/>
              </a:ext>
            </a:extLst>
          </p:cNvPr>
          <p:cNvSpPr txBox="1"/>
          <p:nvPr/>
        </p:nvSpPr>
        <p:spPr>
          <a:xfrm>
            <a:off x="1442215" y="637975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Sumut</a:t>
            </a:r>
            <a:r>
              <a:rPr lang="en-US" sz="800" b="1" dirty="0"/>
              <a:t> - </a:t>
            </a:r>
            <a:r>
              <a:rPr lang="en-US" sz="800" b="1" dirty="0" err="1"/>
              <a:t>Sumbar</a:t>
            </a:r>
            <a:endParaRPr lang="en-US" sz="800" b="1" dirty="0"/>
          </a:p>
        </p:txBody>
      </p:sp>
      <p:pic>
        <p:nvPicPr>
          <p:cNvPr id="696" name="Picture 695">
            <a:extLst>
              <a:ext uri="{FF2B5EF4-FFF2-40B4-BE49-F238E27FC236}">
                <a16:creationId xmlns="" xmlns:a16="http://schemas.microsoft.com/office/drawing/2014/main" id="{990D401C-1C95-4361-88E0-79BC0311CE2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588" y="353194"/>
            <a:ext cx="538113" cy="388219"/>
          </a:xfrm>
          <a:prstGeom prst="rect">
            <a:avLst/>
          </a:prstGeom>
        </p:spPr>
      </p:pic>
      <p:sp>
        <p:nvSpPr>
          <p:cNvPr id="697" name="TextBox 696">
            <a:extLst>
              <a:ext uri="{FF2B5EF4-FFF2-40B4-BE49-F238E27FC236}">
                <a16:creationId xmlns="" xmlns:a16="http://schemas.microsoft.com/office/drawing/2014/main" id="{E68493E4-76BA-4103-B41F-18EDF6388076}"/>
              </a:ext>
            </a:extLst>
          </p:cNvPr>
          <p:cNvSpPr txBox="1"/>
          <p:nvPr/>
        </p:nvSpPr>
        <p:spPr>
          <a:xfrm>
            <a:off x="1599203" y="838819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698" name="TextBox 697">
            <a:extLst>
              <a:ext uri="{FF2B5EF4-FFF2-40B4-BE49-F238E27FC236}">
                <a16:creationId xmlns="" xmlns:a16="http://schemas.microsoft.com/office/drawing/2014/main" id="{61E4A4D2-B09B-4303-98E0-370F998E5437}"/>
              </a:ext>
            </a:extLst>
          </p:cNvPr>
          <p:cNvSpPr txBox="1"/>
          <p:nvPr/>
        </p:nvSpPr>
        <p:spPr>
          <a:xfrm>
            <a:off x="1897629" y="834463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</a:t>
            </a:r>
          </a:p>
        </p:txBody>
      </p:sp>
      <p:sp>
        <p:nvSpPr>
          <p:cNvPr id="699" name="TextBox 698">
            <a:extLst>
              <a:ext uri="{FF2B5EF4-FFF2-40B4-BE49-F238E27FC236}">
                <a16:creationId xmlns="" xmlns:a16="http://schemas.microsoft.com/office/drawing/2014/main" id="{8029E174-5823-4592-9A69-6A7064EA2611}"/>
              </a:ext>
            </a:extLst>
          </p:cNvPr>
          <p:cNvSpPr txBox="1"/>
          <p:nvPr/>
        </p:nvSpPr>
        <p:spPr>
          <a:xfrm>
            <a:off x="1594849" y="1104430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00" name="TextBox 699">
            <a:extLst>
              <a:ext uri="{FF2B5EF4-FFF2-40B4-BE49-F238E27FC236}">
                <a16:creationId xmlns="" xmlns:a16="http://schemas.microsoft.com/office/drawing/2014/main" id="{B61A154D-D9CA-436D-B920-F3C7FEB2A4EF}"/>
              </a:ext>
            </a:extLst>
          </p:cNvPr>
          <p:cNvSpPr txBox="1"/>
          <p:nvPr/>
        </p:nvSpPr>
        <p:spPr>
          <a:xfrm>
            <a:off x="1905003" y="1107448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</a:t>
            </a:r>
          </a:p>
        </p:txBody>
      </p:sp>
      <p:sp>
        <p:nvSpPr>
          <p:cNvPr id="701" name="TextBox 700">
            <a:extLst>
              <a:ext uri="{FF2B5EF4-FFF2-40B4-BE49-F238E27FC236}">
                <a16:creationId xmlns="" xmlns:a16="http://schemas.microsoft.com/office/drawing/2014/main" id="{269A958E-75C1-4F85-950A-C2B9B3858DA2}"/>
              </a:ext>
            </a:extLst>
          </p:cNvPr>
          <p:cNvSpPr txBox="1"/>
          <p:nvPr/>
        </p:nvSpPr>
        <p:spPr>
          <a:xfrm>
            <a:off x="2150137" y="637976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Riau - Jambi</a:t>
            </a:r>
          </a:p>
        </p:txBody>
      </p:sp>
      <p:pic>
        <p:nvPicPr>
          <p:cNvPr id="702" name="Picture 701">
            <a:extLst>
              <a:ext uri="{FF2B5EF4-FFF2-40B4-BE49-F238E27FC236}">
                <a16:creationId xmlns="" xmlns:a16="http://schemas.microsoft.com/office/drawing/2014/main" id="{99A38A13-E1DF-4DFF-8636-A25F639C82A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510" y="353195"/>
            <a:ext cx="538113" cy="388219"/>
          </a:xfrm>
          <a:prstGeom prst="rect">
            <a:avLst/>
          </a:prstGeom>
        </p:spPr>
      </p:pic>
      <p:sp>
        <p:nvSpPr>
          <p:cNvPr id="703" name="TextBox 702">
            <a:extLst>
              <a:ext uri="{FF2B5EF4-FFF2-40B4-BE49-F238E27FC236}">
                <a16:creationId xmlns="" xmlns:a16="http://schemas.microsoft.com/office/drawing/2014/main" id="{06B44DF2-482F-406F-8282-E3569B6E0C0B}"/>
              </a:ext>
            </a:extLst>
          </p:cNvPr>
          <p:cNvSpPr txBox="1"/>
          <p:nvPr/>
        </p:nvSpPr>
        <p:spPr>
          <a:xfrm>
            <a:off x="2307125" y="838820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04" name="TextBox 703">
            <a:extLst>
              <a:ext uri="{FF2B5EF4-FFF2-40B4-BE49-F238E27FC236}">
                <a16:creationId xmlns="" xmlns:a16="http://schemas.microsoft.com/office/drawing/2014/main" id="{3589C87B-EDA2-47B9-8515-D84245590255}"/>
              </a:ext>
            </a:extLst>
          </p:cNvPr>
          <p:cNvSpPr txBox="1"/>
          <p:nvPr/>
        </p:nvSpPr>
        <p:spPr>
          <a:xfrm>
            <a:off x="2605551" y="834464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4</a:t>
            </a:r>
          </a:p>
        </p:txBody>
      </p:sp>
      <p:sp>
        <p:nvSpPr>
          <p:cNvPr id="705" name="TextBox 704">
            <a:extLst>
              <a:ext uri="{FF2B5EF4-FFF2-40B4-BE49-F238E27FC236}">
                <a16:creationId xmlns="" xmlns:a16="http://schemas.microsoft.com/office/drawing/2014/main" id="{3C7F1979-EE34-47A3-8CCB-07437E92F2A8}"/>
              </a:ext>
            </a:extLst>
          </p:cNvPr>
          <p:cNvSpPr txBox="1"/>
          <p:nvPr/>
        </p:nvSpPr>
        <p:spPr>
          <a:xfrm>
            <a:off x="2302771" y="1104431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06" name="TextBox 705">
            <a:extLst>
              <a:ext uri="{FF2B5EF4-FFF2-40B4-BE49-F238E27FC236}">
                <a16:creationId xmlns="" xmlns:a16="http://schemas.microsoft.com/office/drawing/2014/main" id="{FF3AF9BA-CC3F-43DF-9B6B-66C1D0B3AFE2}"/>
              </a:ext>
            </a:extLst>
          </p:cNvPr>
          <p:cNvSpPr txBox="1"/>
          <p:nvPr/>
        </p:nvSpPr>
        <p:spPr>
          <a:xfrm>
            <a:off x="2612925" y="1107449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4</a:t>
            </a:r>
          </a:p>
        </p:txBody>
      </p:sp>
      <p:sp>
        <p:nvSpPr>
          <p:cNvPr id="707" name="TextBox 706">
            <a:extLst>
              <a:ext uri="{FF2B5EF4-FFF2-40B4-BE49-F238E27FC236}">
                <a16:creationId xmlns="" xmlns:a16="http://schemas.microsoft.com/office/drawing/2014/main" id="{542424A4-040D-4C34-887B-D7315696F8ED}"/>
              </a:ext>
            </a:extLst>
          </p:cNvPr>
          <p:cNvSpPr txBox="1"/>
          <p:nvPr/>
        </p:nvSpPr>
        <p:spPr>
          <a:xfrm>
            <a:off x="3548773" y="635518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Jambi - </a:t>
            </a:r>
            <a:r>
              <a:rPr lang="en-US" sz="800" b="1" dirty="0" err="1"/>
              <a:t>Sumsel</a:t>
            </a:r>
            <a:endParaRPr lang="en-US" sz="800" b="1" dirty="0"/>
          </a:p>
        </p:txBody>
      </p:sp>
      <p:pic>
        <p:nvPicPr>
          <p:cNvPr id="708" name="Picture 707">
            <a:extLst>
              <a:ext uri="{FF2B5EF4-FFF2-40B4-BE49-F238E27FC236}">
                <a16:creationId xmlns="" xmlns:a16="http://schemas.microsoft.com/office/drawing/2014/main" id="{ED416BF4-5E1E-4487-B2C3-324CC31647C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146" y="350737"/>
            <a:ext cx="538113" cy="388219"/>
          </a:xfrm>
          <a:prstGeom prst="rect">
            <a:avLst/>
          </a:prstGeom>
        </p:spPr>
      </p:pic>
      <p:sp>
        <p:nvSpPr>
          <p:cNvPr id="709" name="TextBox 708">
            <a:extLst>
              <a:ext uri="{FF2B5EF4-FFF2-40B4-BE49-F238E27FC236}">
                <a16:creationId xmlns="" xmlns:a16="http://schemas.microsoft.com/office/drawing/2014/main" id="{1F89B848-F934-490C-8F9F-4D2641E346EA}"/>
              </a:ext>
            </a:extLst>
          </p:cNvPr>
          <p:cNvSpPr txBox="1"/>
          <p:nvPr/>
        </p:nvSpPr>
        <p:spPr>
          <a:xfrm>
            <a:off x="3705761" y="836362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10" name="TextBox 709">
            <a:extLst>
              <a:ext uri="{FF2B5EF4-FFF2-40B4-BE49-F238E27FC236}">
                <a16:creationId xmlns="" xmlns:a16="http://schemas.microsoft.com/office/drawing/2014/main" id="{0BE25E89-C962-4240-92A2-B0CC24723793}"/>
              </a:ext>
            </a:extLst>
          </p:cNvPr>
          <p:cNvSpPr txBox="1"/>
          <p:nvPr/>
        </p:nvSpPr>
        <p:spPr>
          <a:xfrm>
            <a:off x="4004187" y="832006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7</a:t>
            </a:r>
          </a:p>
        </p:txBody>
      </p:sp>
      <p:sp>
        <p:nvSpPr>
          <p:cNvPr id="711" name="TextBox 710">
            <a:extLst>
              <a:ext uri="{FF2B5EF4-FFF2-40B4-BE49-F238E27FC236}">
                <a16:creationId xmlns="" xmlns:a16="http://schemas.microsoft.com/office/drawing/2014/main" id="{9BCA5844-ABE3-483D-BA3F-A6930EFCBEDA}"/>
              </a:ext>
            </a:extLst>
          </p:cNvPr>
          <p:cNvSpPr txBox="1"/>
          <p:nvPr/>
        </p:nvSpPr>
        <p:spPr>
          <a:xfrm>
            <a:off x="3701407" y="1101973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12" name="TextBox 711">
            <a:extLst>
              <a:ext uri="{FF2B5EF4-FFF2-40B4-BE49-F238E27FC236}">
                <a16:creationId xmlns="" xmlns:a16="http://schemas.microsoft.com/office/drawing/2014/main" id="{A8743D66-416E-4837-9BCB-DD978D53BF15}"/>
              </a:ext>
            </a:extLst>
          </p:cNvPr>
          <p:cNvSpPr txBox="1"/>
          <p:nvPr/>
        </p:nvSpPr>
        <p:spPr>
          <a:xfrm>
            <a:off x="4011561" y="1104991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7</a:t>
            </a:r>
          </a:p>
        </p:txBody>
      </p:sp>
      <p:sp>
        <p:nvSpPr>
          <p:cNvPr id="713" name="TextBox 712">
            <a:extLst>
              <a:ext uri="{FF2B5EF4-FFF2-40B4-BE49-F238E27FC236}">
                <a16:creationId xmlns="" xmlns:a16="http://schemas.microsoft.com/office/drawing/2014/main" id="{81D31F9C-44D1-41F0-9CF8-26CF2C81BA92}"/>
              </a:ext>
            </a:extLst>
          </p:cNvPr>
          <p:cNvSpPr txBox="1"/>
          <p:nvPr/>
        </p:nvSpPr>
        <p:spPr>
          <a:xfrm>
            <a:off x="886366" y="4771722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14" name="TextBox 713">
            <a:extLst>
              <a:ext uri="{FF2B5EF4-FFF2-40B4-BE49-F238E27FC236}">
                <a16:creationId xmlns="" xmlns:a16="http://schemas.microsoft.com/office/drawing/2014/main" id="{991A9D03-0C6D-4B31-81E5-250F72B694E0}"/>
              </a:ext>
            </a:extLst>
          </p:cNvPr>
          <p:cNvSpPr txBox="1"/>
          <p:nvPr/>
        </p:nvSpPr>
        <p:spPr>
          <a:xfrm>
            <a:off x="1236884" y="4774741"/>
            <a:ext cx="311703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</a:t>
            </a:r>
          </a:p>
        </p:txBody>
      </p:sp>
      <p:sp>
        <p:nvSpPr>
          <p:cNvPr id="715" name="TextBox 714">
            <a:extLst>
              <a:ext uri="{FF2B5EF4-FFF2-40B4-BE49-F238E27FC236}">
                <a16:creationId xmlns="" xmlns:a16="http://schemas.microsoft.com/office/drawing/2014/main" id="{7A8577C4-A027-4576-8B82-D0484AECCD60}"/>
              </a:ext>
            </a:extLst>
          </p:cNvPr>
          <p:cNvSpPr txBox="1"/>
          <p:nvPr/>
        </p:nvSpPr>
        <p:spPr>
          <a:xfrm>
            <a:off x="882012" y="5044708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16" name="TextBox 715">
            <a:extLst>
              <a:ext uri="{FF2B5EF4-FFF2-40B4-BE49-F238E27FC236}">
                <a16:creationId xmlns="" xmlns:a16="http://schemas.microsoft.com/office/drawing/2014/main" id="{884A2E8C-5270-4CA6-93F6-7A84D99D01FD}"/>
              </a:ext>
            </a:extLst>
          </p:cNvPr>
          <p:cNvSpPr txBox="1"/>
          <p:nvPr/>
        </p:nvSpPr>
        <p:spPr>
          <a:xfrm>
            <a:off x="1239904" y="5047726"/>
            <a:ext cx="3086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</a:t>
            </a:r>
          </a:p>
        </p:txBody>
      </p:sp>
      <p:sp>
        <p:nvSpPr>
          <p:cNvPr id="717" name="TextBox 716">
            <a:extLst>
              <a:ext uri="{FF2B5EF4-FFF2-40B4-BE49-F238E27FC236}">
                <a16:creationId xmlns="" xmlns:a16="http://schemas.microsoft.com/office/drawing/2014/main" id="{A1BA562B-F6E7-475E-81CB-0528BE799CF0}"/>
              </a:ext>
            </a:extLst>
          </p:cNvPr>
          <p:cNvSpPr txBox="1"/>
          <p:nvPr/>
        </p:nvSpPr>
        <p:spPr>
          <a:xfrm>
            <a:off x="685134" y="4600375"/>
            <a:ext cx="109451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 err="1"/>
              <a:t>Sumbar</a:t>
            </a:r>
            <a:r>
              <a:rPr lang="en-US" sz="700" b="1" dirty="0"/>
              <a:t>-Bengkulu</a:t>
            </a:r>
          </a:p>
        </p:txBody>
      </p:sp>
      <p:pic>
        <p:nvPicPr>
          <p:cNvPr id="718" name="Picture 717">
            <a:extLst>
              <a:ext uri="{FF2B5EF4-FFF2-40B4-BE49-F238E27FC236}">
                <a16:creationId xmlns="" xmlns:a16="http://schemas.microsoft.com/office/drawing/2014/main" id="{AC779B4F-B066-4210-A005-730F0BBB825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120" y="4293472"/>
            <a:ext cx="538113" cy="388219"/>
          </a:xfrm>
          <a:prstGeom prst="rect">
            <a:avLst/>
          </a:prstGeom>
        </p:spPr>
      </p:pic>
      <p:sp>
        <p:nvSpPr>
          <p:cNvPr id="719" name="TextBox 718">
            <a:extLst>
              <a:ext uri="{FF2B5EF4-FFF2-40B4-BE49-F238E27FC236}">
                <a16:creationId xmlns="" xmlns:a16="http://schemas.microsoft.com/office/drawing/2014/main" id="{997E2A40-5068-4CD7-86A8-26B0F9BA1A40}"/>
              </a:ext>
            </a:extLst>
          </p:cNvPr>
          <p:cNvSpPr txBox="1"/>
          <p:nvPr/>
        </p:nvSpPr>
        <p:spPr>
          <a:xfrm>
            <a:off x="1606574" y="4769265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20" name="TextBox 719">
            <a:extLst>
              <a:ext uri="{FF2B5EF4-FFF2-40B4-BE49-F238E27FC236}">
                <a16:creationId xmlns="" xmlns:a16="http://schemas.microsoft.com/office/drawing/2014/main" id="{EA46F020-BE1D-4C2D-BA3A-12BDA2B8836F}"/>
              </a:ext>
            </a:extLst>
          </p:cNvPr>
          <p:cNvSpPr txBox="1"/>
          <p:nvPr/>
        </p:nvSpPr>
        <p:spPr>
          <a:xfrm>
            <a:off x="1957092" y="4764909"/>
            <a:ext cx="410024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</a:t>
            </a:r>
          </a:p>
        </p:txBody>
      </p:sp>
      <p:sp>
        <p:nvSpPr>
          <p:cNvPr id="721" name="TextBox 720">
            <a:extLst>
              <a:ext uri="{FF2B5EF4-FFF2-40B4-BE49-F238E27FC236}">
                <a16:creationId xmlns="" xmlns:a16="http://schemas.microsoft.com/office/drawing/2014/main" id="{01693A2D-E3BF-4CAE-891E-5EB8D2519C68}"/>
              </a:ext>
            </a:extLst>
          </p:cNvPr>
          <p:cNvSpPr txBox="1"/>
          <p:nvPr/>
        </p:nvSpPr>
        <p:spPr>
          <a:xfrm>
            <a:off x="1602220" y="5034876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22" name="TextBox 721">
            <a:extLst>
              <a:ext uri="{FF2B5EF4-FFF2-40B4-BE49-F238E27FC236}">
                <a16:creationId xmlns="" xmlns:a16="http://schemas.microsoft.com/office/drawing/2014/main" id="{DE4B0775-EFFD-4A74-83DE-CC0EB2EF148F}"/>
              </a:ext>
            </a:extLst>
          </p:cNvPr>
          <p:cNvSpPr txBox="1"/>
          <p:nvPr/>
        </p:nvSpPr>
        <p:spPr>
          <a:xfrm>
            <a:off x="1960113" y="5037894"/>
            <a:ext cx="407004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</a:t>
            </a:r>
          </a:p>
        </p:txBody>
      </p:sp>
      <p:sp>
        <p:nvSpPr>
          <p:cNvPr id="723" name="TextBox 722">
            <a:extLst>
              <a:ext uri="{FF2B5EF4-FFF2-40B4-BE49-F238E27FC236}">
                <a16:creationId xmlns="" xmlns:a16="http://schemas.microsoft.com/office/drawing/2014/main" id="{C2D3DC4E-725E-41A0-8A01-A4A03B913011}"/>
              </a:ext>
            </a:extLst>
          </p:cNvPr>
          <p:cNvSpPr txBox="1"/>
          <p:nvPr/>
        </p:nvSpPr>
        <p:spPr>
          <a:xfrm>
            <a:off x="1449588" y="4597917"/>
            <a:ext cx="109451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Bengkulu - Lampung</a:t>
            </a:r>
          </a:p>
        </p:txBody>
      </p:sp>
      <p:pic>
        <p:nvPicPr>
          <p:cNvPr id="724" name="Picture 723">
            <a:extLst>
              <a:ext uri="{FF2B5EF4-FFF2-40B4-BE49-F238E27FC236}">
                <a16:creationId xmlns="" xmlns:a16="http://schemas.microsoft.com/office/drawing/2014/main" id="{B9CA6995-BDBA-43EC-97E0-A389BAFEFC0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077" y="4283640"/>
            <a:ext cx="538113" cy="388219"/>
          </a:xfrm>
          <a:prstGeom prst="rect">
            <a:avLst/>
          </a:prstGeom>
        </p:spPr>
      </p:pic>
      <p:sp>
        <p:nvSpPr>
          <p:cNvPr id="725" name="TextBox 724">
            <a:extLst>
              <a:ext uri="{FF2B5EF4-FFF2-40B4-BE49-F238E27FC236}">
                <a16:creationId xmlns="" xmlns:a16="http://schemas.microsoft.com/office/drawing/2014/main" id="{F4B2D9A8-86A4-4FB6-A99B-8E8914974E6E}"/>
              </a:ext>
            </a:extLst>
          </p:cNvPr>
          <p:cNvSpPr txBox="1"/>
          <p:nvPr/>
        </p:nvSpPr>
        <p:spPr>
          <a:xfrm>
            <a:off x="2427574" y="4779097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26" name="TextBox 725">
            <a:extLst>
              <a:ext uri="{FF2B5EF4-FFF2-40B4-BE49-F238E27FC236}">
                <a16:creationId xmlns="" xmlns:a16="http://schemas.microsoft.com/office/drawing/2014/main" id="{B4F64224-A0CF-4B8C-8BC8-A5DCB2C4AED2}"/>
              </a:ext>
            </a:extLst>
          </p:cNvPr>
          <p:cNvSpPr txBox="1"/>
          <p:nvPr/>
        </p:nvSpPr>
        <p:spPr>
          <a:xfrm>
            <a:off x="2778092" y="4774741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4</a:t>
            </a:r>
          </a:p>
        </p:txBody>
      </p:sp>
      <p:sp>
        <p:nvSpPr>
          <p:cNvPr id="727" name="TextBox 726">
            <a:extLst>
              <a:ext uri="{FF2B5EF4-FFF2-40B4-BE49-F238E27FC236}">
                <a16:creationId xmlns="" xmlns:a16="http://schemas.microsoft.com/office/drawing/2014/main" id="{D42FF956-EE3D-464E-8C81-54313B691FA3}"/>
              </a:ext>
            </a:extLst>
          </p:cNvPr>
          <p:cNvSpPr txBox="1"/>
          <p:nvPr/>
        </p:nvSpPr>
        <p:spPr>
          <a:xfrm>
            <a:off x="2423220" y="5044708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28" name="TextBox 727">
            <a:extLst>
              <a:ext uri="{FF2B5EF4-FFF2-40B4-BE49-F238E27FC236}">
                <a16:creationId xmlns="" xmlns:a16="http://schemas.microsoft.com/office/drawing/2014/main" id="{BABF12DA-FE93-48F8-BD88-F5B2BA8351BA}"/>
              </a:ext>
            </a:extLst>
          </p:cNvPr>
          <p:cNvSpPr txBox="1"/>
          <p:nvPr/>
        </p:nvSpPr>
        <p:spPr>
          <a:xfrm>
            <a:off x="2781112" y="5047726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4</a:t>
            </a:r>
          </a:p>
        </p:txBody>
      </p:sp>
      <p:sp>
        <p:nvSpPr>
          <p:cNvPr id="729" name="TextBox 728">
            <a:extLst>
              <a:ext uri="{FF2B5EF4-FFF2-40B4-BE49-F238E27FC236}">
                <a16:creationId xmlns="" xmlns:a16="http://schemas.microsoft.com/office/drawing/2014/main" id="{F8DA3F1E-278A-4DF4-B21C-B4FD70C7AF21}"/>
              </a:ext>
            </a:extLst>
          </p:cNvPr>
          <p:cNvSpPr txBox="1"/>
          <p:nvPr/>
        </p:nvSpPr>
        <p:spPr>
          <a:xfrm>
            <a:off x="2226342" y="4600375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Bengkulu - Jambi</a:t>
            </a:r>
          </a:p>
        </p:txBody>
      </p:sp>
      <p:pic>
        <p:nvPicPr>
          <p:cNvPr id="730" name="Picture 729">
            <a:extLst>
              <a:ext uri="{FF2B5EF4-FFF2-40B4-BE49-F238E27FC236}">
                <a16:creationId xmlns="" xmlns:a16="http://schemas.microsoft.com/office/drawing/2014/main" id="{CEC9FB84-DB83-4FA9-9EE7-B05621E13C9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328" y="4293472"/>
            <a:ext cx="538113" cy="388219"/>
          </a:xfrm>
          <a:prstGeom prst="rect">
            <a:avLst/>
          </a:prstGeom>
        </p:spPr>
      </p:pic>
      <p:sp>
        <p:nvSpPr>
          <p:cNvPr id="731" name="TextBox 730">
            <a:extLst>
              <a:ext uri="{FF2B5EF4-FFF2-40B4-BE49-F238E27FC236}">
                <a16:creationId xmlns="" xmlns:a16="http://schemas.microsoft.com/office/drawing/2014/main" id="{B659C642-FF19-4D3A-8545-1E31AC32EB65}"/>
              </a:ext>
            </a:extLst>
          </p:cNvPr>
          <p:cNvSpPr txBox="1"/>
          <p:nvPr/>
        </p:nvSpPr>
        <p:spPr>
          <a:xfrm>
            <a:off x="3180620" y="4786471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32" name="TextBox 731">
            <a:extLst>
              <a:ext uri="{FF2B5EF4-FFF2-40B4-BE49-F238E27FC236}">
                <a16:creationId xmlns="" xmlns:a16="http://schemas.microsoft.com/office/drawing/2014/main" id="{3919FE25-AC63-44FB-915F-EA95CAF6003E}"/>
              </a:ext>
            </a:extLst>
          </p:cNvPr>
          <p:cNvSpPr txBox="1"/>
          <p:nvPr/>
        </p:nvSpPr>
        <p:spPr>
          <a:xfrm>
            <a:off x="3515507" y="4782115"/>
            <a:ext cx="348574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13</a:t>
            </a:r>
          </a:p>
        </p:txBody>
      </p:sp>
      <p:sp>
        <p:nvSpPr>
          <p:cNvPr id="733" name="TextBox 732">
            <a:extLst>
              <a:ext uri="{FF2B5EF4-FFF2-40B4-BE49-F238E27FC236}">
                <a16:creationId xmlns="" xmlns:a16="http://schemas.microsoft.com/office/drawing/2014/main" id="{563BC41A-24F3-4DB1-9E9A-F86FC0FE6955}"/>
              </a:ext>
            </a:extLst>
          </p:cNvPr>
          <p:cNvSpPr txBox="1"/>
          <p:nvPr/>
        </p:nvSpPr>
        <p:spPr>
          <a:xfrm>
            <a:off x="3176266" y="5052082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34" name="TextBox 733">
            <a:extLst>
              <a:ext uri="{FF2B5EF4-FFF2-40B4-BE49-F238E27FC236}">
                <a16:creationId xmlns="" xmlns:a16="http://schemas.microsoft.com/office/drawing/2014/main" id="{A550CB1D-47A6-4783-927A-815DB1F0265D}"/>
              </a:ext>
            </a:extLst>
          </p:cNvPr>
          <p:cNvSpPr txBox="1"/>
          <p:nvPr/>
        </p:nvSpPr>
        <p:spPr>
          <a:xfrm>
            <a:off x="3518527" y="5055100"/>
            <a:ext cx="34608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13</a:t>
            </a:r>
          </a:p>
        </p:txBody>
      </p:sp>
      <p:sp>
        <p:nvSpPr>
          <p:cNvPr id="735" name="TextBox 734">
            <a:extLst>
              <a:ext uri="{FF2B5EF4-FFF2-40B4-BE49-F238E27FC236}">
                <a16:creationId xmlns="" xmlns:a16="http://schemas.microsoft.com/office/drawing/2014/main" id="{5CE7120C-E0AF-4FD5-97E6-A1DC4AFF281E}"/>
              </a:ext>
            </a:extLst>
          </p:cNvPr>
          <p:cNvSpPr txBox="1"/>
          <p:nvPr/>
        </p:nvSpPr>
        <p:spPr>
          <a:xfrm>
            <a:off x="2963758" y="4607749"/>
            <a:ext cx="1094510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Bengkulu - </a:t>
            </a:r>
            <a:r>
              <a:rPr lang="en-US" sz="700" b="1" dirty="0" err="1"/>
              <a:t>Sumsel</a:t>
            </a:r>
            <a:endParaRPr lang="en-US" sz="700" b="1" dirty="0"/>
          </a:p>
        </p:txBody>
      </p:sp>
      <p:pic>
        <p:nvPicPr>
          <p:cNvPr id="736" name="Picture 735">
            <a:extLst>
              <a:ext uri="{FF2B5EF4-FFF2-40B4-BE49-F238E27FC236}">
                <a16:creationId xmlns="" xmlns:a16="http://schemas.microsoft.com/office/drawing/2014/main" id="{E175A6F4-A0B9-4EBC-B1BB-CA40FFA8796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1743" y="4300846"/>
            <a:ext cx="538113" cy="388219"/>
          </a:xfrm>
          <a:prstGeom prst="rect">
            <a:avLst/>
          </a:prstGeom>
        </p:spPr>
      </p:pic>
      <p:sp>
        <p:nvSpPr>
          <p:cNvPr id="737" name="TextBox 736">
            <a:extLst>
              <a:ext uri="{FF2B5EF4-FFF2-40B4-BE49-F238E27FC236}">
                <a16:creationId xmlns="" xmlns:a16="http://schemas.microsoft.com/office/drawing/2014/main" id="{9840376C-8D64-4EC4-BFC2-967316881623}"/>
              </a:ext>
            </a:extLst>
          </p:cNvPr>
          <p:cNvSpPr txBox="1"/>
          <p:nvPr/>
        </p:nvSpPr>
        <p:spPr>
          <a:xfrm>
            <a:off x="4327974" y="633060"/>
            <a:ext cx="863455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 err="1"/>
              <a:t>Sumsel</a:t>
            </a:r>
            <a:r>
              <a:rPr lang="en-US" sz="700" b="1" dirty="0"/>
              <a:t> - Lampung</a:t>
            </a:r>
          </a:p>
        </p:txBody>
      </p:sp>
      <p:pic>
        <p:nvPicPr>
          <p:cNvPr id="738" name="Picture 737">
            <a:extLst>
              <a:ext uri="{FF2B5EF4-FFF2-40B4-BE49-F238E27FC236}">
                <a16:creationId xmlns="" xmlns:a16="http://schemas.microsoft.com/office/drawing/2014/main" id="{309623B6-7060-4B07-B7AE-1B7833EDBAF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477" y="348279"/>
            <a:ext cx="538113" cy="388219"/>
          </a:xfrm>
          <a:prstGeom prst="rect">
            <a:avLst/>
          </a:prstGeom>
        </p:spPr>
      </p:pic>
      <p:sp>
        <p:nvSpPr>
          <p:cNvPr id="739" name="TextBox 738">
            <a:extLst>
              <a:ext uri="{FF2B5EF4-FFF2-40B4-BE49-F238E27FC236}">
                <a16:creationId xmlns="" xmlns:a16="http://schemas.microsoft.com/office/drawing/2014/main" id="{84776963-6102-450D-A58D-D31797CB7099}"/>
              </a:ext>
            </a:extLst>
          </p:cNvPr>
          <p:cNvSpPr txBox="1"/>
          <p:nvPr/>
        </p:nvSpPr>
        <p:spPr>
          <a:xfrm>
            <a:off x="4418596" y="833904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40" name="TextBox 739">
            <a:extLst>
              <a:ext uri="{FF2B5EF4-FFF2-40B4-BE49-F238E27FC236}">
                <a16:creationId xmlns="" xmlns:a16="http://schemas.microsoft.com/office/drawing/2014/main" id="{9B473E86-E681-439E-87B0-5013A2C3B778}"/>
              </a:ext>
            </a:extLst>
          </p:cNvPr>
          <p:cNvSpPr txBox="1"/>
          <p:nvPr/>
        </p:nvSpPr>
        <p:spPr>
          <a:xfrm>
            <a:off x="4717023" y="829548"/>
            <a:ext cx="37116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8</a:t>
            </a:r>
          </a:p>
        </p:txBody>
      </p:sp>
      <p:sp>
        <p:nvSpPr>
          <p:cNvPr id="741" name="TextBox 740">
            <a:extLst>
              <a:ext uri="{FF2B5EF4-FFF2-40B4-BE49-F238E27FC236}">
                <a16:creationId xmlns="" xmlns:a16="http://schemas.microsoft.com/office/drawing/2014/main" id="{7302DC0B-F8FA-40E7-ABAA-0954C8E6A400}"/>
              </a:ext>
            </a:extLst>
          </p:cNvPr>
          <p:cNvSpPr txBox="1"/>
          <p:nvPr/>
        </p:nvSpPr>
        <p:spPr>
          <a:xfrm>
            <a:off x="4414242" y="1099515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42" name="TextBox 741">
            <a:extLst>
              <a:ext uri="{FF2B5EF4-FFF2-40B4-BE49-F238E27FC236}">
                <a16:creationId xmlns="" xmlns:a16="http://schemas.microsoft.com/office/drawing/2014/main" id="{000593AB-C228-429F-9AF3-2BD12A1E235C}"/>
              </a:ext>
            </a:extLst>
          </p:cNvPr>
          <p:cNvSpPr txBox="1"/>
          <p:nvPr/>
        </p:nvSpPr>
        <p:spPr>
          <a:xfrm>
            <a:off x="4724396" y="1102533"/>
            <a:ext cx="363796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8</a:t>
            </a:r>
          </a:p>
        </p:txBody>
      </p:sp>
      <p:sp>
        <p:nvSpPr>
          <p:cNvPr id="743" name="TextBox 742">
            <a:extLst>
              <a:ext uri="{FF2B5EF4-FFF2-40B4-BE49-F238E27FC236}">
                <a16:creationId xmlns="" xmlns:a16="http://schemas.microsoft.com/office/drawing/2014/main" id="{6513DDB0-0827-4654-8861-C807F8212039}"/>
              </a:ext>
            </a:extLst>
          </p:cNvPr>
          <p:cNvSpPr txBox="1"/>
          <p:nvPr/>
        </p:nvSpPr>
        <p:spPr>
          <a:xfrm>
            <a:off x="2848225" y="635518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Riau - </a:t>
            </a:r>
            <a:r>
              <a:rPr lang="en-US" sz="800" b="1" dirty="0" err="1"/>
              <a:t>Sumbar</a:t>
            </a:r>
            <a:endParaRPr lang="en-US" sz="800" b="1" dirty="0"/>
          </a:p>
        </p:txBody>
      </p:sp>
      <p:pic>
        <p:nvPicPr>
          <p:cNvPr id="744" name="Picture 743">
            <a:extLst>
              <a:ext uri="{FF2B5EF4-FFF2-40B4-BE49-F238E27FC236}">
                <a16:creationId xmlns="" xmlns:a16="http://schemas.microsoft.com/office/drawing/2014/main" id="{CA93045A-80E5-404E-B1EB-93765FE0FD8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598" y="350737"/>
            <a:ext cx="538113" cy="388219"/>
          </a:xfrm>
          <a:prstGeom prst="rect">
            <a:avLst/>
          </a:prstGeom>
        </p:spPr>
      </p:pic>
      <p:sp>
        <p:nvSpPr>
          <p:cNvPr id="745" name="TextBox 744">
            <a:extLst>
              <a:ext uri="{FF2B5EF4-FFF2-40B4-BE49-F238E27FC236}">
                <a16:creationId xmlns="" xmlns:a16="http://schemas.microsoft.com/office/drawing/2014/main" id="{B52D254C-2E7B-4E47-928C-2EA95E0B9FAF}"/>
              </a:ext>
            </a:extLst>
          </p:cNvPr>
          <p:cNvSpPr txBox="1"/>
          <p:nvPr/>
        </p:nvSpPr>
        <p:spPr>
          <a:xfrm>
            <a:off x="3005213" y="836362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46" name="TextBox 745">
            <a:extLst>
              <a:ext uri="{FF2B5EF4-FFF2-40B4-BE49-F238E27FC236}">
                <a16:creationId xmlns="" xmlns:a16="http://schemas.microsoft.com/office/drawing/2014/main" id="{A8494D80-C694-4D98-B31C-D6DA14B501F6}"/>
              </a:ext>
            </a:extLst>
          </p:cNvPr>
          <p:cNvSpPr txBox="1"/>
          <p:nvPr/>
        </p:nvSpPr>
        <p:spPr>
          <a:xfrm>
            <a:off x="3303639" y="832006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6</a:t>
            </a:r>
          </a:p>
        </p:txBody>
      </p:sp>
      <p:sp>
        <p:nvSpPr>
          <p:cNvPr id="747" name="TextBox 746">
            <a:extLst>
              <a:ext uri="{FF2B5EF4-FFF2-40B4-BE49-F238E27FC236}">
                <a16:creationId xmlns="" xmlns:a16="http://schemas.microsoft.com/office/drawing/2014/main" id="{BDF56CA0-2B34-4505-A877-AEAB121BBCB5}"/>
              </a:ext>
            </a:extLst>
          </p:cNvPr>
          <p:cNvSpPr txBox="1"/>
          <p:nvPr/>
        </p:nvSpPr>
        <p:spPr>
          <a:xfrm>
            <a:off x="3000859" y="1101973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48" name="TextBox 747">
            <a:extLst>
              <a:ext uri="{FF2B5EF4-FFF2-40B4-BE49-F238E27FC236}">
                <a16:creationId xmlns="" xmlns:a16="http://schemas.microsoft.com/office/drawing/2014/main" id="{0762CD3A-EA45-444D-AEC7-806E1BF54311}"/>
              </a:ext>
            </a:extLst>
          </p:cNvPr>
          <p:cNvSpPr txBox="1"/>
          <p:nvPr/>
        </p:nvSpPr>
        <p:spPr>
          <a:xfrm>
            <a:off x="3311013" y="1104991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6</a:t>
            </a:r>
          </a:p>
        </p:txBody>
      </p:sp>
      <p:sp>
        <p:nvSpPr>
          <p:cNvPr id="749" name="TextBox 748">
            <a:extLst>
              <a:ext uri="{FF2B5EF4-FFF2-40B4-BE49-F238E27FC236}">
                <a16:creationId xmlns="" xmlns:a16="http://schemas.microsoft.com/office/drawing/2014/main" id="{0065738A-5554-4AC9-9FA2-75C4B6D17CF8}"/>
              </a:ext>
            </a:extLst>
          </p:cNvPr>
          <p:cNvSpPr txBox="1"/>
          <p:nvPr/>
        </p:nvSpPr>
        <p:spPr>
          <a:xfrm>
            <a:off x="3917153" y="4786471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50" name="TextBox 749">
            <a:extLst>
              <a:ext uri="{FF2B5EF4-FFF2-40B4-BE49-F238E27FC236}">
                <a16:creationId xmlns="" xmlns:a16="http://schemas.microsoft.com/office/drawing/2014/main" id="{2E6239FE-1027-4DD7-B25D-F820CE0E75B4}"/>
              </a:ext>
            </a:extLst>
          </p:cNvPr>
          <p:cNvSpPr txBox="1"/>
          <p:nvPr/>
        </p:nvSpPr>
        <p:spPr>
          <a:xfrm>
            <a:off x="4267671" y="4782115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751" name="TextBox 750">
            <a:extLst>
              <a:ext uri="{FF2B5EF4-FFF2-40B4-BE49-F238E27FC236}">
                <a16:creationId xmlns="" xmlns:a16="http://schemas.microsoft.com/office/drawing/2014/main" id="{7B8DD45A-D205-40B8-A739-94B7701DA2C6}"/>
              </a:ext>
            </a:extLst>
          </p:cNvPr>
          <p:cNvSpPr txBox="1"/>
          <p:nvPr/>
        </p:nvSpPr>
        <p:spPr>
          <a:xfrm>
            <a:off x="3912799" y="5052082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52" name="TextBox 751">
            <a:extLst>
              <a:ext uri="{FF2B5EF4-FFF2-40B4-BE49-F238E27FC236}">
                <a16:creationId xmlns="" xmlns:a16="http://schemas.microsoft.com/office/drawing/2014/main" id="{A70A9B0A-B5AD-4C20-BB14-C8B5B36444BF}"/>
              </a:ext>
            </a:extLst>
          </p:cNvPr>
          <p:cNvSpPr txBox="1"/>
          <p:nvPr/>
        </p:nvSpPr>
        <p:spPr>
          <a:xfrm>
            <a:off x="4270691" y="5055100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753" name="TextBox 752">
            <a:extLst>
              <a:ext uri="{FF2B5EF4-FFF2-40B4-BE49-F238E27FC236}">
                <a16:creationId xmlns="" xmlns:a16="http://schemas.microsoft.com/office/drawing/2014/main" id="{B641CDC5-9724-4D53-8966-D44D5E1326D7}"/>
              </a:ext>
            </a:extLst>
          </p:cNvPr>
          <p:cNvSpPr txBox="1"/>
          <p:nvPr/>
        </p:nvSpPr>
        <p:spPr>
          <a:xfrm>
            <a:off x="3715921" y="4607749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Banten - </a:t>
            </a:r>
            <a:r>
              <a:rPr lang="en-US" sz="800" b="1" dirty="0" err="1"/>
              <a:t>Jabar</a:t>
            </a:r>
            <a:endParaRPr lang="en-US" sz="800" b="1" dirty="0"/>
          </a:p>
        </p:txBody>
      </p:sp>
      <p:pic>
        <p:nvPicPr>
          <p:cNvPr id="754" name="Picture 753">
            <a:extLst>
              <a:ext uri="{FF2B5EF4-FFF2-40B4-BE49-F238E27FC236}">
                <a16:creationId xmlns="" xmlns:a16="http://schemas.microsoft.com/office/drawing/2014/main" id="{DB557540-2996-494B-91FD-8CD88518496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3907" y="4300846"/>
            <a:ext cx="538113" cy="388219"/>
          </a:xfrm>
          <a:prstGeom prst="rect">
            <a:avLst/>
          </a:prstGeom>
        </p:spPr>
      </p:pic>
      <p:sp>
        <p:nvSpPr>
          <p:cNvPr id="755" name="TextBox 754">
            <a:extLst>
              <a:ext uri="{FF2B5EF4-FFF2-40B4-BE49-F238E27FC236}">
                <a16:creationId xmlns="" xmlns:a16="http://schemas.microsoft.com/office/drawing/2014/main" id="{1302F5E5-5765-4569-A32B-4D5990EAD9C5}"/>
              </a:ext>
            </a:extLst>
          </p:cNvPr>
          <p:cNvSpPr txBox="1"/>
          <p:nvPr/>
        </p:nvSpPr>
        <p:spPr>
          <a:xfrm>
            <a:off x="4661949" y="4786472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56" name="TextBox 755">
            <a:extLst>
              <a:ext uri="{FF2B5EF4-FFF2-40B4-BE49-F238E27FC236}">
                <a16:creationId xmlns="" xmlns:a16="http://schemas.microsoft.com/office/drawing/2014/main" id="{E6C7DD67-18AD-489B-92B5-2D7BDA8CC812}"/>
              </a:ext>
            </a:extLst>
          </p:cNvPr>
          <p:cNvSpPr txBox="1"/>
          <p:nvPr/>
        </p:nvSpPr>
        <p:spPr>
          <a:xfrm>
            <a:off x="5012467" y="4782116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757" name="TextBox 756">
            <a:extLst>
              <a:ext uri="{FF2B5EF4-FFF2-40B4-BE49-F238E27FC236}">
                <a16:creationId xmlns="" xmlns:a16="http://schemas.microsoft.com/office/drawing/2014/main" id="{A24599A0-1C5A-42B6-91C7-93DB5F99A89B}"/>
              </a:ext>
            </a:extLst>
          </p:cNvPr>
          <p:cNvSpPr txBox="1"/>
          <p:nvPr/>
        </p:nvSpPr>
        <p:spPr>
          <a:xfrm>
            <a:off x="4657595" y="5052083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58" name="TextBox 757">
            <a:extLst>
              <a:ext uri="{FF2B5EF4-FFF2-40B4-BE49-F238E27FC236}">
                <a16:creationId xmlns="" xmlns:a16="http://schemas.microsoft.com/office/drawing/2014/main" id="{CF126285-7809-4637-BCC0-DC3D7DFB33D5}"/>
              </a:ext>
            </a:extLst>
          </p:cNvPr>
          <p:cNvSpPr txBox="1"/>
          <p:nvPr/>
        </p:nvSpPr>
        <p:spPr>
          <a:xfrm>
            <a:off x="5015487" y="5055101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759" name="TextBox 758">
            <a:extLst>
              <a:ext uri="{FF2B5EF4-FFF2-40B4-BE49-F238E27FC236}">
                <a16:creationId xmlns="" xmlns:a16="http://schemas.microsoft.com/office/drawing/2014/main" id="{9993AD8A-0547-4480-A2FC-A41CFC783000}"/>
              </a:ext>
            </a:extLst>
          </p:cNvPr>
          <p:cNvSpPr txBox="1"/>
          <p:nvPr/>
        </p:nvSpPr>
        <p:spPr>
          <a:xfrm>
            <a:off x="4460717" y="4607750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/>
              <a:t>Banten – DKI</a:t>
            </a:r>
          </a:p>
        </p:txBody>
      </p:sp>
      <p:pic>
        <p:nvPicPr>
          <p:cNvPr id="760" name="Picture 759">
            <a:extLst>
              <a:ext uri="{FF2B5EF4-FFF2-40B4-BE49-F238E27FC236}">
                <a16:creationId xmlns="" xmlns:a16="http://schemas.microsoft.com/office/drawing/2014/main" id="{2229DB51-5FD1-483E-A38E-1B1F972A7CB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702" y="4315595"/>
            <a:ext cx="538113" cy="388219"/>
          </a:xfrm>
          <a:prstGeom prst="rect">
            <a:avLst/>
          </a:prstGeom>
        </p:spPr>
      </p:pic>
      <p:sp>
        <p:nvSpPr>
          <p:cNvPr id="761" name="TextBox 760">
            <a:extLst>
              <a:ext uri="{FF2B5EF4-FFF2-40B4-BE49-F238E27FC236}">
                <a16:creationId xmlns="" xmlns:a16="http://schemas.microsoft.com/office/drawing/2014/main" id="{D19FA0C5-5361-4DF4-8E6D-D814A04A5F0E}"/>
              </a:ext>
            </a:extLst>
          </p:cNvPr>
          <p:cNvSpPr txBox="1"/>
          <p:nvPr/>
        </p:nvSpPr>
        <p:spPr>
          <a:xfrm>
            <a:off x="5411657" y="4784014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62" name="TextBox 761">
            <a:extLst>
              <a:ext uri="{FF2B5EF4-FFF2-40B4-BE49-F238E27FC236}">
                <a16:creationId xmlns="" xmlns:a16="http://schemas.microsoft.com/office/drawing/2014/main" id="{92A4633D-141D-4312-8FF8-C1E788C256CE}"/>
              </a:ext>
            </a:extLst>
          </p:cNvPr>
          <p:cNvSpPr txBox="1"/>
          <p:nvPr/>
        </p:nvSpPr>
        <p:spPr>
          <a:xfrm>
            <a:off x="5762175" y="4779658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763" name="TextBox 762">
            <a:extLst>
              <a:ext uri="{FF2B5EF4-FFF2-40B4-BE49-F238E27FC236}">
                <a16:creationId xmlns="" xmlns:a16="http://schemas.microsoft.com/office/drawing/2014/main" id="{727E9517-286D-437E-9A7C-3372058F19FD}"/>
              </a:ext>
            </a:extLst>
          </p:cNvPr>
          <p:cNvSpPr txBox="1"/>
          <p:nvPr/>
        </p:nvSpPr>
        <p:spPr>
          <a:xfrm>
            <a:off x="5407303" y="5049625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64" name="TextBox 763">
            <a:extLst>
              <a:ext uri="{FF2B5EF4-FFF2-40B4-BE49-F238E27FC236}">
                <a16:creationId xmlns="" xmlns:a16="http://schemas.microsoft.com/office/drawing/2014/main" id="{F52AA478-9954-4579-88E7-D20B63ECEF2F}"/>
              </a:ext>
            </a:extLst>
          </p:cNvPr>
          <p:cNvSpPr txBox="1"/>
          <p:nvPr/>
        </p:nvSpPr>
        <p:spPr>
          <a:xfrm>
            <a:off x="5765195" y="5052643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765" name="TextBox 764">
            <a:extLst>
              <a:ext uri="{FF2B5EF4-FFF2-40B4-BE49-F238E27FC236}">
                <a16:creationId xmlns="" xmlns:a16="http://schemas.microsoft.com/office/drawing/2014/main" id="{98E5044A-BBA4-4DA9-A0E3-41B94C9C9C21}"/>
              </a:ext>
            </a:extLst>
          </p:cNvPr>
          <p:cNvSpPr txBox="1"/>
          <p:nvPr/>
        </p:nvSpPr>
        <p:spPr>
          <a:xfrm>
            <a:off x="5210425" y="4605292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Jabar</a:t>
            </a:r>
            <a:r>
              <a:rPr lang="en-US" sz="800" b="1" dirty="0"/>
              <a:t> – DKI</a:t>
            </a:r>
          </a:p>
        </p:txBody>
      </p:sp>
      <p:pic>
        <p:nvPicPr>
          <p:cNvPr id="766" name="Picture 765">
            <a:extLst>
              <a:ext uri="{FF2B5EF4-FFF2-40B4-BE49-F238E27FC236}">
                <a16:creationId xmlns="" xmlns:a16="http://schemas.microsoft.com/office/drawing/2014/main" id="{6E2AF374-3192-4472-8C32-836622A6007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411" y="4298389"/>
            <a:ext cx="538113" cy="388219"/>
          </a:xfrm>
          <a:prstGeom prst="rect">
            <a:avLst/>
          </a:prstGeom>
        </p:spPr>
      </p:pic>
      <p:sp>
        <p:nvSpPr>
          <p:cNvPr id="767" name="TextBox 766">
            <a:extLst>
              <a:ext uri="{FF2B5EF4-FFF2-40B4-BE49-F238E27FC236}">
                <a16:creationId xmlns="" xmlns:a16="http://schemas.microsoft.com/office/drawing/2014/main" id="{2A28AE00-FBFB-4803-9F15-88921D1F8082}"/>
              </a:ext>
            </a:extLst>
          </p:cNvPr>
          <p:cNvSpPr txBox="1"/>
          <p:nvPr/>
        </p:nvSpPr>
        <p:spPr>
          <a:xfrm>
            <a:off x="6156451" y="4784014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68" name="TextBox 767">
            <a:extLst>
              <a:ext uri="{FF2B5EF4-FFF2-40B4-BE49-F238E27FC236}">
                <a16:creationId xmlns="" xmlns:a16="http://schemas.microsoft.com/office/drawing/2014/main" id="{81EDAD96-6009-448A-BC49-EF750D05E1D2}"/>
              </a:ext>
            </a:extLst>
          </p:cNvPr>
          <p:cNvSpPr txBox="1"/>
          <p:nvPr/>
        </p:nvSpPr>
        <p:spPr>
          <a:xfrm>
            <a:off x="6506969" y="4779658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6</a:t>
            </a:r>
          </a:p>
        </p:txBody>
      </p:sp>
      <p:sp>
        <p:nvSpPr>
          <p:cNvPr id="769" name="TextBox 768">
            <a:extLst>
              <a:ext uri="{FF2B5EF4-FFF2-40B4-BE49-F238E27FC236}">
                <a16:creationId xmlns="" xmlns:a16="http://schemas.microsoft.com/office/drawing/2014/main" id="{BF43ECED-9D73-40CF-ACCB-7C52D67F0828}"/>
              </a:ext>
            </a:extLst>
          </p:cNvPr>
          <p:cNvSpPr txBox="1"/>
          <p:nvPr/>
        </p:nvSpPr>
        <p:spPr>
          <a:xfrm>
            <a:off x="6152097" y="5049625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70" name="TextBox 769">
            <a:extLst>
              <a:ext uri="{FF2B5EF4-FFF2-40B4-BE49-F238E27FC236}">
                <a16:creationId xmlns="" xmlns:a16="http://schemas.microsoft.com/office/drawing/2014/main" id="{DF6D354C-01D4-49DF-9CE4-D6598ED4CD46}"/>
              </a:ext>
            </a:extLst>
          </p:cNvPr>
          <p:cNvSpPr txBox="1"/>
          <p:nvPr/>
        </p:nvSpPr>
        <p:spPr>
          <a:xfrm>
            <a:off x="6509989" y="5052643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771" name="TextBox 770">
            <a:extLst>
              <a:ext uri="{FF2B5EF4-FFF2-40B4-BE49-F238E27FC236}">
                <a16:creationId xmlns="" xmlns:a16="http://schemas.microsoft.com/office/drawing/2014/main" id="{D530E505-C86B-467E-B630-467D0A55CA3E}"/>
              </a:ext>
            </a:extLst>
          </p:cNvPr>
          <p:cNvSpPr txBox="1"/>
          <p:nvPr/>
        </p:nvSpPr>
        <p:spPr>
          <a:xfrm>
            <a:off x="5955219" y="4605292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Jabar</a:t>
            </a:r>
            <a:r>
              <a:rPr lang="en-US" sz="800" b="1" dirty="0"/>
              <a:t> – </a:t>
            </a:r>
            <a:r>
              <a:rPr lang="en-US" sz="800" b="1" dirty="0" err="1"/>
              <a:t>Jateng</a:t>
            </a:r>
            <a:endParaRPr lang="en-US" sz="800" b="1" dirty="0"/>
          </a:p>
        </p:txBody>
      </p:sp>
      <p:pic>
        <p:nvPicPr>
          <p:cNvPr id="772" name="Picture 771">
            <a:extLst>
              <a:ext uri="{FF2B5EF4-FFF2-40B4-BE49-F238E27FC236}">
                <a16:creationId xmlns="" xmlns:a16="http://schemas.microsoft.com/office/drawing/2014/main" id="{4D71384B-6C0E-4EF7-87DE-C904E437CDD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3205" y="4298389"/>
            <a:ext cx="538113" cy="388219"/>
          </a:xfrm>
          <a:prstGeom prst="rect">
            <a:avLst/>
          </a:prstGeom>
        </p:spPr>
      </p:pic>
      <p:sp>
        <p:nvSpPr>
          <p:cNvPr id="773" name="TextBox 772">
            <a:extLst>
              <a:ext uri="{FF2B5EF4-FFF2-40B4-BE49-F238E27FC236}">
                <a16:creationId xmlns="" xmlns:a16="http://schemas.microsoft.com/office/drawing/2014/main" id="{496C31A6-F1E3-47BF-89F8-C487A913F72C}"/>
              </a:ext>
            </a:extLst>
          </p:cNvPr>
          <p:cNvSpPr txBox="1"/>
          <p:nvPr/>
        </p:nvSpPr>
        <p:spPr>
          <a:xfrm>
            <a:off x="6915992" y="4784014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74" name="TextBox 773">
            <a:extLst>
              <a:ext uri="{FF2B5EF4-FFF2-40B4-BE49-F238E27FC236}">
                <a16:creationId xmlns="" xmlns:a16="http://schemas.microsoft.com/office/drawing/2014/main" id="{5A8E0878-0D9B-46BC-82B4-CE70E69AE198}"/>
              </a:ext>
            </a:extLst>
          </p:cNvPr>
          <p:cNvSpPr txBox="1"/>
          <p:nvPr/>
        </p:nvSpPr>
        <p:spPr>
          <a:xfrm>
            <a:off x="7266510" y="4779658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8</a:t>
            </a:r>
          </a:p>
        </p:txBody>
      </p:sp>
      <p:sp>
        <p:nvSpPr>
          <p:cNvPr id="775" name="TextBox 774">
            <a:extLst>
              <a:ext uri="{FF2B5EF4-FFF2-40B4-BE49-F238E27FC236}">
                <a16:creationId xmlns="" xmlns:a16="http://schemas.microsoft.com/office/drawing/2014/main" id="{8297E79A-06E3-4EF1-A631-5BA29863D299}"/>
              </a:ext>
            </a:extLst>
          </p:cNvPr>
          <p:cNvSpPr txBox="1"/>
          <p:nvPr/>
        </p:nvSpPr>
        <p:spPr>
          <a:xfrm>
            <a:off x="6911638" y="5049625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76" name="TextBox 775">
            <a:extLst>
              <a:ext uri="{FF2B5EF4-FFF2-40B4-BE49-F238E27FC236}">
                <a16:creationId xmlns="" xmlns:a16="http://schemas.microsoft.com/office/drawing/2014/main" id="{661456C5-DA43-44FB-A13E-33F2D1D85558}"/>
              </a:ext>
            </a:extLst>
          </p:cNvPr>
          <p:cNvSpPr txBox="1"/>
          <p:nvPr/>
        </p:nvSpPr>
        <p:spPr>
          <a:xfrm>
            <a:off x="7269530" y="5052643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8</a:t>
            </a:r>
          </a:p>
        </p:txBody>
      </p:sp>
      <p:sp>
        <p:nvSpPr>
          <p:cNvPr id="777" name="TextBox 776">
            <a:extLst>
              <a:ext uri="{FF2B5EF4-FFF2-40B4-BE49-F238E27FC236}">
                <a16:creationId xmlns="" xmlns:a16="http://schemas.microsoft.com/office/drawing/2014/main" id="{D5E2BD80-48FB-4DD2-B066-995AE76FDE1F}"/>
              </a:ext>
            </a:extLst>
          </p:cNvPr>
          <p:cNvSpPr txBox="1"/>
          <p:nvPr/>
        </p:nvSpPr>
        <p:spPr>
          <a:xfrm>
            <a:off x="6714760" y="4605292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Jateng</a:t>
            </a:r>
            <a:r>
              <a:rPr lang="en-US" sz="800" b="1" dirty="0"/>
              <a:t> – DIY</a:t>
            </a:r>
          </a:p>
        </p:txBody>
      </p:sp>
      <p:pic>
        <p:nvPicPr>
          <p:cNvPr id="778" name="Picture 777">
            <a:extLst>
              <a:ext uri="{FF2B5EF4-FFF2-40B4-BE49-F238E27FC236}">
                <a16:creationId xmlns="" xmlns:a16="http://schemas.microsoft.com/office/drawing/2014/main" id="{83299BDD-4544-4308-8A14-60A77F990FA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2746" y="4298389"/>
            <a:ext cx="538113" cy="388219"/>
          </a:xfrm>
          <a:prstGeom prst="rect">
            <a:avLst/>
          </a:prstGeom>
        </p:spPr>
      </p:pic>
      <p:sp>
        <p:nvSpPr>
          <p:cNvPr id="779" name="TextBox 778">
            <a:extLst>
              <a:ext uri="{FF2B5EF4-FFF2-40B4-BE49-F238E27FC236}">
                <a16:creationId xmlns="" xmlns:a16="http://schemas.microsoft.com/office/drawing/2014/main" id="{33B3EAA2-AF92-44E2-8599-905189DA7720}"/>
              </a:ext>
            </a:extLst>
          </p:cNvPr>
          <p:cNvSpPr txBox="1"/>
          <p:nvPr/>
        </p:nvSpPr>
        <p:spPr>
          <a:xfrm>
            <a:off x="7660790" y="4784014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80" name="TextBox 779">
            <a:extLst>
              <a:ext uri="{FF2B5EF4-FFF2-40B4-BE49-F238E27FC236}">
                <a16:creationId xmlns="" xmlns:a16="http://schemas.microsoft.com/office/drawing/2014/main" id="{83B4BF52-DC27-4789-93DA-7055898F702B}"/>
              </a:ext>
            </a:extLst>
          </p:cNvPr>
          <p:cNvSpPr txBox="1"/>
          <p:nvPr/>
        </p:nvSpPr>
        <p:spPr>
          <a:xfrm>
            <a:off x="8011308" y="4779658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11</a:t>
            </a:r>
          </a:p>
        </p:txBody>
      </p:sp>
      <p:sp>
        <p:nvSpPr>
          <p:cNvPr id="781" name="TextBox 780">
            <a:extLst>
              <a:ext uri="{FF2B5EF4-FFF2-40B4-BE49-F238E27FC236}">
                <a16:creationId xmlns="" xmlns:a16="http://schemas.microsoft.com/office/drawing/2014/main" id="{763A09B4-FC80-4070-90A0-B30F89B5FC67}"/>
              </a:ext>
            </a:extLst>
          </p:cNvPr>
          <p:cNvSpPr txBox="1"/>
          <p:nvPr/>
        </p:nvSpPr>
        <p:spPr>
          <a:xfrm>
            <a:off x="7656436" y="5049625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82" name="TextBox 781">
            <a:extLst>
              <a:ext uri="{FF2B5EF4-FFF2-40B4-BE49-F238E27FC236}">
                <a16:creationId xmlns="" xmlns:a16="http://schemas.microsoft.com/office/drawing/2014/main" id="{AB732A07-7405-42DB-ACC3-F8909D3C3BF6}"/>
              </a:ext>
            </a:extLst>
          </p:cNvPr>
          <p:cNvSpPr txBox="1"/>
          <p:nvPr/>
        </p:nvSpPr>
        <p:spPr>
          <a:xfrm>
            <a:off x="8014328" y="5052643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11</a:t>
            </a:r>
          </a:p>
        </p:txBody>
      </p:sp>
      <p:sp>
        <p:nvSpPr>
          <p:cNvPr id="783" name="TextBox 782">
            <a:extLst>
              <a:ext uri="{FF2B5EF4-FFF2-40B4-BE49-F238E27FC236}">
                <a16:creationId xmlns="" xmlns:a16="http://schemas.microsoft.com/office/drawing/2014/main" id="{5D6F3961-4FC9-4567-9521-C64E020449E4}"/>
              </a:ext>
            </a:extLst>
          </p:cNvPr>
          <p:cNvSpPr txBox="1"/>
          <p:nvPr/>
        </p:nvSpPr>
        <p:spPr>
          <a:xfrm>
            <a:off x="7459558" y="4605292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Jateng</a:t>
            </a:r>
            <a:r>
              <a:rPr lang="en-US" sz="800" b="1" dirty="0"/>
              <a:t> – </a:t>
            </a:r>
            <a:r>
              <a:rPr lang="en-US" sz="800" b="1" dirty="0" err="1"/>
              <a:t>Jatim</a:t>
            </a:r>
            <a:endParaRPr lang="en-US" sz="800" b="1" dirty="0"/>
          </a:p>
        </p:txBody>
      </p:sp>
      <p:pic>
        <p:nvPicPr>
          <p:cNvPr id="784" name="Picture 783">
            <a:extLst>
              <a:ext uri="{FF2B5EF4-FFF2-40B4-BE49-F238E27FC236}">
                <a16:creationId xmlns="" xmlns:a16="http://schemas.microsoft.com/office/drawing/2014/main" id="{7646DF3D-8E91-4CD5-A81B-BE931E558D6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553" y="4305763"/>
            <a:ext cx="538113" cy="388219"/>
          </a:xfrm>
          <a:prstGeom prst="rect">
            <a:avLst/>
          </a:prstGeom>
        </p:spPr>
      </p:pic>
      <p:sp>
        <p:nvSpPr>
          <p:cNvPr id="785" name="TextBox 784">
            <a:extLst>
              <a:ext uri="{FF2B5EF4-FFF2-40B4-BE49-F238E27FC236}">
                <a16:creationId xmlns="" xmlns:a16="http://schemas.microsoft.com/office/drawing/2014/main" id="{5260EA90-B716-41EE-88D2-75914A32E292}"/>
              </a:ext>
            </a:extLst>
          </p:cNvPr>
          <p:cNvSpPr txBox="1"/>
          <p:nvPr/>
        </p:nvSpPr>
        <p:spPr>
          <a:xfrm>
            <a:off x="5021153" y="633059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Kalbar</a:t>
            </a:r>
            <a:r>
              <a:rPr lang="en-US" sz="800" b="1" dirty="0"/>
              <a:t> - </a:t>
            </a:r>
            <a:r>
              <a:rPr lang="en-US" sz="800" b="1" dirty="0" err="1"/>
              <a:t>Kalteng</a:t>
            </a:r>
            <a:endParaRPr lang="en-US" sz="800" b="1" dirty="0"/>
          </a:p>
        </p:txBody>
      </p:sp>
      <p:pic>
        <p:nvPicPr>
          <p:cNvPr id="786" name="Picture 785">
            <a:extLst>
              <a:ext uri="{FF2B5EF4-FFF2-40B4-BE49-F238E27FC236}">
                <a16:creationId xmlns="" xmlns:a16="http://schemas.microsoft.com/office/drawing/2014/main" id="{F443B97C-F104-498A-A9CC-C6E9522727C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274" y="348278"/>
            <a:ext cx="538113" cy="388219"/>
          </a:xfrm>
          <a:prstGeom prst="rect">
            <a:avLst/>
          </a:prstGeom>
        </p:spPr>
      </p:pic>
      <p:sp>
        <p:nvSpPr>
          <p:cNvPr id="787" name="TextBox 786">
            <a:extLst>
              <a:ext uri="{FF2B5EF4-FFF2-40B4-BE49-F238E27FC236}">
                <a16:creationId xmlns="" xmlns:a16="http://schemas.microsoft.com/office/drawing/2014/main" id="{3BA4720A-C13E-45A3-A500-73721B2BBCB0}"/>
              </a:ext>
            </a:extLst>
          </p:cNvPr>
          <p:cNvSpPr txBox="1"/>
          <p:nvPr/>
        </p:nvSpPr>
        <p:spPr>
          <a:xfrm>
            <a:off x="5178141" y="833903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88" name="TextBox 787">
            <a:extLst>
              <a:ext uri="{FF2B5EF4-FFF2-40B4-BE49-F238E27FC236}">
                <a16:creationId xmlns="" xmlns:a16="http://schemas.microsoft.com/office/drawing/2014/main" id="{054DB0BB-23EC-42E7-A742-1A5F13D10542}"/>
              </a:ext>
            </a:extLst>
          </p:cNvPr>
          <p:cNvSpPr txBox="1"/>
          <p:nvPr/>
        </p:nvSpPr>
        <p:spPr>
          <a:xfrm>
            <a:off x="5476567" y="829547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9</a:t>
            </a:r>
          </a:p>
        </p:txBody>
      </p:sp>
      <p:sp>
        <p:nvSpPr>
          <p:cNvPr id="789" name="TextBox 788">
            <a:extLst>
              <a:ext uri="{FF2B5EF4-FFF2-40B4-BE49-F238E27FC236}">
                <a16:creationId xmlns="" xmlns:a16="http://schemas.microsoft.com/office/drawing/2014/main" id="{DA2D5B7C-03C8-45F5-B816-D61AEE2EBB04}"/>
              </a:ext>
            </a:extLst>
          </p:cNvPr>
          <p:cNvSpPr txBox="1"/>
          <p:nvPr/>
        </p:nvSpPr>
        <p:spPr>
          <a:xfrm>
            <a:off x="5173787" y="1099514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90" name="TextBox 789">
            <a:extLst>
              <a:ext uri="{FF2B5EF4-FFF2-40B4-BE49-F238E27FC236}">
                <a16:creationId xmlns="" xmlns:a16="http://schemas.microsoft.com/office/drawing/2014/main" id="{C2B49329-5CE1-4FBC-87B7-BFB89D069644}"/>
              </a:ext>
            </a:extLst>
          </p:cNvPr>
          <p:cNvSpPr txBox="1"/>
          <p:nvPr/>
        </p:nvSpPr>
        <p:spPr>
          <a:xfrm>
            <a:off x="5483941" y="1102532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6</a:t>
            </a:r>
          </a:p>
        </p:txBody>
      </p:sp>
      <p:sp>
        <p:nvSpPr>
          <p:cNvPr id="791" name="TextBox 790">
            <a:extLst>
              <a:ext uri="{FF2B5EF4-FFF2-40B4-BE49-F238E27FC236}">
                <a16:creationId xmlns="" xmlns:a16="http://schemas.microsoft.com/office/drawing/2014/main" id="{8D879DF0-31AD-41CA-886D-60B8AB7E71BA}"/>
              </a:ext>
            </a:extLst>
          </p:cNvPr>
          <p:cNvSpPr txBox="1"/>
          <p:nvPr/>
        </p:nvSpPr>
        <p:spPr>
          <a:xfrm>
            <a:off x="5726620" y="615853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Kalbar</a:t>
            </a:r>
            <a:r>
              <a:rPr lang="en-US" sz="800" b="1" dirty="0"/>
              <a:t> - </a:t>
            </a:r>
            <a:r>
              <a:rPr lang="en-US" sz="800" b="1" dirty="0" err="1"/>
              <a:t>Kaltim</a:t>
            </a:r>
            <a:endParaRPr lang="en-US" sz="800" b="1" dirty="0"/>
          </a:p>
        </p:txBody>
      </p:sp>
      <p:pic>
        <p:nvPicPr>
          <p:cNvPr id="792" name="Picture 791">
            <a:extLst>
              <a:ext uri="{FF2B5EF4-FFF2-40B4-BE49-F238E27FC236}">
                <a16:creationId xmlns="" xmlns:a16="http://schemas.microsoft.com/office/drawing/2014/main" id="{C8CEE7CF-ACFC-4910-B650-1C45DFA8690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741" y="331072"/>
            <a:ext cx="538113" cy="388219"/>
          </a:xfrm>
          <a:prstGeom prst="rect">
            <a:avLst/>
          </a:prstGeom>
        </p:spPr>
      </p:pic>
      <p:sp>
        <p:nvSpPr>
          <p:cNvPr id="793" name="TextBox 792">
            <a:extLst>
              <a:ext uri="{FF2B5EF4-FFF2-40B4-BE49-F238E27FC236}">
                <a16:creationId xmlns="" xmlns:a16="http://schemas.microsoft.com/office/drawing/2014/main" id="{AD2EBBD8-E02A-4FE3-9C26-51471BCC8EA0}"/>
              </a:ext>
            </a:extLst>
          </p:cNvPr>
          <p:cNvSpPr txBox="1"/>
          <p:nvPr/>
        </p:nvSpPr>
        <p:spPr>
          <a:xfrm>
            <a:off x="5883608" y="816697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794" name="TextBox 793">
            <a:extLst>
              <a:ext uri="{FF2B5EF4-FFF2-40B4-BE49-F238E27FC236}">
                <a16:creationId xmlns="" xmlns:a16="http://schemas.microsoft.com/office/drawing/2014/main" id="{18A09A7A-AAA4-443C-8FE2-2A2B5F3FE04E}"/>
              </a:ext>
            </a:extLst>
          </p:cNvPr>
          <p:cNvSpPr txBox="1"/>
          <p:nvPr/>
        </p:nvSpPr>
        <p:spPr>
          <a:xfrm>
            <a:off x="6182034" y="812341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</a:t>
            </a:r>
          </a:p>
        </p:txBody>
      </p:sp>
      <p:sp>
        <p:nvSpPr>
          <p:cNvPr id="795" name="TextBox 794">
            <a:extLst>
              <a:ext uri="{FF2B5EF4-FFF2-40B4-BE49-F238E27FC236}">
                <a16:creationId xmlns="" xmlns:a16="http://schemas.microsoft.com/office/drawing/2014/main" id="{C6C3136D-C993-421A-8A0C-B854E196CF17}"/>
              </a:ext>
            </a:extLst>
          </p:cNvPr>
          <p:cNvSpPr txBox="1"/>
          <p:nvPr/>
        </p:nvSpPr>
        <p:spPr>
          <a:xfrm>
            <a:off x="5879254" y="1082308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796" name="TextBox 795">
            <a:extLst>
              <a:ext uri="{FF2B5EF4-FFF2-40B4-BE49-F238E27FC236}">
                <a16:creationId xmlns="" xmlns:a16="http://schemas.microsoft.com/office/drawing/2014/main" id="{D509D3C9-2B4B-41BC-998B-27D35AD35261}"/>
              </a:ext>
            </a:extLst>
          </p:cNvPr>
          <p:cNvSpPr txBox="1"/>
          <p:nvPr/>
        </p:nvSpPr>
        <p:spPr>
          <a:xfrm>
            <a:off x="6189408" y="1085326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-</a:t>
            </a:r>
          </a:p>
        </p:txBody>
      </p:sp>
      <p:sp>
        <p:nvSpPr>
          <p:cNvPr id="797" name="TextBox 796">
            <a:extLst>
              <a:ext uri="{FF2B5EF4-FFF2-40B4-BE49-F238E27FC236}">
                <a16:creationId xmlns="" xmlns:a16="http://schemas.microsoft.com/office/drawing/2014/main" id="{6F2000E8-AE57-4426-A43E-13BA13E415CB}"/>
              </a:ext>
            </a:extLst>
          </p:cNvPr>
          <p:cNvSpPr txBox="1"/>
          <p:nvPr/>
        </p:nvSpPr>
        <p:spPr>
          <a:xfrm>
            <a:off x="6419794" y="615852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Kalteng</a:t>
            </a:r>
            <a:r>
              <a:rPr lang="en-US" sz="800" b="1" dirty="0"/>
              <a:t> - </a:t>
            </a:r>
            <a:r>
              <a:rPr lang="en-US" sz="800" b="1" dirty="0" err="1"/>
              <a:t>Kalsel</a:t>
            </a:r>
            <a:endParaRPr lang="en-US" sz="800" b="1" dirty="0"/>
          </a:p>
        </p:txBody>
      </p:sp>
      <p:pic>
        <p:nvPicPr>
          <p:cNvPr id="798" name="Picture 797">
            <a:extLst>
              <a:ext uri="{FF2B5EF4-FFF2-40B4-BE49-F238E27FC236}">
                <a16:creationId xmlns="" xmlns:a16="http://schemas.microsoft.com/office/drawing/2014/main" id="{74F7DCA6-6E7D-4E0F-866C-1FA99483DB8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915" y="331071"/>
            <a:ext cx="538113" cy="388219"/>
          </a:xfrm>
          <a:prstGeom prst="rect">
            <a:avLst/>
          </a:prstGeom>
        </p:spPr>
      </p:pic>
      <p:sp>
        <p:nvSpPr>
          <p:cNvPr id="799" name="TextBox 798">
            <a:extLst>
              <a:ext uri="{FF2B5EF4-FFF2-40B4-BE49-F238E27FC236}">
                <a16:creationId xmlns="" xmlns:a16="http://schemas.microsoft.com/office/drawing/2014/main" id="{AC7E8C73-0098-495F-BECC-814558D00D41}"/>
              </a:ext>
            </a:extLst>
          </p:cNvPr>
          <p:cNvSpPr txBox="1"/>
          <p:nvPr/>
        </p:nvSpPr>
        <p:spPr>
          <a:xfrm>
            <a:off x="6576782" y="816696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00" name="TextBox 799">
            <a:extLst>
              <a:ext uri="{FF2B5EF4-FFF2-40B4-BE49-F238E27FC236}">
                <a16:creationId xmlns="" xmlns:a16="http://schemas.microsoft.com/office/drawing/2014/main" id="{8AF2AFF1-213C-47FE-A516-1A0D35F3FC62}"/>
              </a:ext>
            </a:extLst>
          </p:cNvPr>
          <p:cNvSpPr txBox="1"/>
          <p:nvPr/>
        </p:nvSpPr>
        <p:spPr>
          <a:xfrm>
            <a:off x="6875208" y="812340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7</a:t>
            </a:r>
          </a:p>
        </p:txBody>
      </p:sp>
      <p:sp>
        <p:nvSpPr>
          <p:cNvPr id="801" name="TextBox 800">
            <a:extLst>
              <a:ext uri="{FF2B5EF4-FFF2-40B4-BE49-F238E27FC236}">
                <a16:creationId xmlns="" xmlns:a16="http://schemas.microsoft.com/office/drawing/2014/main" id="{C20282A4-C908-4715-9A22-0CC80F45D6FB}"/>
              </a:ext>
            </a:extLst>
          </p:cNvPr>
          <p:cNvSpPr txBox="1"/>
          <p:nvPr/>
        </p:nvSpPr>
        <p:spPr>
          <a:xfrm>
            <a:off x="6572428" y="1082307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02" name="TextBox 801">
            <a:extLst>
              <a:ext uri="{FF2B5EF4-FFF2-40B4-BE49-F238E27FC236}">
                <a16:creationId xmlns="" xmlns:a16="http://schemas.microsoft.com/office/drawing/2014/main" id="{04EBAD7C-4093-4722-9EBD-7249B9E1AC67}"/>
              </a:ext>
            </a:extLst>
          </p:cNvPr>
          <p:cNvSpPr txBox="1"/>
          <p:nvPr/>
        </p:nvSpPr>
        <p:spPr>
          <a:xfrm>
            <a:off x="6882582" y="1085325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</a:t>
            </a:r>
          </a:p>
        </p:txBody>
      </p:sp>
      <p:sp>
        <p:nvSpPr>
          <p:cNvPr id="803" name="TextBox 802">
            <a:extLst>
              <a:ext uri="{FF2B5EF4-FFF2-40B4-BE49-F238E27FC236}">
                <a16:creationId xmlns="" xmlns:a16="http://schemas.microsoft.com/office/drawing/2014/main" id="{F64B8439-2526-4843-9B70-2EEEFDC0FC47}"/>
              </a:ext>
            </a:extLst>
          </p:cNvPr>
          <p:cNvSpPr txBox="1"/>
          <p:nvPr/>
        </p:nvSpPr>
        <p:spPr>
          <a:xfrm>
            <a:off x="7120342" y="608478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Kalsel</a:t>
            </a:r>
            <a:r>
              <a:rPr lang="en-US" sz="800" b="1" dirty="0"/>
              <a:t> - </a:t>
            </a:r>
            <a:r>
              <a:rPr lang="en-US" sz="800" b="1" dirty="0" err="1"/>
              <a:t>Kaltim</a:t>
            </a:r>
            <a:endParaRPr lang="en-US" sz="800" b="1" dirty="0"/>
          </a:p>
        </p:txBody>
      </p:sp>
      <p:pic>
        <p:nvPicPr>
          <p:cNvPr id="804" name="Picture 803">
            <a:extLst>
              <a:ext uri="{FF2B5EF4-FFF2-40B4-BE49-F238E27FC236}">
                <a16:creationId xmlns="" xmlns:a16="http://schemas.microsoft.com/office/drawing/2014/main" id="{76177F50-CA47-40E5-A235-F874D035F8E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463" y="323697"/>
            <a:ext cx="538113" cy="388219"/>
          </a:xfrm>
          <a:prstGeom prst="rect">
            <a:avLst/>
          </a:prstGeom>
        </p:spPr>
      </p:pic>
      <p:sp>
        <p:nvSpPr>
          <p:cNvPr id="805" name="TextBox 804">
            <a:extLst>
              <a:ext uri="{FF2B5EF4-FFF2-40B4-BE49-F238E27FC236}">
                <a16:creationId xmlns="" xmlns:a16="http://schemas.microsoft.com/office/drawing/2014/main" id="{C6E301E1-4ABA-47D9-99FE-2E1FC749D858}"/>
              </a:ext>
            </a:extLst>
          </p:cNvPr>
          <p:cNvSpPr txBox="1"/>
          <p:nvPr/>
        </p:nvSpPr>
        <p:spPr>
          <a:xfrm>
            <a:off x="7277330" y="809322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06" name="TextBox 805">
            <a:extLst>
              <a:ext uri="{FF2B5EF4-FFF2-40B4-BE49-F238E27FC236}">
                <a16:creationId xmlns="" xmlns:a16="http://schemas.microsoft.com/office/drawing/2014/main" id="{1AB33684-1E02-4B79-A3B7-1DDE087C5AF0}"/>
              </a:ext>
            </a:extLst>
          </p:cNvPr>
          <p:cNvSpPr txBox="1"/>
          <p:nvPr/>
        </p:nvSpPr>
        <p:spPr>
          <a:xfrm>
            <a:off x="7575756" y="804966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</a:t>
            </a:r>
          </a:p>
        </p:txBody>
      </p:sp>
      <p:sp>
        <p:nvSpPr>
          <p:cNvPr id="807" name="TextBox 806">
            <a:extLst>
              <a:ext uri="{FF2B5EF4-FFF2-40B4-BE49-F238E27FC236}">
                <a16:creationId xmlns="" xmlns:a16="http://schemas.microsoft.com/office/drawing/2014/main" id="{CCDEA9B4-0289-40DD-A2C9-8037ED571C8B}"/>
              </a:ext>
            </a:extLst>
          </p:cNvPr>
          <p:cNvSpPr txBox="1"/>
          <p:nvPr/>
        </p:nvSpPr>
        <p:spPr>
          <a:xfrm>
            <a:off x="7272976" y="1074933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08" name="TextBox 807">
            <a:extLst>
              <a:ext uri="{FF2B5EF4-FFF2-40B4-BE49-F238E27FC236}">
                <a16:creationId xmlns="" xmlns:a16="http://schemas.microsoft.com/office/drawing/2014/main" id="{8A79EE6B-F66F-44D5-80D4-B187A5B2DC92}"/>
              </a:ext>
            </a:extLst>
          </p:cNvPr>
          <p:cNvSpPr txBox="1"/>
          <p:nvPr/>
        </p:nvSpPr>
        <p:spPr>
          <a:xfrm>
            <a:off x="7583130" y="1077951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</a:t>
            </a:r>
          </a:p>
        </p:txBody>
      </p:sp>
      <p:sp>
        <p:nvSpPr>
          <p:cNvPr id="809" name="TextBox 808">
            <a:extLst>
              <a:ext uri="{FF2B5EF4-FFF2-40B4-BE49-F238E27FC236}">
                <a16:creationId xmlns="" xmlns:a16="http://schemas.microsoft.com/office/drawing/2014/main" id="{2FC192AC-D23B-40E2-A2E2-58EB2DF0FFFB}"/>
              </a:ext>
            </a:extLst>
          </p:cNvPr>
          <p:cNvSpPr txBox="1"/>
          <p:nvPr/>
        </p:nvSpPr>
        <p:spPr>
          <a:xfrm>
            <a:off x="7820890" y="608479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Kaltim</a:t>
            </a:r>
            <a:r>
              <a:rPr lang="en-US" sz="800" b="1" dirty="0"/>
              <a:t> - </a:t>
            </a:r>
            <a:r>
              <a:rPr lang="en-US" sz="800" b="1" dirty="0" err="1"/>
              <a:t>Kaltara</a:t>
            </a:r>
            <a:endParaRPr lang="en-US" sz="800" b="1" dirty="0"/>
          </a:p>
        </p:txBody>
      </p:sp>
      <p:pic>
        <p:nvPicPr>
          <p:cNvPr id="810" name="Picture 809">
            <a:extLst>
              <a:ext uri="{FF2B5EF4-FFF2-40B4-BE49-F238E27FC236}">
                <a16:creationId xmlns="" xmlns:a16="http://schemas.microsoft.com/office/drawing/2014/main" id="{939861B6-49F0-418A-8AD3-F33202A5A9D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3011" y="323698"/>
            <a:ext cx="538113" cy="388219"/>
          </a:xfrm>
          <a:prstGeom prst="rect">
            <a:avLst/>
          </a:prstGeom>
        </p:spPr>
      </p:pic>
      <p:sp>
        <p:nvSpPr>
          <p:cNvPr id="811" name="TextBox 810">
            <a:extLst>
              <a:ext uri="{FF2B5EF4-FFF2-40B4-BE49-F238E27FC236}">
                <a16:creationId xmlns="" xmlns:a16="http://schemas.microsoft.com/office/drawing/2014/main" id="{B666DE5D-2DDC-4A8C-BD03-D111512612A4}"/>
              </a:ext>
            </a:extLst>
          </p:cNvPr>
          <p:cNvSpPr txBox="1"/>
          <p:nvPr/>
        </p:nvSpPr>
        <p:spPr>
          <a:xfrm>
            <a:off x="7977878" y="809323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12" name="TextBox 811">
            <a:extLst>
              <a:ext uri="{FF2B5EF4-FFF2-40B4-BE49-F238E27FC236}">
                <a16:creationId xmlns="" xmlns:a16="http://schemas.microsoft.com/office/drawing/2014/main" id="{4F89FFE0-5FAA-463A-A361-B07B4E7148A1}"/>
              </a:ext>
            </a:extLst>
          </p:cNvPr>
          <p:cNvSpPr txBox="1"/>
          <p:nvPr/>
        </p:nvSpPr>
        <p:spPr>
          <a:xfrm>
            <a:off x="8276304" y="804967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813" name="TextBox 812">
            <a:extLst>
              <a:ext uri="{FF2B5EF4-FFF2-40B4-BE49-F238E27FC236}">
                <a16:creationId xmlns="" xmlns:a16="http://schemas.microsoft.com/office/drawing/2014/main" id="{B95AD3C6-8298-40D3-B539-59CB5DDCE173}"/>
              </a:ext>
            </a:extLst>
          </p:cNvPr>
          <p:cNvSpPr txBox="1"/>
          <p:nvPr/>
        </p:nvSpPr>
        <p:spPr>
          <a:xfrm>
            <a:off x="7973524" y="1074934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14" name="TextBox 813">
            <a:extLst>
              <a:ext uri="{FF2B5EF4-FFF2-40B4-BE49-F238E27FC236}">
                <a16:creationId xmlns="" xmlns:a16="http://schemas.microsoft.com/office/drawing/2014/main" id="{C8553A61-E4A7-423C-83CB-619DF6F43C3D}"/>
              </a:ext>
            </a:extLst>
          </p:cNvPr>
          <p:cNvSpPr txBox="1"/>
          <p:nvPr/>
        </p:nvSpPr>
        <p:spPr>
          <a:xfrm>
            <a:off x="8283678" y="1077952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</a:t>
            </a:r>
          </a:p>
        </p:txBody>
      </p:sp>
      <p:sp>
        <p:nvSpPr>
          <p:cNvPr id="815" name="TextBox 814">
            <a:extLst>
              <a:ext uri="{FF2B5EF4-FFF2-40B4-BE49-F238E27FC236}">
                <a16:creationId xmlns="" xmlns:a16="http://schemas.microsoft.com/office/drawing/2014/main" id="{5406C3AF-F8DA-428A-BA4B-AAC7177FC3F1}"/>
              </a:ext>
            </a:extLst>
          </p:cNvPr>
          <p:cNvSpPr txBox="1"/>
          <p:nvPr/>
        </p:nvSpPr>
        <p:spPr>
          <a:xfrm>
            <a:off x="8528812" y="608479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Kalteng</a:t>
            </a:r>
            <a:r>
              <a:rPr lang="en-US" sz="800" b="1" dirty="0"/>
              <a:t> - </a:t>
            </a:r>
            <a:r>
              <a:rPr lang="en-US" sz="800" b="1" dirty="0" err="1"/>
              <a:t>Kaltim</a:t>
            </a:r>
            <a:endParaRPr lang="en-US" sz="800" b="1" dirty="0"/>
          </a:p>
        </p:txBody>
      </p:sp>
      <p:pic>
        <p:nvPicPr>
          <p:cNvPr id="816" name="Picture 815">
            <a:extLst>
              <a:ext uri="{FF2B5EF4-FFF2-40B4-BE49-F238E27FC236}">
                <a16:creationId xmlns="" xmlns:a16="http://schemas.microsoft.com/office/drawing/2014/main" id="{2D85940F-B3FF-423B-83B3-CA028DD858E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0933" y="323698"/>
            <a:ext cx="538113" cy="388219"/>
          </a:xfrm>
          <a:prstGeom prst="rect">
            <a:avLst/>
          </a:prstGeom>
        </p:spPr>
      </p:pic>
      <p:sp>
        <p:nvSpPr>
          <p:cNvPr id="817" name="TextBox 816">
            <a:extLst>
              <a:ext uri="{FF2B5EF4-FFF2-40B4-BE49-F238E27FC236}">
                <a16:creationId xmlns="" xmlns:a16="http://schemas.microsoft.com/office/drawing/2014/main" id="{6539C136-98CF-431F-93BF-D5D5E8FDFCEC}"/>
              </a:ext>
            </a:extLst>
          </p:cNvPr>
          <p:cNvSpPr txBox="1"/>
          <p:nvPr/>
        </p:nvSpPr>
        <p:spPr>
          <a:xfrm>
            <a:off x="8685800" y="809323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18" name="TextBox 817">
            <a:extLst>
              <a:ext uri="{FF2B5EF4-FFF2-40B4-BE49-F238E27FC236}">
                <a16:creationId xmlns="" xmlns:a16="http://schemas.microsoft.com/office/drawing/2014/main" id="{28EE6AA9-96FE-476D-8FC3-C42DE5CD9894}"/>
              </a:ext>
            </a:extLst>
          </p:cNvPr>
          <p:cNvSpPr txBox="1"/>
          <p:nvPr/>
        </p:nvSpPr>
        <p:spPr>
          <a:xfrm>
            <a:off x="8984226" y="804967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4</a:t>
            </a:r>
          </a:p>
        </p:txBody>
      </p:sp>
      <p:sp>
        <p:nvSpPr>
          <p:cNvPr id="819" name="TextBox 818">
            <a:extLst>
              <a:ext uri="{FF2B5EF4-FFF2-40B4-BE49-F238E27FC236}">
                <a16:creationId xmlns="" xmlns:a16="http://schemas.microsoft.com/office/drawing/2014/main" id="{A92B7786-E223-48C2-94ED-77DD612760F2}"/>
              </a:ext>
            </a:extLst>
          </p:cNvPr>
          <p:cNvSpPr txBox="1"/>
          <p:nvPr/>
        </p:nvSpPr>
        <p:spPr>
          <a:xfrm>
            <a:off x="8681446" y="1074934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20" name="TextBox 819">
            <a:extLst>
              <a:ext uri="{FF2B5EF4-FFF2-40B4-BE49-F238E27FC236}">
                <a16:creationId xmlns="" xmlns:a16="http://schemas.microsoft.com/office/drawing/2014/main" id="{97CF0DCF-E0A4-4E11-B1E0-144EDB65763F}"/>
              </a:ext>
            </a:extLst>
          </p:cNvPr>
          <p:cNvSpPr txBox="1"/>
          <p:nvPr/>
        </p:nvSpPr>
        <p:spPr>
          <a:xfrm>
            <a:off x="8991600" y="1077952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-</a:t>
            </a:r>
          </a:p>
        </p:txBody>
      </p:sp>
      <p:sp>
        <p:nvSpPr>
          <p:cNvPr id="821" name="TextBox 820">
            <a:extLst>
              <a:ext uri="{FF2B5EF4-FFF2-40B4-BE49-F238E27FC236}">
                <a16:creationId xmlns="" xmlns:a16="http://schemas.microsoft.com/office/drawing/2014/main" id="{D58B12BF-35A0-4A8F-B609-6C856F2AE0A5}"/>
              </a:ext>
            </a:extLst>
          </p:cNvPr>
          <p:cNvSpPr txBox="1"/>
          <p:nvPr/>
        </p:nvSpPr>
        <p:spPr>
          <a:xfrm>
            <a:off x="9229368" y="608478"/>
            <a:ext cx="93319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Kalbar</a:t>
            </a:r>
            <a:r>
              <a:rPr lang="en-US" sz="800" b="1" dirty="0"/>
              <a:t> - </a:t>
            </a:r>
            <a:r>
              <a:rPr lang="en-US" sz="800" b="1" dirty="0" err="1"/>
              <a:t>Kaltim</a:t>
            </a:r>
            <a:endParaRPr lang="en-US" sz="800" b="1" dirty="0"/>
          </a:p>
        </p:txBody>
      </p:sp>
      <p:pic>
        <p:nvPicPr>
          <p:cNvPr id="822" name="Picture 821">
            <a:extLst>
              <a:ext uri="{FF2B5EF4-FFF2-40B4-BE49-F238E27FC236}">
                <a16:creationId xmlns="" xmlns:a16="http://schemas.microsoft.com/office/drawing/2014/main" id="{397E417B-91E3-47DE-B192-202FC9944F2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1489" y="323697"/>
            <a:ext cx="538113" cy="388219"/>
          </a:xfrm>
          <a:prstGeom prst="rect">
            <a:avLst/>
          </a:prstGeom>
        </p:spPr>
      </p:pic>
      <p:sp>
        <p:nvSpPr>
          <p:cNvPr id="823" name="TextBox 822">
            <a:extLst>
              <a:ext uri="{FF2B5EF4-FFF2-40B4-BE49-F238E27FC236}">
                <a16:creationId xmlns="" xmlns:a16="http://schemas.microsoft.com/office/drawing/2014/main" id="{E24D7A5D-F6EE-4784-8D05-BD3007E18A9E}"/>
              </a:ext>
            </a:extLst>
          </p:cNvPr>
          <p:cNvSpPr txBox="1"/>
          <p:nvPr/>
        </p:nvSpPr>
        <p:spPr>
          <a:xfrm>
            <a:off x="9386356" y="809322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24" name="TextBox 823">
            <a:extLst>
              <a:ext uri="{FF2B5EF4-FFF2-40B4-BE49-F238E27FC236}">
                <a16:creationId xmlns="" xmlns:a16="http://schemas.microsoft.com/office/drawing/2014/main" id="{978D71F3-F7D3-4CA5-9F4C-BAAC69612346}"/>
              </a:ext>
            </a:extLst>
          </p:cNvPr>
          <p:cNvSpPr txBox="1"/>
          <p:nvPr/>
        </p:nvSpPr>
        <p:spPr>
          <a:xfrm>
            <a:off x="9684782" y="804966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</a:t>
            </a:r>
          </a:p>
        </p:txBody>
      </p:sp>
      <p:sp>
        <p:nvSpPr>
          <p:cNvPr id="825" name="TextBox 824">
            <a:extLst>
              <a:ext uri="{FF2B5EF4-FFF2-40B4-BE49-F238E27FC236}">
                <a16:creationId xmlns="" xmlns:a16="http://schemas.microsoft.com/office/drawing/2014/main" id="{254D01D7-BB43-4001-9364-B69E9D410AFF}"/>
              </a:ext>
            </a:extLst>
          </p:cNvPr>
          <p:cNvSpPr txBox="1"/>
          <p:nvPr/>
        </p:nvSpPr>
        <p:spPr>
          <a:xfrm>
            <a:off x="9382002" y="1074933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26" name="TextBox 825">
            <a:extLst>
              <a:ext uri="{FF2B5EF4-FFF2-40B4-BE49-F238E27FC236}">
                <a16:creationId xmlns="" xmlns:a16="http://schemas.microsoft.com/office/drawing/2014/main" id="{92C746A7-7A1D-4295-B9F7-3618B621F091}"/>
              </a:ext>
            </a:extLst>
          </p:cNvPr>
          <p:cNvSpPr txBox="1"/>
          <p:nvPr/>
        </p:nvSpPr>
        <p:spPr>
          <a:xfrm>
            <a:off x="9692156" y="1077951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-</a:t>
            </a:r>
          </a:p>
        </p:txBody>
      </p:sp>
      <p:sp>
        <p:nvSpPr>
          <p:cNvPr id="827" name="TextBox 826">
            <a:extLst>
              <a:ext uri="{FF2B5EF4-FFF2-40B4-BE49-F238E27FC236}">
                <a16:creationId xmlns="" xmlns:a16="http://schemas.microsoft.com/office/drawing/2014/main" id="{8BE283C8-648B-4DC0-9F54-D724D386793F}"/>
              </a:ext>
            </a:extLst>
          </p:cNvPr>
          <p:cNvSpPr txBox="1"/>
          <p:nvPr/>
        </p:nvSpPr>
        <p:spPr>
          <a:xfrm>
            <a:off x="8395749" y="4788930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28" name="TextBox 827">
            <a:extLst>
              <a:ext uri="{FF2B5EF4-FFF2-40B4-BE49-F238E27FC236}">
                <a16:creationId xmlns="" xmlns:a16="http://schemas.microsoft.com/office/drawing/2014/main" id="{B306F582-F4A8-441F-AB3A-3B38621FB5F9}"/>
              </a:ext>
            </a:extLst>
          </p:cNvPr>
          <p:cNvSpPr txBox="1"/>
          <p:nvPr/>
        </p:nvSpPr>
        <p:spPr>
          <a:xfrm>
            <a:off x="8746267" y="4784574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7</a:t>
            </a:r>
          </a:p>
        </p:txBody>
      </p:sp>
      <p:sp>
        <p:nvSpPr>
          <p:cNvPr id="829" name="TextBox 828">
            <a:extLst>
              <a:ext uri="{FF2B5EF4-FFF2-40B4-BE49-F238E27FC236}">
                <a16:creationId xmlns="" xmlns:a16="http://schemas.microsoft.com/office/drawing/2014/main" id="{8EC047F9-70DD-485A-AB4A-A4988DE1C9F5}"/>
              </a:ext>
            </a:extLst>
          </p:cNvPr>
          <p:cNvSpPr txBox="1"/>
          <p:nvPr/>
        </p:nvSpPr>
        <p:spPr>
          <a:xfrm>
            <a:off x="8391395" y="5054541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30" name="TextBox 829">
            <a:extLst>
              <a:ext uri="{FF2B5EF4-FFF2-40B4-BE49-F238E27FC236}">
                <a16:creationId xmlns="" xmlns:a16="http://schemas.microsoft.com/office/drawing/2014/main" id="{8328E99F-DF60-4690-8369-F701E8192482}"/>
              </a:ext>
            </a:extLst>
          </p:cNvPr>
          <p:cNvSpPr txBox="1"/>
          <p:nvPr/>
        </p:nvSpPr>
        <p:spPr>
          <a:xfrm>
            <a:off x="8749287" y="5057559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</a:t>
            </a:r>
          </a:p>
        </p:txBody>
      </p:sp>
      <p:sp>
        <p:nvSpPr>
          <p:cNvPr id="831" name="TextBox 830">
            <a:extLst>
              <a:ext uri="{FF2B5EF4-FFF2-40B4-BE49-F238E27FC236}">
                <a16:creationId xmlns="" xmlns:a16="http://schemas.microsoft.com/office/drawing/2014/main" id="{723EBC33-F6B6-4130-9F8E-C3C3DC208027}"/>
              </a:ext>
            </a:extLst>
          </p:cNvPr>
          <p:cNvSpPr txBox="1"/>
          <p:nvPr/>
        </p:nvSpPr>
        <p:spPr>
          <a:xfrm>
            <a:off x="8194517" y="4610208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Sulsel</a:t>
            </a:r>
            <a:r>
              <a:rPr lang="en-US" sz="800" b="1" dirty="0"/>
              <a:t> – </a:t>
            </a:r>
            <a:r>
              <a:rPr lang="en-US" sz="800" b="1" dirty="0" err="1"/>
              <a:t>Sulbar</a:t>
            </a:r>
            <a:endParaRPr lang="en-US" sz="800" b="1" dirty="0"/>
          </a:p>
        </p:txBody>
      </p:sp>
      <p:pic>
        <p:nvPicPr>
          <p:cNvPr id="832" name="Picture 831">
            <a:extLst>
              <a:ext uri="{FF2B5EF4-FFF2-40B4-BE49-F238E27FC236}">
                <a16:creationId xmlns="" xmlns:a16="http://schemas.microsoft.com/office/drawing/2014/main" id="{B39E16EF-F139-4D3B-8B66-8622409AF05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0383" y="4303305"/>
            <a:ext cx="538113" cy="388219"/>
          </a:xfrm>
          <a:prstGeom prst="rect">
            <a:avLst/>
          </a:prstGeom>
        </p:spPr>
      </p:pic>
      <p:sp>
        <p:nvSpPr>
          <p:cNvPr id="833" name="TextBox 832">
            <a:extLst>
              <a:ext uri="{FF2B5EF4-FFF2-40B4-BE49-F238E27FC236}">
                <a16:creationId xmlns="" xmlns:a16="http://schemas.microsoft.com/office/drawing/2014/main" id="{5842BDC7-32B7-462C-9F3F-09981C6B3371}"/>
              </a:ext>
            </a:extLst>
          </p:cNvPr>
          <p:cNvSpPr txBox="1"/>
          <p:nvPr/>
        </p:nvSpPr>
        <p:spPr>
          <a:xfrm>
            <a:off x="9885341" y="4781556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34" name="TextBox 833">
            <a:extLst>
              <a:ext uri="{FF2B5EF4-FFF2-40B4-BE49-F238E27FC236}">
                <a16:creationId xmlns="" xmlns:a16="http://schemas.microsoft.com/office/drawing/2014/main" id="{04B9E953-51CF-4B07-A24A-9894440C9011}"/>
              </a:ext>
            </a:extLst>
          </p:cNvPr>
          <p:cNvSpPr txBox="1"/>
          <p:nvPr/>
        </p:nvSpPr>
        <p:spPr>
          <a:xfrm>
            <a:off x="10235859" y="4777200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</a:t>
            </a:r>
          </a:p>
        </p:txBody>
      </p:sp>
      <p:sp>
        <p:nvSpPr>
          <p:cNvPr id="835" name="TextBox 834">
            <a:extLst>
              <a:ext uri="{FF2B5EF4-FFF2-40B4-BE49-F238E27FC236}">
                <a16:creationId xmlns="" xmlns:a16="http://schemas.microsoft.com/office/drawing/2014/main" id="{17D75D93-A43C-4FF8-836A-BED21B896DCE}"/>
              </a:ext>
            </a:extLst>
          </p:cNvPr>
          <p:cNvSpPr txBox="1"/>
          <p:nvPr/>
        </p:nvSpPr>
        <p:spPr>
          <a:xfrm>
            <a:off x="9880987" y="5047167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36" name="TextBox 835">
            <a:extLst>
              <a:ext uri="{FF2B5EF4-FFF2-40B4-BE49-F238E27FC236}">
                <a16:creationId xmlns="" xmlns:a16="http://schemas.microsoft.com/office/drawing/2014/main" id="{F95C5C06-D179-4BD4-A682-6870952F841F}"/>
              </a:ext>
            </a:extLst>
          </p:cNvPr>
          <p:cNvSpPr txBox="1"/>
          <p:nvPr/>
        </p:nvSpPr>
        <p:spPr>
          <a:xfrm>
            <a:off x="10238879" y="5050185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</a:t>
            </a:r>
          </a:p>
        </p:txBody>
      </p:sp>
      <p:sp>
        <p:nvSpPr>
          <p:cNvPr id="837" name="TextBox 836">
            <a:extLst>
              <a:ext uri="{FF2B5EF4-FFF2-40B4-BE49-F238E27FC236}">
                <a16:creationId xmlns="" xmlns:a16="http://schemas.microsoft.com/office/drawing/2014/main" id="{78884B67-C7DF-4EAA-B037-C62594E094FB}"/>
              </a:ext>
            </a:extLst>
          </p:cNvPr>
          <p:cNvSpPr txBox="1"/>
          <p:nvPr/>
        </p:nvSpPr>
        <p:spPr>
          <a:xfrm>
            <a:off x="9684109" y="4602834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Sulbar</a:t>
            </a:r>
            <a:r>
              <a:rPr lang="en-US" sz="800" b="1" dirty="0"/>
              <a:t> – </a:t>
            </a:r>
            <a:r>
              <a:rPr lang="en-US" sz="800" b="1" dirty="0" err="1"/>
              <a:t>Sulteng</a:t>
            </a:r>
            <a:endParaRPr lang="en-US" sz="800" b="1" dirty="0"/>
          </a:p>
        </p:txBody>
      </p:sp>
      <p:pic>
        <p:nvPicPr>
          <p:cNvPr id="838" name="Picture 837">
            <a:extLst>
              <a:ext uri="{FF2B5EF4-FFF2-40B4-BE49-F238E27FC236}">
                <a16:creationId xmlns="" xmlns:a16="http://schemas.microsoft.com/office/drawing/2014/main" id="{A79E08E0-82CF-4CA0-B58A-243A077A7C5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095" y="4295931"/>
            <a:ext cx="538113" cy="388219"/>
          </a:xfrm>
          <a:prstGeom prst="rect">
            <a:avLst/>
          </a:prstGeom>
        </p:spPr>
      </p:pic>
      <p:sp>
        <p:nvSpPr>
          <p:cNvPr id="839" name="TextBox 838">
            <a:extLst>
              <a:ext uri="{FF2B5EF4-FFF2-40B4-BE49-F238E27FC236}">
                <a16:creationId xmlns="" xmlns:a16="http://schemas.microsoft.com/office/drawing/2014/main" id="{3EA74E65-39B0-4D7C-A6A2-F3A9B51B2EB2}"/>
              </a:ext>
            </a:extLst>
          </p:cNvPr>
          <p:cNvSpPr txBox="1"/>
          <p:nvPr/>
        </p:nvSpPr>
        <p:spPr>
          <a:xfrm>
            <a:off x="10652252" y="4774181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40" name="TextBox 839">
            <a:extLst>
              <a:ext uri="{FF2B5EF4-FFF2-40B4-BE49-F238E27FC236}">
                <a16:creationId xmlns="" xmlns:a16="http://schemas.microsoft.com/office/drawing/2014/main" id="{29E94ADF-1070-402C-848E-D6F9E03F3C21}"/>
              </a:ext>
            </a:extLst>
          </p:cNvPr>
          <p:cNvSpPr txBox="1"/>
          <p:nvPr/>
        </p:nvSpPr>
        <p:spPr>
          <a:xfrm>
            <a:off x="11002770" y="4769825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5</a:t>
            </a:r>
          </a:p>
        </p:txBody>
      </p:sp>
      <p:sp>
        <p:nvSpPr>
          <p:cNvPr id="841" name="TextBox 840">
            <a:extLst>
              <a:ext uri="{FF2B5EF4-FFF2-40B4-BE49-F238E27FC236}">
                <a16:creationId xmlns="" xmlns:a16="http://schemas.microsoft.com/office/drawing/2014/main" id="{27EEA790-2E86-4807-BCB9-008751C7258C}"/>
              </a:ext>
            </a:extLst>
          </p:cNvPr>
          <p:cNvSpPr txBox="1"/>
          <p:nvPr/>
        </p:nvSpPr>
        <p:spPr>
          <a:xfrm>
            <a:off x="10647898" y="5039792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42" name="TextBox 841">
            <a:extLst>
              <a:ext uri="{FF2B5EF4-FFF2-40B4-BE49-F238E27FC236}">
                <a16:creationId xmlns="" xmlns:a16="http://schemas.microsoft.com/office/drawing/2014/main" id="{755EF555-8C07-4183-B8DD-F9EFED4A3809}"/>
              </a:ext>
            </a:extLst>
          </p:cNvPr>
          <p:cNvSpPr txBox="1"/>
          <p:nvPr/>
        </p:nvSpPr>
        <p:spPr>
          <a:xfrm>
            <a:off x="11005790" y="5042810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-</a:t>
            </a:r>
          </a:p>
        </p:txBody>
      </p:sp>
      <p:sp>
        <p:nvSpPr>
          <p:cNvPr id="843" name="TextBox 842">
            <a:extLst>
              <a:ext uri="{FF2B5EF4-FFF2-40B4-BE49-F238E27FC236}">
                <a16:creationId xmlns="" xmlns:a16="http://schemas.microsoft.com/office/drawing/2014/main" id="{C97F5259-5230-4CD0-BE88-547A52F6C585}"/>
              </a:ext>
            </a:extLst>
          </p:cNvPr>
          <p:cNvSpPr txBox="1"/>
          <p:nvPr/>
        </p:nvSpPr>
        <p:spPr>
          <a:xfrm>
            <a:off x="10451020" y="4595459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Sulsel</a:t>
            </a:r>
            <a:r>
              <a:rPr lang="en-US" sz="800" b="1" dirty="0"/>
              <a:t> – </a:t>
            </a:r>
            <a:r>
              <a:rPr lang="en-US" sz="800" b="1" dirty="0" err="1"/>
              <a:t>Sulteng</a:t>
            </a:r>
            <a:endParaRPr lang="en-US" sz="800" b="1" dirty="0"/>
          </a:p>
        </p:txBody>
      </p:sp>
      <p:pic>
        <p:nvPicPr>
          <p:cNvPr id="844" name="Picture 843">
            <a:extLst>
              <a:ext uri="{FF2B5EF4-FFF2-40B4-BE49-F238E27FC236}">
                <a16:creationId xmlns="" xmlns:a16="http://schemas.microsoft.com/office/drawing/2014/main" id="{4BB4660E-99F5-4F2C-B64C-51BC28D7A21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9006" y="4288556"/>
            <a:ext cx="538113" cy="388219"/>
          </a:xfrm>
          <a:prstGeom prst="rect">
            <a:avLst/>
          </a:prstGeom>
        </p:spPr>
      </p:pic>
      <p:sp>
        <p:nvSpPr>
          <p:cNvPr id="855" name="TextBox 854">
            <a:extLst>
              <a:ext uri="{FF2B5EF4-FFF2-40B4-BE49-F238E27FC236}">
                <a16:creationId xmlns="" xmlns:a16="http://schemas.microsoft.com/office/drawing/2014/main" id="{E8FCA40A-8C18-44E9-8C63-32E6D5D63FAE}"/>
              </a:ext>
            </a:extLst>
          </p:cNvPr>
          <p:cNvSpPr txBox="1"/>
          <p:nvPr/>
        </p:nvSpPr>
        <p:spPr>
          <a:xfrm>
            <a:off x="11416711" y="4764348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56" name="TextBox 855">
            <a:extLst>
              <a:ext uri="{FF2B5EF4-FFF2-40B4-BE49-F238E27FC236}">
                <a16:creationId xmlns="" xmlns:a16="http://schemas.microsoft.com/office/drawing/2014/main" id="{D4C8BDB9-2B4B-408C-9A1A-41F38548961C}"/>
              </a:ext>
            </a:extLst>
          </p:cNvPr>
          <p:cNvSpPr txBox="1"/>
          <p:nvPr/>
        </p:nvSpPr>
        <p:spPr>
          <a:xfrm>
            <a:off x="11767229" y="4759992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</a:t>
            </a:r>
          </a:p>
        </p:txBody>
      </p:sp>
      <p:sp>
        <p:nvSpPr>
          <p:cNvPr id="857" name="TextBox 856">
            <a:extLst>
              <a:ext uri="{FF2B5EF4-FFF2-40B4-BE49-F238E27FC236}">
                <a16:creationId xmlns="" xmlns:a16="http://schemas.microsoft.com/office/drawing/2014/main" id="{C0152FBC-BB2E-42F8-800F-867F7F77CF43}"/>
              </a:ext>
            </a:extLst>
          </p:cNvPr>
          <p:cNvSpPr txBox="1"/>
          <p:nvPr/>
        </p:nvSpPr>
        <p:spPr>
          <a:xfrm>
            <a:off x="11412357" y="5029959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58" name="TextBox 857">
            <a:extLst>
              <a:ext uri="{FF2B5EF4-FFF2-40B4-BE49-F238E27FC236}">
                <a16:creationId xmlns="" xmlns:a16="http://schemas.microsoft.com/office/drawing/2014/main" id="{800A584B-28E3-4826-B258-7B28B399D906}"/>
              </a:ext>
            </a:extLst>
          </p:cNvPr>
          <p:cNvSpPr txBox="1"/>
          <p:nvPr/>
        </p:nvSpPr>
        <p:spPr>
          <a:xfrm>
            <a:off x="11770249" y="5032977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</a:t>
            </a:r>
          </a:p>
        </p:txBody>
      </p:sp>
      <p:sp>
        <p:nvSpPr>
          <p:cNvPr id="859" name="TextBox 858">
            <a:extLst>
              <a:ext uri="{FF2B5EF4-FFF2-40B4-BE49-F238E27FC236}">
                <a16:creationId xmlns="" xmlns:a16="http://schemas.microsoft.com/office/drawing/2014/main" id="{7DAA3CE7-9AF0-474F-8017-C658EFCD95AE}"/>
              </a:ext>
            </a:extLst>
          </p:cNvPr>
          <p:cNvSpPr txBox="1"/>
          <p:nvPr/>
        </p:nvSpPr>
        <p:spPr>
          <a:xfrm>
            <a:off x="11215479" y="4585626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Sultra</a:t>
            </a:r>
            <a:r>
              <a:rPr lang="en-US" sz="800" b="1" dirty="0"/>
              <a:t> – </a:t>
            </a:r>
            <a:r>
              <a:rPr lang="en-US" sz="800" b="1" dirty="0" err="1"/>
              <a:t>Sulteng</a:t>
            </a:r>
            <a:endParaRPr lang="en-US" sz="800" b="1" dirty="0"/>
          </a:p>
        </p:txBody>
      </p:sp>
      <p:pic>
        <p:nvPicPr>
          <p:cNvPr id="860" name="Picture 859">
            <a:extLst>
              <a:ext uri="{FF2B5EF4-FFF2-40B4-BE49-F238E27FC236}">
                <a16:creationId xmlns="" xmlns:a16="http://schemas.microsoft.com/office/drawing/2014/main" id="{F445C690-9BA4-4E5A-8737-2253DB71CDC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3465" y="4278723"/>
            <a:ext cx="538113" cy="388219"/>
          </a:xfrm>
          <a:prstGeom prst="rect">
            <a:avLst/>
          </a:prstGeom>
        </p:spPr>
      </p:pic>
      <p:sp>
        <p:nvSpPr>
          <p:cNvPr id="861" name="TextBox 860">
            <a:extLst>
              <a:ext uri="{FF2B5EF4-FFF2-40B4-BE49-F238E27FC236}">
                <a16:creationId xmlns="" xmlns:a16="http://schemas.microsoft.com/office/drawing/2014/main" id="{27937625-7B9E-4721-A56B-062C7B0BAA6A}"/>
              </a:ext>
            </a:extLst>
          </p:cNvPr>
          <p:cNvSpPr txBox="1"/>
          <p:nvPr/>
        </p:nvSpPr>
        <p:spPr>
          <a:xfrm>
            <a:off x="9890589" y="620768"/>
            <a:ext cx="1023222" cy="192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" b="1" dirty="0"/>
              <a:t>Gorontalo - </a:t>
            </a:r>
            <a:r>
              <a:rPr lang="en-US" sz="650" b="1" dirty="0" err="1"/>
              <a:t>Sulteng</a:t>
            </a:r>
            <a:endParaRPr lang="en-US" sz="650" b="1" dirty="0"/>
          </a:p>
        </p:txBody>
      </p:sp>
      <p:pic>
        <p:nvPicPr>
          <p:cNvPr id="862" name="Picture 861">
            <a:extLst>
              <a:ext uri="{FF2B5EF4-FFF2-40B4-BE49-F238E27FC236}">
                <a16:creationId xmlns="" xmlns:a16="http://schemas.microsoft.com/office/drawing/2014/main" id="{985768F6-6554-4274-A969-BBA5244B2FA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9580" y="328613"/>
            <a:ext cx="538113" cy="388219"/>
          </a:xfrm>
          <a:prstGeom prst="rect">
            <a:avLst/>
          </a:prstGeom>
        </p:spPr>
      </p:pic>
      <p:sp>
        <p:nvSpPr>
          <p:cNvPr id="863" name="TextBox 862">
            <a:extLst>
              <a:ext uri="{FF2B5EF4-FFF2-40B4-BE49-F238E27FC236}">
                <a16:creationId xmlns="" xmlns:a16="http://schemas.microsoft.com/office/drawing/2014/main" id="{1B012E02-9FAA-4EE0-83FF-BA8E7F317EB1}"/>
              </a:ext>
            </a:extLst>
          </p:cNvPr>
          <p:cNvSpPr txBox="1"/>
          <p:nvPr/>
        </p:nvSpPr>
        <p:spPr>
          <a:xfrm>
            <a:off x="10084447" y="814238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64" name="TextBox 863">
            <a:extLst>
              <a:ext uri="{FF2B5EF4-FFF2-40B4-BE49-F238E27FC236}">
                <a16:creationId xmlns="" xmlns:a16="http://schemas.microsoft.com/office/drawing/2014/main" id="{4E4A59C8-0DC2-471B-AB9E-71E2984B0F67}"/>
              </a:ext>
            </a:extLst>
          </p:cNvPr>
          <p:cNvSpPr txBox="1"/>
          <p:nvPr/>
        </p:nvSpPr>
        <p:spPr>
          <a:xfrm>
            <a:off x="10382873" y="809882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</a:t>
            </a:r>
          </a:p>
        </p:txBody>
      </p:sp>
      <p:sp>
        <p:nvSpPr>
          <p:cNvPr id="865" name="TextBox 864">
            <a:extLst>
              <a:ext uri="{FF2B5EF4-FFF2-40B4-BE49-F238E27FC236}">
                <a16:creationId xmlns="" xmlns:a16="http://schemas.microsoft.com/office/drawing/2014/main" id="{A5A70B41-3AB4-4B50-8DF0-4FC059DB5AFF}"/>
              </a:ext>
            </a:extLst>
          </p:cNvPr>
          <p:cNvSpPr txBox="1"/>
          <p:nvPr/>
        </p:nvSpPr>
        <p:spPr>
          <a:xfrm>
            <a:off x="10080093" y="1079849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66" name="TextBox 865">
            <a:extLst>
              <a:ext uri="{FF2B5EF4-FFF2-40B4-BE49-F238E27FC236}">
                <a16:creationId xmlns="" xmlns:a16="http://schemas.microsoft.com/office/drawing/2014/main" id="{253FD202-A107-42B6-873A-0535778906D0}"/>
              </a:ext>
            </a:extLst>
          </p:cNvPr>
          <p:cNvSpPr txBox="1"/>
          <p:nvPr/>
        </p:nvSpPr>
        <p:spPr>
          <a:xfrm>
            <a:off x="10390247" y="1082867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1</a:t>
            </a:r>
          </a:p>
        </p:txBody>
      </p:sp>
      <p:sp>
        <p:nvSpPr>
          <p:cNvPr id="867" name="TextBox 866">
            <a:extLst>
              <a:ext uri="{FF2B5EF4-FFF2-40B4-BE49-F238E27FC236}">
                <a16:creationId xmlns="" xmlns:a16="http://schemas.microsoft.com/office/drawing/2014/main" id="{1AB72FBA-4536-4F7A-BEC3-5E30A9FF0A33}"/>
              </a:ext>
            </a:extLst>
          </p:cNvPr>
          <p:cNvSpPr txBox="1"/>
          <p:nvPr/>
        </p:nvSpPr>
        <p:spPr>
          <a:xfrm>
            <a:off x="10588680" y="633058"/>
            <a:ext cx="1023222" cy="192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" b="1" dirty="0"/>
              <a:t>Gorontalo - </a:t>
            </a:r>
            <a:r>
              <a:rPr lang="en-US" sz="650" b="1" dirty="0" err="1"/>
              <a:t>Sulut</a:t>
            </a:r>
            <a:endParaRPr lang="en-US" sz="650" b="1" dirty="0"/>
          </a:p>
        </p:txBody>
      </p:sp>
      <p:pic>
        <p:nvPicPr>
          <p:cNvPr id="868" name="Picture 867">
            <a:extLst>
              <a:ext uri="{FF2B5EF4-FFF2-40B4-BE49-F238E27FC236}">
                <a16:creationId xmlns="" xmlns:a16="http://schemas.microsoft.com/office/drawing/2014/main" id="{405F2F97-3974-46CF-BF68-6D60CC28D88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7671" y="340903"/>
            <a:ext cx="538113" cy="388219"/>
          </a:xfrm>
          <a:prstGeom prst="rect">
            <a:avLst/>
          </a:prstGeom>
        </p:spPr>
      </p:pic>
      <p:sp>
        <p:nvSpPr>
          <p:cNvPr id="869" name="TextBox 868">
            <a:extLst>
              <a:ext uri="{FF2B5EF4-FFF2-40B4-BE49-F238E27FC236}">
                <a16:creationId xmlns="" xmlns:a16="http://schemas.microsoft.com/office/drawing/2014/main" id="{0584476E-2ECE-4A02-B2C2-6463D3B6AAE0}"/>
              </a:ext>
            </a:extLst>
          </p:cNvPr>
          <p:cNvSpPr txBox="1"/>
          <p:nvPr/>
        </p:nvSpPr>
        <p:spPr>
          <a:xfrm>
            <a:off x="10782538" y="826528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70" name="TextBox 869">
            <a:extLst>
              <a:ext uri="{FF2B5EF4-FFF2-40B4-BE49-F238E27FC236}">
                <a16:creationId xmlns="" xmlns:a16="http://schemas.microsoft.com/office/drawing/2014/main" id="{10296DFC-2B44-4B84-9605-90C01F9AFB5F}"/>
              </a:ext>
            </a:extLst>
          </p:cNvPr>
          <p:cNvSpPr txBox="1"/>
          <p:nvPr/>
        </p:nvSpPr>
        <p:spPr>
          <a:xfrm>
            <a:off x="11080964" y="822172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</a:t>
            </a:r>
          </a:p>
        </p:txBody>
      </p:sp>
      <p:sp>
        <p:nvSpPr>
          <p:cNvPr id="871" name="TextBox 870">
            <a:extLst>
              <a:ext uri="{FF2B5EF4-FFF2-40B4-BE49-F238E27FC236}">
                <a16:creationId xmlns="" xmlns:a16="http://schemas.microsoft.com/office/drawing/2014/main" id="{73ECA350-4583-4606-97F2-3D2C99C9ACCA}"/>
              </a:ext>
            </a:extLst>
          </p:cNvPr>
          <p:cNvSpPr txBox="1"/>
          <p:nvPr/>
        </p:nvSpPr>
        <p:spPr>
          <a:xfrm>
            <a:off x="10778184" y="1092139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72" name="TextBox 871">
            <a:extLst>
              <a:ext uri="{FF2B5EF4-FFF2-40B4-BE49-F238E27FC236}">
                <a16:creationId xmlns="" xmlns:a16="http://schemas.microsoft.com/office/drawing/2014/main" id="{B544793F-22D4-4CEC-A583-9D1565727A87}"/>
              </a:ext>
            </a:extLst>
          </p:cNvPr>
          <p:cNvSpPr txBox="1"/>
          <p:nvPr/>
        </p:nvSpPr>
        <p:spPr>
          <a:xfrm>
            <a:off x="11088338" y="1095157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</a:t>
            </a:r>
          </a:p>
        </p:txBody>
      </p:sp>
      <p:sp>
        <p:nvSpPr>
          <p:cNvPr id="877" name="TextBox 876">
            <a:extLst>
              <a:ext uri="{FF2B5EF4-FFF2-40B4-BE49-F238E27FC236}">
                <a16:creationId xmlns="" xmlns:a16="http://schemas.microsoft.com/office/drawing/2014/main" id="{535BB91F-42B2-4C76-9080-228C8CE2ED75}"/>
              </a:ext>
            </a:extLst>
          </p:cNvPr>
          <p:cNvSpPr txBox="1"/>
          <p:nvPr/>
        </p:nvSpPr>
        <p:spPr>
          <a:xfrm>
            <a:off x="11254812" y="561774"/>
            <a:ext cx="10969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00" b="1" dirty="0"/>
              <a:t>Papua – </a:t>
            </a:r>
          </a:p>
          <a:p>
            <a:pPr algn="ctr"/>
            <a:r>
              <a:rPr lang="en-US" sz="700" b="1" dirty="0"/>
              <a:t>Papua Barat</a:t>
            </a:r>
          </a:p>
        </p:txBody>
      </p:sp>
      <p:pic>
        <p:nvPicPr>
          <p:cNvPr id="878" name="Picture 877">
            <a:extLst>
              <a:ext uri="{FF2B5EF4-FFF2-40B4-BE49-F238E27FC236}">
                <a16:creationId xmlns="" xmlns:a16="http://schemas.microsoft.com/office/drawing/2014/main" id="{B189FCF7-BAC6-49F4-8853-2B43F3D082B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2296" y="350735"/>
            <a:ext cx="388646" cy="268697"/>
          </a:xfrm>
          <a:prstGeom prst="rect">
            <a:avLst/>
          </a:prstGeom>
        </p:spPr>
      </p:pic>
      <p:sp>
        <p:nvSpPr>
          <p:cNvPr id="879" name="TextBox 878">
            <a:extLst>
              <a:ext uri="{FF2B5EF4-FFF2-40B4-BE49-F238E27FC236}">
                <a16:creationId xmlns="" xmlns:a16="http://schemas.microsoft.com/office/drawing/2014/main" id="{3D8D1CC4-597E-42BF-86CA-1259B511AE35}"/>
              </a:ext>
            </a:extLst>
          </p:cNvPr>
          <p:cNvSpPr txBox="1"/>
          <p:nvPr/>
        </p:nvSpPr>
        <p:spPr>
          <a:xfrm>
            <a:off x="11478169" y="836360"/>
            <a:ext cx="26892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80" name="TextBox 879">
            <a:extLst>
              <a:ext uri="{FF2B5EF4-FFF2-40B4-BE49-F238E27FC236}">
                <a16:creationId xmlns="" xmlns:a16="http://schemas.microsoft.com/office/drawing/2014/main" id="{10995FC8-C6CE-4A91-B47E-1535DA0AD0F7}"/>
              </a:ext>
            </a:extLst>
          </p:cNvPr>
          <p:cNvSpPr txBox="1"/>
          <p:nvPr/>
        </p:nvSpPr>
        <p:spPr>
          <a:xfrm>
            <a:off x="11776595" y="832004"/>
            <a:ext cx="331839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4</a:t>
            </a:r>
          </a:p>
        </p:txBody>
      </p:sp>
      <p:sp>
        <p:nvSpPr>
          <p:cNvPr id="881" name="TextBox 880">
            <a:extLst>
              <a:ext uri="{FF2B5EF4-FFF2-40B4-BE49-F238E27FC236}">
                <a16:creationId xmlns="" xmlns:a16="http://schemas.microsoft.com/office/drawing/2014/main" id="{621CD871-4B56-4A1C-92A8-162DC6158DF1}"/>
              </a:ext>
            </a:extLst>
          </p:cNvPr>
          <p:cNvSpPr txBox="1"/>
          <p:nvPr/>
        </p:nvSpPr>
        <p:spPr>
          <a:xfrm>
            <a:off x="11473815" y="1101971"/>
            <a:ext cx="273283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82" name="TextBox 881">
            <a:extLst>
              <a:ext uri="{FF2B5EF4-FFF2-40B4-BE49-F238E27FC236}">
                <a16:creationId xmlns="" xmlns:a16="http://schemas.microsoft.com/office/drawing/2014/main" id="{29D9D644-2110-464B-B5C1-6340D4EFDF4D}"/>
              </a:ext>
            </a:extLst>
          </p:cNvPr>
          <p:cNvSpPr txBox="1"/>
          <p:nvPr/>
        </p:nvSpPr>
        <p:spPr>
          <a:xfrm>
            <a:off x="11783969" y="1104989"/>
            <a:ext cx="317091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3</a:t>
            </a:r>
          </a:p>
        </p:txBody>
      </p:sp>
      <p:sp>
        <p:nvSpPr>
          <p:cNvPr id="883" name="TextBox 882">
            <a:extLst>
              <a:ext uri="{FF2B5EF4-FFF2-40B4-BE49-F238E27FC236}">
                <a16:creationId xmlns="" xmlns:a16="http://schemas.microsoft.com/office/drawing/2014/main" id="{F513F125-AC7F-49D7-9C2F-FF2FE22132A1}"/>
              </a:ext>
            </a:extLst>
          </p:cNvPr>
          <p:cNvSpPr txBox="1"/>
          <p:nvPr/>
        </p:nvSpPr>
        <p:spPr>
          <a:xfrm>
            <a:off x="9138086" y="4779098"/>
            <a:ext cx="314720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T</a:t>
            </a:r>
          </a:p>
        </p:txBody>
      </p:sp>
      <p:sp>
        <p:nvSpPr>
          <p:cNvPr id="884" name="TextBox 883">
            <a:extLst>
              <a:ext uri="{FF2B5EF4-FFF2-40B4-BE49-F238E27FC236}">
                <a16:creationId xmlns="" xmlns:a16="http://schemas.microsoft.com/office/drawing/2014/main" id="{8C355E9B-2835-4F9F-8868-56254A074301}"/>
              </a:ext>
            </a:extLst>
          </p:cNvPr>
          <p:cNvSpPr txBox="1"/>
          <p:nvPr/>
        </p:nvSpPr>
        <p:spPr>
          <a:xfrm>
            <a:off x="9488604" y="4774742"/>
            <a:ext cx="331367" cy="246221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</a:t>
            </a:r>
          </a:p>
        </p:txBody>
      </p:sp>
      <p:sp>
        <p:nvSpPr>
          <p:cNvPr id="885" name="TextBox 884">
            <a:extLst>
              <a:ext uri="{FF2B5EF4-FFF2-40B4-BE49-F238E27FC236}">
                <a16:creationId xmlns="" xmlns:a16="http://schemas.microsoft.com/office/drawing/2014/main" id="{17881951-7743-48AA-8BFF-4C9ACD54800C}"/>
              </a:ext>
            </a:extLst>
          </p:cNvPr>
          <p:cNvSpPr txBox="1"/>
          <p:nvPr/>
        </p:nvSpPr>
        <p:spPr>
          <a:xfrm>
            <a:off x="9133732" y="5044709"/>
            <a:ext cx="314720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R</a:t>
            </a:r>
          </a:p>
        </p:txBody>
      </p:sp>
      <p:sp>
        <p:nvSpPr>
          <p:cNvPr id="886" name="TextBox 885">
            <a:extLst>
              <a:ext uri="{FF2B5EF4-FFF2-40B4-BE49-F238E27FC236}">
                <a16:creationId xmlns="" xmlns:a16="http://schemas.microsoft.com/office/drawing/2014/main" id="{CCE8A56B-3EBD-43E5-AD1B-C60D22356E31}"/>
              </a:ext>
            </a:extLst>
          </p:cNvPr>
          <p:cNvSpPr txBox="1"/>
          <p:nvPr/>
        </p:nvSpPr>
        <p:spPr>
          <a:xfrm>
            <a:off x="9491624" y="5047727"/>
            <a:ext cx="328347" cy="246221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/>
              <a:t>2</a:t>
            </a:r>
          </a:p>
        </p:txBody>
      </p:sp>
      <p:sp>
        <p:nvSpPr>
          <p:cNvPr id="887" name="TextBox 886">
            <a:extLst>
              <a:ext uri="{FF2B5EF4-FFF2-40B4-BE49-F238E27FC236}">
                <a16:creationId xmlns="" xmlns:a16="http://schemas.microsoft.com/office/drawing/2014/main" id="{72EAB429-ABCC-4D81-8DA5-4F3A995DD560}"/>
              </a:ext>
            </a:extLst>
          </p:cNvPr>
          <p:cNvSpPr txBox="1"/>
          <p:nvPr/>
        </p:nvSpPr>
        <p:spPr>
          <a:xfrm>
            <a:off x="8936854" y="4600376"/>
            <a:ext cx="10945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 err="1"/>
              <a:t>Sulsel</a:t>
            </a:r>
            <a:r>
              <a:rPr lang="en-US" sz="800" b="1" dirty="0"/>
              <a:t> – </a:t>
            </a:r>
            <a:r>
              <a:rPr lang="en-US" sz="800" b="1" dirty="0" err="1"/>
              <a:t>Sultra</a:t>
            </a:r>
            <a:endParaRPr lang="en-US" sz="800" b="1" dirty="0"/>
          </a:p>
        </p:txBody>
      </p:sp>
      <p:pic>
        <p:nvPicPr>
          <p:cNvPr id="888" name="Picture 887">
            <a:extLst>
              <a:ext uri="{FF2B5EF4-FFF2-40B4-BE49-F238E27FC236}">
                <a16:creationId xmlns="" xmlns:a16="http://schemas.microsoft.com/office/drawing/2014/main" id="{13DD8FD1-2196-4365-93D3-73977A918AC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2720" y="4293473"/>
            <a:ext cx="538113" cy="388219"/>
          </a:xfrm>
          <a:prstGeom prst="rect">
            <a:avLst/>
          </a:prstGeom>
        </p:spPr>
      </p:pic>
      <p:sp>
        <p:nvSpPr>
          <p:cNvPr id="889" name="TextBox 888">
            <a:extLst>
              <a:ext uri="{FF2B5EF4-FFF2-40B4-BE49-F238E27FC236}">
                <a16:creationId xmlns="" xmlns:a16="http://schemas.microsoft.com/office/drawing/2014/main" id="{58856132-CEE7-42AB-AF45-3482AFB0A420}"/>
              </a:ext>
            </a:extLst>
          </p:cNvPr>
          <p:cNvSpPr txBox="1"/>
          <p:nvPr/>
        </p:nvSpPr>
        <p:spPr>
          <a:xfrm>
            <a:off x="10823780" y="1757209"/>
            <a:ext cx="1238250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latin typeface="Century Gothic" panose="020B0502020202020204" pitchFamily="34" charset="0"/>
              </a:rPr>
              <a:t>Keterangan</a:t>
            </a:r>
            <a:r>
              <a:rPr lang="en-US" sz="1200" b="1" dirty="0">
                <a:latin typeface="Century Gothic" panose="020B0502020202020204" pitchFamily="34" charset="0"/>
              </a:rPr>
              <a:t>:</a:t>
            </a:r>
          </a:p>
          <a:p>
            <a:r>
              <a:rPr lang="en-US" sz="1200" b="1" dirty="0">
                <a:latin typeface="Century Gothic" panose="020B0502020202020204" pitchFamily="34" charset="0"/>
              </a:rPr>
              <a:t>T = Target</a:t>
            </a:r>
          </a:p>
          <a:p>
            <a:r>
              <a:rPr lang="en-US" sz="1200" b="1" dirty="0">
                <a:latin typeface="Century Gothic" panose="020B0502020202020204" pitchFamily="34" charset="0"/>
              </a:rPr>
              <a:t>R = </a:t>
            </a:r>
            <a:r>
              <a:rPr lang="en-US" sz="1200" b="1" dirty="0" err="1">
                <a:latin typeface="Century Gothic" panose="020B0502020202020204" pitchFamily="34" charset="0"/>
              </a:rPr>
              <a:t>Realisasi</a:t>
            </a:r>
            <a:endParaRPr lang="en-US" sz="1200" b="1" dirty="0">
              <a:latin typeface="Century Gothic" panose="020B0502020202020204" pitchFamily="34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="" xmlns:a16="http://schemas.microsoft.com/office/drawing/2014/main" id="{FDA73B83-C3FF-48B0-A5CF-17772B913475}"/>
              </a:ext>
            </a:extLst>
          </p:cNvPr>
          <p:cNvCxnSpPr>
            <a:cxnSpLocks/>
          </p:cNvCxnSpPr>
          <p:nvPr/>
        </p:nvCxnSpPr>
        <p:spPr>
          <a:xfrm flipV="1">
            <a:off x="845412" y="382449"/>
            <a:ext cx="0" cy="973507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0" name="Straight Connector 259">
            <a:extLst>
              <a:ext uri="{FF2B5EF4-FFF2-40B4-BE49-F238E27FC236}">
                <a16:creationId xmlns="" xmlns:a16="http://schemas.microsoft.com/office/drawing/2014/main" id="{D1F08752-2599-4017-85ED-B913279E8823}"/>
              </a:ext>
            </a:extLst>
          </p:cNvPr>
          <p:cNvCxnSpPr>
            <a:cxnSpLocks/>
          </p:cNvCxnSpPr>
          <p:nvPr/>
        </p:nvCxnSpPr>
        <p:spPr>
          <a:xfrm flipV="1">
            <a:off x="1554100" y="371440"/>
            <a:ext cx="0" cy="9914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2" name="Straight Connector 261">
            <a:extLst>
              <a:ext uri="{FF2B5EF4-FFF2-40B4-BE49-F238E27FC236}">
                <a16:creationId xmlns="" xmlns:a16="http://schemas.microsoft.com/office/drawing/2014/main" id="{9D0B5E25-33B5-4D0F-8FE6-1591A027C91F}"/>
              </a:ext>
            </a:extLst>
          </p:cNvPr>
          <p:cNvCxnSpPr>
            <a:cxnSpLocks/>
          </p:cNvCxnSpPr>
          <p:nvPr/>
        </p:nvCxnSpPr>
        <p:spPr>
          <a:xfrm flipV="1">
            <a:off x="2269742" y="367384"/>
            <a:ext cx="0" cy="9914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3" name="Straight Connector 262">
            <a:extLst>
              <a:ext uri="{FF2B5EF4-FFF2-40B4-BE49-F238E27FC236}">
                <a16:creationId xmlns="" xmlns:a16="http://schemas.microsoft.com/office/drawing/2014/main" id="{90823C4D-E491-400B-8550-02C00CD8A329}"/>
              </a:ext>
            </a:extLst>
          </p:cNvPr>
          <p:cNvCxnSpPr>
            <a:cxnSpLocks/>
          </p:cNvCxnSpPr>
          <p:nvPr/>
        </p:nvCxnSpPr>
        <p:spPr>
          <a:xfrm flipV="1">
            <a:off x="2964523" y="359851"/>
            <a:ext cx="0" cy="9914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4" name="Straight Connector 263">
            <a:extLst>
              <a:ext uri="{FF2B5EF4-FFF2-40B4-BE49-F238E27FC236}">
                <a16:creationId xmlns="" xmlns:a16="http://schemas.microsoft.com/office/drawing/2014/main" id="{EB6AC6F4-1C1B-4BF1-978D-2568908929F5}"/>
              </a:ext>
            </a:extLst>
          </p:cNvPr>
          <p:cNvCxnSpPr>
            <a:cxnSpLocks/>
          </p:cNvCxnSpPr>
          <p:nvPr/>
        </p:nvCxnSpPr>
        <p:spPr>
          <a:xfrm flipV="1">
            <a:off x="3669735" y="362749"/>
            <a:ext cx="0" cy="9914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5" name="Straight Connector 264">
            <a:extLst>
              <a:ext uri="{FF2B5EF4-FFF2-40B4-BE49-F238E27FC236}">
                <a16:creationId xmlns="" xmlns:a16="http://schemas.microsoft.com/office/drawing/2014/main" id="{CE753FDE-182F-46BB-A676-16AD269089A5}"/>
              </a:ext>
            </a:extLst>
          </p:cNvPr>
          <p:cNvCxnSpPr>
            <a:cxnSpLocks/>
          </p:cNvCxnSpPr>
          <p:nvPr/>
        </p:nvCxnSpPr>
        <p:spPr>
          <a:xfrm flipV="1">
            <a:off x="4378424" y="369123"/>
            <a:ext cx="0" cy="9914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6" name="Straight Connector 265">
            <a:extLst>
              <a:ext uri="{FF2B5EF4-FFF2-40B4-BE49-F238E27FC236}">
                <a16:creationId xmlns="" xmlns:a16="http://schemas.microsoft.com/office/drawing/2014/main" id="{004F8908-63F5-4D43-ADDF-0A40AF326B84}"/>
              </a:ext>
            </a:extLst>
          </p:cNvPr>
          <p:cNvCxnSpPr>
            <a:cxnSpLocks/>
          </p:cNvCxnSpPr>
          <p:nvPr/>
        </p:nvCxnSpPr>
        <p:spPr>
          <a:xfrm flipV="1">
            <a:off x="5125358" y="368544"/>
            <a:ext cx="0" cy="9914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7" name="Straight Connector 266">
            <a:extLst>
              <a:ext uri="{FF2B5EF4-FFF2-40B4-BE49-F238E27FC236}">
                <a16:creationId xmlns="" xmlns:a16="http://schemas.microsoft.com/office/drawing/2014/main" id="{5834F578-FBE8-4C4E-991B-7A15A0C4DF38}"/>
              </a:ext>
            </a:extLst>
          </p:cNvPr>
          <p:cNvCxnSpPr>
            <a:cxnSpLocks/>
          </p:cNvCxnSpPr>
          <p:nvPr/>
        </p:nvCxnSpPr>
        <p:spPr>
          <a:xfrm flipV="1">
            <a:off x="5844477" y="367965"/>
            <a:ext cx="0" cy="9914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Straight Connector 267">
            <a:extLst>
              <a:ext uri="{FF2B5EF4-FFF2-40B4-BE49-F238E27FC236}">
                <a16:creationId xmlns="" xmlns:a16="http://schemas.microsoft.com/office/drawing/2014/main" id="{4CED4F5C-C868-46AA-88A9-09EC0C3A2F1F}"/>
              </a:ext>
            </a:extLst>
          </p:cNvPr>
          <p:cNvCxnSpPr>
            <a:cxnSpLocks/>
          </p:cNvCxnSpPr>
          <p:nvPr/>
        </p:nvCxnSpPr>
        <p:spPr>
          <a:xfrm flipV="1">
            <a:off x="6539259" y="363908"/>
            <a:ext cx="0" cy="99146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9" name="Straight Connector 268">
            <a:extLst>
              <a:ext uri="{FF2B5EF4-FFF2-40B4-BE49-F238E27FC236}">
                <a16:creationId xmlns="" xmlns:a16="http://schemas.microsoft.com/office/drawing/2014/main" id="{5856640C-8B9A-421C-A2DE-174B205140F8}"/>
              </a:ext>
            </a:extLst>
          </p:cNvPr>
          <p:cNvCxnSpPr>
            <a:cxnSpLocks/>
          </p:cNvCxnSpPr>
          <p:nvPr/>
        </p:nvCxnSpPr>
        <p:spPr>
          <a:xfrm flipV="1">
            <a:off x="7237517" y="366805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1" name="Straight Connector 270">
            <a:extLst>
              <a:ext uri="{FF2B5EF4-FFF2-40B4-BE49-F238E27FC236}">
                <a16:creationId xmlns="" xmlns:a16="http://schemas.microsoft.com/office/drawing/2014/main" id="{2A52FABA-41F5-40EC-9004-4B37A95C5F0A}"/>
              </a:ext>
            </a:extLst>
          </p:cNvPr>
          <p:cNvCxnSpPr>
            <a:cxnSpLocks/>
          </p:cNvCxnSpPr>
          <p:nvPr/>
        </p:nvCxnSpPr>
        <p:spPr>
          <a:xfrm flipV="1">
            <a:off x="7939252" y="369702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="" xmlns:a16="http://schemas.microsoft.com/office/drawing/2014/main" id="{E4EC2127-A08E-4BFD-8D0F-2881FE18E6A1}"/>
              </a:ext>
            </a:extLst>
          </p:cNvPr>
          <p:cNvCxnSpPr>
            <a:cxnSpLocks/>
          </p:cNvCxnSpPr>
          <p:nvPr/>
        </p:nvCxnSpPr>
        <p:spPr>
          <a:xfrm flipV="1">
            <a:off x="8637510" y="369123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3" name="Straight Connector 272">
            <a:extLst>
              <a:ext uri="{FF2B5EF4-FFF2-40B4-BE49-F238E27FC236}">
                <a16:creationId xmlns="" xmlns:a16="http://schemas.microsoft.com/office/drawing/2014/main" id="{04F3DEA8-03A6-483D-BFB1-E4E95535A0BD}"/>
              </a:ext>
            </a:extLst>
          </p:cNvPr>
          <p:cNvCxnSpPr>
            <a:cxnSpLocks/>
          </p:cNvCxnSpPr>
          <p:nvPr/>
        </p:nvCxnSpPr>
        <p:spPr>
          <a:xfrm flipV="1">
            <a:off x="9350256" y="369123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4" name="Straight Connector 273">
            <a:extLst>
              <a:ext uri="{FF2B5EF4-FFF2-40B4-BE49-F238E27FC236}">
                <a16:creationId xmlns="" xmlns:a16="http://schemas.microsoft.com/office/drawing/2014/main" id="{E0676FE9-000F-4D15-A9EC-7FDBA8D20B08}"/>
              </a:ext>
            </a:extLst>
          </p:cNvPr>
          <p:cNvCxnSpPr>
            <a:cxnSpLocks/>
          </p:cNvCxnSpPr>
          <p:nvPr/>
        </p:nvCxnSpPr>
        <p:spPr>
          <a:xfrm flipV="1">
            <a:off x="10045617" y="369123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5" name="Straight Connector 274">
            <a:extLst>
              <a:ext uri="{FF2B5EF4-FFF2-40B4-BE49-F238E27FC236}">
                <a16:creationId xmlns="" xmlns:a16="http://schemas.microsoft.com/office/drawing/2014/main" id="{1DF622AE-DB58-4671-8393-9BBB1AD87A7B}"/>
              </a:ext>
            </a:extLst>
          </p:cNvPr>
          <p:cNvCxnSpPr>
            <a:cxnSpLocks/>
          </p:cNvCxnSpPr>
          <p:nvPr/>
        </p:nvCxnSpPr>
        <p:spPr>
          <a:xfrm flipV="1">
            <a:off x="10750829" y="365067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6" name="Straight Connector 275">
            <a:extLst>
              <a:ext uri="{FF2B5EF4-FFF2-40B4-BE49-F238E27FC236}">
                <a16:creationId xmlns="" xmlns:a16="http://schemas.microsoft.com/office/drawing/2014/main" id="{55204DA8-B7C8-4396-924C-2E5FD2001064}"/>
              </a:ext>
            </a:extLst>
          </p:cNvPr>
          <p:cNvCxnSpPr>
            <a:cxnSpLocks/>
          </p:cNvCxnSpPr>
          <p:nvPr/>
        </p:nvCxnSpPr>
        <p:spPr>
          <a:xfrm flipV="1">
            <a:off x="11438657" y="374918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7" name="Straight Connector 276">
            <a:extLst>
              <a:ext uri="{FF2B5EF4-FFF2-40B4-BE49-F238E27FC236}">
                <a16:creationId xmlns="" xmlns:a16="http://schemas.microsoft.com/office/drawing/2014/main" id="{DEA56943-1D4C-4EB6-B198-AFE0B23B0ABB}"/>
              </a:ext>
            </a:extLst>
          </p:cNvPr>
          <p:cNvCxnSpPr>
            <a:cxnSpLocks/>
          </p:cNvCxnSpPr>
          <p:nvPr/>
        </p:nvCxnSpPr>
        <p:spPr>
          <a:xfrm flipV="1">
            <a:off x="858315" y="4352520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Straight Connector 277">
            <a:extLst>
              <a:ext uri="{FF2B5EF4-FFF2-40B4-BE49-F238E27FC236}">
                <a16:creationId xmlns="" xmlns:a16="http://schemas.microsoft.com/office/drawing/2014/main" id="{2187FE04-D591-48BA-AEBD-0D59B04AC100}"/>
              </a:ext>
            </a:extLst>
          </p:cNvPr>
          <p:cNvCxnSpPr>
            <a:cxnSpLocks/>
          </p:cNvCxnSpPr>
          <p:nvPr/>
        </p:nvCxnSpPr>
        <p:spPr>
          <a:xfrm flipV="1">
            <a:off x="1573423" y="4352520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="" xmlns:a16="http://schemas.microsoft.com/office/drawing/2014/main" id="{DEDEAD43-D98B-4E76-BA79-F62805F7A5CB}"/>
              </a:ext>
            </a:extLst>
          </p:cNvPr>
          <p:cNvCxnSpPr>
            <a:cxnSpLocks/>
          </p:cNvCxnSpPr>
          <p:nvPr/>
        </p:nvCxnSpPr>
        <p:spPr>
          <a:xfrm flipV="1">
            <a:off x="2390131" y="4344704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0" name="Straight Connector 279">
            <a:extLst>
              <a:ext uri="{FF2B5EF4-FFF2-40B4-BE49-F238E27FC236}">
                <a16:creationId xmlns="" xmlns:a16="http://schemas.microsoft.com/office/drawing/2014/main" id="{DB161DD3-6DF0-44CB-B72C-81805755C6B9}"/>
              </a:ext>
            </a:extLst>
          </p:cNvPr>
          <p:cNvCxnSpPr>
            <a:cxnSpLocks/>
          </p:cNvCxnSpPr>
          <p:nvPr/>
        </p:nvCxnSpPr>
        <p:spPr>
          <a:xfrm flipV="1">
            <a:off x="3144316" y="4336889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2" name="Straight Connector 291">
            <a:extLst>
              <a:ext uri="{FF2B5EF4-FFF2-40B4-BE49-F238E27FC236}">
                <a16:creationId xmlns="" xmlns:a16="http://schemas.microsoft.com/office/drawing/2014/main" id="{9ED2EB52-A7F3-49F7-80C7-D6D7BA5C91DD}"/>
              </a:ext>
            </a:extLst>
          </p:cNvPr>
          <p:cNvCxnSpPr>
            <a:cxnSpLocks/>
          </p:cNvCxnSpPr>
          <p:nvPr/>
        </p:nvCxnSpPr>
        <p:spPr>
          <a:xfrm flipV="1">
            <a:off x="3882870" y="4336889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4" name="Straight Connector 293">
            <a:extLst>
              <a:ext uri="{FF2B5EF4-FFF2-40B4-BE49-F238E27FC236}">
                <a16:creationId xmlns="" xmlns:a16="http://schemas.microsoft.com/office/drawing/2014/main" id="{64BE1FF7-4159-491B-A2DF-03C74413380C}"/>
              </a:ext>
            </a:extLst>
          </p:cNvPr>
          <p:cNvCxnSpPr>
            <a:cxnSpLocks/>
          </p:cNvCxnSpPr>
          <p:nvPr/>
        </p:nvCxnSpPr>
        <p:spPr>
          <a:xfrm flipV="1">
            <a:off x="4625332" y="4340797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5" name="Straight Connector 294">
            <a:extLst>
              <a:ext uri="{FF2B5EF4-FFF2-40B4-BE49-F238E27FC236}">
                <a16:creationId xmlns="" xmlns:a16="http://schemas.microsoft.com/office/drawing/2014/main" id="{9AB30BB7-6743-4AED-95FC-7EAE4739ABE5}"/>
              </a:ext>
            </a:extLst>
          </p:cNvPr>
          <p:cNvCxnSpPr>
            <a:cxnSpLocks/>
          </p:cNvCxnSpPr>
          <p:nvPr/>
        </p:nvCxnSpPr>
        <p:spPr>
          <a:xfrm flipV="1">
            <a:off x="5375609" y="4352520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Straight Connector 295">
            <a:extLst>
              <a:ext uri="{FF2B5EF4-FFF2-40B4-BE49-F238E27FC236}">
                <a16:creationId xmlns="" xmlns:a16="http://schemas.microsoft.com/office/drawing/2014/main" id="{DFF3B37E-F3E4-4C79-8716-666C737E1E8E}"/>
              </a:ext>
            </a:extLst>
          </p:cNvPr>
          <p:cNvCxnSpPr>
            <a:cxnSpLocks/>
          </p:cNvCxnSpPr>
          <p:nvPr/>
        </p:nvCxnSpPr>
        <p:spPr>
          <a:xfrm flipV="1">
            <a:off x="6121978" y="4336889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Straight Connector 296">
            <a:extLst>
              <a:ext uri="{FF2B5EF4-FFF2-40B4-BE49-F238E27FC236}">
                <a16:creationId xmlns="" xmlns:a16="http://schemas.microsoft.com/office/drawing/2014/main" id="{9A710794-492E-4C07-BF5F-34478682C3DF}"/>
              </a:ext>
            </a:extLst>
          </p:cNvPr>
          <p:cNvCxnSpPr>
            <a:cxnSpLocks/>
          </p:cNvCxnSpPr>
          <p:nvPr/>
        </p:nvCxnSpPr>
        <p:spPr>
          <a:xfrm flipV="1">
            <a:off x="6876162" y="4344704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8" name="Straight Connector 297">
            <a:extLst>
              <a:ext uri="{FF2B5EF4-FFF2-40B4-BE49-F238E27FC236}">
                <a16:creationId xmlns="" xmlns:a16="http://schemas.microsoft.com/office/drawing/2014/main" id="{784646F5-75F9-4850-A30B-AA16BE2858BA}"/>
              </a:ext>
            </a:extLst>
          </p:cNvPr>
          <p:cNvCxnSpPr>
            <a:cxnSpLocks/>
          </p:cNvCxnSpPr>
          <p:nvPr/>
        </p:nvCxnSpPr>
        <p:spPr>
          <a:xfrm flipV="1">
            <a:off x="7626439" y="4336889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Straight Connector 300">
            <a:extLst>
              <a:ext uri="{FF2B5EF4-FFF2-40B4-BE49-F238E27FC236}">
                <a16:creationId xmlns="" xmlns:a16="http://schemas.microsoft.com/office/drawing/2014/main" id="{3316AA4A-DDA6-4E59-BE67-F6A8F4A32D28}"/>
              </a:ext>
            </a:extLst>
          </p:cNvPr>
          <p:cNvCxnSpPr>
            <a:cxnSpLocks/>
          </p:cNvCxnSpPr>
          <p:nvPr/>
        </p:nvCxnSpPr>
        <p:spPr>
          <a:xfrm flipV="1">
            <a:off x="8364993" y="4344705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2" name="Straight Connector 301">
            <a:extLst>
              <a:ext uri="{FF2B5EF4-FFF2-40B4-BE49-F238E27FC236}">
                <a16:creationId xmlns="" xmlns:a16="http://schemas.microsoft.com/office/drawing/2014/main" id="{4FBC7DA4-2AE1-41C0-8428-C37F65489D4F}"/>
              </a:ext>
            </a:extLst>
          </p:cNvPr>
          <p:cNvCxnSpPr>
            <a:cxnSpLocks/>
          </p:cNvCxnSpPr>
          <p:nvPr/>
        </p:nvCxnSpPr>
        <p:spPr>
          <a:xfrm flipV="1">
            <a:off x="9099639" y="4344705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3" name="Straight Connector 302">
            <a:extLst>
              <a:ext uri="{FF2B5EF4-FFF2-40B4-BE49-F238E27FC236}">
                <a16:creationId xmlns="" xmlns:a16="http://schemas.microsoft.com/office/drawing/2014/main" id="{D66F39F7-C992-421C-AED1-14C6889C64AD}"/>
              </a:ext>
            </a:extLst>
          </p:cNvPr>
          <p:cNvCxnSpPr>
            <a:cxnSpLocks/>
          </p:cNvCxnSpPr>
          <p:nvPr/>
        </p:nvCxnSpPr>
        <p:spPr>
          <a:xfrm flipV="1">
            <a:off x="9846008" y="4340798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4" name="Straight Connector 303">
            <a:extLst>
              <a:ext uri="{FF2B5EF4-FFF2-40B4-BE49-F238E27FC236}">
                <a16:creationId xmlns="" xmlns:a16="http://schemas.microsoft.com/office/drawing/2014/main" id="{A7281289-8EC0-442E-BA3F-6AE8BDCCA231}"/>
              </a:ext>
            </a:extLst>
          </p:cNvPr>
          <p:cNvCxnSpPr>
            <a:cxnSpLocks/>
          </p:cNvCxnSpPr>
          <p:nvPr/>
        </p:nvCxnSpPr>
        <p:spPr>
          <a:xfrm flipV="1">
            <a:off x="10600193" y="4340798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5" name="Straight Connector 304">
            <a:extLst>
              <a:ext uri="{FF2B5EF4-FFF2-40B4-BE49-F238E27FC236}">
                <a16:creationId xmlns="" xmlns:a16="http://schemas.microsoft.com/office/drawing/2014/main" id="{F691FD0E-771C-4BE4-BC6A-539ED11BAD3C}"/>
              </a:ext>
            </a:extLst>
          </p:cNvPr>
          <p:cNvCxnSpPr>
            <a:cxnSpLocks/>
          </p:cNvCxnSpPr>
          <p:nvPr/>
        </p:nvCxnSpPr>
        <p:spPr>
          <a:xfrm flipV="1">
            <a:off x="11362193" y="4340798"/>
            <a:ext cx="0" cy="96481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953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i-FI" b="1" dirty="0">
                <a:solidFill>
                  <a:schemeClr val="bg1"/>
                </a:solidFill>
                <a:latin typeface="Cambria" panose="02040503050406030204" pitchFamily="18" charset="0"/>
              </a:rPr>
              <a:t>DATA </a:t>
            </a:r>
            <a:r>
              <a:rPr lang="it-IT" b="1" dirty="0">
                <a:solidFill>
                  <a:schemeClr val="bg1"/>
                </a:solidFill>
                <a:latin typeface="Cambria" panose="02040503050406030204" pitchFamily="18" charset="0"/>
              </a:rPr>
              <a:t>PULAU YANG DILAPORKAN KE PBB</a:t>
            </a:r>
            <a:endParaRPr lang="id-ID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F1A28912-B219-4650-B6CE-B38C039D1EEC}"/>
              </a:ext>
            </a:extLst>
          </p:cNvPr>
          <p:cNvGrpSpPr/>
          <p:nvPr/>
        </p:nvGrpSpPr>
        <p:grpSpPr>
          <a:xfrm>
            <a:off x="0" y="1419225"/>
            <a:ext cx="12192000" cy="3172872"/>
            <a:chOff x="0" y="1584608"/>
            <a:chExt cx="12192000" cy="3213730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C1A4091C-F5CE-4777-97AD-6087FD01AB73}"/>
                </a:ext>
              </a:extLst>
            </p:cNvPr>
            <p:cNvGrpSpPr/>
            <p:nvPr/>
          </p:nvGrpSpPr>
          <p:grpSpPr>
            <a:xfrm>
              <a:off x="0" y="1584608"/>
              <a:ext cx="12192000" cy="3213730"/>
              <a:chOff x="0" y="1679313"/>
              <a:chExt cx="12192000" cy="3213730"/>
            </a:xfrm>
          </p:grpSpPr>
          <p:pic>
            <p:nvPicPr>
              <p:cNvPr id="4" name="Picture 3">
                <a:extLst>
                  <a:ext uri="{FF2B5EF4-FFF2-40B4-BE49-F238E27FC236}">
                    <a16:creationId xmlns="" xmlns:a16="http://schemas.microsoft.com/office/drawing/2014/main" id="{9DFFA80E-FA27-45B5-AE13-C07E99C28E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755209"/>
                <a:ext cx="12192000" cy="3137834"/>
              </a:xfrm>
              <a:prstGeom prst="rect">
                <a:avLst/>
              </a:prstGeom>
              <a:ln w="19050">
                <a:noFill/>
                <a:prstDash val="solid"/>
              </a:ln>
            </p:spPr>
          </p:pic>
          <p:cxnSp>
            <p:nvCxnSpPr>
              <p:cNvPr id="203" name="Straight Connector 202">
                <a:extLst>
                  <a:ext uri="{FF2B5EF4-FFF2-40B4-BE49-F238E27FC236}">
                    <a16:creationId xmlns="" xmlns:a16="http://schemas.microsoft.com/office/drawing/2014/main" id="{60C0B87F-9997-416A-89EF-3E146FC9E3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0293" y="1690071"/>
                <a:ext cx="0" cy="415290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23" name="Straight Connector 222">
                <a:extLst>
                  <a:ext uri="{FF2B5EF4-FFF2-40B4-BE49-F238E27FC236}">
                    <a16:creationId xmlns="" xmlns:a16="http://schemas.microsoft.com/office/drawing/2014/main" id="{23C2CE25-9598-49CE-9BE7-56420293D0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52143" y="1701582"/>
                <a:ext cx="0" cy="65680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>
                <a:extLst>
                  <a:ext uri="{FF2B5EF4-FFF2-40B4-BE49-F238E27FC236}">
                    <a16:creationId xmlns="" xmlns:a16="http://schemas.microsoft.com/office/drawing/2014/main" id="{06C7E176-E483-4E77-80FA-39191B2B26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837736" y="1707197"/>
                <a:ext cx="0" cy="887413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>
                <a:extLst>
                  <a:ext uri="{FF2B5EF4-FFF2-40B4-BE49-F238E27FC236}">
                    <a16:creationId xmlns="" xmlns:a16="http://schemas.microsoft.com/office/drawing/2014/main" id="{17283F86-B227-40ED-A341-22AC4C8028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443956" y="1679313"/>
                <a:ext cx="0" cy="1421137"/>
              </a:xfrm>
              <a:prstGeom prst="line">
                <a:avLst/>
              </a:prstGeom>
              <a:ln w="19050">
                <a:solidFill>
                  <a:schemeClr val="accent5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4" name="Straight Connector 293">
                <a:extLst>
                  <a:ext uri="{FF2B5EF4-FFF2-40B4-BE49-F238E27FC236}">
                    <a16:creationId xmlns="" xmlns:a16="http://schemas.microsoft.com/office/drawing/2014/main" id="{D4EFCB39-DF42-49CD-9649-094C458C7F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049254" y="1690069"/>
                <a:ext cx="0" cy="113157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08" name="Straight Connector 307">
                <a:extLst>
                  <a:ext uri="{FF2B5EF4-FFF2-40B4-BE49-F238E27FC236}">
                    <a16:creationId xmlns="" xmlns:a16="http://schemas.microsoft.com/office/drawing/2014/main" id="{FCFB33F2-0E5F-4732-9987-22BE6AEAAB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64888" y="2226860"/>
                <a:ext cx="0" cy="776991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1" name="Straight Connector 310">
                <a:extLst>
                  <a:ext uri="{FF2B5EF4-FFF2-40B4-BE49-F238E27FC236}">
                    <a16:creationId xmlns="" xmlns:a16="http://schemas.microsoft.com/office/drawing/2014/main" id="{42A8312A-28B1-4DF4-B028-0044ED14A4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577155" y="1691802"/>
                <a:ext cx="0" cy="715594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6" name="Straight Connector 315">
                <a:extLst>
                  <a:ext uri="{FF2B5EF4-FFF2-40B4-BE49-F238E27FC236}">
                    <a16:creationId xmlns="" xmlns:a16="http://schemas.microsoft.com/office/drawing/2014/main" id="{41AFF141-587E-4AA0-AFC2-89A4EA38A72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38550" y="2400016"/>
                <a:ext cx="937784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7" name="Straight Connector 316">
                <a:extLst>
                  <a:ext uri="{FF2B5EF4-FFF2-40B4-BE49-F238E27FC236}">
                    <a16:creationId xmlns="" xmlns:a16="http://schemas.microsoft.com/office/drawing/2014/main" id="{D6FFC034-0500-462C-9446-EA8B00FAC6E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6405" y="2410210"/>
                <a:ext cx="0" cy="771056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1" name="Straight Connector 320">
                <a:extLst>
                  <a:ext uri="{FF2B5EF4-FFF2-40B4-BE49-F238E27FC236}">
                    <a16:creationId xmlns="" xmlns:a16="http://schemas.microsoft.com/office/drawing/2014/main" id="{10420AC7-6AF3-4999-B380-F5BAE70F42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95468" y="1945173"/>
                <a:ext cx="0" cy="809017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27" name="Straight Connector 326">
                <a:extLst>
                  <a:ext uri="{FF2B5EF4-FFF2-40B4-BE49-F238E27FC236}">
                    <a16:creationId xmlns="" xmlns:a16="http://schemas.microsoft.com/office/drawing/2014/main" id="{0807292D-B271-4388-8E18-D1F31EEEE89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278257" y="1819497"/>
                <a:ext cx="0" cy="105205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33" name="Straight Connector 332">
                <a:extLst>
                  <a:ext uri="{FF2B5EF4-FFF2-40B4-BE49-F238E27FC236}">
                    <a16:creationId xmlns="" xmlns:a16="http://schemas.microsoft.com/office/drawing/2014/main" id="{B353A987-4CEA-4961-A266-65661EF579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27543" y="1942555"/>
                <a:ext cx="0" cy="1241518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1" name="Straight Connector 340">
                <a:extLst>
                  <a:ext uri="{FF2B5EF4-FFF2-40B4-BE49-F238E27FC236}">
                    <a16:creationId xmlns="" xmlns:a16="http://schemas.microsoft.com/office/drawing/2014/main" id="{52FBC28E-5A22-42DE-8895-3FC7F635A6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95510" y="2045485"/>
                <a:ext cx="0" cy="187692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42" name="Straight Connector 341">
                <a:extLst>
                  <a:ext uri="{FF2B5EF4-FFF2-40B4-BE49-F238E27FC236}">
                    <a16:creationId xmlns="" xmlns:a16="http://schemas.microsoft.com/office/drawing/2014/main" id="{EF47E0CD-D576-4086-803C-64D01FB552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5890498" y="2050899"/>
                <a:ext cx="1352312" cy="0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1" name="Straight Connector 350">
                <a:extLst>
                  <a:ext uri="{FF2B5EF4-FFF2-40B4-BE49-F238E27FC236}">
                    <a16:creationId xmlns="" xmlns:a16="http://schemas.microsoft.com/office/drawing/2014/main" id="{7C1C0F92-F171-425A-A73C-F447629B317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069166" y="2620594"/>
                <a:ext cx="259244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52" name="Straight Connector 351">
                <a:extLst>
                  <a:ext uri="{FF2B5EF4-FFF2-40B4-BE49-F238E27FC236}">
                    <a16:creationId xmlns="" xmlns:a16="http://schemas.microsoft.com/office/drawing/2014/main" id="{CE7DD6D8-B1BC-4C21-803A-B3519A6A8B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25438" y="2205445"/>
                <a:ext cx="0" cy="420564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64" name="Straight Connector 363">
                <a:extLst>
                  <a:ext uri="{FF2B5EF4-FFF2-40B4-BE49-F238E27FC236}">
                    <a16:creationId xmlns="" xmlns:a16="http://schemas.microsoft.com/office/drawing/2014/main" id="{CC51ECE4-CE6F-41E4-93A1-FF54A8D1A3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778025" y="2293075"/>
                <a:ext cx="0" cy="494558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74" name="Straight Connector 373">
                <a:extLst>
                  <a:ext uri="{FF2B5EF4-FFF2-40B4-BE49-F238E27FC236}">
                    <a16:creationId xmlns="" xmlns:a16="http://schemas.microsoft.com/office/drawing/2014/main" id="{312057FA-F085-464C-9FD1-111C5119D5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268712" y="2422615"/>
                <a:ext cx="0" cy="335139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90" name="Straight Connector 389">
                <a:extLst>
                  <a:ext uri="{FF2B5EF4-FFF2-40B4-BE49-F238E27FC236}">
                    <a16:creationId xmlns="" xmlns:a16="http://schemas.microsoft.com/office/drawing/2014/main" id="{A6228A43-0E33-4209-8575-B1D61E2ED2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642493" y="2483575"/>
                <a:ext cx="0" cy="293430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07" name="Straight Connector 406">
                <a:extLst>
                  <a:ext uri="{FF2B5EF4-FFF2-40B4-BE49-F238E27FC236}">
                    <a16:creationId xmlns="" xmlns:a16="http://schemas.microsoft.com/office/drawing/2014/main" id="{21C83FB6-0274-40C1-AC25-26266B576C1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8922774" y="2602537"/>
                <a:ext cx="1741416" cy="0"/>
              </a:xfrm>
              <a:prstGeom prst="line">
                <a:avLst/>
              </a:prstGeom>
              <a:ln w="19050">
                <a:solidFill>
                  <a:srgbClr val="00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10" name="Straight Connector 409">
                <a:extLst>
                  <a:ext uri="{FF2B5EF4-FFF2-40B4-BE49-F238E27FC236}">
                    <a16:creationId xmlns="" xmlns:a16="http://schemas.microsoft.com/office/drawing/2014/main" id="{233E4F6C-0C74-4BA4-B429-0037882E4B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931891" y="2757895"/>
                <a:ext cx="0" cy="209698"/>
              </a:xfrm>
              <a:prstGeom prst="line">
                <a:avLst/>
              </a:prstGeom>
              <a:ln w="19050">
                <a:solidFill>
                  <a:schemeClr val="accent4">
                    <a:lumMod val="40000"/>
                    <a:lumOff val="60000"/>
                  </a:schemeClr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23" name="Straight Connector 422">
                <a:extLst>
                  <a:ext uri="{FF2B5EF4-FFF2-40B4-BE49-F238E27FC236}">
                    <a16:creationId xmlns="" xmlns:a16="http://schemas.microsoft.com/office/drawing/2014/main" id="{2F722B50-F68C-4E7C-90B1-F82B8B8101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146556" y="3672295"/>
                <a:ext cx="0" cy="765810"/>
              </a:xfrm>
              <a:prstGeom prst="line">
                <a:avLst/>
              </a:prstGeom>
              <a:ln w="19050">
                <a:solidFill>
                  <a:srgbClr val="FF66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1" name="Straight Connector 430">
                <a:extLst>
                  <a:ext uri="{FF2B5EF4-FFF2-40B4-BE49-F238E27FC236}">
                    <a16:creationId xmlns="" xmlns:a16="http://schemas.microsoft.com/office/drawing/2014/main" id="{EF6EA538-7492-477A-9451-6EF10426F49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615950" y="3014831"/>
                <a:ext cx="851809" cy="0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34" name="Straight Connector 433">
                <a:extLst>
                  <a:ext uri="{FF2B5EF4-FFF2-40B4-BE49-F238E27FC236}">
                    <a16:creationId xmlns="" xmlns:a16="http://schemas.microsoft.com/office/drawing/2014/main" id="{035176CD-5676-461B-9AF9-1D6A4553B5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22848" y="3013165"/>
                <a:ext cx="0" cy="1732041"/>
              </a:xfrm>
              <a:prstGeom prst="line">
                <a:avLst/>
              </a:prstGeom>
              <a:ln w="19050">
                <a:solidFill>
                  <a:srgbClr val="FF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5" name="Straight Connector 444">
                <a:extLst>
                  <a:ext uri="{FF2B5EF4-FFF2-40B4-BE49-F238E27FC236}">
                    <a16:creationId xmlns="" xmlns:a16="http://schemas.microsoft.com/office/drawing/2014/main" id="{5366DBB5-C114-4348-BE3B-A965078063A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272540" y="3434044"/>
                <a:ext cx="629256" cy="0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47" name="Straight Connector 446">
                <a:extLst>
                  <a:ext uri="{FF2B5EF4-FFF2-40B4-BE49-F238E27FC236}">
                    <a16:creationId xmlns="" xmlns:a16="http://schemas.microsoft.com/office/drawing/2014/main" id="{EDA1145C-B5C9-43EE-98C7-22B232CFA2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74143" y="3432265"/>
                <a:ext cx="0" cy="1306657"/>
              </a:xfrm>
              <a:prstGeom prst="line">
                <a:avLst/>
              </a:prstGeom>
              <a:ln w="19050">
                <a:solidFill>
                  <a:srgbClr val="92D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2" name="Straight Connector 451">
                <a:extLst>
                  <a:ext uri="{FF2B5EF4-FFF2-40B4-BE49-F238E27FC236}">
                    <a16:creationId xmlns="" xmlns:a16="http://schemas.microsoft.com/office/drawing/2014/main" id="{4872A057-BB2B-4701-AC09-93CB3AE2D2B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97280" y="2991166"/>
                <a:ext cx="661298" cy="0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3" name="Straight Connector 452">
                <a:extLst>
                  <a:ext uri="{FF2B5EF4-FFF2-40B4-BE49-F238E27FC236}">
                    <a16:creationId xmlns="" xmlns:a16="http://schemas.microsoft.com/office/drawing/2014/main" id="{08A442D5-3444-4BD5-B306-457D8D36398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704578" y="2988761"/>
                <a:ext cx="0" cy="249739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4" name="Straight Connector 453">
                <a:extLst>
                  <a:ext uri="{FF2B5EF4-FFF2-40B4-BE49-F238E27FC236}">
                    <a16:creationId xmlns="" xmlns:a16="http://schemas.microsoft.com/office/drawing/2014/main" id="{78BF5691-9ADD-4F28-B8FA-99061028759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589790" y="2828469"/>
                <a:ext cx="469766" cy="0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5" name="Straight Connector 454">
                <a:extLst>
                  <a:ext uri="{FF2B5EF4-FFF2-40B4-BE49-F238E27FC236}">
                    <a16:creationId xmlns="" xmlns:a16="http://schemas.microsoft.com/office/drawing/2014/main" id="{4D9C943E-1F48-4129-99BA-F883CDC83C6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022334" y="3178058"/>
                <a:ext cx="627646" cy="0"/>
              </a:xfrm>
              <a:prstGeom prst="line">
                <a:avLst/>
              </a:prstGeom>
              <a:ln w="19050">
                <a:solidFill>
                  <a:srgbClr val="00B05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58" name="Straight Connector 457">
                <a:extLst>
                  <a:ext uri="{FF2B5EF4-FFF2-40B4-BE49-F238E27FC236}">
                    <a16:creationId xmlns="" xmlns:a16="http://schemas.microsoft.com/office/drawing/2014/main" id="{721F9E42-8CEF-4E8A-950A-796266C0213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946910" y="3780529"/>
                <a:ext cx="625714" cy="0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64" name="Straight Connector 463">
                <a:extLst>
                  <a:ext uri="{FF2B5EF4-FFF2-40B4-BE49-F238E27FC236}">
                    <a16:creationId xmlns="" xmlns:a16="http://schemas.microsoft.com/office/drawing/2014/main" id="{253D1DA9-FE9E-41B9-BEEA-8C30FB955C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954533" y="3782785"/>
                <a:ext cx="0" cy="944944"/>
              </a:xfrm>
              <a:prstGeom prst="line">
                <a:avLst/>
              </a:prstGeom>
              <a:ln w="19050">
                <a:solidFill>
                  <a:srgbClr val="FF0066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1" name="Straight Connector 470">
                <a:extLst>
                  <a:ext uri="{FF2B5EF4-FFF2-40B4-BE49-F238E27FC236}">
                    <a16:creationId xmlns="" xmlns:a16="http://schemas.microsoft.com/office/drawing/2014/main" id="{8BF89A22-B7FD-4393-9B93-FEFAC61D312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636520" y="3969892"/>
                <a:ext cx="296392" cy="0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78" name="Straight Connector 477">
                <a:extLst>
                  <a:ext uri="{FF2B5EF4-FFF2-40B4-BE49-F238E27FC236}">
                    <a16:creationId xmlns="" xmlns:a16="http://schemas.microsoft.com/office/drawing/2014/main" id="{E96FA3E4-28B5-49E2-90CA-C6ED1577AD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41722" y="3969475"/>
                <a:ext cx="0" cy="767926"/>
              </a:xfrm>
              <a:prstGeom prst="line">
                <a:avLst/>
              </a:prstGeom>
              <a:ln w="19050">
                <a:solidFill>
                  <a:srgbClr val="9933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0" name="Straight Connector 479">
                <a:extLst>
                  <a:ext uri="{FF2B5EF4-FFF2-40B4-BE49-F238E27FC236}">
                    <a16:creationId xmlns="" xmlns:a16="http://schemas.microsoft.com/office/drawing/2014/main" id="{8161116D-B968-4DCA-99D6-4D0BDF3907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216573" y="3877269"/>
                <a:ext cx="0" cy="459307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489" name="Straight Connector 488">
                <a:extLst>
                  <a:ext uri="{FF2B5EF4-FFF2-40B4-BE49-F238E27FC236}">
                    <a16:creationId xmlns="" xmlns:a16="http://schemas.microsoft.com/office/drawing/2014/main" id="{B5FCA28F-A887-4867-BA2D-B62774AF9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900656" y="4100977"/>
                <a:ext cx="0" cy="48952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0" name="Straight Connector 499">
                <a:extLst>
                  <a:ext uri="{FF2B5EF4-FFF2-40B4-BE49-F238E27FC236}">
                    <a16:creationId xmlns="" xmlns:a16="http://schemas.microsoft.com/office/drawing/2014/main" id="{7F741020-8C6C-490F-B482-27ACCD3C94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110260" y="4153039"/>
                <a:ext cx="0" cy="361266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09" name="Straight Connector 508">
                <a:extLst>
                  <a:ext uri="{FF2B5EF4-FFF2-40B4-BE49-F238E27FC236}">
                    <a16:creationId xmlns="" xmlns:a16="http://schemas.microsoft.com/office/drawing/2014/main" id="{FE18BD84-0857-4F8D-B36A-60B483F5D1B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103468" y="4515414"/>
                <a:ext cx="1352452" cy="0"/>
              </a:xfrm>
              <a:prstGeom prst="line">
                <a:avLst/>
              </a:prstGeom>
              <a:ln w="19050">
                <a:solidFill>
                  <a:srgbClr val="FFFF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18" name="Straight Connector 517">
                <a:extLst>
                  <a:ext uri="{FF2B5EF4-FFF2-40B4-BE49-F238E27FC236}">
                    <a16:creationId xmlns="" xmlns:a16="http://schemas.microsoft.com/office/drawing/2014/main" id="{2D600C21-5801-471E-9CBC-42CC33AC770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32378" y="4221958"/>
                <a:ext cx="0" cy="219957"/>
              </a:xfrm>
              <a:prstGeom prst="line">
                <a:avLst/>
              </a:prstGeom>
              <a:ln w="19050">
                <a:solidFill>
                  <a:srgbClr val="FF7C8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24" name="Straight Connector 523">
                <a:extLst>
                  <a:ext uri="{FF2B5EF4-FFF2-40B4-BE49-F238E27FC236}">
                    <a16:creationId xmlns="" xmlns:a16="http://schemas.microsoft.com/office/drawing/2014/main" id="{6074B85F-DFB5-4BFC-98D2-05A2E66F3C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503155" y="4209452"/>
                <a:ext cx="0" cy="148643"/>
              </a:xfrm>
              <a:prstGeom prst="line">
                <a:avLst/>
              </a:prstGeom>
              <a:ln w="19050">
                <a:solidFill>
                  <a:srgbClr val="C0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38" name="Straight Connector 537">
                <a:extLst>
                  <a:ext uri="{FF2B5EF4-FFF2-40B4-BE49-F238E27FC236}">
                    <a16:creationId xmlns="" xmlns:a16="http://schemas.microsoft.com/office/drawing/2014/main" id="{F4D9BBFC-B2AD-42AB-B55E-B87C798D10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095990" y="4186645"/>
                <a:ext cx="0" cy="99060"/>
              </a:xfrm>
              <a:prstGeom prst="line">
                <a:avLst/>
              </a:prstGeom>
              <a:ln w="19050">
                <a:solidFill>
                  <a:srgbClr val="0099CC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49" name="Straight Connector 548">
                <a:extLst>
                  <a:ext uri="{FF2B5EF4-FFF2-40B4-BE49-F238E27FC236}">
                    <a16:creationId xmlns="" xmlns:a16="http://schemas.microsoft.com/office/drawing/2014/main" id="{86574B45-B25F-4943-A6EF-92A972154C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43413" y="4228418"/>
                <a:ext cx="0" cy="312557"/>
              </a:xfrm>
              <a:prstGeom prst="line">
                <a:avLst/>
              </a:prstGeom>
              <a:ln w="19050">
                <a:solidFill>
                  <a:srgbClr val="33CC33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61" name="Straight Connector 560">
                <a:extLst>
                  <a:ext uri="{FF2B5EF4-FFF2-40B4-BE49-F238E27FC236}">
                    <a16:creationId xmlns="" xmlns:a16="http://schemas.microsoft.com/office/drawing/2014/main" id="{1B783248-D46F-4622-B576-C69E78935B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51012" y="3436962"/>
                <a:ext cx="0" cy="555008"/>
              </a:xfrm>
              <a:prstGeom prst="line">
                <a:avLst/>
              </a:prstGeom>
              <a:ln w="19050">
                <a:solidFill>
                  <a:srgbClr val="FF00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596" name="Straight Connector 595">
                <a:extLst>
                  <a:ext uri="{FF2B5EF4-FFF2-40B4-BE49-F238E27FC236}">
                    <a16:creationId xmlns="" xmlns:a16="http://schemas.microsoft.com/office/drawing/2014/main" id="{5A5CEE9D-2DEE-4447-9300-138381E7DEF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7398880" y="3744596"/>
                <a:ext cx="2411870" cy="0"/>
              </a:xfrm>
              <a:prstGeom prst="line">
                <a:avLst/>
              </a:prstGeom>
              <a:ln w="19050">
                <a:solidFill>
                  <a:srgbClr val="CC66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614" name="Straight Connector 613">
                <a:extLst>
                  <a:ext uri="{FF2B5EF4-FFF2-40B4-BE49-F238E27FC236}">
                    <a16:creationId xmlns="" xmlns:a16="http://schemas.microsoft.com/office/drawing/2014/main" id="{BA529D03-6572-47B8-BCCA-2B5FAC7581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9321862" y="3462802"/>
                <a:ext cx="0" cy="137103"/>
              </a:xfrm>
              <a:prstGeom prst="line">
                <a:avLst/>
              </a:prstGeom>
              <a:ln w="19050">
                <a:solidFill>
                  <a:srgbClr val="00B0F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17" name="Straight Connector 1216">
                <a:extLst>
                  <a:ext uri="{FF2B5EF4-FFF2-40B4-BE49-F238E27FC236}">
                    <a16:creationId xmlns="" xmlns:a16="http://schemas.microsoft.com/office/drawing/2014/main" id="{FDB7722D-9558-4BD3-834B-3405C338C5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41128" y="4090916"/>
                <a:ext cx="0" cy="579599"/>
              </a:xfrm>
              <a:prstGeom prst="line">
                <a:avLst/>
              </a:prstGeom>
              <a:ln w="19050">
                <a:solidFill>
                  <a:srgbClr val="00CC99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2" name="Straight Connector 1261">
                <a:extLst>
                  <a:ext uri="{FF2B5EF4-FFF2-40B4-BE49-F238E27FC236}">
                    <a16:creationId xmlns="" xmlns:a16="http://schemas.microsoft.com/office/drawing/2014/main" id="{A3E1E2DD-11BF-4729-BDFB-1020EDDB42F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90708" y="4594519"/>
                <a:ext cx="894652" cy="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263" name="Straight Connector 1262">
                <a:extLst>
                  <a:ext uri="{FF2B5EF4-FFF2-40B4-BE49-F238E27FC236}">
                    <a16:creationId xmlns="" xmlns:a16="http://schemas.microsoft.com/office/drawing/2014/main" id="{A0A5DB85-CBB3-4A76-8319-15BF3FCFD4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777307" y="4594315"/>
                <a:ext cx="0" cy="145280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7" name="Straight Connector 1326">
                <a:extLst>
                  <a:ext uri="{FF2B5EF4-FFF2-40B4-BE49-F238E27FC236}">
                    <a16:creationId xmlns="" xmlns:a16="http://schemas.microsoft.com/office/drawing/2014/main" id="{011BD3B4-AEDC-4E17-B42C-35B9841C631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210863" y="4335836"/>
                <a:ext cx="119077" cy="0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328" name="Straight Connector 1327">
                <a:extLst>
                  <a:ext uri="{FF2B5EF4-FFF2-40B4-BE49-F238E27FC236}">
                    <a16:creationId xmlns="" xmlns:a16="http://schemas.microsoft.com/office/drawing/2014/main" id="{72BA81DD-FBC0-47B9-A827-215E639B8A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334109" y="4327615"/>
                <a:ext cx="0" cy="413231"/>
              </a:xfrm>
              <a:prstGeom prst="line">
                <a:avLst/>
              </a:prstGeom>
              <a:ln w="19050">
                <a:solidFill>
                  <a:srgbClr val="00FFFF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1481" name="Straight Connector 1480">
                <a:extLst>
                  <a:ext uri="{FF2B5EF4-FFF2-40B4-BE49-F238E27FC236}">
                    <a16:creationId xmlns="" xmlns:a16="http://schemas.microsoft.com/office/drawing/2014/main" id="{B34F22F5-46C5-4F45-A132-3369615D9D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610376" y="3722427"/>
                <a:ext cx="0" cy="186088"/>
              </a:xfrm>
              <a:prstGeom prst="line">
                <a:avLst/>
              </a:prstGeom>
              <a:ln w="19050">
                <a:solidFill>
                  <a:srgbClr val="FFCC00"/>
                </a:solidFill>
                <a:prstDash val="solid"/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</p:grpSp>
        <p:cxnSp>
          <p:nvCxnSpPr>
            <p:cNvPr id="2474" name="Straight Connector 2473">
              <a:extLst>
                <a:ext uri="{FF2B5EF4-FFF2-40B4-BE49-F238E27FC236}">
                  <a16:creationId xmlns="" xmlns:a16="http://schemas.microsoft.com/office/drawing/2014/main" id="{4636D530-3CC6-4E72-B053-D706EDA3B50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56718" y="2130128"/>
              <a:ext cx="547900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5" name="Straight Connector 2474">
              <a:extLst>
                <a:ext uri="{FF2B5EF4-FFF2-40B4-BE49-F238E27FC236}">
                  <a16:creationId xmlns="" xmlns:a16="http://schemas.microsoft.com/office/drawing/2014/main" id="{17E66752-CAE8-4AD7-94FA-6D1AC4E62590}"/>
                </a:ext>
              </a:extLst>
            </p:cNvPr>
            <p:cNvCxnSpPr>
              <a:cxnSpLocks/>
            </p:cNvCxnSpPr>
            <p:nvPr/>
          </p:nvCxnSpPr>
          <p:spPr>
            <a:xfrm>
              <a:off x="3894316" y="1595505"/>
              <a:ext cx="0" cy="540984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476" name="Straight Connector 2475">
              <a:extLst>
                <a:ext uri="{FF2B5EF4-FFF2-40B4-BE49-F238E27FC236}">
                  <a16:creationId xmlns="" xmlns:a16="http://schemas.microsoft.com/office/drawing/2014/main" id="{9C9F3A57-5FEA-4CCD-A6CE-A5325588B96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787522" y="1849816"/>
              <a:ext cx="395523" cy="0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0" name="Straight Connector 989">
              <a:extLst>
                <a:ext uri="{FF2B5EF4-FFF2-40B4-BE49-F238E27FC236}">
                  <a16:creationId xmlns="" xmlns:a16="http://schemas.microsoft.com/office/drawing/2014/main" id="{2B9F7C33-0E57-4C44-B7C1-27B60135C81D}"/>
                </a:ext>
              </a:extLst>
            </p:cNvPr>
            <p:cNvCxnSpPr>
              <a:cxnSpLocks/>
            </p:cNvCxnSpPr>
            <p:nvPr/>
          </p:nvCxnSpPr>
          <p:spPr>
            <a:xfrm>
              <a:off x="5181885" y="1595505"/>
              <a:ext cx="0" cy="254963"/>
            </a:xfrm>
            <a:prstGeom prst="line">
              <a:avLst/>
            </a:prstGeom>
            <a:ln w="19050">
              <a:solidFill>
                <a:schemeClr val="accent2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4" name="Straight Connector 993">
              <a:extLst>
                <a:ext uri="{FF2B5EF4-FFF2-40B4-BE49-F238E27FC236}">
                  <a16:creationId xmlns="" xmlns:a16="http://schemas.microsoft.com/office/drawing/2014/main" id="{726E8B06-0F8F-4043-8D43-15C5914B0D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76850" y="1724490"/>
              <a:ext cx="598170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98" name="Straight Connector 997">
              <a:extLst>
                <a:ext uri="{FF2B5EF4-FFF2-40B4-BE49-F238E27FC236}">
                  <a16:creationId xmlns="" xmlns:a16="http://schemas.microsoft.com/office/drawing/2014/main" id="{C9988E96-26D7-4A7F-A3CF-CC95AC31F316}"/>
                </a:ext>
              </a:extLst>
            </p:cNvPr>
            <p:cNvCxnSpPr>
              <a:cxnSpLocks/>
            </p:cNvCxnSpPr>
            <p:nvPr/>
          </p:nvCxnSpPr>
          <p:spPr>
            <a:xfrm>
              <a:off x="5872689" y="1595506"/>
              <a:ext cx="0" cy="129286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8C145C36-393F-4089-8C69-2D83C863E99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519924" y="1847308"/>
              <a:ext cx="1040896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12" name="Straight Connector 1011">
              <a:extLst>
                <a:ext uri="{FF2B5EF4-FFF2-40B4-BE49-F238E27FC236}">
                  <a16:creationId xmlns="" xmlns:a16="http://schemas.microsoft.com/office/drawing/2014/main" id="{71CEBC87-EE98-46C8-961A-33CFE0A5B9C9}"/>
                </a:ext>
              </a:extLst>
            </p:cNvPr>
            <p:cNvCxnSpPr>
              <a:cxnSpLocks/>
            </p:cNvCxnSpPr>
            <p:nvPr/>
          </p:nvCxnSpPr>
          <p:spPr>
            <a:xfrm>
              <a:off x="6556244" y="1596390"/>
              <a:ext cx="0" cy="25146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1" name="Straight Connector 1020">
              <a:extLst>
                <a:ext uri="{FF2B5EF4-FFF2-40B4-BE49-F238E27FC236}">
                  <a16:creationId xmlns="" xmlns:a16="http://schemas.microsoft.com/office/drawing/2014/main" id="{421C5BF6-BCF7-4F0C-8E38-CC72C9BBDB59}"/>
                </a:ext>
              </a:extLst>
            </p:cNvPr>
            <p:cNvCxnSpPr>
              <a:cxnSpLocks/>
            </p:cNvCxnSpPr>
            <p:nvPr/>
          </p:nvCxnSpPr>
          <p:spPr>
            <a:xfrm>
              <a:off x="7240440" y="1592580"/>
              <a:ext cx="0" cy="36576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25" name="Straight Connector 1024">
              <a:extLst>
                <a:ext uri="{FF2B5EF4-FFF2-40B4-BE49-F238E27FC236}">
                  <a16:creationId xmlns="" xmlns:a16="http://schemas.microsoft.com/office/drawing/2014/main" id="{1416639B-7F9F-4AA5-9FC0-3EA6DE135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16816" y="2114409"/>
              <a:ext cx="1619414" cy="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1" name="Straight Connector 1030">
              <a:extLst>
                <a:ext uri="{FF2B5EF4-FFF2-40B4-BE49-F238E27FC236}">
                  <a16:creationId xmlns="" xmlns:a16="http://schemas.microsoft.com/office/drawing/2014/main" id="{7E147FBE-FE59-4233-BA30-53128DAE7B0A}"/>
                </a:ext>
              </a:extLst>
            </p:cNvPr>
            <p:cNvCxnSpPr>
              <a:cxnSpLocks/>
            </p:cNvCxnSpPr>
            <p:nvPr/>
          </p:nvCxnSpPr>
          <p:spPr>
            <a:xfrm>
              <a:off x="7925638" y="1596390"/>
              <a:ext cx="0" cy="521970"/>
            </a:xfrm>
            <a:prstGeom prst="line">
              <a:avLst/>
            </a:prstGeom>
            <a:ln w="19050">
              <a:solidFill>
                <a:srgbClr val="FFC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916FCA2E-67F0-48C4-B196-9A1BC3AA82C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770406" y="2197628"/>
              <a:ext cx="1847814" cy="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8" name="Straight Connector 1037">
              <a:extLst>
                <a:ext uri="{FF2B5EF4-FFF2-40B4-BE49-F238E27FC236}">
                  <a16:creationId xmlns="" xmlns:a16="http://schemas.microsoft.com/office/drawing/2014/main" id="{DE934C2A-BA36-41E2-9AFF-4416588CAAFB}"/>
                </a:ext>
              </a:extLst>
            </p:cNvPr>
            <p:cNvCxnSpPr>
              <a:cxnSpLocks/>
            </p:cNvCxnSpPr>
            <p:nvPr/>
          </p:nvCxnSpPr>
          <p:spPr>
            <a:xfrm>
              <a:off x="8614445" y="1600200"/>
              <a:ext cx="0" cy="598170"/>
            </a:xfrm>
            <a:prstGeom prst="line">
              <a:avLst/>
            </a:prstGeom>
            <a:ln w="19050">
              <a:solidFill>
                <a:srgbClr val="9933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4" name="Straight Connector 1043">
              <a:extLst>
                <a:ext uri="{FF2B5EF4-FFF2-40B4-BE49-F238E27FC236}">
                  <a16:creationId xmlns="" xmlns:a16="http://schemas.microsoft.com/office/drawing/2014/main" id="{DADED32F-4752-4404-9389-ECC64E1C1BB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61092" y="2320149"/>
              <a:ext cx="2039118" cy="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47" name="Straight Connector 1046">
              <a:extLst>
                <a:ext uri="{FF2B5EF4-FFF2-40B4-BE49-F238E27FC236}">
                  <a16:creationId xmlns="" xmlns:a16="http://schemas.microsoft.com/office/drawing/2014/main" id="{DB316A9C-602C-45E9-9422-06F46CB00C00}"/>
                </a:ext>
              </a:extLst>
            </p:cNvPr>
            <p:cNvCxnSpPr>
              <a:cxnSpLocks/>
            </p:cNvCxnSpPr>
            <p:nvPr/>
          </p:nvCxnSpPr>
          <p:spPr>
            <a:xfrm>
              <a:off x="9295632" y="1607820"/>
              <a:ext cx="0" cy="716280"/>
            </a:xfrm>
            <a:prstGeom prst="line">
              <a:avLst/>
            </a:prstGeom>
            <a:ln w="19050">
              <a:solidFill>
                <a:srgbClr val="FF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2" name="Straight Connector 1051">
              <a:extLst>
                <a:ext uri="{FF2B5EF4-FFF2-40B4-BE49-F238E27FC236}">
                  <a16:creationId xmlns="" xmlns:a16="http://schemas.microsoft.com/office/drawing/2014/main" id="{F28AE7B7-D0DF-49AD-AB60-9FB4CD80DD7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31064" y="2388930"/>
              <a:ext cx="2358756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55" name="Straight Connector 1054">
              <a:extLst>
                <a:ext uri="{FF2B5EF4-FFF2-40B4-BE49-F238E27FC236}">
                  <a16:creationId xmlns="" xmlns:a16="http://schemas.microsoft.com/office/drawing/2014/main" id="{D172C8DC-1289-4E10-BAF0-8CCEE41AFDBC}"/>
                </a:ext>
              </a:extLst>
            </p:cNvPr>
            <p:cNvCxnSpPr>
              <a:cxnSpLocks/>
            </p:cNvCxnSpPr>
            <p:nvPr/>
          </p:nvCxnSpPr>
          <p:spPr>
            <a:xfrm>
              <a:off x="9985643" y="1600200"/>
              <a:ext cx="0" cy="79248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1" name="Straight Connector 1060">
              <a:extLst>
                <a:ext uri="{FF2B5EF4-FFF2-40B4-BE49-F238E27FC236}">
                  <a16:creationId xmlns="" xmlns:a16="http://schemas.microsoft.com/office/drawing/2014/main" id="{D70710E8-E754-48CF-B0ED-38635BF087C6}"/>
                </a:ext>
              </a:extLst>
            </p:cNvPr>
            <p:cNvCxnSpPr>
              <a:cxnSpLocks/>
            </p:cNvCxnSpPr>
            <p:nvPr/>
          </p:nvCxnSpPr>
          <p:spPr>
            <a:xfrm>
              <a:off x="10671564" y="1615440"/>
              <a:ext cx="0" cy="891540"/>
            </a:xfrm>
            <a:prstGeom prst="line">
              <a:avLst/>
            </a:prstGeom>
            <a:ln w="19050">
              <a:solidFill>
                <a:srgbClr val="00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5" name="Straight Connector 1064">
              <a:extLst>
                <a:ext uri="{FF2B5EF4-FFF2-40B4-BE49-F238E27FC236}">
                  <a16:creationId xmlns="" xmlns:a16="http://schemas.microsoft.com/office/drawing/2014/main" id="{A1BE672A-0DB4-4784-AC71-0575152E6C2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20462" y="2659528"/>
              <a:ext cx="1413622" cy="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68" name="Straight Connector 1067">
              <a:extLst>
                <a:ext uri="{FF2B5EF4-FFF2-40B4-BE49-F238E27FC236}">
                  <a16:creationId xmlns="" xmlns:a16="http://schemas.microsoft.com/office/drawing/2014/main" id="{4F713314-9DD5-48E5-BEBE-79816DF65C8C}"/>
                </a:ext>
              </a:extLst>
            </p:cNvPr>
            <p:cNvCxnSpPr>
              <a:cxnSpLocks/>
            </p:cNvCxnSpPr>
            <p:nvPr/>
          </p:nvCxnSpPr>
          <p:spPr>
            <a:xfrm>
              <a:off x="11330605" y="1592580"/>
              <a:ext cx="0" cy="1066800"/>
            </a:xfrm>
            <a:prstGeom prst="line">
              <a:avLst/>
            </a:prstGeom>
            <a:ln w="19050">
              <a:solidFill>
                <a:schemeClr val="accent4">
                  <a:lumMod val="40000"/>
                  <a:lumOff val="60000"/>
                </a:schemeClr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87" name="Straight Connector 1086">
              <a:extLst>
                <a:ext uri="{FF2B5EF4-FFF2-40B4-BE49-F238E27FC236}">
                  <a16:creationId xmlns="" xmlns:a16="http://schemas.microsoft.com/office/drawing/2014/main" id="{BCA40431-CA48-4F46-9D3B-1B8B14F939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644940" y="4568190"/>
              <a:ext cx="447000" cy="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91" name="Straight Connector 1090">
              <a:extLst>
                <a:ext uri="{FF2B5EF4-FFF2-40B4-BE49-F238E27FC236}">
                  <a16:creationId xmlns="" xmlns:a16="http://schemas.microsoft.com/office/drawing/2014/main" id="{93544448-3B97-465F-8BE2-030866C929E8}"/>
                </a:ext>
              </a:extLst>
            </p:cNvPr>
            <p:cNvCxnSpPr>
              <a:cxnSpLocks/>
            </p:cNvCxnSpPr>
            <p:nvPr/>
          </p:nvCxnSpPr>
          <p:spPr>
            <a:xfrm>
              <a:off x="4083088" y="4564380"/>
              <a:ext cx="0" cy="57150"/>
            </a:xfrm>
            <a:prstGeom prst="line">
              <a:avLst/>
            </a:prstGeom>
            <a:ln w="19050">
              <a:solidFill>
                <a:srgbClr val="00CC99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1" name="Straight Connector 1100">
              <a:extLst>
                <a:ext uri="{FF2B5EF4-FFF2-40B4-BE49-F238E27FC236}">
                  <a16:creationId xmlns="" xmlns:a16="http://schemas.microsoft.com/office/drawing/2014/main" id="{E6790B77-95E7-485D-9080-5286E575C43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032378" y="4339590"/>
              <a:ext cx="1116962" cy="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08" name="Straight Connector 1107">
              <a:extLst>
                <a:ext uri="{FF2B5EF4-FFF2-40B4-BE49-F238E27FC236}">
                  <a16:creationId xmlns="" xmlns:a16="http://schemas.microsoft.com/office/drawing/2014/main" id="{B706E34E-724F-44C7-A0B4-57B5383035B3}"/>
                </a:ext>
              </a:extLst>
            </p:cNvPr>
            <p:cNvCxnSpPr>
              <a:cxnSpLocks/>
            </p:cNvCxnSpPr>
            <p:nvPr/>
          </p:nvCxnSpPr>
          <p:spPr>
            <a:xfrm>
              <a:off x="5459000" y="4427220"/>
              <a:ext cx="0" cy="217170"/>
            </a:xfrm>
            <a:prstGeom prst="line">
              <a:avLst/>
            </a:prstGeom>
            <a:ln w="19050">
              <a:solidFill>
                <a:srgbClr val="FFFF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16" name="Straight Connector 1115">
              <a:extLst>
                <a:ext uri="{FF2B5EF4-FFF2-40B4-BE49-F238E27FC236}">
                  <a16:creationId xmlns="" xmlns:a16="http://schemas.microsoft.com/office/drawing/2014/main" id="{CAF73F0E-CC5B-42FF-8434-7DD48917AB93}"/>
                </a:ext>
              </a:extLst>
            </p:cNvPr>
            <p:cNvCxnSpPr>
              <a:cxnSpLocks/>
            </p:cNvCxnSpPr>
            <p:nvPr/>
          </p:nvCxnSpPr>
          <p:spPr>
            <a:xfrm>
              <a:off x="6148708" y="4335780"/>
              <a:ext cx="0" cy="308610"/>
            </a:xfrm>
            <a:prstGeom prst="line">
              <a:avLst/>
            </a:prstGeom>
            <a:ln w="19050">
              <a:solidFill>
                <a:srgbClr val="FF7C8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1" name="Straight Connector 1120">
              <a:extLst>
                <a:ext uri="{FF2B5EF4-FFF2-40B4-BE49-F238E27FC236}">
                  <a16:creationId xmlns="" xmlns:a16="http://schemas.microsoft.com/office/drawing/2014/main" id="{70735DAB-F1D3-4EA3-A4C9-1F25E39B6C8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99346" y="4259580"/>
              <a:ext cx="78715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5" name="Straight Connector 1124">
              <a:extLst>
                <a:ext uri="{FF2B5EF4-FFF2-40B4-BE49-F238E27FC236}">
                  <a16:creationId xmlns="" xmlns:a16="http://schemas.microsoft.com/office/drawing/2014/main" id="{0622B512-73A3-4550-BD76-13701A39EB80}"/>
                </a:ext>
              </a:extLst>
            </p:cNvPr>
            <p:cNvCxnSpPr>
              <a:cxnSpLocks/>
            </p:cNvCxnSpPr>
            <p:nvPr/>
          </p:nvCxnSpPr>
          <p:spPr>
            <a:xfrm>
              <a:off x="6276585" y="4251907"/>
              <a:ext cx="0" cy="255323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27" name="Straight Connector 1126">
              <a:extLst>
                <a:ext uri="{FF2B5EF4-FFF2-40B4-BE49-F238E27FC236}">
                  <a16:creationId xmlns="" xmlns:a16="http://schemas.microsoft.com/office/drawing/2014/main" id="{A23FE5F7-0EB5-435F-8A71-8C2AEE1AE9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68966" y="4503420"/>
              <a:ext cx="577604" cy="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0" name="Straight Connector 1129">
              <a:extLst>
                <a:ext uri="{FF2B5EF4-FFF2-40B4-BE49-F238E27FC236}">
                  <a16:creationId xmlns="" xmlns:a16="http://schemas.microsoft.com/office/drawing/2014/main" id="{A252082F-7BFD-422A-AC3F-3564587D8FFC}"/>
                </a:ext>
              </a:extLst>
            </p:cNvPr>
            <p:cNvCxnSpPr>
              <a:cxnSpLocks/>
            </p:cNvCxnSpPr>
            <p:nvPr/>
          </p:nvCxnSpPr>
          <p:spPr>
            <a:xfrm>
              <a:off x="6840465" y="4503420"/>
              <a:ext cx="0" cy="133350"/>
            </a:xfrm>
            <a:prstGeom prst="line">
              <a:avLst/>
            </a:prstGeom>
            <a:ln w="19050">
              <a:solidFill>
                <a:srgbClr val="C0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35" name="Straight Connector 1134">
              <a:extLst>
                <a:ext uri="{FF2B5EF4-FFF2-40B4-BE49-F238E27FC236}">
                  <a16:creationId xmlns="" xmlns:a16="http://schemas.microsoft.com/office/drawing/2014/main" id="{37CCE2F7-6B0A-448D-9ED2-1174D38B8B9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2190" y="4191000"/>
              <a:ext cx="110490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2" name="Straight Connector 1141">
              <a:extLst>
                <a:ext uri="{FF2B5EF4-FFF2-40B4-BE49-F238E27FC236}">
                  <a16:creationId xmlns="" xmlns:a16="http://schemas.microsoft.com/office/drawing/2014/main" id="{09E79CBC-1B11-464C-9559-DABA5B9C9DD5}"/>
                </a:ext>
              </a:extLst>
            </p:cNvPr>
            <p:cNvCxnSpPr>
              <a:cxnSpLocks/>
            </p:cNvCxnSpPr>
            <p:nvPr/>
          </p:nvCxnSpPr>
          <p:spPr>
            <a:xfrm>
              <a:off x="7185650" y="4187190"/>
              <a:ext cx="0" cy="35052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5" name="Straight Connector 1144">
              <a:extLst>
                <a:ext uri="{FF2B5EF4-FFF2-40B4-BE49-F238E27FC236}">
                  <a16:creationId xmlns="" xmlns:a16="http://schemas.microsoft.com/office/drawing/2014/main" id="{A94B4D58-4E55-4EC7-A3A6-794A87760D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178040" y="4533900"/>
              <a:ext cx="350520" cy="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7" name="Straight Connector 1146">
              <a:extLst>
                <a:ext uri="{FF2B5EF4-FFF2-40B4-BE49-F238E27FC236}">
                  <a16:creationId xmlns="" xmlns:a16="http://schemas.microsoft.com/office/drawing/2014/main" id="{505EB1CF-7253-436C-A1CC-A1B40AD435DA}"/>
                </a:ext>
              </a:extLst>
            </p:cNvPr>
            <p:cNvCxnSpPr>
              <a:cxnSpLocks/>
            </p:cNvCxnSpPr>
            <p:nvPr/>
          </p:nvCxnSpPr>
          <p:spPr>
            <a:xfrm>
              <a:off x="7536170" y="4530090"/>
              <a:ext cx="0" cy="125730"/>
            </a:xfrm>
            <a:prstGeom prst="line">
              <a:avLst/>
            </a:prstGeom>
            <a:ln w="19050">
              <a:solidFill>
                <a:srgbClr val="0099CC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1" name="Straight Connector 1150">
              <a:extLst>
                <a:ext uri="{FF2B5EF4-FFF2-40B4-BE49-F238E27FC236}">
                  <a16:creationId xmlns="" xmlns:a16="http://schemas.microsoft.com/office/drawing/2014/main" id="{36DF1C44-7731-47F9-876B-1D4BED77854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444740" y="4442460"/>
              <a:ext cx="769620" cy="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57" name="Straight Connector 1156">
              <a:extLst>
                <a:ext uri="{FF2B5EF4-FFF2-40B4-BE49-F238E27FC236}">
                  <a16:creationId xmlns="" xmlns:a16="http://schemas.microsoft.com/office/drawing/2014/main" id="{418C1F9B-097E-4A83-BD02-EA6748668286}"/>
                </a:ext>
              </a:extLst>
            </p:cNvPr>
            <p:cNvCxnSpPr>
              <a:cxnSpLocks/>
            </p:cNvCxnSpPr>
            <p:nvPr/>
          </p:nvCxnSpPr>
          <p:spPr>
            <a:xfrm>
              <a:off x="8205413" y="4442460"/>
              <a:ext cx="0" cy="205740"/>
            </a:xfrm>
            <a:prstGeom prst="line">
              <a:avLst/>
            </a:prstGeom>
            <a:ln w="19050">
              <a:solidFill>
                <a:srgbClr val="33CC33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0" name="Straight Connector 1159">
              <a:extLst>
                <a:ext uri="{FF2B5EF4-FFF2-40B4-BE49-F238E27FC236}">
                  <a16:creationId xmlns="" xmlns:a16="http://schemas.microsoft.com/office/drawing/2014/main" id="{A23DA3D1-46C3-4717-B888-5842F3EC6E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51012" y="3889645"/>
              <a:ext cx="2484378" cy="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3" name="Straight Connector 1162">
              <a:extLst>
                <a:ext uri="{FF2B5EF4-FFF2-40B4-BE49-F238E27FC236}">
                  <a16:creationId xmlns="" xmlns:a16="http://schemas.microsoft.com/office/drawing/2014/main" id="{2A5EC0EA-9BA0-409B-95C3-249001C6BAB6}"/>
                </a:ext>
              </a:extLst>
            </p:cNvPr>
            <p:cNvCxnSpPr>
              <a:cxnSpLocks/>
            </p:cNvCxnSpPr>
            <p:nvPr/>
          </p:nvCxnSpPr>
          <p:spPr>
            <a:xfrm>
              <a:off x="8842752" y="3886200"/>
              <a:ext cx="0" cy="750570"/>
            </a:xfrm>
            <a:prstGeom prst="line">
              <a:avLst/>
            </a:prstGeom>
            <a:ln w="19050">
              <a:solidFill>
                <a:srgbClr val="FF00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66" name="Straight Connector 1165">
              <a:extLst>
                <a:ext uri="{FF2B5EF4-FFF2-40B4-BE49-F238E27FC236}">
                  <a16:creationId xmlns="" xmlns:a16="http://schemas.microsoft.com/office/drawing/2014/main" id="{1C62FA0F-A859-4AAE-B714-44238F25678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14186" y="3810716"/>
              <a:ext cx="269745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2" name="Straight Connector 1171">
              <a:extLst>
                <a:ext uri="{FF2B5EF4-FFF2-40B4-BE49-F238E27FC236}">
                  <a16:creationId xmlns="" xmlns:a16="http://schemas.microsoft.com/office/drawing/2014/main" id="{B80A1931-1158-4CD3-8D20-4015C86E4077}"/>
                </a:ext>
              </a:extLst>
            </p:cNvPr>
            <p:cNvCxnSpPr>
              <a:cxnSpLocks/>
            </p:cNvCxnSpPr>
            <p:nvPr/>
          </p:nvCxnSpPr>
          <p:spPr>
            <a:xfrm>
              <a:off x="9304046" y="3806792"/>
              <a:ext cx="0" cy="536608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4" name="Straight Connector 1173">
              <a:extLst>
                <a:ext uri="{FF2B5EF4-FFF2-40B4-BE49-F238E27FC236}">
                  <a16:creationId xmlns="" xmlns:a16="http://schemas.microsoft.com/office/drawing/2014/main" id="{C47E30B8-04C7-4951-8B46-4614E517B4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292616" y="4339590"/>
              <a:ext cx="285724" cy="0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7" name="Straight Connector 1176">
              <a:extLst>
                <a:ext uri="{FF2B5EF4-FFF2-40B4-BE49-F238E27FC236}">
                  <a16:creationId xmlns="" xmlns:a16="http://schemas.microsoft.com/office/drawing/2014/main" id="{B3A07BDB-EB8D-4BB0-9576-66AE065D104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586622" y="4331970"/>
              <a:ext cx="0" cy="264361"/>
            </a:xfrm>
            <a:prstGeom prst="line">
              <a:avLst/>
            </a:prstGeom>
            <a:ln w="19050">
              <a:solidFill>
                <a:srgbClr val="FFCC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4" name="Straight Connector 1183">
              <a:extLst>
                <a:ext uri="{FF2B5EF4-FFF2-40B4-BE49-F238E27FC236}">
                  <a16:creationId xmlns="" xmlns:a16="http://schemas.microsoft.com/office/drawing/2014/main" id="{628D2EB1-8364-4776-936D-E807C7F82D13}"/>
                </a:ext>
              </a:extLst>
            </p:cNvPr>
            <p:cNvCxnSpPr>
              <a:cxnSpLocks/>
            </p:cNvCxnSpPr>
            <p:nvPr/>
          </p:nvCxnSpPr>
          <p:spPr>
            <a:xfrm>
              <a:off x="9806800" y="3646170"/>
              <a:ext cx="0" cy="70104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87" name="Straight Connector 1186">
              <a:extLst>
                <a:ext uri="{FF2B5EF4-FFF2-40B4-BE49-F238E27FC236}">
                  <a16:creationId xmlns="" xmlns:a16="http://schemas.microsoft.com/office/drawing/2014/main" id="{011DE423-AB4D-4CCC-919A-044F2B3DDED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802990" y="4343400"/>
              <a:ext cx="461150" cy="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0" name="Straight Connector 1189">
              <a:extLst>
                <a:ext uri="{FF2B5EF4-FFF2-40B4-BE49-F238E27FC236}">
                  <a16:creationId xmlns="" xmlns:a16="http://schemas.microsoft.com/office/drawing/2014/main" id="{34BA6A74-8FAC-4167-B3C6-97DB5C9B12C9}"/>
                </a:ext>
              </a:extLst>
            </p:cNvPr>
            <p:cNvCxnSpPr>
              <a:cxnSpLocks/>
            </p:cNvCxnSpPr>
            <p:nvPr/>
          </p:nvCxnSpPr>
          <p:spPr>
            <a:xfrm>
              <a:off x="10271620" y="4335780"/>
              <a:ext cx="0" cy="278130"/>
            </a:xfrm>
            <a:prstGeom prst="line">
              <a:avLst/>
            </a:prstGeom>
            <a:ln w="19050">
              <a:solidFill>
                <a:srgbClr val="CC66FF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4" name="Straight Connector 1193">
              <a:extLst>
                <a:ext uri="{FF2B5EF4-FFF2-40B4-BE49-F238E27FC236}">
                  <a16:creationId xmlns="" xmlns:a16="http://schemas.microsoft.com/office/drawing/2014/main" id="{F006877F-3760-4651-91ED-458C8671962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318052" y="3501390"/>
              <a:ext cx="123564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7" name="Straight Connector 1196">
              <a:extLst>
                <a:ext uri="{FF2B5EF4-FFF2-40B4-BE49-F238E27FC236}">
                  <a16:creationId xmlns="" xmlns:a16="http://schemas.microsoft.com/office/drawing/2014/main" id="{606B9EA3-3D00-4E38-BE6F-4D70727581B2}"/>
                </a:ext>
              </a:extLst>
            </p:cNvPr>
            <p:cNvCxnSpPr>
              <a:cxnSpLocks/>
            </p:cNvCxnSpPr>
            <p:nvPr/>
          </p:nvCxnSpPr>
          <p:spPr>
            <a:xfrm>
              <a:off x="10548682" y="3501447"/>
              <a:ext cx="0" cy="845763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99" name="Straight Connector 1198">
              <a:extLst>
                <a:ext uri="{FF2B5EF4-FFF2-40B4-BE49-F238E27FC236}">
                  <a16:creationId xmlns="" xmlns:a16="http://schemas.microsoft.com/office/drawing/2014/main" id="{3AC9D953-0DBF-4A4F-B75C-E029A2BF83A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0544872" y="4343400"/>
              <a:ext cx="408878" cy="0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2" name="Straight Connector 1201">
              <a:extLst>
                <a:ext uri="{FF2B5EF4-FFF2-40B4-BE49-F238E27FC236}">
                  <a16:creationId xmlns="" xmlns:a16="http://schemas.microsoft.com/office/drawing/2014/main" id="{A83DF0FD-1B1A-4A9D-9563-0AA256C60D7C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0953254" y="4335780"/>
              <a:ext cx="0" cy="260032"/>
            </a:xfrm>
            <a:prstGeom prst="line">
              <a:avLst/>
            </a:prstGeom>
            <a:ln w="19050">
              <a:solidFill>
                <a:srgbClr val="00B0F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8" name="Straight Connector 1207">
              <a:extLst>
                <a:ext uri="{FF2B5EF4-FFF2-40B4-BE49-F238E27FC236}">
                  <a16:creationId xmlns="" xmlns:a16="http://schemas.microsoft.com/office/drawing/2014/main" id="{CE78F16F-77C2-4FFF-A689-43C0188695A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1138936" y="4347210"/>
              <a:ext cx="504424" cy="0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11" name="Straight Connector 1210">
              <a:extLst>
                <a:ext uri="{FF2B5EF4-FFF2-40B4-BE49-F238E27FC236}">
                  <a16:creationId xmlns="" xmlns:a16="http://schemas.microsoft.com/office/drawing/2014/main" id="{BCF95FD1-7DA3-4EAD-A21E-DCEEFEDC236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638974" y="4339590"/>
              <a:ext cx="0" cy="298906"/>
            </a:xfrm>
            <a:prstGeom prst="line">
              <a:avLst/>
            </a:prstGeom>
            <a:ln w="19050">
              <a:solidFill>
                <a:srgbClr val="FF6600"/>
              </a:solidFill>
              <a:prstDash val="solid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2555" name="Group 2554">
            <a:extLst>
              <a:ext uri="{FF2B5EF4-FFF2-40B4-BE49-F238E27FC236}">
                <a16:creationId xmlns="" xmlns:a16="http://schemas.microsoft.com/office/drawing/2014/main" id="{0045B66C-C1DB-4D09-85D7-0A122D24E1DC}"/>
              </a:ext>
            </a:extLst>
          </p:cNvPr>
          <p:cNvGrpSpPr/>
          <p:nvPr/>
        </p:nvGrpSpPr>
        <p:grpSpPr>
          <a:xfrm>
            <a:off x="199969" y="773770"/>
            <a:ext cx="567891" cy="390500"/>
            <a:chOff x="342975" y="669984"/>
            <a:chExt cx="567891" cy="390500"/>
          </a:xfrm>
        </p:grpSpPr>
        <p:pic>
          <p:nvPicPr>
            <p:cNvPr id="2556" name="Picture 2555">
              <a:extLst>
                <a:ext uri="{FF2B5EF4-FFF2-40B4-BE49-F238E27FC236}">
                  <a16:creationId xmlns="" xmlns:a16="http://schemas.microsoft.com/office/drawing/2014/main" id="{30CDC117-2850-4BEF-A422-D422F645A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557" name="TextBox 2556">
              <a:extLst>
                <a:ext uri="{FF2B5EF4-FFF2-40B4-BE49-F238E27FC236}">
                  <a16:creationId xmlns="" xmlns:a16="http://schemas.microsoft.com/office/drawing/2014/main" id="{EC903E2E-8417-4B3F-9B8A-6471EF2B616D}"/>
                </a:ext>
              </a:extLst>
            </p:cNvPr>
            <p:cNvSpPr txBox="1"/>
            <p:nvPr/>
          </p:nvSpPr>
          <p:spPr>
            <a:xfrm>
              <a:off x="342975" y="814263"/>
              <a:ext cx="567891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00" b="1" dirty="0">
                  <a:latin typeface="Cambria" panose="02040503050406030204" pitchFamily="18" charset="0"/>
                </a:rPr>
                <a:t>Aceh</a:t>
              </a:r>
            </a:p>
          </p:txBody>
        </p:sp>
      </p:grpSp>
      <p:grpSp>
        <p:nvGrpSpPr>
          <p:cNvPr id="2559" name="Group 2558">
            <a:extLst>
              <a:ext uri="{FF2B5EF4-FFF2-40B4-BE49-F238E27FC236}">
                <a16:creationId xmlns="" xmlns:a16="http://schemas.microsoft.com/office/drawing/2014/main" id="{C7AAEF4F-B7D3-4E62-8EE7-EBACE2714017}"/>
              </a:ext>
            </a:extLst>
          </p:cNvPr>
          <p:cNvGrpSpPr/>
          <p:nvPr/>
        </p:nvGrpSpPr>
        <p:grpSpPr>
          <a:xfrm>
            <a:off x="913544" y="779071"/>
            <a:ext cx="567891" cy="371135"/>
            <a:chOff x="331048" y="673960"/>
            <a:chExt cx="567891" cy="371135"/>
          </a:xfrm>
        </p:grpSpPr>
        <p:pic>
          <p:nvPicPr>
            <p:cNvPr id="2560" name="Picture 2559">
              <a:extLst>
                <a:ext uri="{FF2B5EF4-FFF2-40B4-BE49-F238E27FC236}">
                  <a16:creationId xmlns="" xmlns:a16="http://schemas.microsoft.com/office/drawing/2014/main" id="{B679DF63-B619-4911-8C57-1671DFE9C7F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1" name="TextBox 2560">
              <a:extLst>
                <a:ext uri="{FF2B5EF4-FFF2-40B4-BE49-F238E27FC236}">
                  <a16:creationId xmlns="" xmlns:a16="http://schemas.microsoft.com/office/drawing/2014/main" id="{1A3FC3D9-9A26-43E4-A8F2-26486A9F94C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Sumut</a:t>
              </a:r>
              <a:r>
                <a:rPr lang="en-US" sz="900" b="1" dirty="0">
                  <a:latin typeface="Cambria" panose="02040503050406030204" pitchFamily="18" charset="0"/>
                </a:rPr>
                <a:t> </a:t>
              </a:r>
            </a:p>
          </p:txBody>
        </p:sp>
      </p:grpSp>
      <p:grpSp>
        <p:nvGrpSpPr>
          <p:cNvPr id="2563" name="Group 2562">
            <a:extLst>
              <a:ext uri="{FF2B5EF4-FFF2-40B4-BE49-F238E27FC236}">
                <a16:creationId xmlns="" xmlns:a16="http://schemas.microsoft.com/office/drawing/2014/main" id="{DD38D7AC-5F2D-4158-AC45-80C83C4074F6}"/>
              </a:ext>
            </a:extLst>
          </p:cNvPr>
          <p:cNvGrpSpPr/>
          <p:nvPr/>
        </p:nvGrpSpPr>
        <p:grpSpPr>
          <a:xfrm>
            <a:off x="1598682" y="772445"/>
            <a:ext cx="567891" cy="371135"/>
            <a:chOff x="331048" y="673960"/>
            <a:chExt cx="567891" cy="371135"/>
          </a:xfrm>
        </p:grpSpPr>
        <p:pic>
          <p:nvPicPr>
            <p:cNvPr id="2564" name="Picture 2563">
              <a:extLst>
                <a:ext uri="{FF2B5EF4-FFF2-40B4-BE49-F238E27FC236}">
                  <a16:creationId xmlns="" xmlns:a16="http://schemas.microsoft.com/office/drawing/2014/main" id="{C5E85E4A-14A3-49AB-9A4D-33D9EF1420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5" name="TextBox 2564">
              <a:extLst>
                <a:ext uri="{FF2B5EF4-FFF2-40B4-BE49-F238E27FC236}">
                  <a16:creationId xmlns="" xmlns:a16="http://schemas.microsoft.com/office/drawing/2014/main" id="{2B1DD1E0-82A0-4E97-BCD6-8D607316CDE3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Riau</a:t>
              </a:r>
            </a:p>
          </p:txBody>
        </p:sp>
      </p:grpSp>
      <p:grpSp>
        <p:nvGrpSpPr>
          <p:cNvPr id="2567" name="Group 2566">
            <a:extLst>
              <a:ext uri="{FF2B5EF4-FFF2-40B4-BE49-F238E27FC236}">
                <a16:creationId xmlns="" xmlns:a16="http://schemas.microsoft.com/office/drawing/2014/main" id="{FDFC3C9F-6C9A-44B9-830F-A8147877F16F}"/>
              </a:ext>
            </a:extLst>
          </p:cNvPr>
          <p:cNvGrpSpPr/>
          <p:nvPr/>
        </p:nvGrpSpPr>
        <p:grpSpPr>
          <a:xfrm>
            <a:off x="2242190" y="777746"/>
            <a:ext cx="567891" cy="371135"/>
            <a:chOff x="331048" y="673960"/>
            <a:chExt cx="567891" cy="371135"/>
          </a:xfrm>
        </p:grpSpPr>
        <p:pic>
          <p:nvPicPr>
            <p:cNvPr id="2568" name="Picture 2567">
              <a:extLst>
                <a:ext uri="{FF2B5EF4-FFF2-40B4-BE49-F238E27FC236}">
                  <a16:creationId xmlns="" xmlns:a16="http://schemas.microsoft.com/office/drawing/2014/main" id="{C678B622-D313-497C-A526-EB7B909A5C5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69" name="TextBox 2568">
              <a:extLst>
                <a:ext uri="{FF2B5EF4-FFF2-40B4-BE49-F238E27FC236}">
                  <a16:creationId xmlns="" xmlns:a16="http://schemas.microsoft.com/office/drawing/2014/main" id="{062B082D-168D-405A-AADC-A79690331A04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Jambi</a:t>
              </a:r>
            </a:p>
          </p:txBody>
        </p:sp>
      </p:grpSp>
      <p:grpSp>
        <p:nvGrpSpPr>
          <p:cNvPr id="2571" name="Group 2570">
            <a:extLst>
              <a:ext uri="{FF2B5EF4-FFF2-40B4-BE49-F238E27FC236}">
                <a16:creationId xmlns="" xmlns:a16="http://schemas.microsoft.com/office/drawing/2014/main" id="{B879A4AE-BA8E-4097-8A81-17667C1F983E}"/>
              </a:ext>
            </a:extLst>
          </p:cNvPr>
          <p:cNvGrpSpPr/>
          <p:nvPr/>
        </p:nvGrpSpPr>
        <p:grpSpPr>
          <a:xfrm>
            <a:off x="2961705" y="777745"/>
            <a:ext cx="567891" cy="371135"/>
            <a:chOff x="331048" y="673960"/>
            <a:chExt cx="567891" cy="371135"/>
          </a:xfrm>
        </p:grpSpPr>
        <p:pic>
          <p:nvPicPr>
            <p:cNvPr id="2572" name="Picture 2571">
              <a:extLst>
                <a:ext uri="{FF2B5EF4-FFF2-40B4-BE49-F238E27FC236}">
                  <a16:creationId xmlns="" xmlns:a16="http://schemas.microsoft.com/office/drawing/2014/main" id="{1C042F98-16C7-45BB-912F-11C338A6757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3" name="TextBox 2572">
              <a:extLst>
                <a:ext uri="{FF2B5EF4-FFF2-40B4-BE49-F238E27FC236}">
                  <a16:creationId xmlns="" xmlns:a16="http://schemas.microsoft.com/office/drawing/2014/main" id="{025BEB38-F12D-4FC2-990D-9630107F9D9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Kepri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75" name="Group 2574">
            <a:extLst>
              <a:ext uri="{FF2B5EF4-FFF2-40B4-BE49-F238E27FC236}">
                <a16:creationId xmlns="" xmlns:a16="http://schemas.microsoft.com/office/drawing/2014/main" id="{E9FC234B-F0E9-420B-A3CB-EF71AD773203}"/>
              </a:ext>
            </a:extLst>
          </p:cNvPr>
          <p:cNvGrpSpPr/>
          <p:nvPr/>
        </p:nvGrpSpPr>
        <p:grpSpPr>
          <a:xfrm>
            <a:off x="3668765" y="771118"/>
            <a:ext cx="567891" cy="371135"/>
            <a:chOff x="356169" y="673960"/>
            <a:chExt cx="567891" cy="371135"/>
          </a:xfrm>
        </p:grpSpPr>
        <p:pic>
          <p:nvPicPr>
            <p:cNvPr id="2576" name="Picture 2575">
              <a:extLst>
                <a:ext uri="{FF2B5EF4-FFF2-40B4-BE49-F238E27FC236}">
                  <a16:creationId xmlns="" xmlns:a16="http://schemas.microsoft.com/office/drawing/2014/main" id="{B002134C-B8E1-4308-9771-91864954B3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77" name="TextBox 2576">
              <a:extLst>
                <a:ext uri="{FF2B5EF4-FFF2-40B4-BE49-F238E27FC236}">
                  <a16:creationId xmlns="" xmlns:a16="http://schemas.microsoft.com/office/drawing/2014/main" id="{88BA29F5-DC0C-4562-BA62-868D4F5700C2}"/>
                </a:ext>
              </a:extLst>
            </p:cNvPr>
            <p:cNvSpPr txBox="1"/>
            <p:nvPr/>
          </p:nvSpPr>
          <p:spPr>
            <a:xfrm>
              <a:off x="356169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79" name="Group 2578">
            <a:extLst>
              <a:ext uri="{FF2B5EF4-FFF2-40B4-BE49-F238E27FC236}">
                <a16:creationId xmlns="" xmlns:a16="http://schemas.microsoft.com/office/drawing/2014/main" id="{3FD345E5-601A-47A2-9384-2AED190F8C6B}"/>
              </a:ext>
            </a:extLst>
          </p:cNvPr>
          <p:cNvGrpSpPr/>
          <p:nvPr/>
        </p:nvGrpSpPr>
        <p:grpSpPr>
          <a:xfrm>
            <a:off x="4339387" y="768313"/>
            <a:ext cx="567891" cy="381892"/>
            <a:chOff x="325669" y="673960"/>
            <a:chExt cx="567891" cy="381892"/>
          </a:xfrm>
        </p:grpSpPr>
        <p:pic>
          <p:nvPicPr>
            <p:cNvPr id="2580" name="Picture 2579">
              <a:extLst>
                <a:ext uri="{FF2B5EF4-FFF2-40B4-BE49-F238E27FC236}">
                  <a16:creationId xmlns="" xmlns:a16="http://schemas.microsoft.com/office/drawing/2014/main" id="{73D8D630-30D6-46B9-A520-99373C2004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1" name="TextBox 2580">
              <a:extLst>
                <a:ext uri="{FF2B5EF4-FFF2-40B4-BE49-F238E27FC236}">
                  <a16:creationId xmlns="" xmlns:a16="http://schemas.microsoft.com/office/drawing/2014/main" id="{DDCA8382-899C-42D9-8B15-2CDA43A44AB1}"/>
                </a:ext>
              </a:extLst>
            </p:cNvPr>
            <p:cNvSpPr txBox="1"/>
            <p:nvPr/>
          </p:nvSpPr>
          <p:spPr>
            <a:xfrm>
              <a:off x="325669" y="825020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Babel</a:t>
              </a:r>
            </a:p>
          </p:txBody>
        </p:sp>
      </p:grpSp>
      <p:grpSp>
        <p:nvGrpSpPr>
          <p:cNvPr id="2583" name="Group 2582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5020627" y="775094"/>
            <a:ext cx="567891" cy="371135"/>
            <a:chOff x="331048" y="673960"/>
            <a:chExt cx="567891" cy="371135"/>
          </a:xfrm>
        </p:grpSpPr>
        <p:pic>
          <p:nvPicPr>
            <p:cNvPr id="2584" name="Picture 2583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5" name="TextBox 2584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87" name="Group 2586">
            <a:extLst>
              <a:ext uri="{FF2B5EF4-FFF2-40B4-BE49-F238E27FC236}">
                <a16:creationId xmlns="" xmlns:a16="http://schemas.microsoft.com/office/drawing/2014/main" id="{308567DE-0428-46B5-947F-13C309DCC97F}"/>
              </a:ext>
            </a:extLst>
          </p:cNvPr>
          <p:cNvGrpSpPr/>
          <p:nvPr/>
        </p:nvGrpSpPr>
        <p:grpSpPr>
          <a:xfrm>
            <a:off x="5652514" y="775094"/>
            <a:ext cx="596675" cy="376159"/>
            <a:chOff x="341096" y="673960"/>
            <a:chExt cx="596675" cy="376159"/>
          </a:xfrm>
        </p:grpSpPr>
        <p:pic>
          <p:nvPicPr>
            <p:cNvPr id="2588" name="Picture 2587">
              <a:extLst>
                <a:ext uri="{FF2B5EF4-FFF2-40B4-BE49-F238E27FC236}">
                  <a16:creationId xmlns="" xmlns:a16="http://schemas.microsoft.com/office/drawing/2014/main" id="{C2A3CFA9-E2D9-4A73-928B-53551B1C61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89" name="TextBox 2588">
              <a:extLst>
                <a:ext uri="{FF2B5EF4-FFF2-40B4-BE49-F238E27FC236}">
                  <a16:creationId xmlns="" xmlns:a16="http://schemas.microsoft.com/office/drawing/2014/main" id="{1BF9B26F-E364-4B67-B4B0-5FF40B468BB2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1" name="Group 2590">
            <a:extLst>
              <a:ext uri="{FF2B5EF4-FFF2-40B4-BE49-F238E27FC236}">
                <a16:creationId xmlns="" xmlns:a16="http://schemas.microsoft.com/office/drawing/2014/main" id="{BF6109C0-81D1-4C85-9993-1A6C44481AFA}"/>
              </a:ext>
            </a:extLst>
          </p:cNvPr>
          <p:cNvGrpSpPr/>
          <p:nvPr/>
        </p:nvGrpSpPr>
        <p:grpSpPr>
          <a:xfrm>
            <a:off x="6347714" y="772444"/>
            <a:ext cx="567891" cy="371135"/>
            <a:chOff x="331048" y="673960"/>
            <a:chExt cx="567891" cy="371135"/>
          </a:xfrm>
        </p:grpSpPr>
        <p:pic>
          <p:nvPicPr>
            <p:cNvPr id="2592" name="Picture 2591">
              <a:extLst>
                <a:ext uri="{FF2B5EF4-FFF2-40B4-BE49-F238E27FC236}">
                  <a16:creationId xmlns="" xmlns:a16="http://schemas.microsoft.com/office/drawing/2014/main" id="{2592765A-04D2-464E-BD50-193019460C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593" name="TextBox 2592">
              <a:extLst>
                <a:ext uri="{FF2B5EF4-FFF2-40B4-BE49-F238E27FC236}">
                  <a16:creationId xmlns="" xmlns:a16="http://schemas.microsoft.com/office/drawing/2014/main" id="{A7046B10-BFED-414B-9DEE-7D47503C804B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5" name="Group 2594">
            <a:extLst>
              <a:ext uri="{FF2B5EF4-FFF2-40B4-BE49-F238E27FC236}">
                <a16:creationId xmlns="" xmlns:a16="http://schemas.microsoft.com/office/drawing/2014/main" id="{3A53670D-3202-4814-8D20-916627CF177C}"/>
              </a:ext>
            </a:extLst>
          </p:cNvPr>
          <p:cNvGrpSpPr/>
          <p:nvPr/>
        </p:nvGrpSpPr>
        <p:grpSpPr>
          <a:xfrm>
            <a:off x="7001305" y="772366"/>
            <a:ext cx="660387" cy="381892"/>
            <a:chOff x="300904" y="663203"/>
            <a:chExt cx="660387" cy="381892"/>
          </a:xfrm>
        </p:grpSpPr>
        <p:pic>
          <p:nvPicPr>
            <p:cNvPr id="2596" name="Picture 2595">
              <a:extLst>
                <a:ext uri="{FF2B5EF4-FFF2-40B4-BE49-F238E27FC236}">
                  <a16:creationId xmlns="" xmlns:a16="http://schemas.microsoft.com/office/drawing/2014/main" id="{1D77F44D-CE0D-42F2-8496-DFD59053A6F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63203"/>
              <a:ext cx="469306" cy="277907"/>
            </a:xfrm>
            <a:prstGeom prst="rect">
              <a:avLst/>
            </a:prstGeom>
          </p:spPr>
        </p:pic>
        <p:sp>
          <p:nvSpPr>
            <p:cNvPr id="2597" name="TextBox 2596">
              <a:extLst>
                <a:ext uri="{FF2B5EF4-FFF2-40B4-BE49-F238E27FC236}">
                  <a16:creationId xmlns="" xmlns:a16="http://schemas.microsoft.com/office/drawing/2014/main" id="{1E368A33-A0FC-48CE-A246-41A29C6B6DE9}"/>
                </a:ext>
              </a:extLst>
            </p:cNvPr>
            <p:cNvSpPr txBox="1"/>
            <p:nvPr/>
          </p:nvSpPr>
          <p:spPr>
            <a:xfrm>
              <a:off x="300904" y="814263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Kaltara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599" name="Group 2598">
            <a:extLst>
              <a:ext uri="{FF2B5EF4-FFF2-40B4-BE49-F238E27FC236}">
                <a16:creationId xmlns="" xmlns:a16="http://schemas.microsoft.com/office/drawing/2014/main" id="{E6A2AA6E-11C4-4C80-BCF2-D035ADC08149}"/>
              </a:ext>
            </a:extLst>
          </p:cNvPr>
          <p:cNvGrpSpPr/>
          <p:nvPr/>
        </p:nvGrpSpPr>
        <p:grpSpPr>
          <a:xfrm>
            <a:off x="7755641" y="773690"/>
            <a:ext cx="567891" cy="371135"/>
            <a:chOff x="331048" y="673960"/>
            <a:chExt cx="567891" cy="371135"/>
          </a:xfrm>
        </p:grpSpPr>
        <p:pic>
          <p:nvPicPr>
            <p:cNvPr id="2600" name="Picture 2599">
              <a:extLst>
                <a:ext uri="{FF2B5EF4-FFF2-40B4-BE49-F238E27FC236}">
                  <a16:creationId xmlns="" xmlns:a16="http://schemas.microsoft.com/office/drawing/2014/main" id="{4E8C0D22-E2B1-427F-B741-557A9A4535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1" name="TextBox 2600">
              <a:extLst>
                <a:ext uri="{FF2B5EF4-FFF2-40B4-BE49-F238E27FC236}">
                  <a16:creationId xmlns="" xmlns:a16="http://schemas.microsoft.com/office/drawing/2014/main" id="{4D04DD5A-89ED-44B8-A585-8D1403787781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Kaltim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03" name="Group 2602">
            <a:extLst>
              <a:ext uri="{FF2B5EF4-FFF2-40B4-BE49-F238E27FC236}">
                <a16:creationId xmlns="" xmlns:a16="http://schemas.microsoft.com/office/drawing/2014/main" id="{A533AEC6-22B2-47E8-9F42-24F1684441D0}"/>
              </a:ext>
            </a:extLst>
          </p:cNvPr>
          <p:cNvGrpSpPr/>
          <p:nvPr/>
        </p:nvGrpSpPr>
        <p:grpSpPr>
          <a:xfrm>
            <a:off x="8407101" y="780394"/>
            <a:ext cx="649977" cy="371135"/>
            <a:chOff x="297371" y="673960"/>
            <a:chExt cx="649977" cy="371135"/>
          </a:xfrm>
        </p:grpSpPr>
        <p:pic>
          <p:nvPicPr>
            <p:cNvPr id="2604" name="Picture 2603">
              <a:extLst>
                <a:ext uri="{FF2B5EF4-FFF2-40B4-BE49-F238E27FC236}">
                  <a16:creationId xmlns="" xmlns:a16="http://schemas.microsoft.com/office/drawing/2014/main" id="{C0741BF9-2F56-4F00-B8D6-23D81B103A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5" name="TextBox 2604">
              <a:extLst>
                <a:ext uri="{FF2B5EF4-FFF2-40B4-BE49-F238E27FC236}">
                  <a16:creationId xmlns="" xmlns:a16="http://schemas.microsoft.com/office/drawing/2014/main" id="{CE09D742-F8B6-427F-A54B-0C220ADA0C49}"/>
                </a:ext>
              </a:extLst>
            </p:cNvPr>
            <p:cNvSpPr txBox="1"/>
            <p:nvPr/>
          </p:nvSpPr>
          <p:spPr>
            <a:xfrm>
              <a:off x="297371" y="814263"/>
              <a:ext cx="64997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07" name="Group 2606">
            <a:extLst>
              <a:ext uri="{FF2B5EF4-FFF2-40B4-BE49-F238E27FC236}">
                <a16:creationId xmlns="" xmlns:a16="http://schemas.microsoft.com/office/drawing/2014/main" id="{69A8B968-B964-4801-88D1-1088D0F053C5}"/>
              </a:ext>
            </a:extLst>
          </p:cNvPr>
          <p:cNvGrpSpPr/>
          <p:nvPr/>
        </p:nvGrpSpPr>
        <p:grpSpPr>
          <a:xfrm>
            <a:off x="9014909" y="778992"/>
            <a:ext cx="785308" cy="380120"/>
            <a:chOff x="238906" y="673960"/>
            <a:chExt cx="785308" cy="380120"/>
          </a:xfrm>
        </p:grpSpPr>
        <p:pic>
          <p:nvPicPr>
            <p:cNvPr id="2608" name="Picture 2607">
              <a:extLst>
                <a:ext uri="{FF2B5EF4-FFF2-40B4-BE49-F238E27FC236}">
                  <a16:creationId xmlns="" xmlns:a16="http://schemas.microsoft.com/office/drawing/2014/main" id="{6BD69B44-46F9-46E6-BDB8-93D11E14EC1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09" name="TextBox 2608">
              <a:extLst>
                <a:ext uri="{FF2B5EF4-FFF2-40B4-BE49-F238E27FC236}">
                  <a16:creationId xmlns="" xmlns:a16="http://schemas.microsoft.com/office/drawing/2014/main" id="{E6C03E94-1487-43AD-9C08-4761ECB41AB2}"/>
                </a:ext>
              </a:extLst>
            </p:cNvPr>
            <p:cNvSpPr txBox="1"/>
            <p:nvPr/>
          </p:nvSpPr>
          <p:spPr>
            <a:xfrm>
              <a:off x="238906" y="823248"/>
              <a:ext cx="785308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Gorontalo</a:t>
              </a:r>
            </a:p>
          </p:txBody>
        </p:sp>
      </p:grpSp>
      <p:grpSp>
        <p:nvGrpSpPr>
          <p:cNvPr id="2611" name="Group 2610">
            <a:extLst>
              <a:ext uri="{FF2B5EF4-FFF2-40B4-BE49-F238E27FC236}">
                <a16:creationId xmlns="" xmlns:a16="http://schemas.microsoft.com/office/drawing/2014/main" id="{C69A8A5E-71F3-4157-B475-940244FE995D}"/>
              </a:ext>
            </a:extLst>
          </p:cNvPr>
          <p:cNvGrpSpPr/>
          <p:nvPr/>
        </p:nvGrpSpPr>
        <p:grpSpPr>
          <a:xfrm>
            <a:off x="9800138" y="776341"/>
            <a:ext cx="567891" cy="388388"/>
            <a:chOff x="331048" y="673960"/>
            <a:chExt cx="567891" cy="388388"/>
          </a:xfrm>
        </p:grpSpPr>
        <p:pic>
          <p:nvPicPr>
            <p:cNvPr id="2612" name="Picture 2611">
              <a:extLst>
                <a:ext uri="{FF2B5EF4-FFF2-40B4-BE49-F238E27FC236}">
                  <a16:creationId xmlns="" xmlns:a16="http://schemas.microsoft.com/office/drawing/2014/main" id="{344EFE95-4172-497E-9C0D-6A07DC81E1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13" name="TextBox 2612">
              <a:extLst>
                <a:ext uri="{FF2B5EF4-FFF2-40B4-BE49-F238E27FC236}">
                  <a16:creationId xmlns="" xmlns:a16="http://schemas.microsoft.com/office/drawing/2014/main" id="{B44BB898-7FD6-4BD0-8A4B-E054BCBE0D6D}"/>
                </a:ext>
              </a:extLst>
            </p:cNvPr>
            <p:cNvSpPr txBox="1"/>
            <p:nvPr/>
          </p:nvSpPr>
          <p:spPr>
            <a:xfrm>
              <a:off x="331048" y="83151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Sulut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617" name="TextBox 2616">
            <a:extLst>
              <a:ext uri="{FF2B5EF4-FFF2-40B4-BE49-F238E27FC236}">
                <a16:creationId xmlns="" xmlns:a16="http://schemas.microsoft.com/office/drawing/2014/main" id="{24EDDE52-1A7F-47CB-8BEA-0086DDC8DB56}"/>
              </a:ext>
            </a:extLst>
          </p:cNvPr>
          <p:cNvSpPr txBox="1"/>
          <p:nvPr/>
        </p:nvSpPr>
        <p:spPr>
          <a:xfrm>
            <a:off x="10344795" y="946780"/>
            <a:ext cx="82702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Maluku Utara</a:t>
            </a:r>
          </a:p>
        </p:txBody>
      </p:sp>
      <p:sp>
        <p:nvSpPr>
          <p:cNvPr id="2620" name="TextBox 2619">
            <a:extLst>
              <a:ext uri="{FF2B5EF4-FFF2-40B4-BE49-F238E27FC236}">
                <a16:creationId xmlns="" xmlns:a16="http://schemas.microsoft.com/office/drawing/2014/main" id="{3E655788-2D81-4DA0-9DF0-33AFF96FB8F3}"/>
              </a:ext>
            </a:extLst>
          </p:cNvPr>
          <p:cNvSpPr txBox="1"/>
          <p:nvPr/>
        </p:nvSpPr>
        <p:spPr>
          <a:xfrm>
            <a:off x="11059448" y="940154"/>
            <a:ext cx="7749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b="1" dirty="0">
                <a:latin typeface="Cambria" panose="02040503050406030204" pitchFamily="18" charset="0"/>
              </a:rPr>
              <a:t>Papua Barat</a:t>
            </a:r>
          </a:p>
        </p:txBody>
      </p:sp>
      <p:grpSp>
        <p:nvGrpSpPr>
          <p:cNvPr id="2621" name="Group 2620">
            <a:extLst>
              <a:ext uri="{FF2B5EF4-FFF2-40B4-BE49-F238E27FC236}">
                <a16:creationId xmlns="" xmlns:a16="http://schemas.microsoft.com/office/drawing/2014/main" id="{2D0E7CAE-FE31-4ADB-9CC9-3021BF69C6F5}"/>
              </a:ext>
            </a:extLst>
          </p:cNvPr>
          <p:cNvGrpSpPr/>
          <p:nvPr/>
        </p:nvGrpSpPr>
        <p:grpSpPr>
          <a:xfrm>
            <a:off x="327546" y="4422654"/>
            <a:ext cx="624205" cy="383062"/>
            <a:chOff x="327604" y="669984"/>
            <a:chExt cx="624205" cy="383062"/>
          </a:xfrm>
        </p:grpSpPr>
        <p:pic>
          <p:nvPicPr>
            <p:cNvPr id="2622" name="Picture 2621">
              <a:extLst>
                <a:ext uri="{FF2B5EF4-FFF2-40B4-BE49-F238E27FC236}">
                  <a16:creationId xmlns="" xmlns:a16="http://schemas.microsoft.com/office/drawing/2014/main" id="{ADBA0BED-6D29-4ECD-B765-9E33AD03A84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8253" y="669984"/>
              <a:ext cx="469306" cy="277907"/>
            </a:xfrm>
            <a:prstGeom prst="rect">
              <a:avLst/>
            </a:prstGeom>
          </p:spPr>
        </p:pic>
        <p:sp>
          <p:nvSpPr>
            <p:cNvPr id="2623" name="TextBox 2622">
              <a:extLst>
                <a:ext uri="{FF2B5EF4-FFF2-40B4-BE49-F238E27FC236}">
                  <a16:creationId xmlns="" xmlns:a16="http://schemas.microsoft.com/office/drawing/2014/main" id="{4671AF56-14D7-457A-9EDF-F4498342943D}"/>
                </a:ext>
              </a:extLst>
            </p:cNvPr>
            <p:cNvSpPr txBox="1"/>
            <p:nvPr/>
          </p:nvSpPr>
          <p:spPr>
            <a:xfrm>
              <a:off x="327604" y="822214"/>
              <a:ext cx="62420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Sumbar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24" name="Group 2623">
            <a:extLst>
              <a:ext uri="{FF2B5EF4-FFF2-40B4-BE49-F238E27FC236}">
                <a16:creationId xmlns="" xmlns:a16="http://schemas.microsoft.com/office/drawing/2014/main" id="{6969C723-FE0C-4837-8735-35B26510FABB}"/>
              </a:ext>
            </a:extLst>
          </p:cNvPr>
          <p:cNvGrpSpPr/>
          <p:nvPr/>
        </p:nvGrpSpPr>
        <p:grpSpPr>
          <a:xfrm>
            <a:off x="931556" y="4427955"/>
            <a:ext cx="712999" cy="393515"/>
            <a:chOff x="250448" y="673960"/>
            <a:chExt cx="712999" cy="393515"/>
          </a:xfrm>
        </p:grpSpPr>
        <p:pic>
          <p:nvPicPr>
            <p:cNvPr id="2625" name="Picture 2624">
              <a:extLst>
                <a:ext uri="{FF2B5EF4-FFF2-40B4-BE49-F238E27FC236}">
                  <a16:creationId xmlns="" xmlns:a16="http://schemas.microsoft.com/office/drawing/2014/main" id="{00C7A9FB-970D-45DB-BCE0-57FA3FC6C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6" name="TextBox 2625">
              <a:extLst>
                <a:ext uri="{FF2B5EF4-FFF2-40B4-BE49-F238E27FC236}">
                  <a16:creationId xmlns="" xmlns:a16="http://schemas.microsoft.com/office/drawing/2014/main" id="{E4974A40-8750-4934-95EA-1690AF9ECC3A}"/>
                </a:ext>
              </a:extLst>
            </p:cNvPr>
            <p:cNvSpPr txBox="1"/>
            <p:nvPr/>
          </p:nvSpPr>
          <p:spPr>
            <a:xfrm>
              <a:off x="250448" y="836643"/>
              <a:ext cx="712999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Bengkulu </a:t>
              </a:r>
            </a:p>
          </p:txBody>
        </p:sp>
      </p:grpSp>
      <p:grpSp>
        <p:nvGrpSpPr>
          <p:cNvPr id="2627" name="Group 2626">
            <a:extLst>
              <a:ext uri="{FF2B5EF4-FFF2-40B4-BE49-F238E27FC236}">
                <a16:creationId xmlns="" xmlns:a16="http://schemas.microsoft.com/office/drawing/2014/main" id="{32993904-5B18-4E77-AA37-CB893523613B}"/>
              </a:ext>
            </a:extLst>
          </p:cNvPr>
          <p:cNvGrpSpPr/>
          <p:nvPr/>
        </p:nvGrpSpPr>
        <p:grpSpPr>
          <a:xfrm>
            <a:off x="1642511" y="4421329"/>
            <a:ext cx="684431" cy="396712"/>
            <a:chOff x="276265" y="673960"/>
            <a:chExt cx="684431" cy="396712"/>
          </a:xfrm>
        </p:grpSpPr>
        <p:pic>
          <p:nvPicPr>
            <p:cNvPr id="2628" name="Picture 2627">
              <a:extLst>
                <a:ext uri="{FF2B5EF4-FFF2-40B4-BE49-F238E27FC236}">
                  <a16:creationId xmlns="" xmlns:a16="http://schemas.microsoft.com/office/drawing/2014/main" id="{56D71E99-BD27-4A23-A868-9231AE0196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29" name="TextBox 2628">
              <a:extLst>
                <a:ext uri="{FF2B5EF4-FFF2-40B4-BE49-F238E27FC236}">
                  <a16:creationId xmlns="" xmlns:a16="http://schemas.microsoft.com/office/drawing/2014/main" id="{87461F07-ED5C-4FB5-A2D8-F30ADF588BB4}"/>
                </a:ext>
              </a:extLst>
            </p:cNvPr>
            <p:cNvSpPr txBox="1"/>
            <p:nvPr/>
          </p:nvSpPr>
          <p:spPr>
            <a:xfrm>
              <a:off x="276265" y="839840"/>
              <a:ext cx="68443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Lampung</a:t>
              </a:r>
            </a:p>
          </p:txBody>
        </p:sp>
      </p:grpSp>
      <p:grpSp>
        <p:nvGrpSpPr>
          <p:cNvPr id="2630" name="Group 2629">
            <a:extLst>
              <a:ext uri="{FF2B5EF4-FFF2-40B4-BE49-F238E27FC236}">
                <a16:creationId xmlns="" xmlns:a16="http://schemas.microsoft.com/office/drawing/2014/main" id="{263CEFAD-1B2F-4F92-A7E9-6FD1C97605D6}"/>
              </a:ext>
            </a:extLst>
          </p:cNvPr>
          <p:cNvGrpSpPr/>
          <p:nvPr/>
        </p:nvGrpSpPr>
        <p:grpSpPr>
          <a:xfrm>
            <a:off x="2384849" y="4426630"/>
            <a:ext cx="567891" cy="383924"/>
            <a:chOff x="337442" y="673960"/>
            <a:chExt cx="567891" cy="383924"/>
          </a:xfrm>
        </p:grpSpPr>
        <p:pic>
          <p:nvPicPr>
            <p:cNvPr id="2631" name="Picture 2630">
              <a:extLst>
                <a:ext uri="{FF2B5EF4-FFF2-40B4-BE49-F238E27FC236}">
                  <a16:creationId xmlns="" xmlns:a16="http://schemas.microsoft.com/office/drawing/2014/main" id="{BDB11E13-0DCD-437B-9549-C7BD2FFB05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2" name="TextBox 2631">
              <a:extLst>
                <a:ext uri="{FF2B5EF4-FFF2-40B4-BE49-F238E27FC236}">
                  <a16:creationId xmlns="" xmlns:a16="http://schemas.microsoft.com/office/drawing/2014/main" id="{1B2459B0-86C1-4167-951E-AAFAB2F7A66E}"/>
                </a:ext>
              </a:extLst>
            </p:cNvPr>
            <p:cNvSpPr txBox="1"/>
            <p:nvPr/>
          </p:nvSpPr>
          <p:spPr>
            <a:xfrm>
              <a:off x="337442" y="82705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Banten</a:t>
              </a:r>
            </a:p>
          </p:txBody>
        </p:sp>
      </p:grpSp>
      <p:grpSp>
        <p:nvGrpSpPr>
          <p:cNvPr id="2633" name="Group 2632">
            <a:extLst>
              <a:ext uri="{FF2B5EF4-FFF2-40B4-BE49-F238E27FC236}">
                <a16:creationId xmlns="" xmlns:a16="http://schemas.microsoft.com/office/drawing/2014/main" id="{496E425B-B9C6-47F5-B78D-F2333D816845}"/>
              </a:ext>
            </a:extLst>
          </p:cNvPr>
          <p:cNvGrpSpPr/>
          <p:nvPr/>
        </p:nvGrpSpPr>
        <p:grpSpPr>
          <a:xfrm>
            <a:off x="3070218" y="4426629"/>
            <a:ext cx="567891" cy="371135"/>
            <a:chOff x="331048" y="673960"/>
            <a:chExt cx="567891" cy="371135"/>
          </a:xfrm>
        </p:grpSpPr>
        <p:pic>
          <p:nvPicPr>
            <p:cNvPr id="2634" name="Picture 2633">
              <a:extLst>
                <a:ext uri="{FF2B5EF4-FFF2-40B4-BE49-F238E27FC236}">
                  <a16:creationId xmlns="" xmlns:a16="http://schemas.microsoft.com/office/drawing/2014/main" id="{58AA3A6C-1330-4655-8AA4-3B6D06E509B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5" name="TextBox 2634">
              <a:extLst>
                <a:ext uri="{FF2B5EF4-FFF2-40B4-BE49-F238E27FC236}">
                  <a16:creationId xmlns="" xmlns:a16="http://schemas.microsoft.com/office/drawing/2014/main" id="{026618CF-EEA0-4607-9CD4-5181943D4B06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DKI</a:t>
              </a:r>
            </a:p>
          </p:txBody>
        </p:sp>
      </p:grpSp>
      <p:grpSp>
        <p:nvGrpSpPr>
          <p:cNvPr id="2636" name="Group 2635">
            <a:extLst>
              <a:ext uri="{FF2B5EF4-FFF2-40B4-BE49-F238E27FC236}">
                <a16:creationId xmlns="" xmlns:a16="http://schemas.microsoft.com/office/drawing/2014/main" id="{C282EA07-F607-445C-9EE3-A8290A3C1BEE}"/>
              </a:ext>
            </a:extLst>
          </p:cNvPr>
          <p:cNvGrpSpPr/>
          <p:nvPr/>
        </p:nvGrpSpPr>
        <p:grpSpPr>
          <a:xfrm>
            <a:off x="3827590" y="4420002"/>
            <a:ext cx="567891" cy="384783"/>
            <a:chOff x="335697" y="673960"/>
            <a:chExt cx="567891" cy="384783"/>
          </a:xfrm>
        </p:grpSpPr>
        <p:pic>
          <p:nvPicPr>
            <p:cNvPr id="2637" name="Picture 2636">
              <a:extLst>
                <a:ext uri="{FF2B5EF4-FFF2-40B4-BE49-F238E27FC236}">
                  <a16:creationId xmlns="" xmlns:a16="http://schemas.microsoft.com/office/drawing/2014/main" id="{505E5EF5-8AF0-451E-95B9-ED85154623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38" name="TextBox 2637">
              <a:extLst>
                <a:ext uri="{FF2B5EF4-FFF2-40B4-BE49-F238E27FC236}">
                  <a16:creationId xmlns="" xmlns:a16="http://schemas.microsoft.com/office/drawing/2014/main" id="{C6A55D4F-2DE1-48EE-8A45-950253AD17BA}"/>
                </a:ext>
              </a:extLst>
            </p:cNvPr>
            <p:cNvSpPr txBox="1"/>
            <p:nvPr/>
          </p:nvSpPr>
          <p:spPr>
            <a:xfrm>
              <a:off x="335697" y="827911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39" name="Group 2638">
            <a:extLst>
              <a:ext uri="{FF2B5EF4-FFF2-40B4-BE49-F238E27FC236}">
                <a16:creationId xmlns="" xmlns:a16="http://schemas.microsoft.com/office/drawing/2014/main" id="{AC628388-DB3B-4574-9B2D-F2CDA8286E96}"/>
              </a:ext>
            </a:extLst>
          </p:cNvPr>
          <p:cNvGrpSpPr/>
          <p:nvPr/>
        </p:nvGrpSpPr>
        <p:grpSpPr>
          <a:xfrm>
            <a:off x="4518681" y="4427954"/>
            <a:ext cx="567891" cy="371135"/>
            <a:chOff x="331048" y="673960"/>
            <a:chExt cx="567891" cy="371135"/>
          </a:xfrm>
        </p:grpSpPr>
        <p:pic>
          <p:nvPicPr>
            <p:cNvPr id="2640" name="Picture 2639">
              <a:extLst>
                <a:ext uri="{FF2B5EF4-FFF2-40B4-BE49-F238E27FC236}">
                  <a16:creationId xmlns="" xmlns:a16="http://schemas.microsoft.com/office/drawing/2014/main" id="{C38CAB3C-706B-4C94-B1B9-47F69EA64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1" name="TextBox 2640">
              <a:extLst>
                <a:ext uri="{FF2B5EF4-FFF2-40B4-BE49-F238E27FC236}">
                  <a16:creationId xmlns="" xmlns:a16="http://schemas.microsoft.com/office/drawing/2014/main" id="{F1881B5C-5982-4BAE-83F0-DA752A8D6D8E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Jateng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2" name="Group 2641">
            <a:extLst>
              <a:ext uri="{FF2B5EF4-FFF2-40B4-BE49-F238E27FC236}">
                <a16:creationId xmlns="" xmlns:a16="http://schemas.microsoft.com/office/drawing/2014/main" id="{B549D6A5-3891-4428-8A9E-E22AD5D82940}"/>
              </a:ext>
            </a:extLst>
          </p:cNvPr>
          <p:cNvGrpSpPr/>
          <p:nvPr/>
        </p:nvGrpSpPr>
        <p:grpSpPr>
          <a:xfrm>
            <a:off x="5194542" y="4423978"/>
            <a:ext cx="567891" cy="377959"/>
            <a:chOff x="331048" y="673960"/>
            <a:chExt cx="567891" cy="377959"/>
          </a:xfrm>
        </p:grpSpPr>
        <p:pic>
          <p:nvPicPr>
            <p:cNvPr id="2643" name="Picture 2642">
              <a:extLst>
                <a:ext uri="{FF2B5EF4-FFF2-40B4-BE49-F238E27FC236}">
                  <a16:creationId xmlns="" xmlns:a16="http://schemas.microsoft.com/office/drawing/2014/main" id="{8D7B118D-532E-460E-82DF-3ACAA25CD0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4" name="TextBox 2643">
              <a:extLst>
                <a:ext uri="{FF2B5EF4-FFF2-40B4-BE49-F238E27FC236}">
                  <a16:creationId xmlns="" xmlns:a16="http://schemas.microsoft.com/office/drawing/2014/main" id="{ED850EEC-3C99-4DEC-B4A9-81799B21EEBF}"/>
                </a:ext>
              </a:extLst>
            </p:cNvPr>
            <p:cNvSpPr txBox="1"/>
            <p:nvPr/>
          </p:nvSpPr>
          <p:spPr>
            <a:xfrm>
              <a:off x="331048" y="821087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D.I.Y</a:t>
              </a:r>
            </a:p>
          </p:txBody>
        </p:sp>
      </p:grpSp>
      <p:grpSp>
        <p:nvGrpSpPr>
          <p:cNvPr id="2645" name="Group 2644">
            <a:extLst>
              <a:ext uri="{FF2B5EF4-FFF2-40B4-BE49-F238E27FC236}">
                <a16:creationId xmlns="" xmlns:a16="http://schemas.microsoft.com/office/drawing/2014/main" id="{FF0621AE-ECCA-4209-892F-A04FB12032E1}"/>
              </a:ext>
            </a:extLst>
          </p:cNvPr>
          <p:cNvGrpSpPr/>
          <p:nvPr/>
        </p:nvGrpSpPr>
        <p:grpSpPr>
          <a:xfrm>
            <a:off x="5896353" y="4430802"/>
            <a:ext cx="596675" cy="376159"/>
            <a:chOff x="341096" y="673960"/>
            <a:chExt cx="596675" cy="376159"/>
          </a:xfrm>
        </p:grpSpPr>
        <p:pic>
          <p:nvPicPr>
            <p:cNvPr id="2646" name="Picture 2645">
              <a:extLst>
                <a:ext uri="{FF2B5EF4-FFF2-40B4-BE49-F238E27FC236}">
                  <a16:creationId xmlns="" xmlns:a16="http://schemas.microsoft.com/office/drawing/2014/main" id="{FC7AEFBB-1418-4C56-A530-D90B2CA0A2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47" name="TextBox 2646">
              <a:extLst>
                <a:ext uri="{FF2B5EF4-FFF2-40B4-BE49-F238E27FC236}">
                  <a16:creationId xmlns="" xmlns:a16="http://schemas.microsoft.com/office/drawing/2014/main" id="{79EA194E-B32D-4507-844C-F9F037C3A62B}"/>
                </a:ext>
              </a:extLst>
            </p:cNvPr>
            <p:cNvSpPr txBox="1"/>
            <p:nvPr/>
          </p:nvSpPr>
          <p:spPr>
            <a:xfrm>
              <a:off x="341096" y="819287"/>
              <a:ext cx="596675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Jatim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48" name="Group 2647">
            <a:extLst>
              <a:ext uri="{FF2B5EF4-FFF2-40B4-BE49-F238E27FC236}">
                <a16:creationId xmlns="" xmlns:a16="http://schemas.microsoft.com/office/drawing/2014/main" id="{5050DD20-CEFB-477C-BC1F-4EE08371251C}"/>
              </a:ext>
            </a:extLst>
          </p:cNvPr>
          <p:cNvGrpSpPr/>
          <p:nvPr/>
        </p:nvGrpSpPr>
        <p:grpSpPr>
          <a:xfrm>
            <a:off x="6554947" y="4421328"/>
            <a:ext cx="567891" cy="398430"/>
            <a:chOff x="310577" y="673960"/>
            <a:chExt cx="567891" cy="398430"/>
          </a:xfrm>
        </p:grpSpPr>
        <p:pic>
          <p:nvPicPr>
            <p:cNvPr id="2649" name="Picture 2648">
              <a:extLst>
                <a:ext uri="{FF2B5EF4-FFF2-40B4-BE49-F238E27FC236}">
                  <a16:creationId xmlns="" xmlns:a16="http://schemas.microsoft.com/office/drawing/2014/main" id="{102293BE-4D71-4BBF-B4D3-DA21B527B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0" name="TextBox 2649">
              <a:extLst>
                <a:ext uri="{FF2B5EF4-FFF2-40B4-BE49-F238E27FC236}">
                  <a16:creationId xmlns="" xmlns:a16="http://schemas.microsoft.com/office/drawing/2014/main" id="{4650DF37-E8AA-484A-98AE-32F81AB3AC49}"/>
                </a:ext>
              </a:extLst>
            </p:cNvPr>
            <p:cNvSpPr txBox="1"/>
            <p:nvPr/>
          </p:nvSpPr>
          <p:spPr>
            <a:xfrm>
              <a:off x="310577" y="841558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Bali</a:t>
              </a:r>
            </a:p>
          </p:txBody>
        </p:sp>
      </p:grpSp>
      <p:grpSp>
        <p:nvGrpSpPr>
          <p:cNvPr id="2651" name="Group 2650">
            <a:extLst>
              <a:ext uri="{FF2B5EF4-FFF2-40B4-BE49-F238E27FC236}">
                <a16:creationId xmlns="" xmlns:a16="http://schemas.microsoft.com/office/drawing/2014/main" id="{F3A7183B-7676-48D6-B6A9-AA549E3FA681}"/>
              </a:ext>
            </a:extLst>
          </p:cNvPr>
          <p:cNvGrpSpPr/>
          <p:nvPr/>
        </p:nvGrpSpPr>
        <p:grpSpPr>
          <a:xfrm>
            <a:off x="7202417" y="4426628"/>
            <a:ext cx="660387" cy="382553"/>
            <a:chOff x="268934" y="673960"/>
            <a:chExt cx="660387" cy="382553"/>
          </a:xfrm>
        </p:grpSpPr>
        <p:pic>
          <p:nvPicPr>
            <p:cNvPr id="2652" name="Picture 2651">
              <a:extLst>
                <a:ext uri="{FF2B5EF4-FFF2-40B4-BE49-F238E27FC236}">
                  <a16:creationId xmlns="" xmlns:a16="http://schemas.microsoft.com/office/drawing/2014/main" id="{38916175-4D68-4FB9-9E74-C36A6AFEA3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3" name="TextBox 2652">
              <a:extLst>
                <a:ext uri="{FF2B5EF4-FFF2-40B4-BE49-F238E27FC236}">
                  <a16:creationId xmlns="" xmlns:a16="http://schemas.microsoft.com/office/drawing/2014/main" id="{623F01B7-0F98-4CA2-8C03-C5A2D95552FF}"/>
                </a:ext>
              </a:extLst>
            </p:cNvPr>
            <p:cNvSpPr txBox="1"/>
            <p:nvPr/>
          </p:nvSpPr>
          <p:spPr>
            <a:xfrm>
              <a:off x="268934" y="825681"/>
              <a:ext cx="6603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NTB</a:t>
              </a:r>
            </a:p>
          </p:txBody>
        </p:sp>
      </p:grpSp>
      <p:grpSp>
        <p:nvGrpSpPr>
          <p:cNvPr id="2654" name="Group 2653">
            <a:extLst>
              <a:ext uri="{FF2B5EF4-FFF2-40B4-BE49-F238E27FC236}">
                <a16:creationId xmlns="" xmlns:a16="http://schemas.microsoft.com/office/drawing/2014/main" id="{4DF6D1C6-FD63-4C56-8C2B-E98DC42D1E53}"/>
              </a:ext>
            </a:extLst>
          </p:cNvPr>
          <p:cNvGrpSpPr/>
          <p:nvPr/>
        </p:nvGrpSpPr>
        <p:grpSpPr>
          <a:xfrm>
            <a:off x="7935645" y="4427953"/>
            <a:ext cx="567891" cy="386208"/>
            <a:chOff x="321000" y="673960"/>
            <a:chExt cx="567891" cy="386208"/>
          </a:xfrm>
        </p:grpSpPr>
        <p:pic>
          <p:nvPicPr>
            <p:cNvPr id="2655" name="Picture 2654">
              <a:extLst>
                <a:ext uri="{FF2B5EF4-FFF2-40B4-BE49-F238E27FC236}">
                  <a16:creationId xmlns="" xmlns:a16="http://schemas.microsoft.com/office/drawing/2014/main" id="{C41B8EC3-C81F-48D8-885C-A9BAD6B4A7A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6" name="TextBox 2655">
              <a:extLst>
                <a:ext uri="{FF2B5EF4-FFF2-40B4-BE49-F238E27FC236}">
                  <a16:creationId xmlns="" xmlns:a16="http://schemas.microsoft.com/office/drawing/2014/main" id="{4926D804-D060-4B3D-90FF-084E21FCF42A}"/>
                </a:ext>
              </a:extLst>
            </p:cNvPr>
            <p:cNvSpPr txBox="1"/>
            <p:nvPr/>
          </p:nvSpPr>
          <p:spPr>
            <a:xfrm>
              <a:off x="321000" y="829336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NTT</a:t>
              </a:r>
            </a:p>
          </p:txBody>
        </p:sp>
      </p:grpSp>
      <p:grpSp>
        <p:nvGrpSpPr>
          <p:cNvPr id="2657" name="Group 2656">
            <a:extLst>
              <a:ext uri="{FF2B5EF4-FFF2-40B4-BE49-F238E27FC236}">
                <a16:creationId xmlns="" xmlns:a16="http://schemas.microsoft.com/office/drawing/2014/main" id="{25EC5EFE-25EC-4755-930E-A7C14B0151C7}"/>
              </a:ext>
            </a:extLst>
          </p:cNvPr>
          <p:cNvGrpSpPr/>
          <p:nvPr/>
        </p:nvGrpSpPr>
        <p:grpSpPr>
          <a:xfrm>
            <a:off x="8620782" y="4429278"/>
            <a:ext cx="567891" cy="381184"/>
            <a:chOff x="321000" y="673960"/>
            <a:chExt cx="567891" cy="381184"/>
          </a:xfrm>
        </p:grpSpPr>
        <p:pic>
          <p:nvPicPr>
            <p:cNvPr id="2658" name="Picture 2657">
              <a:extLst>
                <a:ext uri="{FF2B5EF4-FFF2-40B4-BE49-F238E27FC236}">
                  <a16:creationId xmlns="" xmlns:a16="http://schemas.microsoft.com/office/drawing/2014/main" id="{942D3D36-8A9D-42C8-9F9C-A229AA58B3F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59" name="TextBox 2658">
              <a:extLst>
                <a:ext uri="{FF2B5EF4-FFF2-40B4-BE49-F238E27FC236}">
                  <a16:creationId xmlns="" xmlns:a16="http://schemas.microsoft.com/office/drawing/2014/main" id="{136EEFA9-FF0D-4DE3-B96C-88024FFBCE7C}"/>
                </a:ext>
              </a:extLst>
            </p:cNvPr>
            <p:cNvSpPr txBox="1"/>
            <p:nvPr/>
          </p:nvSpPr>
          <p:spPr>
            <a:xfrm>
              <a:off x="321000" y="824312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Sulbar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0" name="Group 2659">
            <a:extLst>
              <a:ext uri="{FF2B5EF4-FFF2-40B4-BE49-F238E27FC236}">
                <a16:creationId xmlns="" xmlns:a16="http://schemas.microsoft.com/office/drawing/2014/main" id="{9583D423-9F48-4F8E-9005-25226D633E50}"/>
              </a:ext>
            </a:extLst>
          </p:cNvPr>
          <p:cNvGrpSpPr/>
          <p:nvPr/>
        </p:nvGrpSpPr>
        <p:grpSpPr>
          <a:xfrm>
            <a:off x="9314964" y="4433254"/>
            <a:ext cx="595874" cy="377073"/>
            <a:chOff x="327394" y="673960"/>
            <a:chExt cx="595874" cy="377073"/>
          </a:xfrm>
        </p:grpSpPr>
        <p:pic>
          <p:nvPicPr>
            <p:cNvPr id="2661" name="Picture 2660">
              <a:extLst>
                <a:ext uri="{FF2B5EF4-FFF2-40B4-BE49-F238E27FC236}">
                  <a16:creationId xmlns="" xmlns:a16="http://schemas.microsoft.com/office/drawing/2014/main" id="{9CD7ED33-0B9F-4AEE-8594-0E09085726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2" name="TextBox 2661">
              <a:extLst>
                <a:ext uri="{FF2B5EF4-FFF2-40B4-BE49-F238E27FC236}">
                  <a16:creationId xmlns="" xmlns:a16="http://schemas.microsoft.com/office/drawing/2014/main" id="{B609930E-EA8F-4822-8EA9-A1563942D7A6}"/>
                </a:ext>
              </a:extLst>
            </p:cNvPr>
            <p:cNvSpPr txBox="1"/>
            <p:nvPr/>
          </p:nvSpPr>
          <p:spPr>
            <a:xfrm>
              <a:off x="327394" y="820201"/>
              <a:ext cx="595874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Sulsel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2663" name="Group 2662">
            <a:extLst>
              <a:ext uri="{FF2B5EF4-FFF2-40B4-BE49-F238E27FC236}">
                <a16:creationId xmlns="" xmlns:a16="http://schemas.microsoft.com/office/drawing/2014/main" id="{CA28EC5D-A91F-492E-9869-3F291A7191C1}"/>
              </a:ext>
            </a:extLst>
          </p:cNvPr>
          <p:cNvGrpSpPr/>
          <p:nvPr/>
        </p:nvGrpSpPr>
        <p:grpSpPr>
          <a:xfrm>
            <a:off x="10011706" y="4430604"/>
            <a:ext cx="567891" cy="371135"/>
            <a:chOff x="331048" y="673960"/>
            <a:chExt cx="567891" cy="371135"/>
          </a:xfrm>
        </p:grpSpPr>
        <p:pic>
          <p:nvPicPr>
            <p:cNvPr id="2664" name="Picture 2663">
              <a:extLst>
                <a:ext uri="{FF2B5EF4-FFF2-40B4-BE49-F238E27FC236}">
                  <a16:creationId xmlns="" xmlns:a16="http://schemas.microsoft.com/office/drawing/2014/main" id="{E99E8B53-D0C4-4DAF-8151-298A5AA4515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665" name="TextBox 2664">
              <a:extLst>
                <a:ext uri="{FF2B5EF4-FFF2-40B4-BE49-F238E27FC236}">
                  <a16:creationId xmlns="" xmlns:a16="http://schemas.microsoft.com/office/drawing/2014/main" id="{7DEB4A58-A42E-4A0D-AA09-8AFB07CAA690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Sultra</a:t>
              </a:r>
              <a:endParaRPr lang="en-US" sz="9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157D0B93-537E-4D74-96C4-9FEB4B12E01F}"/>
              </a:ext>
            </a:extLst>
          </p:cNvPr>
          <p:cNvGrpSpPr/>
          <p:nvPr/>
        </p:nvGrpSpPr>
        <p:grpSpPr>
          <a:xfrm>
            <a:off x="10674288" y="4432735"/>
            <a:ext cx="604987" cy="380269"/>
            <a:chOff x="10674288" y="4432735"/>
            <a:chExt cx="604987" cy="380269"/>
          </a:xfrm>
        </p:grpSpPr>
        <p:pic>
          <p:nvPicPr>
            <p:cNvPr id="2666" name="Picture 2665">
              <a:extLst>
                <a:ext uri="{FF2B5EF4-FFF2-40B4-BE49-F238E27FC236}">
                  <a16:creationId xmlns="" xmlns:a16="http://schemas.microsoft.com/office/drawing/2014/main" id="{97CE9733-D5C8-4E33-B977-6FEC44510FB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18601" y="4432735"/>
              <a:ext cx="469306" cy="277907"/>
            </a:xfrm>
            <a:prstGeom prst="rect">
              <a:avLst/>
            </a:prstGeom>
          </p:spPr>
        </p:pic>
        <p:sp>
          <p:nvSpPr>
            <p:cNvPr id="2667" name="TextBox 2666">
              <a:extLst>
                <a:ext uri="{FF2B5EF4-FFF2-40B4-BE49-F238E27FC236}">
                  <a16:creationId xmlns="" xmlns:a16="http://schemas.microsoft.com/office/drawing/2014/main" id="{6399C6A0-EE53-4C2F-8138-8AA5E3B1DC67}"/>
                </a:ext>
              </a:extLst>
            </p:cNvPr>
            <p:cNvSpPr txBox="1"/>
            <p:nvPr/>
          </p:nvSpPr>
          <p:spPr>
            <a:xfrm>
              <a:off x="10674288" y="4582172"/>
              <a:ext cx="604987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Maluku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78D61252-C44A-4234-9340-5D23EE4C626A}"/>
              </a:ext>
            </a:extLst>
          </p:cNvPr>
          <p:cNvGrpSpPr/>
          <p:nvPr/>
        </p:nvGrpSpPr>
        <p:grpSpPr>
          <a:xfrm>
            <a:off x="11368843" y="4422078"/>
            <a:ext cx="567891" cy="380269"/>
            <a:chOff x="11368843" y="4422078"/>
            <a:chExt cx="567891" cy="380269"/>
          </a:xfrm>
        </p:grpSpPr>
        <p:pic>
          <p:nvPicPr>
            <p:cNvPr id="2668" name="Picture 2667">
              <a:extLst>
                <a:ext uri="{FF2B5EF4-FFF2-40B4-BE49-F238E27FC236}">
                  <a16:creationId xmlns="" xmlns:a16="http://schemas.microsoft.com/office/drawing/2014/main" id="{E004029D-073C-478F-8D0C-E7AFFEA1978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08131" y="4422078"/>
              <a:ext cx="469306" cy="277907"/>
            </a:xfrm>
            <a:prstGeom prst="rect">
              <a:avLst/>
            </a:prstGeom>
          </p:spPr>
        </p:pic>
        <p:sp>
          <p:nvSpPr>
            <p:cNvPr id="2669" name="TextBox 2668">
              <a:extLst>
                <a:ext uri="{FF2B5EF4-FFF2-40B4-BE49-F238E27FC236}">
                  <a16:creationId xmlns="" xmlns:a16="http://schemas.microsoft.com/office/drawing/2014/main" id="{F908725B-B29C-4D9E-9086-5C9B7E47D805}"/>
                </a:ext>
              </a:extLst>
            </p:cNvPr>
            <p:cNvSpPr txBox="1"/>
            <p:nvPr/>
          </p:nvSpPr>
          <p:spPr>
            <a:xfrm>
              <a:off x="11368843" y="4571515"/>
              <a:ext cx="567891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>
                  <a:latin typeface="Cambria" panose="02040503050406030204" pitchFamily="18" charset="0"/>
                </a:rPr>
                <a:t>Papua</a:t>
              </a:r>
            </a:p>
          </p:txBody>
        </p:sp>
      </p:grpSp>
      <p:pic>
        <p:nvPicPr>
          <p:cNvPr id="2840" name="Picture 2839">
            <a:extLst>
              <a:ext uri="{FF2B5EF4-FFF2-40B4-BE49-F238E27FC236}">
                <a16:creationId xmlns="" xmlns:a16="http://schemas.microsoft.com/office/drawing/2014/main" id="{A4E02A1B-C32C-457F-8BD7-268DC562E2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529" y="773499"/>
            <a:ext cx="469306" cy="277907"/>
          </a:xfrm>
          <a:prstGeom prst="rect">
            <a:avLst/>
          </a:prstGeom>
        </p:spPr>
      </p:pic>
      <p:pic>
        <p:nvPicPr>
          <p:cNvPr id="2841" name="Picture 2840">
            <a:extLst>
              <a:ext uri="{FF2B5EF4-FFF2-40B4-BE49-F238E27FC236}">
                <a16:creationId xmlns="" xmlns:a16="http://schemas.microsoft.com/office/drawing/2014/main" id="{C7D7437B-D366-4E7F-A45E-E21C5745C55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9646" y="784257"/>
            <a:ext cx="469306" cy="277907"/>
          </a:xfrm>
          <a:prstGeom prst="rect">
            <a:avLst/>
          </a:prstGeom>
        </p:spPr>
      </p:pic>
      <p:sp>
        <p:nvSpPr>
          <p:cNvPr id="1555" name="TextBox 1554">
            <a:extLst>
              <a:ext uri="{FF2B5EF4-FFF2-40B4-BE49-F238E27FC236}">
                <a16:creationId xmlns="" xmlns:a16="http://schemas.microsoft.com/office/drawing/2014/main" id="{B5FAA919-5C44-4275-A441-D6155BF7C845}"/>
              </a:ext>
            </a:extLst>
          </p:cNvPr>
          <p:cNvSpPr txBox="1"/>
          <p:nvPr/>
        </p:nvSpPr>
        <p:spPr>
          <a:xfrm>
            <a:off x="0" y="5303728"/>
            <a:ext cx="12096750" cy="146193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tIns="0" rtlCol="0">
            <a:spAutoFit/>
          </a:bodyPr>
          <a:lstStyle/>
          <a:p>
            <a:pPr marL="228600" indent="-228600" algn="just">
              <a:buFont typeface="+mj-lt"/>
              <a:buAutoNum type="arabicPeriod"/>
            </a:pPr>
            <a:r>
              <a:rPr lang="en-US" sz="1300" b="1" i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Tahun</a:t>
            </a:r>
            <a:r>
              <a:rPr lang="en-US" sz="13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 2012</a:t>
            </a:r>
            <a:r>
              <a:rPr lang="en-US" sz="13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, </a:t>
            </a:r>
            <a:r>
              <a:rPr lang="en-US" sz="1300" b="1" i="1" dirty="0" err="1">
                <a:latin typeface="Century Gothic" panose="020B0502020202020204" pitchFamily="34" charset="0"/>
              </a:rPr>
              <a:t>Kemendagri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bersama</a:t>
            </a:r>
            <a:r>
              <a:rPr lang="en-US" sz="1300" b="1" i="1" dirty="0">
                <a:latin typeface="Century Gothic" panose="020B0502020202020204" pitchFamily="34" charset="0"/>
              </a:rPr>
              <a:t> K/L </a:t>
            </a:r>
            <a:r>
              <a:rPr lang="en-US" sz="1300" b="1" i="1" dirty="0" err="1">
                <a:latin typeface="Century Gothic" panose="020B0502020202020204" pitchFamily="34" charset="0"/>
              </a:rPr>
              <a:t>terkait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telah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memverifikasi</a:t>
            </a:r>
            <a:r>
              <a:rPr lang="en-US" sz="1300" b="1" i="1" dirty="0">
                <a:latin typeface="Century Gothic" panose="020B0502020202020204" pitchFamily="34" charset="0"/>
              </a:rPr>
              <a:t> dan </a:t>
            </a:r>
            <a:r>
              <a:rPr lang="en-US" sz="1300" b="1" i="1" dirty="0" err="1">
                <a:latin typeface="Century Gothic" panose="020B0502020202020204" pitchFamily="34" charset="0"/>
              </a:rPr>
              <a:t>membakukan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13.466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pulau</a:t>
            </a:r>
            <a:r>
              <a:rPr lang="en-US" sz="1300" b="1" i="1" dirty="0">
                <a:latin typeface="Century Gothic" panose="020B0502020202020204" pitchFamily="34" charset="0"/>
              </a:rPr>
              <a:t> di 33 </a:t>
            </a:r>
            <a:r>
              <a:rPr lang="en-US" sz="1300" b="1" i="1" dirty="0" err="1">
                <a:latin typeface="Century Gothic" panose="020B0502020202020204" pitchFamily="34" charset="0"/>
              </a:rPr>
              <a:t>Provinsi</a:t>
            </a:r>
            <a:r>
              <a:rPr lang="en-US" sz="1300" b="1" i="1" dirty="0">
                <a:latin typeface="Century Gothic" panose="020B0502020202020204" pitchFamily="34" charset="0"/>
              </a:rPr>
              <a:t> dan </a:t>
            </a:r>
            <a:r>
              <a:rPr lang="en-US" sz="1300" b="1" i="1" dirty="0" err="1">
                <a:latin typeface="Century Gothic" panose="020B0502020202020204" pitchFamily="34" charset="0"/>
              </a:rPr>
              <a:t>telah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dilaporkan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dalam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sidang</a:t>
            </a:r>
            <a:r>
              <a:rPr lang="en-US" sz="1300" b="1" i="1" dirty="0">
                <a:latin typeface="Century Gothic" panose="020B0502020202020204" pitchFamily="34" charset="0"/>
              </a:rPr>
              <a:t> UNCSGN </a:t>
            </a:r>
            <a:r>
              <a:rPr lang="en-US" sz="1300" b="1" i="1" dirty="0" err="1">
                <a:latin typeface="Century Gothic" panose="020B0502020202020204" pitchFamily="34" charset="0"/>
              </a:rPr>
              <a:t>ke</a:t>
            </a:r>
            <a:r>
              <a:rPr lang="en-US" sz="1300" b="1" i="1" dirty="0">
                <a:latin typeface="Century Gothic" panose="020B0502020202020204" pitchFamily="34" charset="0"/>
              </a:rPr>
              <a:t>-X di New York Amerika </a:t>
            </a:r>
            <a:r>
              <a:rPr lang="en-US" sz="1300" b="1" i="1" dirty="0" err="1">
                <a:latin typeface="Century Gothic" panose="020B0502020202020204" pitchFamily="34" charset="0"/>
              </a:rPr>
              <a:t>Serikat</a:t>
            </a:r>
            <a:endParaRPr lang="en-US" sz="1300" b="1" i="1" dirty="0">
              <a:latin typeface="Century Gothic" panose="020B0502020202020204" pitchFamily="34" charset="0"/>
            </a:endParaRPr>
          </a:p>
          <a:p>
            <a:pPr marL="228600" indent="-228600" algn="just">
              <a:buFont typeface="+mj-lt"/>
              <a:buAutoNum type="arabicPeriod"/>
            </a:pPr>
            <a:r>
              <a:rPr lang="en-US" sz="1300" b="1" i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Tahun</a:t>
            </a:r>
            <a:r>
              <a:rPr lang="en-US" sz="13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 2017</a:t>
            </a:r>
            <a:r>
              <a:rPr lang="en-US" sz="13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, </a:t>
            </a:r>
            <a:r>
              <a:rPr lang="en-US" sz="1300" b="1" i="1" dirty="0" err="1">
                <a:latin typeface="Century Gothic" panose="020B0502020202020204" pitchFamily="34" charset="0"/>
              </a:rPr>
              <a:t>Kemendagri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bersama</a:t>
            </a:r>
            <a:r>
              <a:rPr lang="en-US" sz="1300" b="1" i="1" dirty="0">
                <a:latin typeface="Century Gothic" panose="020B0502020202020204" pitchFamily="34" charset="0"/>
              </a:rPr>
              <a:t> K/L </a:t>
            </a:r>
            <a:r>
              <a:rPr lang="en-US" sz="1300" b="1" i="1" dirty="0" err="1">
                <a:latin typeface="Century Gothic" panose="020B0502020202020204" pitchFamily="34" charset="0"/>
              </a:rPr>
              <a:t>terkait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telah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memverifikasi</a:t>
            </a:r>
            <a:r>
              <a:rPr lang="en-US" sz="1300" b="1" i="1" dirty="0">
                <a:latin typeface="Century Gothic" panose="020B0502020202020204" pitchFamily="34" charset="0"/>
              </a:rPr>
              <a:t> dan </a:t>
            </a:r>
            <a:r>
              <a:rPr lang="en-US" sz="1300" b="1" i="1" dirty="0" err="1">
                <a:latin typeface="Century Gothic" panose="020B0502020202020204" pitchFamily="34" charset="0"/>
              </a:rPr>
              <a:t>membakukan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2.590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pulau</a:t>
            </a:r>
            <a:r>
              <a:rPr lang="en-US" sz="1300" b="1" i="1" dirty="0">
                <a:latin typeface="Century Gothic" panose="020B0502020202020204" pitchFamily="34" charset="0"/>
              </a:rPr>
              <a:t> dan </a:t>
            </a:r>
            <a:r>
              <a:rPr lang="en-US" sz="1300" b="1" i="1" dirty="0" err="1">
                <a:latin typeface="Century Gothic" panose="020B0502020202020204" pitchFamily="34" charset="0"/>
              </a:rPr>
              <a:t>telah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dilaporkan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dalam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sidang</a:t>
            </a:r>
            <a:r>
              <a:rPr lang="en-US" sz="1300" b="1" i="1" dirty="0">
                <a:latin typeface="Century Gothic" panose="020B0502020202020204" pitchFamily="34" charset="0"/>
              </a:rPr>
              <a:t> UNCSGN </a:t>
            </a:r>
            <a:r>
              <a:rPr lang="en-US" sz="1300" b="1" i="1" dirty="0" err="1">
                <a:latin typeface="Century Gothic" panose="020B0502020202020204" pitchFamily="34" charset="0"/>
              </a:rPr>
              <a:t>ke</a:t>
            </a:r>
            <a:r>
              <a:rPr lang="en-US" sz="1300" b="1" i="1" dirty="0">
                <a:latin typeface="Century Gothic" panose="020B0502020202020204" pitchFamily="34" charset="0"/>
              </a:rPr>
              <a:t>-XI di New York Amerika </a:t>
            </a:r>
            <a:r>
              <a:rPr lang="en-US" sz="1300" b="1" i="1" dirty="0" err="1">
                <a:latin typeface="Century Gothic" panose="020B0502020202020204" pitchFamily="34" charset="0"/>
              </a:rPr>
              <a:t>Serikat</a:t>
            </a:r>
            <a:r>
              <a:rPr lang="en-US" sz="1300" b="1" i="1" dirty="0">
                <a:latin typeface="Century Gothic" panose="020B0502020202020204" pitchFamily="34" charset="0"/>
              </a:rPr>
              <a:t>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en-US" sz="1300" b="1" i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Tahun</a:t>
            </a:r>
            <a:r>
              <a:rPr lang="en-US" sz="13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 2018,</a:t>
            </a:r>
            <a:r>
              <a:rPr lang="en-US" sz="1300" b="1" i="1" dirty="0">
                <a:solidFill>
                  <a:schemeClr val="accent1"/>
                </a:solidFill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Kemendagri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bersama</a:t>
            </a:r>
            <a:r>
              <a:rPr lang="en-US" sz="1300" b="1" i="1" dirty="0">
                <a:latin typeface="Century Gothic" panose="020B0502020202020204" pitchFamily="34" charset="0"/>
              </a:rPr>
              <a:t> K/L </a:t>
            </a:r>
            <a:r>
              <a:rPr lang="en-US" sz="1300" b="1" i="1" dirty="0" err="1">
                <a:latin typeface="Century Gothic" panose="020B0502020202020204" pitchFamily="34" charset="0"/>
              </a:rPr>
              <a:t>terkait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telah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memverifikasi</a:t>
            </a:r>
            <a:r>
              <a:rPr lang="en-US" sz="1300" b="1" i="1" dirty="0">
                <a:latin typeface="Century Gothic" panose="020B0502020202020204" pitchFamily="34" charset="0"/>
              </a:rPr>
              <a:t> dan </a:t>
            </a:r>
            <a:r>
              <a:rPr lang="en-US" sz="1300" b="1" i="1" dirty="0" err="1">
                <a:latin typeface="Century Gothic" panose="020B0502020202020204" pitchFamily="34" charset="0"/>
              </a:rPr>
              <a:t>membakukan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615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Pulau</a:t>
            </a:r>
            <a:r>
              <a:rPr lang="en-US" sz="1300" b="1" i="1" dirty="0">
                <a:latin typeface="Century Gothic" panose="020B0502020202020204" pitchFamily="34" charset="0"/>
              </a:rPr>
              <a:t> di 15 </a:t>
            </a:r>
            <a:r>
              <a:rPr lang="en-US" sz="1300" b="1" i="1" dirty="0" err="1">
                <a:latin typeface="Century Gothic" panose="020B0502020202020204" pitchFamily="34" charset="0"/>
              </a:rPr>
              <a:t>Provinsi</a:t>
            </a:r>
            <a:r>
              <a:rPr lang="en-US" sz="1300" b="1" i="1" dirty="0">
                <a:latin typeface="Century Gothic" panose="020B0502020202020204" pitchFamily="34" charset="0"/>
              </a:rPr>
              <a:t> dan </a:t>
            </a:r>
            <a:r>
              <a:rPr lang="en-US" sz="1300" b="1" i="1" dirty="0" err="1">
                <a:latin typeface="Century Gothic" panose="020B0502020202020204" pitchFamily="34" charset="0"/>
              </a:rPr>
              <a:t>telah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dilaporkan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dalam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sidang</a:t>
            </a:r>
            <a:r>
              <a:rPr lang="en-US" sz="1300" b="1" i="1" dirty="0">
                <a:latin typeface="Century Gothic" panose="020B0502020202020204" pitchFamily="34" charset="0"/>
              </a:rPr>
              <a:t> UNCSGN </a:t>
            </a:r>
            <a:r>
              <a:rPr lang="en-US" sz="1300" b="1" i="1" dirty="0" err="1">
                <a:latin typeface="Century Gothic" panose="020B0502020202020204" pitchFamily="34" charset="0"/>
              </a:rPr>
              <a:t>ke</a:t>
            </a:r>
            <a:r>
              <a:rPr lang="en-US" sz="1300" b="1" i="1" dirty="0">
                <a:latin typeface="Century Gothic" panose="020B0502020202020204" pitchFamily="34" charset="0"/>
              </a:rPr>
              <a:t>-XII di New York Amerika </a:t>
            </a:r>
            <a:r>
              <a:rPr lang="en-US" sz="1300" b="1" i="1" dirty="0" err="1">
                <a:latin typeface="Century Gothic" panose="020B0502020202020204" pitchFamily="34" charset="0"/>
              </a:rPr>
              <a:t>Serikat</a:t>
            </a:r>
            <a:r>
              <a:rPr lang="en-US" sz="1300" b="1" i="1" dirty="0">
                <a:latin typeface="Century Gothic" panose="020B0502020202020204" pitchFamily="34" charset="0"/>
              </a:rPr>
              <a:t>.</a:t>
            </a:r>
          </a:p>
          <a:p>
            <a:pPr algn="just"/>
            <a:r>
              <a:rPr lang="en-US" sz="1300" b="1" i="1" dirty="0" err="1">
                <a:latin typeface="Century Gothic" panose="020B0502020202020204" pitchFamily="34" charset="0"/>
              </a:rPr>
              <a:t>Jumlah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pulau</a:t>
            </a:r>
            <a:r>
              <a:rPr lang="en-US" sz="1300" b="1" i="1" dirty="0">
                <a:latin typeface="Century Gothic" panose="020B0502020202020204" pitchFamily="34" charset="0"/>
              </a:rPr>
              <a:t> di </a:t>
            </a:r>
            <a:r>
              <a:rPr lang="en-US" sz="1300" b="1" i="1" dirty="0" err="1">
                <a:latin typeface="Century Gothic" panose="020B0502020202020204" pitchFamily="34" charset="0"/>
              </a:rPr>
              <a:t>seluruh</a:t>
            </a:r>
            <a:r>
              <a:rPr lang="en-US" sz="1300" b="1" i="1" dirty="0">
                <a:latin typeface="Century Gothic" panose="020B0502020202020204" pitchFamily="34" charset="0"/>
              </a:rPr>
              <a:t> Indonesia yang </a:t>
            </a:r>
            <a:r>
              <a:rPr lang="en-US" sz="1300" b="1" i="1" dirty="0" err="1">
                <a:latin typeface="Century Gothic" panose="020B0502020202020204" pitchFamily="34" charset="0"/>
              </a:rPr>
              <a:t>telah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dibakukan</a:t>
            </a:r>
            <a:r>
              <a:rPr lang="en-US" sz="1300" b="1" i="1" dirty="0">
                <a:latin typeface="Century Gothic" panose="020B0502020202020204" pitchFamily="34" charset="0"/>
              </a:rPr>
              <a:t> dan </a:t>
            </a:r>
            <a:r>
              <a:rPr lang="en-US" sz="1300" b="1" i="1" dirty="0" err="1">
                <a:latin typeface="Century Gothic" panose="020B0502020202020204" pitchFamily="34" charset="0"/>
              </a:rPr>
              <a:t>dilaporkan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ke</a:t>
            </a:r>
            <a:r>
              <a:rPr lang="en-US" sz="1300" b="1" i="1" dirty="0">
                <a:latin typeface="Century Gothic" panose="020B0502020202020204" pitchFamily="34" charset="0"/>
              </a:rPr>
              <a:t> PBB </a:t>
            </a:r>
            <a:r>
              <a:rPr lang="en-US" sz="1300" b="1" i="1" dirty="0" err="1">
                <a:latin typeface="Century Gothic" panose="020B0502020202020204" pitchFamily="34" charset="0"/>
              </a:rPr>
              <a:t>s.d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Tahun</a:t>
            </a:r>
            <a:r>
              <a:rPr lang="en-US" sz="1300" b="1" i="1" dirty="0">
                <a:latin typeface="Century Gothic" panose="020B0502020202020204" pitchFamily="34" charset="0"/>
              </a:rPr>
              <a:t> 2018 </a:t>
            </a:r>
            <a:r>
              <a:rPr lang="en-US" sz="1300" b="1" i="1" dirty="0" err="1">
                <a:latin typeface="Century Gothic" panose="020B0502020202020204" pitchFamily="34" charset="0"/>
              </a:rPr>
              <a:t>sebanyak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>
                <a:solidFill>
                  <a:srgbClr val="C00000"/>
                </a:solidFill>
                <a:latin typeface="Century Gothic" panose="020B0502020202020204" pitchFamily="34" charset="0"/>
              </a:rPr>
              <a:t>16.671</a:t>
            </a:r>
            <a:r>
              <a:rPr lang="en-US" sz="1300" b="1" i="1" dirty="0">
                <a:latin typeface="Century Gothic" panose="020B0502020202020204" pitchFamily="34" charset="0"/>
              </a:rPr>
              <a:t> </a:t>
            </a:r>
            <a:r>
              <a:rPr lang="en-US" sz="1300" b="1" i="1" dirty="0" err="1">
                <a:latin typeface="Century Gothic" panose="020B0502020202020204" pitchFamily="34" charset="0"/>
              </a:rPr>
              <a:t>Pulau</a:t>
            </a:r>
            <a:endParaRPr lang="en-US" sz="1300" b="1" i="1" dirty="0">
              <a:latin typeface="Century Gothic" panose="020B0502020202020204" pitchFamily="34" charset="0"/>
            </a:endParaRPr>
          </a:p>
        </p:txBody>
      </p:sp>
      <p:cxnSp>
        <p:nvCxnSpPr>
          <p:cNvPr id="1564" name="Straight Connector 1563">
            <a:extLst>
              <a:ext uri="{FF2B5EF4-FFF2-40B4-BE49-F238E27FC236}">
                <a16:creationId xmlns="" xmlns:a16="http://schemas.microsoft.com/office/drawing/2014/main" id="{4782997B-4A2B-4656-8986-6631ECACFA30}"/>
              </a:ext>
            </a:extLst>
          </p:cNvPr>
          <p:cNvCxnSpPr/>
          <p:nvPr/>
        </p:nvCxnSpPr>
        <p:spPr>
          <a:xfrm>
            <a:off x="0" y="5235064"/>
            <a:ext cx="12192000" cy="0"/>
          </a:xfrm>
          <a:prstGeom prst="line">
            <a:avLst/>
          </a:prstGeom>
          <a:ln w="28575"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31" name="Group 2530">
            <a:extLst>
              <a:ext uri="{FF2B5EF4-FFF2-40B4-BE49-F238E27FC236}">
                <a16:creationId xmlns="" xmlns:a16="http://schemas.microsoft.com/office/drawing/2014/main" id="{42B7878B-2E3A-4EF7-9593-673EF1118D7A}"/>
              </a:ext>
            </a:extLst>
          </p:cNvPr>
          <p:cNvGrpSpPr/>
          <p:nvPr/>
        </p:nvGrpSpPr>
        <p:grpSpPr>
          <a:xfrm>
            <a:off x="0" y="376483"/>
            <a:ext cx="12192000" cy="313232"/>
            <a:chOff x="0" y="606056"/>
            <a:chExt cx="12192000" cy="338554"/>
          </a:xfrm>
        </p:grpSpPr>
        <p:sp>
          <p:nvSpPr>
            <p:cNvPr id="2532" name="TextBox 2531">
              <a:extLst>
                <a:ext uri="{FF2B5EF4-FFF2-40B4-BE49-F238E27FC236}">
                  <a16:creationId xmlns="" xmlns:a16="http://schemas.microsoft.com/office/drawing/2014/main" id="{CC9D2B7C-785C-4EE5-B220-8D2C4C6E6244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2533" name="TextBox 2532">
              <a:extLst>
                <a:ext uri="{FF2B5EF4-FFF2-40B4-BE49-F238E27FC236}">
                  <a16:creationId xmlns="" xmlns:a16="http://schemas.microsoft.com/office/drawing/2014/main" id="{DBD8E26F-09BB-4776-9365-3117FC7E6C39}"/>
                </a:ext>
              </a:extLst>
            </p:cNvPr>
            <p:cNvSpPr txBox="1"/>
            <p:nvPr/>
          </p:nvSpPr>
          <p:spPr>
            <a:xfrm>
              <a:off x="926994" y="625726"/>
              <a:ext cx="2309870" cy="2993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sz="1200" b="1" dirty="0"/>
            </a:p>
          </p:txBody>
        </p:sp>
      </p:grpSp>
      <p:sp>
        <p:nvSpPr>
          <p:cNvPr id="2534" name="TextBox 2533">
            <a:extLst>
              <a:ext uri="{FF2B5EF4-FFF2-40B4-BE49-F238E27FC236}">
                <a16:creationId xmlns="" xmlns:a16="http://schemas.microsoft.com/office/drawing/2014/main" id="{DEC117ED-4324-437B-83CD-42E8A28C8749}"/>
              </a:ext>
            </a:extLst>
          </p:cNvPr>
          <p:cNvSpPr txBox="1"/>
          <p:nvPr/>
        </p:nvSpPr>
        <p:spPr>
          <a:xfrm>
            <a:off x="370828" y="393290"/>
            <a:ext cx="698091" cy="276999"/>
          </a:xfrm>
          <a:prstGeom prst="rect">
            <a:avLst/>
          </a:prstGeom>
          <a:solidFill>
            <a:srgbClr val="92D05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535" name="TextBox 2534">
            <a:extLst>
              <a:ext uri="{FF2B5EF4-FFF2-40B4-BE49-F238E27FC236}">
                <a16:creationId xmlns="" xmlns:a16="http://schemas.microsoft.com/office/drawing/2014/main" id="{1C4103BA-1B57-47D8-9D26-65D85F81C47D}"/>
              </a:ext>
            </a:extLst>
          </p:cNvPr>
          <p:cNvSpPr txBox="1"/>
          <p:nvPr/>
        </p:nvSpPr>
        <p:spPr>
          <a:xfrm>
            <a:off x="1108247" y="394682"/>
            <a:ext cx="51643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>
                <a:latin typeface="Century Gothic" panose="020B0502020202020204" pitchFamily="34" charset="0"/>
              </a:rPr>
              <a:t>Jumlah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Pulau</a:t>
            </a:r>
            <a:r>
              <a:rPr lang="en-US" sz="1100" b="1" dirty="0">
                <a:latin typeface="Century Gothic" panose="020B0502020202020204" pitchFamily="34" charset="0"/>
              </a:rPr>
              <a:t> yang </a:t>
            </a:r>
            <a:r>
              <a:rPr lang="en-US" sz="1100" b="1" dirty="0" err="1">
                <a:latin typeface="Century Gothic" panose="020B0502020202020204" pitchFamily="34" charset="0"/>
              </a:rPr>
              <a:t>dibakukan</a:t>
            </a:r>
            <a:r>
              <a:rPr lang="en-US" sz="1100" b="1" dirty="0">
                <a:latin typeface="Century Gothic" panose="020B0502020202020204" pitchFamily="34" charset="0"/>
              </a:rPr>
              <a:t> dan </a:t>
            </a:r>
            <a:r>
              <a:rPr lang="en-US" sz="1100" b="1" dirty="0" err="1">
                <a:latin typeface="Century Gothic" panose="020B0502020202020204" pitchFamily="34" charset="0"/>
              </a:rPr>
              <a:t>dilaporkan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ke</a:t>
            </a:r>
            <a:r>
              <a:rPr lang="en-US" sz="1100" b="1" dirty="0">
                <a:latin typeface="Century Gothic" panose="020B0502020202020204" pitchFamily="34" charset="0"/>
              </a:rPr>
              <a:t> PBB </a:t>
            </a:r>
            <a:r>
              <a:rPr lang="en-US" sz="1100" b="1" dirty="0" err="1">
                <a:latin typeface="Century Gothic" panose="020B0502020202020204" pitchFamily="34" charset="0"/>
              </a:rPr>
              <a:t>s.d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Tahun</a:t>
            </a:r>
            <a:r>
              <a:rPr lang="en-US" sz="1100" b="1" dirty="0">
                <a:latin typeface="Century Gothic" panose="020B0502020202020204" pitchFamily="34" charset="0"/>
              </a:rPr>
              <a:t> 2017</a:t>
            </a:r>
          </a:p>
        </p:txBody>
      </p:sp>
      <p:sp>
        <p:nvSpPr>
          <p:cNvPr id="2536" name="TextBox 2535">
            <a:extLst>
              <a:ext uri="{FF2B5EF4-FFF2-40B4-BE49-F238E27FC236}">
                <a16:creationId xmlns="" xmlns:a16="http://schemas.microsoft.com/office/drawing/2014/main" id="{285D4D5F-DC5E-4DCF-864B-28DA2FE422CF}"/>
              </a:ext>
            </a:extLst>
          </p:cNvPr>
          <p:cNvSpPr txBox="1"/>
          <p:nvPr/>
        </p:nvSpPr>
        <p:spPr>
          <a:xfrm>
            <a:off x="6264963" y="388374"/>
            <a:ext cx="698091" cy="276999"/>
          </a:xfrm>
          <a:prstGeom prst="rect">
            <a:avLst/>
          </a:prstGeom>
          <a:solidFill>
            <a:srgbClr val="FFC000"/>
          </a:solidFill>
          <a:ln w="190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2537" name="TextBox 2536">
            <a:extLst>
              <a:ext uri="{FF2B5EF4-FFF2-40B4-BE49-F238E27FC236}">
                <a16:creationId xmlns="" xmlns:a16="http://schemas.microsoft.com/office/drawing/2014/main" id="{B96199AE-D04E-4C08-8AF4-BB2B83D7D73C}"/>
              </a:ext>
            </a:extLst>
          </p:cNvPr>
          <p:cNvSpPr txBox="1"/>
          <p:nvPr/>
        </p:nvSpPr>
        <p:spPr>
          <a:xfrm>
            <a:off x="6916042" y="399598"/>
            <a:ext cx="49295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 err="1">
                <a:latin typeface="Century Gothic" panose="020B0502020202020204" pitchFamily="34" charset="0"/>
              </a:rPr>
              <a:t>Jumlah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Pulau</a:t>
            </a:r>
            <a:r>
              <a:rPr lang="en-US" sz="1100" b="1" dirty="0">
                <a:latin typeface="Century Gothic" panose="020B0502020202020204" pitchFamily="34" charset="0"/>
              </a:rPr>
              <a:t> yang </a:t>
            </a:r>
            <a:r>
              <a:rPr lang="en-US" sz="1100" b="1" dirty="0" err="1">
                <a:latin typeface="Century Gothic" panose="020B0502020202020204" pitchFamily="34" charset="0"/>
              </a:rPr>
              <a:t>dibakukan</a:t>
            </a:r>
            <a:r>
              <a:rPr lang="en-US" sz="1100" b="1" dirty="0">
                <a:latin typeface="Century Gothic" panose="020B0502020202020204" pitchFamily="34" charset="0"/>
              </a:rPr>
              <a:t> dan </a:t>
            </a:r>
            <a:r>
              <a:rPr lang="en-US" sz="1100" b="1" dirty="0" err="1">
                <a:latin typeface="Century Gothic" panose="020B0502020202020204" pitchFamily="34" charset="0"/>
              </a:rPr>
              <a:t>dilaporkan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ke</a:t>
            </a:r>
            <a:r>
              <a:rPr lang="en-US" sz="1100" b="1" dirty="0">
                <a:latin typeface="Century Gothic" panose="020B0502020202020204" pitchFamily="34" charset="0"/>
              </a:rPr>
              <a:t> PBB </a:t>
            </a:r>
            <a:r>
              <a:rPr lang="en-US" sz="1100" b="1" dirty="0" err="1">
                <a:latin typeface="Century Gothic" panose="020B0502020202020204" pitchFamily="34" charset="0"/>
              </a:rPr>
              <a:t>s.d</a:t>
            </a:r>
            <a:r>
              <a:rPr lang="en-US" sz="1100" b="1" dirty="0">
                <a:latin typeface="Century Gothic" panose="020B0502020202020204" pitchFamily="34" charset="0"/>
              </a:rPr>
              <a:t> </a:t>
            </a:r>
            <a:r>
              <a:rPr lang="en-US" sz="1100" b="1" dirty="0" err="1">
                <a:latin typeface="Century Gothic" panose="020B0502020202020204" pitchFamily="34" charset="0"/>
              </a:rPr>
              <a:t>Tahun</a:t>
            </a:r>
            <a:r>
              <a:rPr lang="en-US" sz="1100" b="1" dirty="0">
                <a:latin typeface="Century Gothic" panose="020B0502020202020204" pitchFamily="34" charset="0"/>
              </a:rPr>
              <a:t> 2018</a:t>
            </a:r>
          </a:p>
        </p:txBody>
      </p:sp>
      <p:grpSp>
        <p:nvGrpSpPr>
          <p:cNvPr id="847" name="Group 846">
            <a:extLst>
              <a:ext uri="{FF2B5EF4-FFF2-40B4-BE49-F238E27FC236}">
                <a16:creationId xmlns="" xmlns:a16="http://schemas.microsoft.com/office/drawing/2014/main" id="{C70759C0-C70F-4756-A7D3-B125907E2B87}"/>
              </a:ext>
            </a:extLst>
          </p:cNvPr>
          <p:cNvGrpSpPr/>
          <p:nvPr/>
        </p:nvGrpSpPr>
        <p:grpSpPr>
          <a:xfrm>
            <a:off x="234924" y="1103018"/>
            <a:ext cx="620552" cy="341057"/>
            <a:chOff x="2435958" y="5846468"/>
            <a:chExt cx="620552" cy="341057"/>
          </a:xfrm>
        </p:grpSpPr>
        <p:sp>
          <p:nvSpPr>
            <p:cNvPr id="848" name="TextBox 847">
              <a:extLst>
                <a:ext uri="{FF2B5EF4-FFF2-40B4-BE49-F238E27FC236}">
                  <a16:creationId xmlns="" xmlns:a16="http://schemas.microsoft.com/office/drawing/2014/main" id="{4B4869FD-4E52-46C0-9262-424D5F0B89EC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49" name="TextBox 848">
              <a:extLst>
                <a:ext uri="{FF2B5EF4-FFF2-40B4-BE49-F238E27FC236}">
                  <a16:creationId xmlns="" xmlns:a16="http://schemas.microsoft.com/office/drawing/2014/main" id="{BF57DFB0-675C-4FF9-8601-226EDEF1CE85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>
                <a:solidFill>
                  <a:srgbClr val="FF0000"/>
                </a:solidFill>
              </a:endParaRPr>
            </a:p>
          </p:txBody>
        </p:sp>
        <p:cxnSp>
          <p:nvCxnSpPr>
            <p:cNvPr id="850" name="Straight Connector 849">
              <a:extLst>
                <a:ext uri="{FF2B5EF4-FFF2-40B4-BE49-F238E27FC236}">
                  <a16:creationId xmlns="" xmlns:a16="http://schemas.microsoft.com/office/drawing/2014/main" id="{69820F34-BD74-4B6B-99FE-CC11062735DC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1" name="Straight Connector 850">
              <a:extLst>
                <a:ext uri="{FF2B5EF4-FFF2-40B4-BE49-F238E27FC236}">
                  <a16:creationId xmlns="" xmlns:a16="http://schemas.microsoft.com/office/drawing/2014/main" id="{D7A80E29-74FD-4EAF-8595-EA5B671BE78F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2" name="Straight Connector 851">
              <a:extLst>
                <a:ext uri="{FF2B5EF4-FFF2-40B4-BE49-F238E27FC236}">
                  <a16:creationId xmlns="" xmlns:a16="http://schemas.microsoft.com/office/drawing/2014/main" id="{9EC3AE1C-4402-4ACE-8475-3A99EE4CA4B4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3" name="Straight Connector 852">
              <a:extLst>
                <a:ext uri="{FF2B5EF4-FFF2-40B4-BE49-F238E27FC236}">
                  <a16:creationId xmlns="" xmlns:a16="http://schemas.microsoft.com/office/drawing/2014/main" id="{BF44C97A-9615-4F23-9AAC-ADBB4F87097E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4" name="Straight Connector 853">
              <a:extLst>
                <a:ext uri="{FF2B5EF4-FFF2-40B4-BE49-F238E27FC236}">
                  <a16:creationId xmlns="" xmlns:a16="http://schemas.microsoft.com/office/drawing/2014/main" id="{729FB7E9-7265-4364-9B4D-78345AD3D86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5" name="Straight Connector 854">
              <a:extLst>
                <a:ext uri="{FF2B5EF4-FFF2-40B4-BE49-F238E27FC236}">
                  <a16:creationId xmlns="" xmlns:a16="http://schemas.microsoft.com/office/drawing/2014/main" id="{752A7D43-5AD7-4A16-818A-6E4EDCE28A33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6" name="TextBox 855">
              <a:extLst>
                <a:ext uri="{FF2B5EF4-FFF2-40B4-BE49-F238E27FC236}">
                  <a16:creationId xmlns="" xmlns:a16="http://schemas.microsoft.com/office/drawing/2014/main" id="{44162BD3-CE98-4DA3-8D11-7A364CF5769B}"/>
                </a:ext>
              </a:extLst>
            </p:cNvPr>
            <p:cNvSpPr txBox="1"/>
            <p:nvPr/>
          </p:nvSpPr>
          <p:spPr>
            <a:xfrm>
              <a:off x="2610230" y="58464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331</a:t>
              </a:r>
            </a:p>
          </p:txBody>
        </p:sp>
        <p:sp>
          <p:nvSpPr>
            <p:cNvPr id="857" name="TextBox 856">
              <a:extLst>
                <a:ext uri="{FF2B5EF4-FFF2-40B4-BE49-F238E27FC236}">
                  <a16:creationId xmlns="" xmlns:a16="http://schemas.microsoft.com/office/drawing/2014/main" id="{7D23B937-0BC9-407F-8369-3F2E17C30B4F}"/>
                </a:ext>
              </a:extLst>
            </p:cNvPr>
            <p:cNvSpPr txBox="1"/>
            <p:nvPr/>
          </p:nvSpPr>
          <p:spPr>
            <a:xfrm>
              <a:off x="2607129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858" name="Group 857">
            <a:extLst>
              <a:ext uri="{FF2B5EF4-FFF2-40B4-BE49-F238E27FC236}">
                <a16:creationId xmlns="" xmlns:a16="http://schemas.microsoft.com/office/drawing/2014/main" id="{7401AF02-7B80-460C-ADE0-EA5CF08CE3B4}"/>
              </a:ext>
            </a:extLst>
          </p:cNvPr>
          <p:cNvGrpSpPr/>
          <p:nvPr/>
        </p:nvGrpSpPr>
        <p:grpSpPr>
          <a:xfrm>
            <a:off x="915563" y="1101847"/>
            <a:ext cx="623631" cy="334899"/>
            <a:chOff x="2435958" y="5849547"/>
            <a:chExt cx="623631" cy="334899"/>
          </a:xfrm>
        </p:grpSpPr>
        <p:sp>
          <p:nvSpPr>
            <p:cNvPr id="859" name="TextBox 858">
              <a:extLst>
                <a:ext uri="{FF2B5EF4-FFF2-40B4-BE49-F238E27FC236}">
                  <a16:creationId xmlns="" xmlns:a16="http://schemas.microsoft.com/office/drawing/2014/main" id="{C8B29F1F-AB96-4AC9-9B3D-534E5AF9046F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60" name="TextBox 859">
              <a:extLst>
                <a:ext uri="{FF2B5EF4-FFF2-40B4-BE49-F238E27FC236}">
                  <a16:creationId xmlns="" xmlns:a16="http://schemas.microsoft.com/office/drawing/2014/main" id="{3AED2944-B48B-4ACD-B0A9-483E15CF2BF8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61" name="Straight Connector 860">
              <a:extLst>
                <a:ext uri="{FF2B5EF4-FFF2-40B4-BE49-F238E27FC236}">
                  <a16:creationId xmlns="" xmlns:a16="http://schemas.microsoft.com/office/drawing/2014/main" id="{2DCEEA1E-93BC-4053-BB20-449080F85C8B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2" name="Straight Connector 861">
              <a:extLst>
                <a:ext uri="{FF2B5EF4-FFF2-40B4-BE49-F238E27FC236}">
                  <a16:creationId xmlns="" xmlns:a16="http://schemas.microsoft.com/office/drawing/2014/main" id="{9D84201D-4246-44BC-91B5-98C8AC4DEABE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3" name="Straight Connector 862">
              <a:extLst>
                <a:ext uri="{FF2B5EF4-FFF2-40B4-BE49-F238E27FC236}">
                  <a16:creationId xmlns="" xmlns:a16="http://schemas.microsoft.com/office/drawing/2014/main" id="{59674A12-0FE8-4B92-B098-D2EB063AE89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4" name="Straight Connector 863">
              <a:extLst>
                <a:ext uri="{FF2B5EF4-FFF2-40B4-BE49-F238E27FC236}">
                  <a16:creationId xmlns="" xmlns:a16="http://schemas.microsoft.com/office/drawing/2014/main" id="{66193060-CEAC-408C-8607-76725168250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5" name="Straight Connector 864">
              <a:extLst>
                <a:ext uri="{FF2B5EF4-FFF2-40B4-BE49-F238E27FC236}">
                  <a16:creationId xmlns="" xmlns:a16="http://schemas.microsoft.com/office/drawing/2014/main" id="{2682B164-1740-4596-AA78-773730F9EAC4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6" name="Straight Connector 865">
              <a:extLst>
                <a:ext uri="{FF2B5EF4-FFF2-40B4-BE49-F238E27FC236}">
                  <a16:creationId xmlns="" xmlns:a16="http://schemas.microsoft.com/office/drawing/2014/main" id="{E3609233-13AD-4A13-9D82-483439392958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7" name="TextBox 866">
              <a:extLst>
                <a:ext uri="{FF2B5EF4-FFF2-40B4-BE49-F238E27FC236}">
                  <a16:creationId xmlns="" xmlns:a16="http://schemas.microsoft.com/office/drawing/2014/main" id="{541B1A93-20E4-4915-8960-744AD57BD0C2}"/>
                </a:ext>
              </a:extLst>
            </p:cNvPr>
            <p:cNvSpPr txBox="1"/>
            <p:nvPr/>
          </p:nvSpPr>
          <p:spPr>
            <a:xfrm>
              <a:off x="2613309" y="584954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232</a:t>
              </a:r>
            </a:p>
          </p:txBody>
        </p:sp>
        <p:sp>
          <p:nvSpPr>
            <p:cNvPr id="868" name="TextBox 867">
              <a:extLst>
                <a:ext uri="{FF2B5EF4-FFF2-40B4-BE49-F238E27FC236}">
                  <a16:creationId xmlns="" xmlns:a16="http://schemas.microsoft.com/office/drawing/2014/main" id="{A339D376-779F-4AB0-96B4-ABC208C45A1C}"/>
                </a:ext>
              </a:extLst>
            </p:cNvPr>
            <p:cNvSpPr txBox="1"/>
            <p:nvPr/>
          </p:nvSpPr>
          <p:spPr>
            <a:xfrm>
              <a:off x="2613287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869" name="Group 868">
            <a:extLst>
              <a:ext uri="{FF2B5EF4-FFF2-40B4-BE49-F238E27FC236}">
                <a16:creationId xmlns="" xmlns:a16="http://schemas.microsoft.com/office/drawing/2014/main" id="{47C72213-EBC4-4402-8DC5-35798F11E816}"/>
              </a:ext>
            </a:extLst>
          </p:cNvPr>
          <p:cNvGrpSpPr/>
          <p:nvPr/>
        </p:nvGrpSpPr>
        <p:grpSpPr>
          <a:xfrm>
            <a:off x="1603489" y="1095082"/>
            <a:ext cx="614373" cy="341057"/>
            <a:chOff x="2435958" y="5843389"/>
            <a:chExt cx="614373" cy="341057"/>
          </a:xfrm>
        </p:grpSpPr>
        <p:sp>
          <p:nvSpPr>
            <p:cNvPr id="870" name="TextBox 869">
              <a:extLst>
                <a:ext uri="{FF2B5EF4-FFF2-40B4-BE49-F238E27FC236}">
                  <a16:creationId xmlns="" xmlns:a16="http://schemas.microsoft.com/office/drawing/2014/main" id="{23F774BD-A105-4917-BA60-D3C034B9EDB4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71" name="TextBox 870">
              <a:extLst>
                <a:ext uri="{FF2B5EF4-FFF2-40B4-BE49-F238E27FC236}">
                  <a16:creationId xmlns="" xmlns:a16="http://schemas.microsoft.com/office/drawing/2014/main" id="{7486B9B3-A89B-48E3-B7B7-6E03103F0B76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72" name="Straight Connector 871">
              <a:extLst>
                <a:ext uri="{FF2B5EF4-FFF2-40B4-BE49-F238E27FC236}">
                  <a16:creationId xmlns="" xmlns:a16="http://schemas.microsoft.com/office/drawing/2014/main" id="{DDFABABA-8408-4B63-B251-D11749E359A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3" name="Straight Connector 872">
              <a:extLst>
                <a:ext uri="{FF2B5EF4-FFF2-40B4-BE49-F238E27FC236}">
                  <a16:creationId xmlns="" xmlns:a16="http://schemas.microsoft.com/office/drawing/2014/main" id="{35F750F5-18C5-47B1-9699-0ED96B733550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4" name="Straight Connector 873">
              <a:extLst>
                <a:ext uri="{FF2B5EF4-FFF2-40B4-BE49-F238E27FC236}">
                  <a16:creationId xmlns="" xmlns:a16="http://schemas.microsoft.com/office/drawing/2014/main" id="{2824B806-A3A6-4B3F-8575-AB6942A42E74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5" name="Straight Connector 874">
              <a:extLst>
                <a:ext uri="{FF2B5EF4-FFF2-40B4-BE49-F238E27FC236}">
                  <a16:creationId xmlns="" xmlns:a16="http://schemas.microsoft.com/office/drawing/2014/main" id="{0312D627-AD00-42FC-BD47-90C972909A9D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6" name="Straight Connector 875">
              <a:extLst>
                <a:ext uri="{FF2B5EF4-FFF2-40B4-BE49-F238E27FC236}">
                  <a16:creationId xmlns="" xmlns:a16="http://schemas.microsoft.com/office/drawing/2014/main" id="{54038742-3BB4-4226-9EB8-0F9FC8F30DD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7" name="Straight Connector 876">
              <a:extLst>
                <a:ext uri="{FF2B5EF4-FFF2-40B4-BE49-F238E27FC236}">
                  <a16:creationId xmlns="" xmlns:a16="http://schemas.microsoft.com/office/drawing/2014/main" id="{3C15DE0A-C5D7-4C39-8CB0-DB44E666C9A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8" name="TextBox 877">
              <a:extLst>
                <a:ext uri="{FF2B5EF4-FFF2-40B4-BE49-F238E27FC236}">
                  <a16:creationId xmlns="" xmlns:a16="http://schemas.microsoft.com/office/drawing/2014/main" id="{1A40EC0B-5E37-4479-B8F2-3EC4F8DC863C}"/>
                </a:ext>
              </a:extLst>
            </p:cNvPr>
            <p:cNvSpPr txBox="1"/>
            <p:nvPr/>
          </p:nvSpPr>
          <p:spPr>
            <a:xfrm>
              <a:off x="2597915" y="58433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159</a:t>
              </a:r>
            </a:p>
          </p:txBody>
        </p:sp>
        <p:sp>
          <p:nvSpPr>
            <p:cNvPr id="879" name="TextBox 878">
              <a:extLst>
                <a:ext uri="{FF2B5EF4-FFF2-40B4-BE49-F238E27FC236}">
                  <a16:creationId xmlns="" xmlns:a16="http://schemas.microsoft.com/office/drawing/2014/main" id="{FE7EA33E-DD9F-43C6-ADC9-1C7EE62A87F8}"/>
                </a:ext>
              </a:extLst>
            </p:cNvPr>
            <p:cNvSpPr txBox="1"/>
            <p:nvPr/>
          </p:nvSpPr>
          <p:spPr>
            <a:xfrm>
              <a:off x="2604051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880" name="Group 879">
            <a:extLst>
              <a:ext uri="{FF2B5EF4-FFF2-40B4-BE49-F238E27FC236}">
                <a16:creationId xmlns="" xmlns:a16="http://schemas.microsoft.com/office/drawing/2014/main" id="{B8E29746-08CE-4EBC-A09E-4557C0D3831B}"/>
              </a:ext>
            </a:extLst>
          </p:cNvPr>
          <p:cNvGrpSpPr/>
          <p:nvPr/>
        </p:nvGrpSpPr>
        <p:grpSpPr>
          <a:xfrm>
            <a:off x="2280485" y="1095039"/>
            <a:ext cx="620531" cy="353373"/>
            <a:chOff x="2435958" y="5840310"/>
            <a:chExt cx="620531" cy="353373"/>
          </a:xfrm>
        </p:grpSpPr>
        <p:sp>
          <p:nvSpPr>
            <p:cNvPr id="881" name="TextBox 880">
              <a:extLst>
                <a:ext uri="{FF2B5EF4-FFF2-40B4-BE49-F238E27FC236}">
                  <a16:creationId xmlns="" xmlns:a16="http://schemas.microsoft.com/office/drawing/2014/main" id="{8FAAFC84-36D0-4DA8-A635-C30AD979815E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82" name="TextBox 881">
              <a:extLst>
                <a:ext uri="{FF2B5EF4-FFF2-40B4-BE49-F238E27FC236}">
                  <a16:creationId xmlns="" xmlns:a16="http://schemas.microsoft.com/office/drawing/2014/main" id="{ADC0CAB1-1582-44F7-B743-AF0EB24723AB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83" name="Straight Connector 882">
              <a:extLst>
                <a:ext uri="{FF2B5EF4-FFF2-40B4-BE49-F238E27FC236}">
                  <a16:creationId xmlns="" xmlns:a16="http://schemas.microsoft.com/office/drawing/2014/main" id="{23CC5909-6CF2-4067-AE72-62E08BFAD4EA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4" name="Straight Connector 883">
              <a:extLst>
                <a:ext uri="{FF2B5EF4-FFF2-40B4-BE49-F238E27FC236}">
                  <a16:creationId xmlns="" xmlns:a16="http://schemas.microsoft.com/office/drawing/2014/main" id="{34E082A7-762B-4383-BC80-A533EE6B3C02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5" name="Straight Connector 884">
              <a:extLst>
                <a:ext uri="{FF2B5EF4-FFF2-40B4-BE49-F238E27FC236}">
                  <a16:creationId xmlns="" xmlns:a16="http://schemas.microsoft.com/office/drawing/2014/main" id="{A7B9E441-B39B-470F-99CD-DA5E8212D985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6" name="Straight Connector 885">
              <a:extLst>
                <a:ext uri="{FF2B5EF4-FFF2-40B4-BE49-F238E27FC236}">
                  <a16:creationId xmlns="" xmlns:a16="http://schemas.microsoft.com/office/drawing/2014/main" id="{81620448-ADF1-4F28-A1B2-72B78657CD3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7" name="Straight Connector 886">
              <a:extLst>
                <a:ext uri="{FF2B5EF4-FFF2-40B4-BE49-F238E27FC236}">
                  <a16:creationId xmlns="" xmlns:a16="http://schemas.microsoft.com/office/drawing/2014/main" id="{E85DE5E4-D12B-43D9-8FC3-023BD73FF99C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8" name="Straight Connector 887">
              <a:extLst>
                <a:ext uri="{FF2B5EF4-FFF2-40B4-BE49-F238E27FC236}">
                  <a16:creationId xmlns="" xmlns:a16="http://schemas.microsoft.com/office/drawing/2014/main" id="{9ADC97DF-ECFC-49CA-9BD7-6F11E08B9DC3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9" name="TextBox 888">
              <a:extLst>
                <a:ext uri="{FF2B5EF4-FFF2-40B4-BE49-F238E27FC236}">
                  <a16:creationId xmlns="" xmlns:a16="http://schemas.microsoft.com/office/drawing/2014/main" id="{4B3ECAC2-A03D-4EC4-BBF7-0D50EBE796E4}"/>
                </a:ext>
              </a:extLst>
            </p:cNvPr>
            <p:cNvSpPr txBox="1"/>
            <p:nvPr/>
          </p:nvSpPr>
          <p:spPr>
            <a:xfrm>
              <a:off x="2604072" y="584031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</a:t>
              </a:r>
            </a:p>
          </p:txBody>
        </p:sp>
        <p:sp>
          <p:nvSpPr>
            <p:cNvPr id="890" name="TextBox 889">
              <a:extLst>
                <a:ext uri="{FF2B5EF4-FFF2-40B4-BE49-F238E27FC236}">
                  <a16:creationId xmlns="" xmlns:a16="http://schemas.microsoft.com/office/drawing/2014/main" id="{AB731948-3ADC-4EF5-AA27-9CAF7F097D17}"/>
                </a:ext>
              </a:extLst>
            </p:cNvPr>
            <p:cNvSpPr txBox="1"/>
            <p:nvPr/>
          </p:nvSpPr>
          <p:spPr>
            <a:xfrm>
              <a:off x="2610209" y="599362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9</a:t>
              </a:r>
            </a:p>
          </p:txBody>
        </p:sp>
      </p:grpSp>
      <p:grpSp>
        <p:nvGrpSpPr>
          <p:cNvPr id="891" name="Group 890">
            <a:extLst>
              <a:ext uri="{FF2B5EF4-FFF2-40B4-BE49-F238E27FC236}">
                <a16:creationId xmlns="" xmlns:a16="http://schemas.microsoft.com/office/drawing/2014/main" id="{ED571604-2F26-462F-9D27-5E2525B506D2}"/>
              </a:ext>
            </a:extLst>
          </p:cNvPr>
          <p:cNvGrpSpPr/>
          <p:nvPr/>
        </p:nvGrpSpPr>
        <p:grpSpPr>
          <a:xfrm>
            <a:off x="2979339" y="1110390"/>
            <a:ext cx="651340" cy="331821"/>
            <a:chOff x="2435958" y="5852625"/>
            <a:chExt cx="651340" cy="331821"/>
          </a:xfrm>
        </p:grpSpPr>
        <p:sp>
          <p:nvSpPr>
            <p:cNvPr id="892" name="TextBox 891">
              <a:extLst>
                <a:ext uri="{FF2B5EF4-FFF2-40B4-BE49-F238E27FC236}">
                  <a16:creationId xmlns="" xmlns:a16="http://schemas.microsoft.com/office/drawing/2014/main" id="{2CF0833D-E07A-4C14-AD75-D7520414489B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893" name="TextBox 892">
              <a:extLst>
                <a:ext uri="{FF2B5EF4-FFF2-40B4-BE49-F238E27FC236}">
                  <a16:creationId xmlns="" xmlns:a16="http://schemas.microsoft.com/office/drawing/2014/main" id="{53731F21-33F7-4DFE-968A-850F58CF22CE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894" name="Straight Connector 893">
              <a:extLst>
                <a:ext uri="{FF2B5EF4-FFF2-40B4-BE49-F238E27FC236}">
                  <a16:creationId xmlns="" xmlns:a16="http://schemas.microsoft.com/office/drawing/2014/main" id="{EE60BA42-7243-4C2C-8A6A-637F17420829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5" name="Straight Connector 894">
              <a:extLst>
                <a:ext uri="{FF2B5EF4-FFF2-40B4-BE49-F238E27FC236}">
                  <a16:creationId xmlns="" xmlns:a16="http://schemas.microsoft.com/office/drawing/2014/main" id="{6988C3D6-6976-4034-B7DD-6A9154144934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6" name="Straight Connector 895">
              <a:extLst>
                <a:ext uri="{FF2B5EF4-FFF2-40B4-BE49-F238E27FC236}">
                  <a16:creationId xmlns="" xmlns:a16="http://schemas.microsoft.com/office/drawing/2014/main" id="{34DECA85-6E4A-4AF1-9707-06E5543C3AE0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7" name="Straight Connector 896">
              <a:extLst>
                <a:ext uri="{FF2B5EF4-FFF2-40B4-BE49-F238E27FC236}">
                  <a16:creationId xmlns="" xmlns:a16="http://schemas.microsoft.com/office/drawing/2014/main" id="{D63268EA-5CB4-479C-9E52-C0FA8557C779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8" name="Straight Connector 897">
              <a:extLst>
                <a:ext uri="{FF2B5EF4-FFF2-40B4-BE49-F238E27FC236}">
                  <a16:creationId xmlns="" xmlns:a16="http://schemas.microsoft.com/office/drawing/2014/main" id="{80FC28A9-AFE3-48A7-AA96-0E0C30925938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9" name="Straight Connector 898">
              <a:extLst>
                <a:ext uri="{FF2B5EF4-FFF2-40B4-BE49-F238E27FC236}">
                  <a16:creationId xmlns="" xmlns:a16="http://schemas.microsoft.com/office/drawing/2014/main" id="{F93ED8D4-AC10-4C4A-A3DF-45C29DBC153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0" name="TextBox 899">
              <a:extLst>
                <a:ext uri="{FF2B5EF4-FFF2-40B4-BE49-F238E27FC236}">
                  <a16:creationId xmlns="" xmlns:a16="http://schemas.microsoft.com/office/drawing/2014/main" id="{BED167FA-8C1C-4712-A0D6-DA5CF7085C83}"/>
                </a:ext>
              </a:extLst>
            </p:cNvPr>
            <p:cNvSpPr txBox="1"/>
            <p:nvPr/>
          </p:nvSpPr>
          <p:spPr>
            <a:xfrm>
              <a:off x="2641018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1.985</a:t>
              </a:r>
            </a:p>
          </p:txBody>
        </p:sp>
        <p:sp>
          <p:nvSpPr>
            <p:cNvPr id="901" name="TextBox 900">
              <a:extLst>
                <a:ext uri="{FF2B5EF4-FFF2-40B4-BE49-F238E27FC236}">
                  <a16:creationId xmlns="" xmlns:a16="http://schemas.microsoft.com/office/drawing/2014/main" id="{871F6105-A5CF-4E6B-B421-DD4889ABE899}"/>
                </a:ext>
              </a:extLst>
            </p:cNvPr>
            <p:cNvSpPr txBox="1"/>
            <p:nvPr/>
          </p:nvSpPr>
          <p:spPr>
            <a:xfrm>
              <a:off x="2600972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902" name="Group 901">
            <a:extLst>
              <a:ext uri="{FF2B5EF4-FFF2-40B4-BE49-F238E27FC236}">
                <a16:creationId xmlns="" xmlns:a16="http://schemas.microsoft.com/office/drawing/2014/main" id="{9F2BAA2F-71E3-42D1-9739-833F44A05ACE}"/>
              </a:ext>
            </a:extLst>
          </p:cNvPr>
          <p:cNvGrpSpPr/>
          <p:nvPr/>
        </p:nvGrpSpPr>
        <p:grpSpPr>
          <a:xfrm>
            <a:off x="3710980" y="1106704"/>
            <a:ext cx="614394" cy="341058"/>
            <a:chOff x="2435958" y="5849546"/>
            <a:chExt cx="614394" cy="341058"/>
          </a:xfrm>
        </p:grpSpPr>
        <p:sp>
          <p:nvSpPr>
            <p:cNvPr id="903" name="TextBox 902">
              <a:extLst>
                <a:ext uri="{FF2B5EF4-FFF2-40B4-BE49-F238E27FC236}">
                  <a16:creationId xmlns="" xmlns:a16="http://schemas.microsoft.com/office/drawing/2014/main" id="{A8C3C126-F8D3-4C21-B6DB-5FCD14229C1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04" name="TextBox 903">
              <a:extLst>
                <a:ext uri="{FF2B5EF4-FFF2-40B4-BE49-F238E27FC236}">
                  <a16:creationId xmlns="" xmlns:a16="http://schemas.microsoft.com/office/drawing/2014/main" id="{9DFC11BE-A5D3-40CA-A880-A97EC3FABDB9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05" name="Straight Connector 904">
              <a:extLst>
                <a:ext uri="{FF2B5EF4-FFF2-40B4-BE49-F238E27FC236}">
                  <a16:creationId xmlns="" xmlns:a16="http://schemas.microsoft.com/office/drawing/2014/main" id="{A09DF26C-064E-4944-8959-3DA07533B70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6" name="Straight Connector 905">
              <a:extLst>
                <a:ext uri="{FF2B5EF4-FFF2-40B4-BE49-F238E27FC236}">
                  <a16:creationId xmlns="" xmlns:a16="http://schemas.microsoft.com/office/drawing/2014/main" id="{E45BFBBA-81EA-4ED3-9C02-7200DAB5E79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7" name="Straight Connector 906">
              <a:extLst>
                <a:ext uri="{FF2B5EF4-FFF2-40B4-BE49-F238E27FC236}">
                  <a16:creationId xmlns="" xmlns:a16="http://schemas.microsoft.com/office/drawing/2014/main" id="{4BA1DBF2-4E85-4D24-AF66-786244AA87C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8" name="Straight Connector 907">
              <a:extLst>
                <a:ext uri="{FF2B5EF4-FFF2-40B4-BE49-F238E27FC236}">
                  <a16:creationId xmlns="" xmlns:a16="http://schemas.microsoft.com/office/drawing/2014/main" id="{98889CF7-8721-45DB-A7C4-88730008E0C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9" name="Straight Connector 908">
              <a:extLst>
                <a:ext uri="{FF2B5EF4-FFF2-40B4-BE49-F238E27FC236}">
                  <a16:creationId xmlns="" xmlns:a16="http://schemas.microsoft.com/office/drawing/2014/main" id="{E4611C60-BF85-4EF8-B1DE-8986D7F47CF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0" name="Straight Connector 909">
              <a:extLst>
                <a:ext uri="{FF2B5EF4-FFF2-40B4-BE49-F238E27FC236}">
                  <a16:creationId xmlns="" xmlns:a16="http://schemas.microsoft.com/office/drawing/2014/main" id="{94DC8152-0371-4EFC-BA01-5ED4B9254D05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1" name="TextBox 910">
              <a:extLst>
                <a:ext uri="{FF2B5EF4-FFF2-40B4-BE49-F238E27FC236}">
                  <a16:creationId xmlns="" xmlns:a16="http://schemas.microsoft.com/office/drawing/2014/main" id="{A512BDA7-03D7-476D-94B7-40287F29A663}"/>
                </a:ext>
              </a:extLst>
            </p:cNvPr>
            <p:cNvSpPr txBox="1"/>
            <p:nvPr/>
          </p:nvSpPr>
          <p:spPr>
            <a:xfrm>
              <a:off x="2604072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23</a:t>
              </a:r>
            </a:p>
          </p:txBody>
        </p:sp>
        <p:sp>
          <p:nvSpPr>
            <p:cNvPr id="912" name="TextBox 911">
              <a:extLst>
                <a:ext uri="{FF2B5EF4-FFF2-40B4-BE49-F238E27FC236}">
                  <a16:creationId xmlns="" xmlns:a16="http://schemas.microsoft.com/office/drawing/2014/main" id="{9CD61204-2536-4007-958C-83AE6B6A2525}"/>
                </a:ext>
              </a:extLst>
            </p:cNvPr>
            <p:cNvSpPr txBox="1"/>
            <p:nvPr/>
          </p:nvSpPr>
          <p:spPr>
            <a:xfrm>
              <a:off x="2604051" y="599054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</a:t>
              </a:r>
            </a:p>
          </p:txBody>
        </p:sp>
      </p:grpSp>
      <p:grpSp>
        <p:nvGrpSpPr>
          <p:cNvPr id="913" name="Group 912">
            <a:extLst>
              <a:ext uri="{FF2B5EF4-FFF2-40B4-BE49-F238E27FC236}">
                <a16:creationId xmlns="" xmlns:a16="http://schemas.microsoft.com/office/drawing/2014/main" id="{E12DD1DD-7100-4911-A4C9-696DC2AC78C8}"/>
              </a:ext>
            </a:extLst>
          </p:cNvPr>
          <p:cNvGrpSpPr/>
          <p:nvPr/>
        </p:nvGrpSpPr>
        <p:grpSpPr>
          <a:xfrm>
            <a:off x="4377047" y="1105533"/>
            <a:ext cx="682128" cy="337978"/>
            <a:chOff x="2435958" y="5852625"/>
            <a:chExt cx="682128" cy="337978"/>
          </a:xfrm>
        </p:grpSpPr>
        <p:sp>
          <p:nvSpPr>
            <p:cNvPr id="914" name="TextBox 913">
              <a:extLst>
                <a:ext uri="{FF2B5EF4-FFF2-40B4-BE49-F238E27FC236}">
                  <a16:creationId xmlns="" xmlns:a16="http://schemas.microsoft.com/office/drawing/2014/main" id="{979ED31D-4E4B-4F28-9D03-72305930AE6D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15" name="TextBox 914">
              <a:extLst>
                <a:ext uri="{FF2B5EF4-FFF2-40B4-BE49-F238E27FC236}">
                  <a16:creationId xmlns="" xmlns:a16="http://schemas.microsoft.com/office/drawing/2014/main" id="{911A6CEF-C6C9-4B12-A558-9FF92AD824EE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16" name="Straight Connector 915">
              <a:extLst>
                <a:ext uri="{FF2B5EF4-FFF2-40B4-BE49-F238E27FC236}">
                  <a16:creationId xmlns="" xmlns:a16="http://schemas.microsoft.com/office/drawing/2014/main" id="{AA32189F-7B3D-4714-91D0-DAD564F5F3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7" name="Straight Connector 916">
              <a:extLst>
                <a:ext uri="{FF2B5EF4-FFF2-40B4-BE49-F238E27FC236}">
                  <a16:creationId xmlns="" xmlns:a16="http://schemas.microsoft.com/office/drawing/2014/main" id="{E83FF852-3FB7-41FD-BB7F-7AEE6037ACAC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8" name="Straight Connector 917">
              <a:extLst>
                <a:ext uri="{FF2B5EF4-FFF2-40B4-BE49-F238E27FC236}">
                  <a16:creationId xmlns="" xmlns:a16="http://schemas.microsoft.com/office/drawing/2014/main" id="{B551F4CB-D283-457A-A9DF-9362BCEC10CD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9" name="Straight Connector 918">
              <a:extLst>
                <a:ext uri="{FF2B5EF4-FFF2-40B4-BE49-F238E27FC236}">
                  <a16:creationId xmlns="" xmlns:a16="http://schemas.microsoft.com/office/drawing/2014/main" id="{C7BE10AD-D6FA-4EAE-8875-A150B374910C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0" name="Straight Connector 919">
              <a:extLst>
                <a:ext uri="{FF2B5EF4-FFF2-40B4-BE49-F238E27FC236}">
                  <a16:creationId xmlns="" xmlns:a16="http://schemas.microsoft.com/office/drawing/2014/main" id="{26366819-8EAE-4030-8884-CC5B5E579A21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1" name="Straight Connector 920">
              <a:extLst>
                <a:ext uri="{FF2B5EF4-FFF2-40B4-BE49-F238E27FC236}">
                  <a16:creationId xmlns="" xmlns:a16="http://schemas.microsoft.com/office/drawing/2014/main" id="{AC80D903-59AB-49FA-B58A-119013DDFA1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22" name="TextBox 921">
              <a:extLst>
                <a:ext uri="{FF2B5EF4-FFF2-40B4-BE49-F238E27FC236}">
                  <a16:creationId xmlns="" xmlns:a16="http://schemas.microsoft.com/office/drawing/2014/main" id="{2296DCD6-C526-432B-A432-6B65B057CB8C}"/>
                </a:ext>
              </a:extLst>
            </p:cNvPr>
            <p:cNvSpPr txBox="1"/>
            <p:nvPr/>
          </p:nvSpPr>
          <p:spPr>
            <a:xfrm>
              <a:off x="2671806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555</a:t>
              </a:r>
            </a:p>
          </p:txBody>
        </p:sp>
        <p:sp>
          <p:nvSpPr>
            <p:cNvPr id="923" name="TextBox 922">
              <a:extLst>
                <a:ext uri="{FF2B5EF4-FFF2-40B4-BE49-F238E27FC236}">
                  <a16:creationId xmlns="" xmlns:a16="http://schemas.microsoft.com/office/drawing/2014/main" id="{05C3D156-2D6A-4773-8909-06ABBE2EE496}"/>
                </a:ext>
              </a:extLst>
            </p:cNvPr>
            <p:cNvSpPr txBox="1"/>
            <p:nvPr/>
          </p:nvSpPr>
          <p:spPr>
            <a:xfrm>
              <a:off x="2610209" y="599054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924" name="Group 923">
            <a:extLst>
              <a:ext uri="{FF2B5EF4-FFF2-40B4-BE49-F238E27FC236}">
                <a16:creationId xmlns="" xmlns:a16="http://schemas.microsoft.com/office/drawing/2014/main" id="{09300F42-8378-45FE-BE26-3684B14BEAE0}"/>
              </a:ext>
            </a:extLst>
          </p:cNvPr>
          <p:cNvGrpSpPr/>
          <p:nvPr/>
        </p:nvGrpSpPr>
        <p:grpSpPr>
          <a:xfrm>
            <a:off x="5032184" y="1108569"/>
            <a:ext cx="679049" cy="334900"/>
            <a:chOff x="2435958" y="5852625"/>
            <a:chExt cx="679049" cy="334900"/>
          </a:xfrm>
        </p:grpSpPr>
        <p:sp>
          <p:nvSpPr>
            <p:cNvPr id="925" name="TextBox 924">
              <a:extLst>
                <a:ext uri="{FF2B5EF4-FFF2-40B4-BE49-F238E27FC236}">
                  <a16:creationId xmlns="" xmlns:a16="http://schemas.microsoft.com/office/drawing/2014/main" id="{5A1BEA7E-AE4C-4277-B56C-63A6B12270D1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26" name="TextBox 925">
              <a:extLst>
                <a:ext uri="{FF2B5EF4-FFF2-40B4-BE49-F238E27FC236}">
                  <a16:creationId xmlns="" xmlns:a16="http://schemas.microsoft.com/office/drawing/2014/main" id="{5D01347C-154A-4112-82FE-E23AA1A3E791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27" name="Straight Connector 926">
              <a:extLst>
                <a:ext uri="{FF2B5EF4-FFF2-40B4-BE49-F238E27FC236}">
                  <a16:creationId xmlns="" xmlns:a16="http://schemas.microsoft.com/office/drawing/2014/main" id="{47AB1E56-82E5-45C1-99A0-B816FB99455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8" name="Straight Connector 927">
              <a:extLst>
                <a:ext uri="{FF2B5EF4-FFF2-40B4-BE49-F238E27FC236}">
                  <a16:creationId xmlns="" xmlns:a16="http://schemas.microsoft.com/office/drawing/2014/main" id="{A114C1AB-E9A0-4559-902E-3D630782BC2B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9" name="Straight Connector 928">
              <a:extLst>
                <a:ext uri="{FF2B5EF4-FFF2-40B4-BE49-F238E27FC236}">
                  <a16:creationId xmlns="" xmlns:a16="http://schemas.microsoft.com/office/drawing/2014/main" id="{40B69F16-FD81-486C-9FD2-6B803EFF9AD7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0" name="Straight Connector 929">
              <a:extLst>
                <a:ext uri="{FF2B5EF4-FFF2-40B4-BE49-F238E27FC236}">
                  <a16:creationId xmlns="" xmlns:a16="http://schemas.microsoft.com/office/drawing/2014/main" id="{FD0B76FE-369F-4DBA-99FE-392740E47FFD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1" name="Straight Connector 930">
              <a:extLst>
                <a:ext uri="{FF2B5EF4-FFF2-40B4-BE49-F238E27FC236}">
                  <a16:creationId xmlns="" xmlns:a16="http://schemas.microsoft.com/office/drawing/2014/main" id="{50EE5847-5C63-4165-9764-6A401092B0AD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2" name="Straight Connector 931">
              <a:extLst>
                <a:ext uri="{FF2B5EF4-FFF2-40B4-BE49-F238E27FC236}">
                  <a16:creationId xmlns="" xmlns:a16="http://schemas.microsoft.com/office/drawing/2014/main" id="{0D290437-9893-411E-8958-5317A263D0E9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3" name="TextBox 932">
              <a:extLst>
                <a:ext uri="{FF2B5EF4-FFF2-40B4-BE49-F238E27FC236}">
                  <a16:creationId xmlns="" xmlns:a16="http://schemas.microsoft.com/office/drawing/2014/main" id="{1D3EA672-4DF8-45BC-814D-D8C803FEACD1}"/>
                </a:ext>
              </a:extLst>
            </p:cNvPr>
            <p:cNvSpPr txBox="1"/>
            <p:nvPr/>
          </p:nvSpPr>
          <p:spPr>
            <a:xfrm>
              <a:off x="2668727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241</a:t>
              </a:r>
            </a:p>
          </p:txBody>
        </p:sp>
        <p:sp>
          <p:nvSpPr>
            <p:cNvPr id="934" name="TextBox 933">
              <a:extLst>
                <a:ext uri="{FF2B5EF4-FFF2-40B4-BE49-F238E27FC236}">
                  <a16:creationId xmlns="" xmlns:a16="http://schemas.microsoft.com/office/drawing/2014/main" id="{37CF12AD-51E7-4918-A973-84A081ED50A1}"/>
                </a:ext>
              </a:extLst>
            </p:cNvPr>
            <p:cNvSpPr txBox="1"/>
            <p:nvPr/>
          </p:nvSpPr>
          <p:spPr>
            <a:xfrm>
              <a:off x="2613287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935" name="Group 934">
            <a:extLst>
              <a:ext uri="{FF2B5EF4-FFF2-40B4-BE49-F238E27FC236}">
                <a16:creationId xmlns="" xmlns:a16="http://schemas.microsoft.com/office/drawing/2014/main" id="{C6A3F3AA-6B4C-4E66-8460-5B8E719ABB07}"/>
              </a:ext>
            </a:extLst>
          </p:cNvPr>
          <p:cNvGrpSpPr/>
          <p:nvPr/>
        </p:nvGrpSpPr>
        <p:grpSpPr>
          <a:xfrm>
            <a:off x="5701894" y="1098162"/>
            <a:ext cx="709815" cy="341057"/>
            <a:chOff x="2435958" y="5846468"/>
            <a:chExt cx="709815" cy="341057"/>
          </a:xfrm>
        </p:grpSpPr>
        <p:sp>
          <p:nvSpPr>
            <p:cNvPr id="936" name="TextBox 935">
              <a:extLst>
                <a:ext uri="{FF2B5EF4-FFF2-40B4-BE49-F238E27FC236}">
                  <a16:creationId xmlns="" xmlns:a16="http://schemas.microsoft.com/office/drawing/2014/main" id="{8DDF5382-9525-4E7E-BE37-E39D776F9334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37" name="TextBox 936">
              <a:extLst>
                <a:ext uri="{FF2B5EF4-FFF2-40B4-BE49-F238E27FC236}">
                  <a16:creationId xmlns="" xmlns:a16="http://schemas.microsoft.com/office/drawing/2014/main" id="{511C116C-087A-4E4A-998F-1AB5AF5BF7E3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38" name="Straight Connector 937">
              <a:extLst>
                <a:ext uri="{FF2B5EF4-FFF2-40B4-BE49-F238E27FC236}">
                  <a16:creationId xmlns="" xmlns:a16="http://schemas.microsoft.com/office/drawing/2014/main" id="{5DAB28F5-2F39-4F23-9643-F5A8E1F7C9A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9" name="Straight Connector 938">
              <a:extLst>
                <a:ext uri="{FF2B5EF4-FFF2-40B4-BE49-F238E27FC236}">
                  <a16:creationId xmlns="" xmlns:a16="http://schemas.microsoft.com/office/drawing/2014/main" id="{F91FFD72-04C2-4AF4-B3ED-807FE8AB1225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0" name="Straight Connector 939">
              <a:extLst>
                <a:ext uri="{FF2B5EF4-FFF2-40B4-BE49-F238E27FC236}">
                  <a16:creationId xmlns="" xmlns:a16="http://schemas.microsoft.com/office/drawing/2014/main" id="{8ADBBD18-DD5B-4FAC-9032-0FFC0FB16C4C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1" name="Straight Connector 940">
              <a:extLst>
                <a:ext uri="{FF2B5EF4-FFF2-40B4-BE49-F238E27FC236}">
                  <a16:creationId xmlns="" xmlns:a16="http://schemas.microsoft.com/office/drawing/2014/main" id="{C815391E-D4B8-4424-9B3F-132FB55040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2" name="Straight Connector 941">
              <a:extLst>
                <a:ext uri="{FF2B5EF4-FFF2-40B4-BE49-F238E27FC236}">
                  <a16:creationId xmlns="" xmlns:a16="http://schemas.microsoft.com/office/drawing/2014/main" id="{B4563DF4-8BE6-4A68-BEEF-F2F0106D2F8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43" name="Straight Connector 942">
              <a:extLst>
                <a:ext uri="{FF2B5EF4-FFF2-40B4-BE49-F238E27FC236}">
                  <a16:creationId xmlns="" xmlns:a16="http://schemas.microsoft.com/office/drawing/2014/main" id="{DA802CA9-563B-4D51-9E46-743178AE66C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44" name="TextBox 943">
              <a:extLst>
                <a:ext uri="{FF2B5EF4-FFF2-40B4-BE49-F238E27FC236}">
                  <a16:creationId xmlns="" xmlns:a16="http://schemas.microsoft.com/office/drawing/2014/main" id="{1E2E5844-F368-4973-9E38-D8BDD84D788B}"/>
                </a:ext>
              </a:extLst>
            </p:cNvPr>
            <p:cNvSpPr txBox="1"/>
            <p:nvPr/>
          </p:nvSpPr>
          <p:spPr>
            <a:xfrm>
              <a:off x="2696436" y="58464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63</a:t>
              </a:r>
            </a:p>
          </p:txBody>
        </p:sp>
        <p:sp>
          <p:nvSpPr>
            <p:cNvPr id="945" name="TextBox 944">
              <a:extLst>
                <a:ext uri="{FF2B5EF4-FFF2-40B4-BE49-F238E27FC236}">
                  <a16:creationId xmlns="" xmlns:a16="http://schemas.microsoft.com/office/drawing/2014/main" id="{806E570C-68A7-4C55-8749-87C30AAE2A5A}"/>
                </a:ext>
              </a:extLst>
            </p:cNvPr>
            <p:cNvSpPr txBox="1"/>
            <p:nvPr/>
          </p:nvSpPr>
          <p:spPr>
            <a:xfrm>
              <a:off x="2699493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10</a:t>
              </a:r>
            </a:p>
          </p:txBody>
        </p:sp>
      </p:grpSp>
      <p:grpSp>
        <p:nvGrpSpPr>
          <p:cNvPr id="946" name="Group 945">
            <a:extLst>
              <a:ext uri="{FF2B5EF4-FFF2-40B4-BE49-F238E27FC236}">
                <a16:creationId xmlns="" xmlns:a16="http://schemas.microsoft.com/office/drawing/2014/main" id="{110B2FA5-0A16-48ED-9EF5-B4AA59F02D47}"/>
              </a:ext>
            </a:extLst>
          </p:cNvPr>
          <p:cNvGrpSpPr/>
          <p:nvPr/>
        </p:nvGrpSpPr>
        <p:grpSpPr>
          <a:xfrm>
            <a:off x="6397105" y="1100633"/>
            <a:ext cx="709815" cy="347215"/>
            <a:chOff x="2435958" y="5849546"/>
            <a:chExt cx="709815" cy="347215"/>
          </a:xfrm>
        </p:grpSpPr>
        <p:sp>
          <p:nvSpPr>
            <p:cNvPr id="947" name="TextBox 946">
              <a:extLst>
                <a:ext uri="{FF2B5EF4-FFF2-40B4-BE49-F238E27FC236}">
                  <a16:creationId xmlns="" xmlns:a16="http://schemas.microsoft.com/office/drawing/2014/main" id="{9FE3B8F5-9844-4849-A62A-2A90424A1849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48" name="TextBox 947">
              <a:extLst>
                <a:ext uri="{FF2B5EF4-FFF2-40B4-BE49-F238E27FC236}">
                  <a16:creationId xmlns="" xmlns:a16="http://schemas.microsoft.com/office/drawing/2014/main" id="{5DB1B503-FC33-4E1F-8B2E-A9342731C65D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49" name="Straight Connector 948">
              <a:extLst>
                <a:ext uri="{FF2B5EF4-FFF2-40B4-BE49-F238E27FC236}">
                  <a16:creationId xmlns="" xmlns:a16="http://schemas.microsoft.com/office/drawing/2014/main" id="{F7B0A2C5-CEDA-406B-A02C-27E468ECC9C3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0" name="Straight Connector 949">
              <a:extLst>
                <a:ext uri="{FF2B5EF4-FFF2-40B4-BE49-F238E27FC236}">
                  <a16:creationId xmlns="" xmlns:a16="http://schemas.microsoft.com/office/drawing/2014/main" id="{3E7CE098-676C-44D5-B186-8B25EA414829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1" name="Straight Connector 950">
              <a:extLst>
                <a:ext uri="{FF2B5EF4-FFF2-40B4-BE49-F238E27FC236}">
                  <a16:creationId xmlns="" xmlns:a16="http://schemas.microsoft.com/office/drawing/2014/main" id="{7369735A-E180-4BC1-A2C2-04C9427CF95E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2" name="Straight Connector 951">
              <a:extLst>
                <a:ext uri="{FF2B5EF4-FFF2-40B4-BE49-F238E27FC236}">
                  <a16:creationId xmlns="" xmlns:a16="http://schemas.microsoft.com/office/drawing/2014/main" id="{B5407F5D-1C09-45E0-AD3B-FF89D759F1F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3" name="Straight Connector 952">
              <a:extLst>
                <a:ext uri="{FF2B5EF4-FFF2-40B4-BE49-F238E27FC236}">
                  <a16:creationId xmlns="" xmlns:a16="http://schemas.microsoft.com/office/drawing/2014/main" id="{F37E9A19-C89A-42AD-A579-71B2964B27F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4" name="Straight Connector 953">
              <a:extLst>
                <a:ext uri="{FF2B5EF4-FFF2-40B4-BE49-F238E27FC236}">
                  <a16:creationId xmlns="" xmlns:a16="http://schemas.microsoft.com/office/drawing/2014/main" id="{AE0BEE27-ADAB-4A06-8BC3-024F58BFF0D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5" name="TextBox 954">
              <a:extLst>
                <a:ext uri="{FF2B5EF4-FFF2-40B4-BE49-F238E27FC236}">
                  <a16:creationId xmlns="" xmlns:a16="http://schemas.microsoft.com/office/drawing/2014/main" id="{8C9A3C46-60D9-40B9-BA2B-B037AEE9882D}"/>
                </a:ext>
              </a:extLst>
            </p:cNvPr>
            <p:cNvSpPr txBox="1"/>
            <p:nvPr/>
          </p:nvSpPr>
          <p:spPr>
            <a:xfrm>
              <a:off x="2668727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171</a:t>
              </a:r>
            </a:p>
          </p:txBody>
        </p:sp>
        <p:sp>
          <p:nvSpPr>
            <p:cNvPr id="956" name="TextBox 955">
              <a:extLst>
                <a:ext uri="{FF2B5EF4-FFF2-40B4-BE49-F238E27FC236}">
                  <a16:creationId xmlns="" xmlns:a16="http://schemas.microsoft.com/office/drawing/2014/main" id="{30400446-F2AE-4BE4-94DD-E39D33F4659E}"/>
                </a:ext>
              </a:extLst>
            </p:cNvPr>
            <p:cNvSpPr txBox="1"/>
            <p:nvPr/>
          </p:nvSpPr>
          <p:spPr>
            <a:xfrm>
              <a:off x="2699493" y="599670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</a:t>
              </a:r>
            </a:p>
          </p:txBody>
        </p:sp>
      </p:grpSp>
      <p:grpSp>
        <p:nvGrpSpPr>
          <p:cNvPr id="957" name="Group 956">
            <a:extLst>
              <a:ext uri="{FF2B5EF4-FFF2-40B4-BE49-F238E27FC236}">
                <a16:creationId xmlns="" xmlns:a16="http://schemas.microsoft.com/office/drawing/2014/main" id="{655D0608-F7DF-4FC9-848E-AF147644FDEB}"/>
              </a:ext>
            </a:extLst>
          </p:cNvPr>
          <p:cNvGrpSpPr/>
          <p:nvPr/>
        </p:nvGrpSpPr>
        <p:grpSpPr>
          <a:xfrm>
            <a:off x="7088674" y="1099461"/>
            <a:ext cx="743682" cy="331821"/>
            <a:chOff x="2435958" y="5852625"/>
            <a:chExt cx="743682" cy="331821"/>
          </a:xfrm>
        </p:grpSpPr>
        <p:sp>
          <p:nvSpPr>
            <p:cNvPr id="958" name="TextBox 957">
              <a:extLst>
                <a:ext uri="{FF2B5EF4-FFF2-40B4-BE49-F238E27FC236}">
                  <a16:creationId xmlns="" xmlns:a16="http://schemas.microsoft.com/office/drawing/2014/main" id="{EB6BDB73-7280-4F33-BDEC-2AF5C000A308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59" name="TextBox 958">
              <a:extLst>
                <a:ext uri="{FF2B5EF4-FFF2-40B4-BE49-F238E27FC236}">
                  <a16:creationId xmlns="" xmlns:a16="http://schemas.microsoft.com/office/drawing/2014/main" id="{D5955A58-23AF-4462-85BF-4E2743F60E90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60" name="Straight Connector 959">
              <a:extLst>
                <a:ext uri="{FF2B5EF4-FFF2-40B4-BE49-F238E27FC236}">
                  <a16:creationId xmlns="" xmlns:a16="http://schemas.microsoft.com/office/drawing/2014/main" id="{5D6D601A-9828-4DEB-BB10-4C016DABEB6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1" name="Straight Connector 960">
              <a:extLst>
                <a:ext uri="{FF2B5EF4-FFF2-40B4-BE49-F238E27FC236}">
                  <a16:creationId xmlns="" xmlns:a16="http://schemas.microsoft.com/office/drawing/2014/main" id="{E128CE56-4DC3-4152-9CBE-799C86BECB97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2" name="Straight Connector 961">
              <a:extLst>
                <a:ext uri="{FF2B5EF4-FFF2-40B4-BE49-F238E27FC236}">
                  <a16:creationId xmlns="" xmlns:a16="http://schemas.microsoft.com/office/drawing/2014/main" id="{B3C4FEFA-412D-484A-A4A8-576BF404EF6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3" name="Straight Connector 962">
              <a:extLst>
                <a:ext uri="{FF2B5EF4-FFF2-40B4-BE49-F238E27FC236}">
                  <a16:creationId xmlns="" xmlns:a16="http://schemas.microsoft.com/office/drawing/2014/main" id="{A208B964-0C13-4558-AAD0-307DCC0FD875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4" name="Straight Connector 963">
              <a:extLst>
                <a:ext uri="{FF2B5EF4-FFF2-40B4-BE49-F238E27FC236}">
                  <a16:creationId xmlns="" xmlns:a16="http://schemas.microsoft.com/office/drawing/2014/main" id="{789BD2CC-A33B-4432-88E7-BF0CF2230978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5" name="Straight Connector 964">
              <a:extLst>
                <a:ext uri="{FF2B5EF4-FFF2-40B4-BE49-F238E27FC236}">
                  <a16:creationId xmlns="" xmlns:a16="http://schemas.microsoft.com/office/drawing/2014/main" id="{11A5D809-E3E6-4F2B-8DD6-06C9BB23DFAE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6" name="TextBox 965">
              <a:extLst>
                <a:ext uri="{FF2B5EF4-FFF2-40B4-BE49-F238E27FC236}">
                  <a16:creationId xmlns="" xmlns:a16="http://schemas.microsoft.com/office/drawing/2014/main" id="{B479F053-138F-4A5A-A836-0F1A66998B3F}"/>
                </a:ext>
              </a:extLst>
            </p:cNvPr>
            <p:cNvSpPr txBox="1"/>
            <p:nvPr/>
          </p:nvSpPr>
          <p:spPr>
            <a:xfrm>
              <a:off x="2674884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200</a:t>
              </a:r>
            </a:p>
          </p:txBody>
        </p:sp>
        <p:sp>
          <p:nvSpPr>
            <p:cNvPr id="967" name="TextBox 966">
              <a:extLst>
                <a:ext uri="{FF2B5EF4-FFF2-40B4-BE49-F238E27FC236}">
                  <a16:creationId xmlns="" xmlns:a16="http://schemas.microsoft.com/office/drawing/2014/main" id="{1D1A376D-F3A4-4C2E-9C5A-2C478D177CF3}"/>
                </a:ext>
              </a:extLst>
            </p:cNvPr>
            <p:cNvSpPr txBox="1"/>
            <p:nvPr/>
          </p:nvSpPr>
          <p:spPr>
            <a:xfrm>
              <a:off x="2733360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968" name="Group 967">
            <a:extLst>
              <a:ext uri="{FF2B5EF4-FFF2-40B4-BE49-F238E27FC236}">
                <a16:creationId xmlns="" xmlns:a16="http://schemas.microsoft.com/office/drawing/2014/main" id="{CC9DE647-0E48-47E2-88EA-1FD277B1C23D}"/>
              </a:ext>
            </a:extLst>
          </p:cNvPr>
          <p:cNvGrpSpPr/>
          <p:nvPr/>
        </p:nvGrpSpPr>
        <p:grpSpPr>
          <a:xfrm>
            <a:off x="7776599" y="1103060"/>
            <a:ext cx="691364" cy="334901"/>
            <a:chOff x="2435958" y="5849546"/>
            <a:chExt cx="691364" cy="334901"/>
          </a:xfrm>
        </p:grpSpPr>
        <p:sp>
          <p:nvSpPr>
            <p:cNvPr id="969" name="TextBox 968">
              <a:extLst>
                <a:ext uri="{FF2B5EF4-FFF2-40B4-BE49-F238E27FC236}">
                  <a16:creationId xmlns="" xmlns:a16="http://schemas.microsoft.com/office/drawing/2014/main" id="{DBF9C4C4-BBB0-4FFC-9798-2E4DE9989BCF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70" name="TextBox 969">
              <a:extLst>
                <a:ext uri="{FF2B5EF4-FFF2-40B4-BE49-F238E27FC236}">
                  <a16:creationId xmlns="" xmlns:a16="http://schemas.microsoft.com/office/drawing/2014/main" id="{F48F41BB-E9F8-41A6-952F-FED50A11B9D6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71" name="Straight Connector 970">
              <a:extLst>
                <a:ext uri="{FF2B5EF4-FFF2-40B4-BE49-F238E27FC236}">
                  <a16:creationId xmlns="" xmlns:a16="http://schemas.microsoft.com/office/drawing/2014/main" id="{FF06368D-12D4-4BE8-88A9-FE327025BE6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2" name="Straight Connector 971">
              <a:extLst>
                <a:ext uri="{FF2B5EF4-FFF2-40B4-BE49-F238E27FC236}">
                  <a16:creationId xmlns="" xmlns:a16="http://schemas.microsoft.com/office/drawing/2014/main" id="{DEB032E2-B95B-4964-9D89-29918CB97067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3" name="Straight Connector 972">
              <a:extLst>
                <a:ext uri="{FF2B5EF4-FFF2-40B4-BE49-F238E27FC236}">
                  <a16:creationId xmlns="" xmlns:a16="http://schemas.microsoft.com/office/drawing/2014/main" id="{3E701512-1AF2-4EE3-8673-EAA1DBA1851F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4" name="Straight Connector 973">
              <a:extLst>
                <a:ext uri="{FF2B5EF4-FFF2-40B4-BE49-F238E27FC236}">
                  <a16:creationId xmlns="" xmlns:a16="http://schemas.microsoft.com/office/drawing/2014/main" id="{68C71F19-03D2-4A80-A0B0-CE7D03C592AE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5" name="Straight Connector 974">
              <a:extLst>
                <a:ext uri="{FF2B5EF4-FFF2-40B4-BE49-F238E27FC236}">
                  <a16:creationId xmlns="" xmlns:a16="http://schemas.microsoft.com/office/drawing/2014/main" id="{7E610C32-6542-443B-9337-F8AE343CA75A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6" name="Straight Connector 975">
              <a:extLst>
                <a:ext uri="{FF2B5EF4-FFF2-40B4-BE49-F238E27FC236}">
                  <a16:creationId xmlns="" xmlns:a16="http://schemas.microsoft.com/office/drawing/2014/main" id="{23BEE1AB-7EC5-40D8-B6CB-BECFB4E43DF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77" name="TextBox 976">
              <a:extLst>
                <a:ext uri="{FF2B5EF4-FFF2-40B4-BE49-F238E27FC236}">
                  <a16:creationId xmlns="" xmlns:a16="http://schemas.microsoft.com/office/drawing/2014/main" id="{C901EEA5-0936-4424-B78E-13F3CEEE6F6A}"/>
                </a:ext>
              </a:extLst>
            </p:cNvPr>
            <p:cNvSpPr txBox="1"/>
            <p:nvPr/>
          </p:nvSpPr>
          <p:spPr>
            <a:xfrm>
              <a:off x="2681042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253</a:t>
              </a:r>
            </a:p>
          </p:txBody>
        </p:sp>
        <p:sp>
          <p:nvSpPr>
            <p:cNvPr id="978" name="TextBox 977">
              <a:extLst>
                <a:ext uri="{FF2B5EF4-FFF2-40B4-BE49-F238E27FC236}">
                  <a16:creationId xmlns="" xmlns:a16="http://schemas.microsoft.com/office/drawing/2014/main" id="{7F871C21-DB9D-4170-96DA-4E15EBAB14B8}"/>
                </a:ext>
              </a:extLst>
            </p:cNvPr>
            <p:cNvSpPr txBox="1"/>
            <p:nvPr/>
          </p:nvSpPr>
          <p:spPr>
            <a:xfrm>
              <a:off x="2622524" y="5984392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979" name="Group 978">
            <a:extLst>
              <a:ext uri="{FF2B5EF4-FFF2-40B4-BE49-F238E27FC236}">
                <a16:creationId xmlns="" xmlns:a16="http://schemas.microsoft.com/office/drawing/2014/main" id="{D0564B76-ED52-4B78-A537-0B6A4770F16A}"/>
              </a:ext>
            </a:extLst>
          </p:cNvPr>
          <p:cNvGrpSpPr/>
          <p:nvPr/>
        </p:nvGrpSpPr>
        <p:grpSpPr>
          <a:xfrm>
            <a:off x="8464524" y="1105532"/>
            <a:ext cx="651340" cy="331821"/>
            <a:chOff x="2435958" y="5852625"/>
            <a:chExt cx="651340" cy="331821"/>
          </a:xfrm>
        </p:grpSpPr>
        <p:sp>
          <p:nvSpPr>
            <p:cNvPr id="980" name="TextBox 979">
              <a:extLst>
                <a:ext uri="{FF2B5EF4-FFF2-40B4-BE49-F238E27FC236}">
                  <a16:creationId xmlns="" xmlns:a16="http://schemas.microsoft.com/office/drawing/2014/main" id="{F40F3CE6-12F9-4CE5-9059-57CCDA43BC01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81" name="TextBox 980">
              <a:extLst>
                <a:ext uri="{FF2B5EF4-FFF2-40B4-BE49-F238E27FC236}">
                  <a16:creationId xmlns="" xmlns:a16="http://schemas.microsoft.com/office/drawing/2014/main" id="{BD1416C2-D9EF-4BE4-8741-88D67043DCD5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82" name="Straight Connector 981">
              <a:extLst>
                <a:ext uri="{FF2B5EF4-FFF2-40B4-BE49-F238E27FC236}">
                  <a16:creationId xmlns="" xmlns:a16="http://schemas.microsoft.com/office/drawing/2014/main" id="{5219F424-9DB9-447E-8477-94198C309789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3" name="Straight Connector 982">
              <a:extLst>
                <a:ext uri="{FF2B5EF4-FFF2-40B4-BE49-F238E27FC236}">
                  <a16:creationId xmlns="" xmlns:a16="http://schemas.microsoft.com/office/drawing/2014/main" id="{F570E597-717E-4DEE-9AD8-19581BF04E2F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4" name="Straight Connector 983">
              <a:extLst>
                <a:ext uri="{FF2B5EF4-FFF2-40B4-BE49-F238E27FC236}">
                  <a16:creationId xmlns="" xmlns:a16="http://schemas.microsoft.com/office/drawing/2014/main" id="{9FD13ADA-CB74-4124-B920-AA6F59542E20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5" name="Straight Connector 984">
              <a:extLst>
                <a:ext uri="{FF2B5EF4-FFF2-40B4-BE49-F238E27FC236}">
                  <a16:creationId xmlns="" xmlns:a16="http://schemas.microsoft.com/office/drawing/2014/main" id="{DDDDE269-0197-467D-983A-CAE7CFF0D9F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6" name="Straight Connector 985">
              <a:extLst>
                <a:ext uri="{FF2B5EF4-FFF2-40B4-BE49-F238E27FC236}">
                  <a16:creationId xmlns="" xmlns:a16="http://schemas.microsoft.com/office/drawing/2014/main" id="{5FC14DDA-B0A3-4C0A-A5E7-65EDCD6AAF0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7" name="Straight Connector 986">
              <a:extLst>
                <a:ext uri="{FF2B5EF4-FFF2-40B4-BE49-F238E27FC236}">
                  <a16:creationId xmlns="" xmlns:a16="http://schemas.microsoft.com/office/drawing/2014/main" id="{98C7A9A6-4BBE-42DA-97E7-28BE0D05D2CA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8" name="TextBox 987">
              <a:extLst>
                <a:ext uri="{FF2B5EF4-FFF2-40B4-BE49-F238E27FC236}">
                  <a16:creationId xmlns="" xmlns:a16="http://schemas.microsoft.com/office/drawing/2014/main" id="{71ECF441-D5CE-4A04-A562-CD3E2C21ECC3}"/>
                </a:ext>
              </a:extLst>
            </p:cNvPr>
            <p:cNvSpPr txBox="1"/>
            <p:nvPr/>
          </p:nvSpPr>
          <p:spPr>
            <a:xfrm>
              <a:off x="2641018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1.628</a:t>
              </a:r>
            </a:p>
          </p:txBody>
        </p:sp>
        <p:sp>
          <p:nvSpPr>
            <p:cNvPr id="989" name="TextBox 988">
              <a:extLst>
                <a:ext uri="{FF2B5EF4-FFF2-40B4-BE49-F238E27FC236}">
                  <a16:creationId xmlns="" xmlns:a16="http://schemas.microsoft.com/office/drawing/2014/main" id="{6CBA8880-75B2-44D0-90A2-FBEBEFEF4C88}"/>
                </a:ext>
              </a:extLst>
            </p:cNvPr>
            <p:cNvSpPr txBox="1"/>
            <p:nvPr/>
          </p:nvSpPr>
          <p:spPr>
            <a:xfrm>
              <a:off x="2616366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991" name="Group 990">
            <a:extLst>
              <a:ext uri="{FF2B5EF4-FFF2-40B4-BE49-F238E27FC236}">
                <a16:creationId xmlns="" xmlns:a16="http://schemas.microsoft.com/office/drawing/2014/main" id="{5FFD873F-754A-4F17-8543-1D018A8F0605}"/>
              </a:ext>
            </a:extLst>
          </p:cNvPr>
          <p:cNvGrpSpPr/>
          <p:nvPr/>
        </p:nvGrpSpPr>
        <p:grpSpPr>
          <a:xfrm>
            <a:off x="9148806" y="1092045"/>
            <a:ext cx="682128" cy="344137"/>
            <a:chOff x="2435958" y="5843388"/>
            <a:chExt cx="682128" cy="344137"/>
          </a:xfrm>
        </p:grpSpPr>
        <p:sp>
          <p:nvSpPr>
            <p:cNvPr id="992" name="TextBox 991">
              <a:extLst>
                <a:ext uri="{FF2B5EF4-FFF2-40B4-BE49-F238E27FC236}">
                  <a16:creationId xmlns="" xmlns:a16="http://schemas.microsoft.com/office/drawing/2014/main" id="{C19389BE-22B4-4886-82B5-DE40341E0D2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993" name="TextBox 992">
              <a:extLst>
                <a:ext uri="{FF2B5EF4-FFF2-40B4-BE49-F238E27FC236}">
                  <a16:creationId xmlns="" xmlns:a16="http://schemas.microsoft.com/office/drawing/2014/main" id="{68A48536-71D1-4695-8BC5-A292C2961699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995" name="Straight Connector 994">
              <a:extLst>
                <a:ext uri="{FF2B5EF4-FFF2-40B4-BE49-F238E27FC236}">
                  <a16:creationId xmlns="" xmlns:a16="http://schemas.microsoft.com/office/drawing/2014/main" id="{469C5784-607D-4427-A016-C778AC9FC0B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6" name="Straight Connector 995">
              <a:extLst>
                <a:ext uri="{FF2B5EF4-FFF2-40B4-BE49-F238E27FC236}">
                  <a16:creationId xmlns="" xmlns:a16="http://schemas.microsoft.com/office/drawing/2014/main" id="{F66A3976-ADB1-42BD-9279-049863EBCB91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7" name="Straight Connector 996">
              <a:extLst>
                <a:ext uri="{FF2B5EF4-FFF2-40B4-BE49-F238E27FC236}">
                  <a16:creationId xmlns="" xmlns:a16="http://schemas.microsoft.com/office/drawing/2014/main" id="{AE500821-3CC0-48B4-A4F2-CB203F9B2AC3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9" name="Straight Connector 998">
              <a:extLst>
                <a:ext uri="{FF2B5EF4-FFF2-40B4-BE49-F238E27FC236}">
                  <a16:creationId xmlns="" xmlns:a16="http://schemas.microsoft.com/office/drawing/2014/main" id="{E9BF4797-C2B1-4FEA-B87F-03FFE6E48E0B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0" name="Straight Connector 999">
              <a:extLst>
                <a:ext uri="{FF2B5EF4-FFF2-40B4-BE49-F238E27FC236}">
                  <a16:creationId xmlns="" xmlns:a16="http://schemas.microsoft.com/office/drawing/2014/main" id="{DC4ADF58-3945-48F6-8793-8E7FB19EEB2D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1" name="Straight Connector 1000">
              <a:extLst>
                <a:ext uri="{FF2B5EF4-FFF2-40B4-BE49-F238E27FC236}">
                  <a16:creationId xmlns="" xmlns:a16="http://schemas.microsoft.com/office/drawing/2014/main" id="{E90FF144-91D5-404A-8E59-C054CF5BC12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02" name="TextBox 1001">
              <a:extLst>
                <a:ext uri="{FF2B5EF4-FFF2-40B4-BE49-F238E27FC236}">
                  <a16:creationId xmlns="" xmlns:a16="http://schemas.microsoft.com/office/drawing/2014/main" id="{F64F4DF6-406D-415D-AD0E-D27B807105FD}"/>
                </a:ext>
              </a:extLst>
            </p:cNvPr>
            <p:cNvSpPr txBox="1"/>
            <p:nvPr/>
          </p:nvSpPr>
          <p:spPr>
            <a:xfrm>
              <a:off x="2671806" y="584338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123</a:t>
              </a:r>
            </a:p>
          </p:txBody>
        </p:sp>
        <p:sp>
          <p:nvSpPr>
            <p:cNvPr id="1003" name="TextBox 1002">
              <a:extLst>
                <a:ext uri="{FF2B5EF4-FFF2-40B4-BE49-F238E27FC236}">
                  <a16:creationId xmlns="" xmlns:a16="http://schemas.microsoft.com/office/drawing/2014/main" id="{809C0961-513F-42FC-AA55-87CDE6C31235}"/>
                </a:ext>
              </a:extLst>
            </p:cNvPr>
            <p:cNvSpPr txBox="1"/>
            <p:nvPr/>
          </p:nvSpPr>
          <p:spPr>
            <a:xfrm>
              <a:off x="2607130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4</a:t>
              </a:r>
            </a:p>
          </p:txBody>
        </p:sp>
      </p:grpSp>
      <p:grpSp>
        <p:nvGrpSpPr>
          <p:cNvPr id="1004" name="Group 1003">
            <a:extLst>
              <a:ext uri="{FF2B5EF4-FFF2-40B4-BE49-F238E27FC236}">
                <a16:creationId xmlns="" xmlns:a16="http://schemas.microsoft.com/office/drawing/2014/main" id="{127D809F-0B9C-450A-9543-46492E86839D}"/>
              </a:ext>
            </a:extLst>
          </p:cNvPr>
          <p:cNvGrpSpPr/>
          <p:nvPr/>
        </p:nvGrpSpPr>
        <p:grpSpPr>
          <a:xfrm>
            <a:off x="9829445" y="1093952"/>
            <a:ext cx="623609" cy="337979"/>
            <a:chOff x="2435958" y="5849546"/>
            <a:chExt cx="623609" cy="337979"/>
          </a:xfrm>
        </p:grpSpPr>
        <p:sp>
          <p:nvSpPr>
            <p:cNvPr id="1005" name="TextBox 1004">
              <a:extLst>
                <a:ext uri="{FF2B5EF4-FFF2-40B4-BE49-F238E27FC236}">
                  <a16:creationId xmlns="" xmlns:a16="http://schemas.microsoft.com/office/drawing/2014/main" id="{C85E0459-6DC5-47C7-B6C0-A5F23B9C26C3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06" name="TextBox 1005">
              <a:extLst>
                <a:ext uri="{FF2B5EF4-FFF2-40B4-BE49-F238E27FC236}">
                  <a16:creationId xmlns="" xmlns:a16="http://schemas.microsoft.com/office/drawing/2014/main" id="{AC2E48FC-6B6E-4618-83F5-0C907330D6E4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08" name="Straight Connector 1007">
              <a:extLst>
                <a:ext uri="{FF2B5EF4-FFF2-40B4-BE49-F238E27FC236}">
                  <a16:creationId xmlns="" xmlns:a16="http://schemas.microsoft.com/office/drawing/2014/main" id="{C4A9A1E3-CE7C-4FF8-9B82-F5C841BAC05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9" name="Straight Connector 1008">
              <a:extLst>
                <a:ext uri="{FF2B5EF4-FFF2-40B4-BE49-F238E27FC236}">
                  <a16:creationId xmlns="" xmlns:a16="http://schemas.microsoft.com/office/drawing/2014/main" id="{8C61146A-D36B-4C5F-AD48-87CA57FE5D96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0" name="Straight Connector 1009">
              <a:extLst>
                <a:ext uri="{FF2B5EF4-FFF2-40B4-BE49-F238E27FC236}">
                  <a16:creationId xmlns="" xmlns:a16="http://schemas.microsoft.com/office/drawing/2014/main" id="{408246A3-B146-4909-964F-E5AE216FC855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1" name="Straight Connector 1010">
              <a:extLst>
                <a:ext uri="{FF2B5EF4-FFF2-40B4-BE49-F238E27FC236}">
                  <a16:creationId xmlns="" xmlns:a16="http://schemas.microsoft.com/office/drawing/2014/main" id="{2A9CCA63-4A1F-48E6-841E-44691F75167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3" name="Straight Connector 1012">
              <a:extLst>
                <a:ext uri="{FF2B5EF4-FFF2-40B4-BE49-F238E27FC236}">
                  <a16:creationId xmlns="" xmlns:a16="http://schemas.microsoft.com/office/drawing/2014/main" id="{29163594-6A18-4AEF-9327-AF50DE3C1455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4" name="Straight Connector 1013">
              <a:extLst>
                <a:ext uri="{FF2B5EF4-FFF2-40B4-BE49-F238E27FC236}">
                  <a16:creationId xmlns="" xmlns:a16="http://schemas.microsoft.com/office/drawing/2014/main" id="{1F9E515C-0137-4196-A85E-193E79C9BF9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15" name="TextBox 1014">
              <a:extLst>
                <a:ext uri="{FF2B5EF4-FFF2-40B4-BE49-F238E27FC236}">
                  <a16:creationId xmlns="" xmlns:a16="http://schemas.microsoft.com/office/drawing/2014/main" id="{3145690D-ABFD-42C3-B9D2-EEADADF45B3B}"/>
                </a:ext>
              </a:extLst>
            </p:cNvPr>
            <p:cNvSpPr txBox="1"/>
            <p:nvPr/>
          </p:nvSpPr>
          <p:spPr>
            <a:xfrm>
              <a:off x="2610230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286</a:t>
              </a:r>
            </a:p>
          </p:txBody>
        </p:sp>
        <p:sp>
          <p:nvSpPr>
            <p:cNvPr id="1016" name="TextBox 1015">
              <a:extLst>
                <a:ext uri="{FF2B5EF4-FFF2-40B4-BE49-F238E27FC236}">
                  <a16:creationId xmlns="" xmlns:a16="http://schemas.microsoft.com/office/drawing/2014/main" id="{FBA1FD53-7FFC-436E-BC98-7698C65B86D1}"/>
                </a:ext>
              </a:extLst>
            </p:cNvPr>
            <p:cNvSpPr txBox="1"/>
            <p:nvPr/>
          </p:nvSpPr>
          <p:spPr>
            <a:xfrm>
              <a:off x="2613287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30</a:t>
              </a:r>
            </a:p>
          </p:txBody>
        </p:sp>
      </p:grpSp>
      <p:grpSp>
        <p:nvGrpSpPr>
          <p:cNvPr id="1017" name="Group 1016">
            <a:extLst>
              <a:ext uri="{FF2B5EF4-FFF2-40B4-BE49-F238E27FC236}">
                <a16:creationId xmlns="" xmlns:a16="http://schemas.microsoft.com/office/drawing/2014/main" id="{ADB40B6E-9B24-4FF9-B209-C1E9BAB80B3F}"/>
              </a:ext>
            </a:extLst>
          </p:cNvPr>
          <p:cNvGrpSpPr/>
          <p:nvPr/>
        </p:nvGrpSpPr>
        <p:grpSpPr>
          <a:xfrm>
            <a:off x="10513727" y="1096423"/>
            <a:ext cx="734446" cy="347215"/>
            <a:chOff x="2435958" y="5852625"/>
            <a:chExt cx="734446" cy="347215"/>
          </a:xfrm>
        </p:grpSpPr>
        <p:sp>
          <p:nvSpPr>
            <p:cNvPr id="1018" name="TextBox 1017">
              <a:extLst>
                <a:ext uri="{FF2B5EF4-FFF2-40B4-BE49-F238E27FC236}">
                  <a16:creationId xmlns="" xmlns:a16="http://schemas.microsoft.com/office/drawing/2014/main" id="{2A5B48F5-5CED-482F-B5F8-9F012F956F14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19" name="TextBox 1018">
              <a:extLst>
                <a:ext uri="{FF2B5EF4-FFF2-40B4-BE49-F238E27FC236}">
                  <a16:creationId xmlns="" xmlns:a16="http://schemas.microsoft.com/office/drawing/2014/main" id="{E422459B-73D3-4874-814A-8AA4DD7E766F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20" name="Straight Connector 1019">
              <a:extLst>
                <a:ext uri="{FF2B5EF4-FFF2-40B4-BE49-F238E27FC236}">
                  <a16:creationId xmlns="" xmlns:a16="http://schemas.microsoft.com/office/drawing/2014/main" id="{104A03DB-B247-4A24-974E-AD5C0B2635B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2" name="Straight Connector 1021">
              <a:extLst>
                <a:ext uri="{FF2B5EF4-FFF2-40B4-BE49-F238E27FC236}">
                  <a16:creationId xmlns="" xmlns:a16="http://schemas.microsoft.com/office/drawing/2014/main" id="{F5935596-8BCD-4E92-A522-BDE54AE1B413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3" name="Straight Connector 1022">
              <a:extLst>
                <a:ext uri="{FF2B5EF4-FFF2-40B4-BE49-F238E27FC236}">
                  <a16:creationId xmlns="" xmlns:a16="http://schemas.microsoft.com/office/drawing/2014/main" id="{1283ACCB-766A-44B9-AF17-7E9714F4E1E3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4" name="Straight Connector 1023">
              <a:extLst>
                <a:ext uri="{FF2B5EF4-FFF2-40B4-BE49-F238E27FC236}">
                  <a16:creationId xmlns="" xmlns:a16="http://schemas.microsoft.com/office/drawing/2014/main" id="{2CB7B8A0-C3A7-495A-A3A3-81CD20868234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6" name="Straight Connector 1025">
              <a:extLst>
                <a:ext uri="{FF2B5EF4-FFF2-40B4-BE49-F238E27FC236}">
                  <a16:creationId xmlns="" xmlns:a16="http://schemas.microsoft.com/office/drawing/2014/main" id="{CFC1CD89-6F07-4E9C-8108-E5C41D9C6C1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7" name="Straight Connector 1026">
              <a:extLst>
                <a:ext uri="{FF2B5EF4-FFF2-40B4-BE49-F238E27FC236}">
                  <a16:creationId xmlns="" xmlns:a16="http://schemas.microsoft.com/office/drawing/2014/main" id="{C8365443-B8D6-41B8-8344-70B590A7944A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8" name="TextBox 1027">
              <a:extLst>
                <a:ext uri="{FF2B5EF4-FFF2-40B4-BE49-F238E27FC236}">
                  <a16:creationId xmlns="" xmlns:a16="http://schemas.microsoft.com/office/drawing/2014/main" id="{2A52DB09-6DAF-452A-ADFF-1E97E4219C6C}"/>
                </a:ext>
              </a:extLst>
            </p:cNvPr>
            <p:cNvSpPr txBox="1"/>
            <p:nvPr/>
          </p:nvSpPr>
          <p:spPr>
            <a:xfrm>
              <a:off x="2610230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861</a:t>
              </a:r>
            </a:p>
          </p:txBody>
        </p:sp>
        <p:sp>
          <p:nvSpPr>
            <p:cNvPr id="1029" name="TextBox 1028">
              <a:extLst>
                <a:ext uri="{FF2B5EF4-FFF2-40B4-BE49-F238E27FC236}">
                  <a16:creationId xmlns="" xmlns:a16="http://schemas.microsoft.com/office/drawing/2014/main" id="{0BF29324-30D6-4BEB-BCEF-DAAA1A359B97}"/>
                </a:ext>
              </a:extLst>
            </p:cNvPr>
            <p:cNvSpPr txBox="1"/>
            <p:nvPr/>
          </p:nvSpPr>
          <p:spPr>
            <a:xfrm>
              <a:off x="2724124" y="599978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</a:t>
              </a:r>
            </a:p>
          </p:txBody>
        </p:sp>
      </p:grpSp>
      <p:grpSp>
        <p:nvGrpSpPr>
          <p:cNvPr id="1030" name="Group 1029">
            <a:extLst>
              <a:ext uri="{FF2B5EF4-FFF2-40B4-BE49-F238E27FC236}">
                <a16:creationId xmlns="" xmlns:a16="http://schemas.microsoft.com/office/drawing/2014/main" id="{FC67527E-BAC2-4CDB-A527-496FDB5FF6C3}"/>
              </a:ext>
            </a:extLst>
          </p:cNvPr>
          <p:cNvGrpSpPr/>
          <p:nvPr/>
        </p:nvGrpSpPr>
        <p:grpSpPr>
          <a:xfrm>
            <a:off x="11183437" y="1106745"/>
            <a:ext cx="651340" cy="334900"/>
            <a:chOff x="2435958" y="5852625"/>
            <a:chExt cx="651340" cy="334900"/>
          </a:xfrm>
        </p:grpSpPr>
        <p:sp>
          <p:nvSpPr>
            <p:cNvPr id="1032" name="TextBox 1031">
              <a:extLst>
                <a:ext uri="{FF2B5EF4-FFF2-40B4-BE49-F238E27FC236}">
                  <a16:creationId xmlns="" xmlns:a16="http://schemas.microsoft.com/office/drawing/2014/main" id="{55299A79-AAA3-402D-B9A0-66F10ED4AA5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33" name="TextBox 1032">
              <a:extLst>
                <a:ext uri="{FF2B5EF4-FFF2-40B4-BE49-F238E27FC236}">
                  <a16:creationId xmlns="" xmlns:a16="http://schemas.microsoft.com/office/drawing/2014/main" id="{C2F0FC4D-C21C-4A39-8A3F-23F3BD138CF2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34" name="Straight Connector 1033">
              <a:extLst>
                <a:ext uri="{FF2B5EF4-FFF2-40B4-BE49-F238E27FC236}">
                  <a16:creationId xmlns="" xmlns:a16="http://schemas.microsoft.com/office/drawing/2014/main" id="{2F7CC021-1253-4239-85A1-A70F1C9039C7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6" name="Straight Connector 1035">
              <a:extLst>
                <a:ext uri="{FF2B5EF4-FFF2-40B4-BE49-F238E27FC236}">
                  <a16:creationId xmlns="" xmlns:a16="http://schemas.microsoft.com/office/drawing/2014/main" id="{1CC3FD5D-186A-477A-BE2B-5AE5BFD8DB6A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7" name="Straight Connector 1036">
              <a:extLst>
                <a:ext uri="{FF2B5EF4-FFF2-40B4-BE49-F238E27FC236}">
                  <a16:creationId xmlns="" xmlns:a16="http://schemas.microsoft.com/office/drawing/2014/main" id="{CAC4C519-EDB4-4E9E-8CB2-9CD8D7DB3751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9" name="Straight Connector 1038">
              <a:extLst>
                <a:ext uri="{FF2B5EF4-FFF2-40B4-BE49-F238E27FC236}">
                  <a16:creationId xmlns="" xmlns:a16="http://schemas.microsoft.com/office/drawing/2014/main" id="{95D826D9-4728-4307-9DE0-FD88726AFAC7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0" name="Straight Connector 1039">
              <a:extLst>
                <a:ext uri="{FF2B5EF4-FFF2-40B4-BE49-F238E27FC236}">
                  <a16:creationId xmlns="" xmlns:a16="http://schemas.microsoft.com/office/drawing/2014/main" id="{6910B5DA-B307-41D5-83AA-8A87D93FBC82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1" name="Straight Connector 1040">
              <a:extLst>
                <a:ext uri="{FF2B5EF4-FFF2-40B4-BE49-F238E27FC236}">
                  <a16:creationId xmlns="" xmlns:a16="http://schemas.microsoft.com/office/drawing/2014/main" id="{BB9F8174-4245-4F3C-828C-F92377151938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2" name="TextBox 1041">
              <a:extLst>
                <a:ext uri="{FF2B5EF4-FFF2-40B4-BE49-F238E27FC236}">
                  <a16:creationId xmlns="" xmlns:a16="http://schemas.microsoft.com/office/drawing/2014/main" id="{A4F285F2-F198-4162-A240-3B7E6CA0E7F1}"/>
                </a:ext>
              </a:extLst>
            </p:cNvPr>
            <p:cNvSpPr txBox="1"/>
            <p:nvPr/>
          </p:nvSpPr>
          <p:spPr>
            <a:xfrm>
              <a:off x="2641018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4.104</a:t>
              </a:r>
            </a:p>
          </p:txBody>
        </p:sp>
        <p:sp>
          <p:nvSpPr>
            <p:cNvPr id="1043" name="TextBox 1042">
              <a:extLst>
                <a:ext uri="{FF2B5EF4-FFF2-40B4-BE49-F238E27FC236}">
                  <a16:creationId xmlns="" xmlns:a16="http://schemas.microsoft.com/office/drawing/2014/main" id="{0A4F3F47-9601-4C5E-B07B-8557C73532C8}"/>
                </a:ext>
              </a:extLst>
            </p:cNvPr>
            <p:cNvSpPr txBox="1"/>
            <p:nvPr/>
          </p:nvSpPr>
          <p:spPr>
            <a:xfrm>
              <a:off x="2613288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220</a:t>
              </a:r>
            </a:p>
          </p:txBody>
        </p:sp>
      </p:grpSp>
      <p:grpSp>
        <p:nvGrpSpPr>
          <p:cNvPr id="1045" name="Group 1044">
            <a:extLst>
              <a:ext uri="{FF2B5EF4-FFF2-40B4-BE49-F238E27FC236}">
                <a16:creationId xmlns="" xmlns:a16="http://schemas.microsoft.com/office/drawing/2014/main" id="{B3DE87AF-1823-4956-9510-16423201A23F}"/>
              </a:ext>
            </a:extLst>
          </p:cNvPr>
          <p:cNvGrpSpPr/>
          <p:nvPr/>
        </p:nvGrpSpPr>
        <p:grpSpPr>
          <a:xfrm>
            <a:off x="371912" y="4804593"/>
            <a:ext cx="623609" cy="337978"/>
            <a:chOff x="2435958" y="5852625"/>
            <a:chExt cx="623609" cy="337978"/>
          </a:xfrm>
        </p:grpSpPr>
        <p:sp>
          <p:nvSpPr>
            <p:cNvPr id="1046" name="TextBox 1045">
              <a:extLst>
                <a:ext uri="{FF2B5EF4-FFF2-40B4-BE49-F238E27FC236}">
                  <a16:creationId xmlns="" xmlns:a16="http://schemas.microsoft.com/office/drawing/2014/main" id="{F582F6A3-3BF9-4352-B0BF-7D7AEA6127B5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48" name="TextBox 1047">
              <a:extLst>
                <a:ext uri="{FF2B5EF4-FFF2-40B4-BE49-F238E27FC236}">
                  <a16:creationId xmlns="" xmlns:a16="http://schemas.microsoft.com/office/drawing/2014/main" id="{BC2D0CEC-232D-4400-BA7A-B4BDAF67BC5D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49" name="Straight Connector 1048">
              <a:extLst>
                <a:ext uri="{FF2B5EF4-FFF2-40B4-BE49-F238E27FC236}">
                  <a16:creationId xmlns="" xmlns:a16="http://schemas.microsoft.com/office/drawing/2014/main" id="{4088AC5C-1CA2-4956-9AB4-5BDD2DE5E43F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0" name="Straight Connector 1049">
              <a:extLst>
                <a:ext uri="{FF2B5EF4-FFF2-40B4-BE49-F238E27FC236}">
                  <a16:creationId xmlns="" xmlns:a16="http://schemas.microsoft.com/office/drawing/2014/main" id="{BF61E079-194A-420A-86F5-0EF1B3EF10E4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1" name="Straight Connector 1050">
              <a:extLst>
                <a:ext uri="{FF2B5EF4-FFF2-40B4-BE49-F238E27FC236}">
                  <a16:creationId xmlns="" xmlns:a16="http://schemas.microsoft.com/office/drawing/2014/main" id="{AB70D573-FC5E-4C24-AFC2-9B9753CA664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3" name="Straight Connector 1052">
              <a:extLst>
                <a:ext uri="{FF2B5EF4-FFF2-40B4-BE49-F238E27FC236}">
                  <a16:creationId xmlns="" xmlns:a16="http://schemas.microsoft.com/office/drawing/2014/main" id="{6592E17E-3017-4FC0-A67A-4792AAD0848C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4" name="Straight Connector 1053">
              <a:extLst>
                <a:ext uri="{FF2B5EF4-FFF2-40B4-BE49-F238E27FC236}">
                  <a16:creationId xmlns="" xmlns:a16="http://schemas.microsoft.com/office/drawing/2014/main" id="{C56EB320-C915-440F-99DF-7BE7E032F00C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6" name="Straight Connector 1055">
              <a:extLst>
                <a:ext uri="{FF2B5EF4-FFF2-40B4-BE49-F238E27FC236}">
                  <a16:creationId xmlns="" xmlns:a16="http://schemas.microsoft.com/office/drawing/2014/main" id="{A1BCFB18-F85C-4985-B206-D1EA5F96173D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7" name="TextBox 1056">
              <a:extLst>
                <a:ext uri="{FF2B5EF4-FFF2-40B4-BE49-F238E27FC236}">
                  <a16:creationId xmlns="" xmlns:a16="http://schemas.microsoft.com/office/drawing/2014/main" id="{E671EEFA-8B7A-4826-BDA3-4BB82D5CB938}"/>
                </a:ext>
              </a:extLst>
            </p:cNvPr>
            <p:cNvSpPr txBox="1"/>
            <p:nvPr/>
          </p:nvSpPr>
          <p:spPr>
            <a:xfrm>
              <a:off x="2610230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211</a:t>
              </a:r>
            </a:p>
          </p:txBody>
        </p:sp>
        <p:sp>
          <p:nvSpPr>
            <p:cNvPr id="1058" name="TextBox 1057">
              <a:extLst>
                <a:ext uri="{FF2B5EF4-FFF2-40B4-BE49-F238E27FC236}">
                  <a16:creationId xmlns="" xmlns:a16="http://schemas.microsoft.com/office/drawing/2014/main" id="{9A8E7040-B187-49F4-8BF7-9724973708D4}"/>
                </a:ext>
              </a:extLst>
            </p:cNvPr>
            <p:cNvSpPr txBox="1"/>
            <p:nvPr/>
          </p:nvSpPr>
          <p:spPr>
            <a:xfrm>
              <a:off x="2613287" y="599054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1059" name="Group 1058">
            <a:extLst>
              <a:ext uri="{FF2B5EF4-FFF2-40B4-BE49-F238E27FC236}">
                <a16:creationId xmlns="" xmlns:a16="http://schemas.microsoft.com/office/drawing/2014/main" id="{301A0B95-82DB-4630-973D-30DF848F1A3E}"/>
              </a:ext>
            </a:extLst>
          </p:cNvPr>
          <p:cNvGrpSpPr/>
          <p:nvPr/>
        </p:nvGrpSpPr>
        <p:grpSpPr>
          <a:xfrm>
            <a:off x="1020589" y="4798436"/>
            <a:ext cx="623609" cy="341058"/>
            <a:chOff x="2435958" y="5846467"/>
            <a:chExt cx="623609" cy="341058"/>
          </a:xfrm>
        </p:grpSpPr>
        <p:sp>
          <p:nvSpPr>
            <p:cNvPr id="1060" name="TextBox 1059">
              <a:extLst>
                <a:ext uri="{FF2B5EF4-FFF2-40B4-BE49-F238E27FC236}">
                  <a16:creationId xmlns="" xmlns:a16="http://schemas.microsoft.com/office/drawing/2014/main" id="{224034F6-E5EA-42C0-88A6-96FE982CCB47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62" name="TextBox 1061">
              <a:extLst>
                <a:ext uri="{FF2B5EF4-FFF2-40B4-BE49-F238E27FC236}">
                  <a16:creationId xmlns="" xmlns:a16="http://schemas.microsoft.com/office/drawing/2014/main" id="{A45482EB-AAE7-468A-8A9E-90455CC08988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63" name="Straight Connector 1062">
              <a:extLst>
                <a:ext uri="{FF2B5EF4-FFF2-40B4-BE49-F238E27FC236}">
                  <a16:creationId xmlns="" xmlns:a16="http://schemas.microsoft.com/office/drawing/2014/main" id="{9C388262-7D4C-45D3-92E5-3540A1D8B980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4" name="Straight Connector 1063">
              <a:extLst>
                <a:ext uri="{FF2B5EF4-FFF2-40B4-BE49-F238E27FC236}">
                  <a16:creationId xmlns="" xmlns:a16="http://schemas.microsoft.com/office/drawing/2014/main" id="{F27EC4A4-DBA0-4C3F-853B-28FF647F5A62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6" name="Straight Connector 1065">
              <a:extLst>
                <a:ext uri="{FF2B5EF4-FFF2-40B4-BE49-F238E27FC236}">
                  <a16:creationId xmlns="" xmlns:a16="http://schemas.microsoft.com/office/drawing/2014/main" id="{07413E19-1C93-459E-A896-D127C76CC336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7" name="Straight Connector 1066">
              <a:extLst>
                <a:ext uri="{FF2B5EF4-FFF2-40B4-BE49-F238E27FC236}">
                  <a16:creationId xmlns="" xmlns:a16="http://schemas.microsoft.com/office/drawing/2014/main" id="{0524FDBA-6B56-4D1C-885C-FA4D1AA7046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9" name="Straight Connector 1068">
              <a:extLst>
                <a:ext uri="{FF2B5EF4-FFF2-40B4-BE49-F238E27FC236}">
                  <a16:creationId xmlns="" xmlns:a16="http://schemas.microsoft.com/office/drawing/2014/main" id="{912C934D-A684-4EED-AA32-CE49A6A6445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0" name="Straight Connector 1069">
              <a:extLst>
                <a:ext uri="{FF2B5EF4-FFF2-40B4-BE49-F238E27FC236}">
                  <a16:creationId xmlns="" xmlns:a16="http://schemas.microsoft.com/office/drawing/2014/main" id="{B6164736-175C-472F-9146-CF38793A8EE2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71" name="TextBox 1070">
              <a:extLst>
                <a:ext uri="{FF2B5EF4-FFF2-40B4-BE49-F238E27FC236}">
                  <a16:creationId xmlns="" xmlns:a16="http://schemas.microsoft.com/office/drawing/2014/main" id="{E1EFF92F-4919-4C03-A621-2B7CD420ADFF}"/>
                </a:ext>
              </a:extLst>
            </p:cNvPr>
            <p:cNvSpPr txBox="1"/>
            <p:nvPr/>
          </p:nvSpPr>
          <p:spPr>
            <a:xfrm>
              <a:off x="2604072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10</a:t>
              </a:r>
            </a:p>
          </p:txBody>
        </p:sp>
        <p:sp>
          <p:nvSpPr>
            <p:cNvPr id="1072" name="TextBox 1071">
              <a:extLst>
                <a:ext uri="{FF2B5EF4-FFF2-40B4-BE49-F238E27FC236}">
                  <a16:creationId xmlns="" xmlns:a16="http://schemas.microsoft.com/office/drawing/2014/main" id="{07D17BD0-2CFC-4B1E-AD2B-141CD8CF9C0C}"/>
                </a:ext>
              </a:extLst>
            </p:cNvPr>
            <p:cNvSpPr txBox="1"/>
            <p:nvPr/>
          </p:nvSpPr>
          <p:spPr>
            <a:xfrm>
              <a:off x="2613287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1073" name="Group 1072">
            <a:extLst>
              <a:ext uri="{FF2B5EF4-FFF2-40B4-BE49-F238E27FC236}">
                <a16:creationId xmlns="" xmlns:a16="http://schemas.microsoft.com/office/drawing/2014/main" id="{C5426D9F-6F7A-40B8-80CC-3BD3892BA134}"/>
              </a:ext>
            </a:extLst>
          </p:cNvPr>
          <p:cNvGrpSpPr/>
          <p:nvPr/>
        </p:nvGrpSpPr>
        <p:grpSpPr>
          <a:xfrm>
            <a:off x="1723974" y="4791452"/>
            <a:ext cx="709815" cy="344135"/>
            <a:chOff x="2435958" y="5843389"/>
            <a:chExt cx="709815" cy="344135"/>
          </a:xfrm>
        </p:grpSpPr>
        <p:sp>
          <p:nvSpPr>
            <p:cNvPr id="1074" name="TextBox 1073">
              <a:extLst>
                <a:ext uri="{FF2B5EF4-FFF2-40B4-BE49-F238E27FC236}">
                  <a16:creationId xmlns="" xmlns:a16="http://schemas.microsoft.com/office/drawing/2014/main" id="{29776FD4-5AAB-4387-8AF1-340A7FA8EF4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75" name="TextBox 1074">
              <a:extLst>
                <a:ext uri="{FF2B5EF4-FFF2-40B4-BE49-F238E27FC236}">
                  <a16:creationId xmlns="" xmlns:a16="http://schemas.microsoft.com/office/drawing/2014/main" id="{6A940265-8530-4FDE-9239-5828D002B686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76" name="Straight Connector 1075">
              <a:extLst>
                <a:ext uri="{FF2B5EF4-FFF2-40B4-BE49-F238E27FC236}">
                  <a16:creationId xmlns="" xmlns:a16="http://schemas.microsoft.com/office/drawing/2014/main" id="{DD7E9ABC-8945-4D8F-BD29-15FFCBAD642C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7" name="Straight Connector 1076">
              <a:extLst>
                <a:ext uri="{FF2B5EF4-FFF2-40B4-BE49-F238E27FC236}">
                  <a16:creationId xmlns="" xmlns:a16="http://schemas.microsoft.com/office/drawing/2014/main" id="{1382131F-9FEB-4037-84CD-7BBA189EBE26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8" name="Straight Connector 1077">
              <a:extLst>
                <a:ext uri="{FF2B5EF4-FFF2-40B4-BE49-F238E27FC236}">
                  <a16:creationId xmlns="" xmlns:a16="http://schemas.microsoft.com/office/drawing/2014/main" id="{A9894C51-3FE0-49CB-84DA-45F5C0769AF4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79" name="Straight Connector 1078">
              <a:extLst>
                <a:ext uri="{FF2B5EF4-FFF2-40B4-BE49-F238E27FC236}">
                  <a16:creationId xmlns="" xmlns:a16="http://schemas.microsoft.com/office/drawing/2014/main" id="{104F5D76-6738-4E60-A6BA-6AE6C35C785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0" name="Straight Connector 1079">
              <a:extLst>
                <a:ext uri="{FF2B5EF4-FFF2-40B4-BE49-F238E27FC236}">
                  <a16:creationId xmlns="" xmlns:a16="http://schemas.microsoft.com/office/drawing/2014/main" id="{C18389F0-393B-4F59-9AAA-7865C9F4ED6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1" name="Straight Connector 1080">
              <a:extLst>
                <a:ext uri="{FF2B5EF4-FFF2-40B4-BE49-F238E27FC236}">
                  <a16:creationId xmlns="" xmlns:a16="http://schemas.microsoft.com/office/drawing/2014/main" id="{A06A2E86-8A60-44CF-A968-AA31C1EC3F9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82" name="TextBox 1081">
              <a:extLst>
                <a:ext uri="{FF2B5EF4-FFF2-40B4-BE49-F238E27FC236}">
                  <a16:creationId xmlns="" xmlns:a16="http://schemas.microsoft.com/office/drawing/2014/main" id="{AB95FADE-1113-43E0-828A-97D0F8AEEAB2}"/>
                </a:ext>
              </a:extLst>
            </p:cNvPr>
            <p:cNvSpPr txBox="1"/>
            <p:nvPr/>
          </p:nvSpPr>
          <p:spPr>
            <a:xfrm>
              <a:off x="2671806" y="58433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132</a:t>
              </a:r>
            </a:p>
          </p:txBody>
        </p:sp>
        <p:sp>
          <p:nvSpPr>
            <p:cNvPr id="1083" name="TextBox 1082">
              <a:extLst>
                <a:ext uri="{FF2B5EF4-FFF2-40B4-BE49-F238E27FC236}">
                  <a16:creationId xmlns="" xmlns:a16="http://schemas.microsoft.com/office/drawing/2014/main" id="{470D082F-9533-4058-82B5-563A6E55EC57}"/>
                </a:ext>
              </a:extLst>
            </p:cNvPr>
            <p:cNvSpPr txBox="1"/>
            <p:nvPr/>
          </p:nvSpPr>
          <p:spPr>
            <a:xfrm>
              <a:off x="2699493" y="598746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41</a:t>
              </a:r>
            </a:p>
          </p:txBody>
        </p:sp>
      </p:grpSp>
      <p:grpSp>
        <p:nvGrpSpPr>
          <p:cNvPr id="1084" name="Group 1083">
            <a:extLst>
              <a:ext uri="{FF2B5EF4-FFF2-40B4-BE49-F238E27FC236}">
                <a16:creationId xmlns="" xmlns:a16="http://schemas.microsoft.com/office/drawing/2014/main" id="{3B090926-5249-42E1-AC96-45601F71840A}"/>
              </a:ext>
            </a:extLst>
          </p:cNvPr>
          <p:cNvGrpSpPr/>
          <p:nvPr/>
        </p:nvGrpSpPr>
        <p:grpSpPr>
          <a:xfrm>
            <a:off x="2415636" y="4791452"/>
            <a:ext cx="629767" cy="347215"/>
            <a:chOff x="2435958" y="5843389"/>
            <a:chExt cx="629767" cy="347215"/>
          </a:xfrm>
        </p:grpSpPr>
        <p:sp>
          <p:nvSpPr>
            <p:cNvPr id="1085" name="TextBox 1084">
              <a:extLst>
                <a:ext uri="{FF2B5EF4-FFF2-40B4-BE49-F238E27FC236}">
                  <a16:creationId xmlns="" xmlns:a16="http://schemas.microsoft.com/office/drawing/2014/main" id="{D92102DD-4B4F-4005-B635-2FD9103FD9C2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86" name="TextBox 1085">
              <a:extLst>
                <a:ext uri="{FF2B5EF4-FFF2-40B4-BE49-F238E27FC236}">
                  <a16:creationId xmlns="" xmlns:a16="http://schemas.microsoft.com/office/drawing/2014/main" id="{A003A9FE-196A-42F0-B3F6-EB2DA124F220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088" name="Straight Connector 1087">
              <a:extLst>
                <a:ext uri="{FF2B5EF4-FFF2-40B4-BE49-F238E27FC236}">
                  <a16:creationId xmlns="" xmlns:a16="http://schemas.microsoft.com/office/drawing/2014/main" id="{6DA89D43-F286-4919-8904-5F61F49CE4DE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9" name="Straight Connector 1088">
              <a:extLst>
                <a:ext uri="{FF2B5EF4-FFF2-40B4-BE49-F238E27FC236}">
                  <a16:creationId xmlns="" xmlns:a16="http://schemas.microsoft.com/office/drawing/2014/main" id="{A71FA0B0-D06D-409D-88D1-F8D5DA529CE5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0" name="Straight Connector 1089">
              <a:extLst>
                <a:ext uri="{FF2B5EF4-FFF2-40B4-BE49-F238E27FC236}">
                  <a16:creationId xmlns="" xmlns:a16="http://schemas.microsoft.com/office/drawing/2014/main" id="{B3D87EA2-B550-4754-A358-71194F9EA44B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2" name="Straight Connector 1091">
              <a:extLst>
                <a:ext uri="{FF2B5EF4-FFF2-40B4-BE49-F238E27FC236}">
                  <a16:creationId xmlns="" xmlns:a16="http://schemas.microsoft.com/office/drawing/2014/main" id="{A4794F21-E2AD-4865-A9B0-C2A3141BF713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3" name="Straight Connector 1092">
              <a:extLst>
                <a:ext uri="{FF2B5EF4-FFF2-40B4-BE49-F238E27FC236}">
                  <a16:creationId xmlns="" xmlns:a16="http://schemas.microsoft.com/office/drawing/2014/main" id="{BF563392-B870-4B87-BC3D-D04D4A5355C0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94" name="Straight Connector 1093">
              <a:extLst>
                <a:ext uri="{FF2B5EF4-FFF2-40B4-BE49-F238E27FC236}">
                  <a16:creationId xmlns="" xmlns:a16="http://schemas.microsoft.com/office/drawing/2014/main" id="{518017BF-6345-44BA-8360-2DEEC383776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5" name="TextBox 1094">
              <a:extLst>
                <a:ext uri="{FF2B5EF4-FFF2-40B4-BE49-F238E27FC236}">
                  <a16:creationId xmlns="" xmlns:a16="http://schemas.microsoft.com/office/drawing/2014/main" id="{360D3F45-0940-42A0-8E96-9F3AACE783B8}"/>
                </a:ext>
              </a:extLst>
            </p:cNvPr>
            <p:cNvSpPr txBox="1"/>
            <p:nvPr/>
          </p:nvSpPr>
          <p:spPr>
            <a:xfrm>
              <a:off x="2616388" y="58433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81</a:t>
              </a:r>
            </a:p>
          </p:txBody>
        </p:sp>
        <p:sp>
          <p:nvSpPr>
            <p:cNvPr id="1096" name="TextBox 1095">
              <a:extLst>
                <a:ext uri="{FF2B5EF4-FFF2-40B4-BE49-F238E27FC236}">
                  <a16:creationId xmlns="" xmlns:a16="http://schemas.microsoft.com/office/drawing/2014/main" id="{6D1C99FB-1221-4665-A026-3F2368D360BB}"/>
                </a:ext>
              </a:extLst>
            </p:cNvPr>
            <p:cNvSpPr txBox="1"/>
            <p:nvPr/>
          </p:nvSpPr>
          <p:spPr>
            <a:xfrm>
              <a:off x="2619445" y="599054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1097" name="Group 1096">
            <a:extLst>
              <a:ext uri="{FF2B5EF4-FFF2-40B4-BE49-F238E27FC236}">
                <a16:creationId xmlns="" xmlns:a16="http://schemas.microsoft.com/office/drawing/2014/main" id="{C285CF3E-348F-47F9-87DF-3C363D478938}"/>
              </a:ext>
            </a:extLst>
          </p:cNvPr>
          <p:cNvGrpSpPr/>
          <p:nvPr/>
        </p:nvGrpSpPr>
        <p:grpSpPr>
          <a:xfrm>
            <a:off x="3091667" y="4787543"/>
            <a:ext cx="737524" cy="341058"/>
            <a:chOff x="2435958" y="5843388"/>
            <a:chExt cx="737524" cy="341058"/>
          </a:xfrm>
        </p:grpSpPr>
        <p:sp>
          <p:nvSpPr>
            <p:cNvPr id="1098" name="TextBox 1097">
              <a:extLst>
                <a:ext uri="{FF2B5EF4-FFF2-40B4-BE49-F238E27FC236}">
                  <a16:creationId xmlns="" xmlns:a16="http://schemas.microsoft.com/office/drawing/2014/main" id="{0EF8586E-50EA-47FA-A3AF-10A813DC04A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099" name="TextBox 1098">
              <a:extLst>
                <a:ext uri="{FF2B5EF4-FFF2-40B4-BE49-F238E27FC236}">
                  <a16:creationId xmlns="" xmlns:a16="http://schemas.microsoft.com/office/drawing/2014/main" id="{6A556E7B-4657-43D3-BCFB-6A827E11E2B2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00" name="Straight Connector 1099">
              <a:extLst>
                <a:ext uri="{FF2B5EF4-FFF2-40B4-BE49-F238E27FC236}">
                  <a16:creationId xmlns="" xmlns:a16="http://schemas.microsoft.com/office/drawing/2014/main" id="{8F908D3F-3D19-4384-95DE-B53655A9B19C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2" name="Straight Connector 1101">
              <a:extLst>
                <a:ext uri="{FF2B5EF4-FFF2-40B4-BE49-F238E27FC236}">
                  <a16:creationId xmlns="" xmlns:a16="http://schemas.microsoft.com/office/drawing/2014/main" id="{2BF23FC6-E00B-448F-B62A-2D8C4ED3BC79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3" name="Straight Connector 1102">
              <a:extLst>
                <a:ext uri="{FF2B5EF4-FFF2-40B4-BE49-F238E27FC236}">
                  <a16:creationId xmlns="" xmlns:a16="http://schemas.microsoft.com/office/drawing/2014/main" id="{7D5CB1BE-EFF3-4F28-A95F-F34AEF09E780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4" name="Straight Connector 1103">
              <a:extLst>
                <a:ext uri="{FF2B5EF4-FFF2-40B4-BE49-F238E27FC236}">
                  <a16:creationId xmlns="" xmlns:a16="http://schemas.microsoft.com/office/drawing/2014/main" id="{67B460DC-E585-4E50-921D-3E8C62EAAFE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5" name="Straight Connector 1104">
              <a:extLst>
                <a:ext uri="{FF2B5EF4-FFF2-40B4-BE49-F238E27FC236}">
                  <a16:creationId xmlns="" xmlns:a16="http://schemas.microsoft.com/office/drawing/2014/main" id="{B00F13FF-4785-4E42-BE1D-018819D407F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06" name="Straight Connector 1105">
              <a:extLst>
                <a:ext uri="{FF2B5EF4-FFF2-40B4-BE49-F238E27FC236}">
                  <a16:creationId xmlns="" xmlns:a16="http://schemas.microsoft.com/office/drawing/2014/main" id="{C5B9632C-DC51-43DE-BCA7-5ED78140A5C9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7" name="TextBox 1106">
              <a:extLst>
                <a:ext uri="{FF2B5EF4-FFF2-40B4-BE49-F238E27FC236}">
                  <a16:creationId xmlns="" xmlns:a16="http://schemas.microsoft.com/office/drawing/2014/main" id="{EAB952D1-DE3C-4DAA-97DC-52736CBA4964}"/>
                </a:ext>
              </a:extLst>
            </p:cNvPr>
            <p:cNvSpPr txBox="1"/>
            <p:nvPr/>
          </p:nvSpPr>
          <p:spPr>
            <a:xfrm>
              <a:off x="2681042" y="584338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110</a:t>
              </a:r>
            </a:p>
          </p:txBody>
        </p:sp>
        <p:sp>
          <p:nvSpPr>
            <p:cNvPr id="1109" name="TextBox 1108">
              <a:extLst>
                <a:ext uri="{FF2B5EF4-FFF2-40B4-BE49-F238E27FC236}">
                  <a16:creationId xmlns="" xmlns:a16="http://schemas.microsoft.com/office/drawing/2014/main" id="{D72D2C39-16CA-4FCE-884E-0083426116B8}"/>
                </a:ext>
              </a:extLst>
            </p:cNvPr>
            <p:cNvSpPr txBox="1"/>
            <p:nvPr/>
          </p:nvSpPr>
          <p:spPr>
            <a:xfrm>
              <a:off x="2727202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</a:t>
              </a:r>
            </a:p>
          </p:txBody>
        </p:sp>
      </p:grpSp>
      <p:grpSp>
        <p:nvGrpSpPr>
          <p:cNvPr id="1110" name="Group 1109">
            <a:extLst>
              <a:ext uri="{FF2B5EF4-FFF2-40B4-BE49-F238E27FC236}">
                <a16:creationId xmlns="" xmlns:a16="http://schemas.microsoft.com/office/drawing/2014/main" id="{7EB483FD-F49B-4F93-A7F8-C02F6A00F626}"/>
              </a:ext>
            </a:extLst>
          </p:cNvPr>
          <p:cNvGrpSpPr/>
          <p:nvPr/>
        </p:nvGrpSpPr>
        <p:grpSpPr>
          <a:xfrm>
            <a:off x="3849759" y="4790622"/>
            <a:ext cx="608237" cy="334901"/>
            <a:chOff x="2435958" y="5846467"/>
            <a:chExt cx="608237" cy="334901"/>
          </a:xfrm>
        </p:grpSpPr>
        <p:sp>
          <p:nvSpPr>
            <p:cNvPr id="1111" name="TextBox 1110">
              <a:extLst>
                <a:ext uri="{FF2B5EF4-FFF2-40B4-BE49-F238E27FC236}">
                  <a16:creationId xmlns="" xmlns:a16="http://schemas.microsoft.com/office/drawing/2014/main" id="{187D7BC5-C123-4596-BA56-F79A1C408EBD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12" name="TextBox 1111">
              <a:extLst>
                <a:ext uri="{FF2B5EF4-FFF2-40B4-BE49-F238E27FC236}">
                  <a16:creationId xmlns="" xmlns:a16="http://schemas.microsoft.com/office/drawing/2014/main" id="{CFAB7194-4457-4E25-AFF0-25B22370EB4E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13" name="Straight Connector 1112">
              <a:extLst>
                <a:ext uri="{FF2B5EF4-FFF2-40B4-BE49-F238E27FC236}">
                  <a16:creationId xmlns="" xmlns:a16="http://schemas.microsoft.com/office/drawing/2014/main" id="{7588109B-B50F-4104-80C9-17BB23E01062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4" name="Straight Connector 1113">
              <a:extLst>
                <a:ext uri="{FF2B5EF4-FFF2-40B4-BE49-F238E27FC236}">
                  <a16:creationId xmlns="" xmlns:a16="http://schemas.microsoft.com/office/drawing/2014/main" id="{167DB445-CE5B-4CFB-B031-42013730647A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5" name="Straight Connector 1114">
              <a:extLst>
                <a:ext uri="{FF2B5EF4-FFF2-40B4-BE49-F238E27FC236}">
                  <a16:creationId xmlns="" xmlns:a16="http://schemas.microsoft.com/office/drawing/2014/main" id="{2F981396-E854-47D6-9355-8C3BCA99060C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7" name="Straight Connector 1116">
              <a:extLst>
                <a:ext uri="{FF2B5EF4-FFF2-40B4-BE49-F238E27FC236}">
                  <a16:creationId xmlns="" xmlns:a16="http://schemas.microsoft.com/office/drawing/2014/main" id="{DEAC4545-9A9B-4999-B963-7476DD447E72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8" name="Straight Connector 1117">
              <a:extLst>
                <a:ext uri="{FF2B5EF4-FFF2-40B4-BE49-F238E27FC236}">
                  <a16:creationId xmlns="" xmlns:a16="http://schemas.microsoft.com/office/drawing/2014/main" id="{35818BF9-DC61-4ECB-B57A-4AD9C4F9A9D9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9" name="Straight Connector 1118">
              <a:extLst>
                <a:ext uri="{FF2B5EF4-FFF2-40B4-BE49-F238E27FC236}">
                  <a16:creationId xmlns="" xmlns:a16="http://schemas.microsoft.com/office/drawing/2014/main" id="{81D252C6-8B48-4F85-91D9-B4E962CE73EC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0" name="TextBox 1119">
              <a:extLst>
                <a:ext uri="{FF2B5EF4-FFF2-40B4-BE49-F238E27FC236}">
                  <a16:creationId xmlns="" xmlns:a16="http://schemas.microsoft.com/office/drawing/2014/main" id="{FB463DD3-67AB-4C91-BA56-7204D5DC22A0}"/>
                </a:ext>
              </a:extLst>
            </p:cNvPr>
            <p:cNvSpPr txBox="1"/>
            <p:nvPr/>
          </p:nvSpPr>
          <p:spPr>
            <a:xfrm>
              <a:off x="2597915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30</a:t>
              </a:r>
            </a:p>
          </p:txBody>
        </p:sp>
        <p:sp>
          <p:nvSpPr>
            <p:cNvPr id="1122" name="TextBox 1121">
              <a:extLst>
                <a:ext uri="{FF2B5EF4-FFF2-40B4-BE49-F238E27FC236}">
                  <a16:creationId xmlns="" xmlns:a16="http://schemas.microsoft.com/office/drawing/2014/main" id="{7D7CAD5F-98DE-455B-82F0-4D4A83975081}"/>
                </a:ext>
              </a:extLst>
            </p:cNvPr>
            <p:cNvSpPr txBox="1"/>
            <p:nvPr/>
          </p:nvSpPr>
          <p:spPr>
            <a:xfrm>
              <a:off x="2597893" y="5981313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1123" name="Group 1122">
            <a:extLst>
              <a:ext uri="{FF2B5EF4-FFF2-40B4-BE49-F238E27FC236}">
                <a16:creationId xmlns="" xmlns:a16="http://schemas.microsoft.com/office/drawing/2014/main" id="{BABF40F7-0D9E-44AD-83D2-24FBCF4B47AA}"/>
              </a:ext>
            </a:extLst>
          </p:cNvPr>
          <p:cNvGrpSpPr/>
          <p:nvPr/>
        </p:nvGrpSpPr>
        <p:grpSpPr>
          <a:xfrm>
            <a:off x="4537512" y="4790622"/>
            <a:ext cx="623609" cy="341058"/>
            <a:chOff x="2435958" y="5846467"/>
            <a:chExt cx="623609" cy="341058"/>
          </a:xfrm>
        </p:grpSpPr>
        <p:sp>
          <p:nvSpPr>
            <p:cNvPr id="1124" name="TextBox 1123">
              <a:extLst>
                <a:ext uri="{FF2B5EF4-FFF2-40B4-BE49-F238E27FC236}">
                  <a16:creationId xmlns="" xmlns:a16="http://schemas.microsoft.com/office/drawing/2014/main" id="{B23A8DC2-54E2-4EE7-B9F3-B4DE51447562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26" name="TextBox 1125">
              <a:extLst>
                <a:ext uri="{FF2B5EF4-FFF2-40B4-BE49-F238E27FC236}">
                  <a16:creationId xmlns="" xmlns:a16="http://schemas.microsoft.com/office/drawing/2014/main" id="{53AD3B10-A344-488C-9671-9DE4624172C3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28" name="Straight Connector 1127">
              <a:extLst>
                <a:ext uri="{FF2B5EF4-FFF2-40B4-BE49-F238E27FC236}">
                  <a16:creationId xmlns="" xmlns:a16="http://schemas.microsoft.com/office/drawing/2014/main" id="{C47C2C0D-C736-4DC7-8A4B-B9B990F1F658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9" name="Straight Connector 1128">
              <a:extLst>
                <a:ext uri="{FF2B5EF4-FFF2-40B4-BE49-F238E27FC236}">
                  <a16:creationId xmlns="" xmlns:a16="http://schemas.microsoft.com/office/drawing/2014/main" id="{0B13B5C5-3C8C-4EAF-9196-0E51D1ED252D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1" name="Straight Connector 1130">
              <a:extLst>
                <a:ext uri="{FF2B5EF4-FFF2-40B4-BE49-F238E27FC236}">
                  <a16:creationId xmlns="" xmlns:a16="http://schemas.microsoft.com/office/drawing/2014/main" id="{85A5A2EE-476B-488A-9D56-BF7047B665F4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2" name="Straight Connector 1131">
              <a:extLst>
                <a:ext uri="{FF2B5EF4-FFF2-40B4-BE49-F238E27FC236}">
                  <a16:creationId xmlns="" xmlns:a16="http://schemas.microsoft.com/office/drawing/2014/main" id="{E736B5EC-EC2B-424B-BF48-C74C43AD3B0D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3" name="Straight Connector 1132">
              <a:extLst>
                <a:ext uri="{FF2B5EF4-FFF2-40B4-BE49-F238E27FC236}">
                  <a16:creationId xmlns="" xmlns:a16="http://schemas.microsoft.com/office/drawing/2014/main" id="{C426309F-2EB6-4D40-90F5-E848CBB068F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4" name="Straight Connector 1133">
              <a:extLst>
                <a:ext uri="{FF2B5EF4-FFF2-40B4-BE49-F238E27FC236}">
                  <a16:creationId xmlns="" xmlns:a16="http://schemas.microsoft.com/office/drawing/2014/main" id="{E2A0EC9F-21BA-4F6C-802A-02C04DD74EED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6" name="TextBox 1135">
              <a:extLst>
                <a:ext uri="{FF2B5EF4-FFF2-40B4-BE49-F238E27FC236}">
                  <a16:creationId xmlns="" xmlns:a16="http://schemas.microsoft.com/office/drawing/2014/main" id="{534C212A-EB46-4F17-B495-38D84E8A6550}"/>
                </a:ext>
              </a:extLst>
            </p:cNvPr>
            <p:cNvSpPr txBox="1"/>
            <p:nvPr/>
          </p:nvSpPr>
          <p:spPr>
            <a:xfrm>
              <a:off x="2607152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71</a:t>
              </a:r>
            </a:p>
          </p:txBody>
        </p:sp>
        <p:sp>
          <p:nvSpPr>
            <p:cNvPr id="1137" name="TextBox 1136">
              <a:extLst>
                <a:ext uri="{FF2B5EF4-FFF2-40B4-BE49-F238E27FC236}">
                  <a16:creationId xmlns="" xmlns:a16="http://schemas.microsoft.com/office/drawing/2014/main" id="{0658DDEA-5687-48A3-97FD-F3D54BFC4141}"/>
                </a:ext>
              </a:extLst>
            </p:cNvPr>
            <p:cNvSpPr txBox="1"/>
            <p:nvPr/>
          </p:nvSpPr>
          <p:spPr>
            <a:xfrm>
              <a:off x="2613287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1138" name="Group 1137">
            <a:extLst>
              <a:ext uri="{FF2B5EF4-FFF2-40B4-BE49-F238E27FC236}">
                <a16:creationId xmlns="" xmlns:a16="http://schemas.microsoft.com/office/drawing/2014/main" id="{1ED5C7B1-309D-4A17-BEAA-2FA0B66AB205}"/>
              </a:ext>
            </a:extLst>
          </p:cNvPr>
          <p:cNvGrpSpPr/>
          <p:nvPr/>
        </p:nvGrpSpPr>
        <p:grpSpPr>
          <a:xfrm>
            <a:off x="5229173" y="4794529"/>
            <a:ext cx="620530" cy="331821"/>
            <a:chOff x="2435958" y="5846467"/>
            <a:chExt cx="620530" cy="331821"/>
          </a:xfrm>
        </p:grpSpPr>
        <p:sp>
          <p:nvSpPr>
            <p:cNvPr id="1139" name="TextBox 1138">
              <a:extLst>
                <a:ext uri="{FF2B5EF4-FFF2-40B4-BE49-F238E27FC236}">
                  <a16:creationId xmlns="" xmlns:a16="http://schemas.microsoft.com/office/drawing/2014/main" id="{583CBCEA-6E55-46B4-86DC-5CE4466B5882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40" name="TextBox 1139">
              <a:extLst>
                <a:ext uri="{FF2B5EF4-FFF2-40B4-BE49-F238E27FC236}">
                  <a16:creationId xmlns="" xmlns:a16="http://schemas.microsoft.com/office/drawing/2014/main" id="{F92436B5-4C7F-49F8-8EBE-D501E747D551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41" name="Straight Connector 1140">
              <a:extLst>
                <a:ext uri="{FF2B5EF4-FFF2-40B4-BE49-F238E27FC236}">
                  <a16:creationId xmlns="" xmlns:a16="http://schemas.microsoft.com/office/drawing/2014/main" id="{FA1D4D9C-FB59-4D0B-A0C0-0998F25A09C6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3" name="Straight Connector 1142">
              <a:extLst>
                <a:ext uri="{FF2B5EF4-FFF2-40B4-BE49-F238E27FC236}">
                  <a16:creationId xmlns="" xmlns:a16="http://schemas.microsoft.com/office/drawing/2014/main" id="{C0B6278D-B719-4B5A-A08C-636B7CAA3D54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4" name="Straight Connector 1143">
              <a:extLst>
                <a:ext uri="{FF2B5EF4-FFF2-40B4-BE49-F238E27FC236}">
                  <a16:creationId xmlns="" xmlns:a16="http://schemas.microsoft.com/office/drawing/2014/main" id="{48CAEE88-897D-4859-8D0E-F3E4C1B1F445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6" name="Straight Connector 1145">
              <a:extLst>
                <a:ext uri="{FF2B5EF4-FFF2-40B4-BE49-F238E27FC236}">
                  <a16:creationId xmlns="" xmlns:a16="http://schemas.microsoft.com/office/drawing/2014/main" id="{B3926FDF-C760-4DE8-8704-7E5503EDD7B4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Straight Connector 1147">
              <a:extLst>
                <a:ext uri="{FF2B5EF4-FFF2-40B4-BE49-F238E27FC236}">
                  <a16:creationId xmlns="" xmlns:a16="http://schemas.microsoft.com/office/drawing/2014/main" id="{D1DDBDB0-7F10-46A6-90E1-3207E1BF3797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9" name="Straight Connector 1148">
              <a:extLst>
                <a:ext uri="{FF2B5EF4-FFF2-40B4-BE49-F238E27FC236}">
                  <a16:creationId xmlns="" xmlns:a16="http://schemas.microsoft.com/office/drawing/2014/main" id="{9F7BD278-5ED0-4894-A33B-038A2FEE7724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50" name="TextBox 1149">
              <a:extLst>
                <a:ext uri="{FF2B5EF4-FFF2-40B4-BE49-F238E27FC236}">
                  <a16:creationId xmlns="" xmlns:a16="http://schemas.microsoft.com/office/drawing/2014/main" id="{8A1F9385-A142-4931-81D2-BC0534B33A15}"/>
                </a:ext>
              </a:extLst>
            </p:cNvPr>
            <p:cNvSpPr txBox="1"/>
            <p:nvPr/>
          </p:nvSpPr>
          <p:spPr>
            <a:xfrm>
              <a:off x="2607152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33</a:t>
              </a:r>
            </a:p>
          </p:txBody>
        </p:sp>
        <p:sp>
          <p:nvSpPr>
            <p:cNvPr id="1152" name="TextBox 1151">
              <a:extLst>
                <a:ext uri="{FF2B5EF4-FFF2-40B4-BE49-F238E27FC236}">
                  <a16:creationId xmlns="" xmlns:a16="http://schemas.microsoft.com/office/drawing/2014/main" id="{EFCDC609-4926-4418-B1AD-272DCEE02B31}"/>
                </a:ext>
              </a:extLst>
            </p:cNvPr>
            <p:cNvSpPr txBox="1"/>
            <p:nvPr/>
          </p:nvSpPr>
          <p:spPr>
            <a:xfrm>
              <a:off x="2610208" y="5978233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  <p:grpSp>
        <p:nvGrpSpPr>
          <p:cNvPr id="1153" name="Group 1152">
            <a:extLst>
              <a:ext uri="{FF2B5EF4-FFF2-40B4-BE49-F238E27FC236}">
                <a16:creationId xmlns="" xmlns:a16="http://schemas.microsoft.com/office/drawing/2014/main" id="{0628E701-EE1B-41E4-A2A1-239033F97316}"/>
              </a:ext>
            </a:extLst>
          </p:cNvPr>
          <p:cNvGrpSpPr/>
          <p:nvPr/>
        </p:nvGrpSpPr>
        <p:grpSpPr>
          <a:xfrm>
            <a:off x="5940373" y="4793700"/>
            <a:ext cx="709815" cy="337979"/>
            <a:chOff x="2435958" y="5849546"/>
            <a:chExt cx="709815" cy="337979"/>
          </a:xfrm>
        </p:grpSpPr>
        <p:sp>
          <p:nvSpPr>
            <p:cNvPr id="1154" name="TextBox 1153">
              <a:extLst>
                <a:ext uri="{FF2B5EF4-FFF2-40B4-BE49-F238E27FC236}">
                  <a16:creationId xmlns="" xmlns:a16="http://schemas.microsoft.com/office/drawing/2014/main" id="{3F26F32A-3B46-489A-BD3B-531D731138C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55" name="TextBox 1154">
              <a:extLst>
                <a:ext uri="{FF2B5EF4-FFF2-40B4-BE49-F238E27FC236}">
                  <a16:creationId xmlns="" xmlns:a16="http://schemas.microsoft.com/office/drawing/2014/main" id="{617864F3-5B36-42CA-B7CC-A2BD0590F9E1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56" name="Straight Connector 1155">
              <a:extLst>
                <a:ext uri="{FF2B5EF4-FFF2-40B4-BE49-F238E27FC236}">
                  <a16:creationId xmlns="" xmlns:a16="http://schemas.microsoft.com/office/drawing/2014/main" id="{D685420F-45F1-401F-968F-DDBCD79207B7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8" name="Straight Connector 1157">
              <a:extLst>
                <a:ext uri="{FF2B5EF4-FFF2-40B4-BE49-F238E27FC236}">
                  <a16:creationId xmlns="" xmlns:a16="http://schemas.microsoft.com/office/drawing/2014/main" id="{38CCFDFF-FAB9-42D5-B864-A365D0D6A7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9" name="Straight Connector 1158">
              <a:extLst>
                <a:ext uri="{FF2B5EF4-FFF2-40B4-BE49-F238E27FC236}">
                  <a16:creationId xmlns="" xmlns:a16="http://schemas.microsoft.com/office/drawing/2014/main" id="{EE92C2F2-F644-458E-A24F-FB529257DF0C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1" name="Straight Connector 1160">
              <a:extLst>
                <a:ext uri="{FF2B5EF4-FFF2-40B4-BE49-F238E27FC236}">
                  <a16:creationId xmlns="" xmlns:a16="http://schemas.microsoft.com/office/drawing/2014/main" id="{83AE8911-46BC-4E29-BF77-E529E3FA8600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2" name="Straight Connector 1161">
              <a:extLst>
                <a:ext uri="{FF2B5EF4-FFF2-40B4-BE49-F238E27FC236}">
                  <a16:creationId xmlns="" xmlns:a16="http://schemas.microsoft.com/office/drawing/2014/main" id="{AD66C83C-A7F0-49B8-BC29-CF16F12B47EE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4" name="Straight Connector 1163">
              <a:extLst>
                <a:ext uri="{FF2B5EF4-FFF2-40B4-BE49-F238E27FC236}">
                  <a16:creationId xmlns="" xmlns:a16="http://schemas.microsoft.com/office/drawing/2014/main" id="{EFA2415B-2BF7-4F0B-8AB4-74AEF35C4F8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TextBox 1164">
              <a:extLst>
                <a:ext uri="{FF2B5EF4-FFF2-40B4-BE49-F238E27FC236}">
                  <a16:creationId xmlns="" xmlns:a16="http://schemas.microsoft.com/office/drawing/2014/main" id="{42D7D27F-4BD8-4678-B485-3619B0C88D10}"/>
                </a:ext>
              </a:extLst>
            </p:cNvPr>
            <p:cNvSpPr txBox="1"/>
            <p:nvPr/>
          </p:nvSpPr>
          <p:spPr>
            <a:xfrm>
              <a:off x="2677964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430</a:t>
              </a:r>
            </a:p>
          </p:txBody>
        </p:sp>
        <p:sp>
          <p:nvSpPr>
            <p:cNvPr id="1167" name="TextBox 1166">
              <a:extLst>
                <a:ext uri="{FF2B5EF4-FFF2-40B4-BE49-F238E27FC236}">
                  <a16:creationId xmlns="" xmlns:a16="http://schemas.microsoft.com/office/drawing/2014/main" id="{649CE729-E08C-430F-BD13-594D8A9081F3}"/>
                </a:ext>
              </a:extLst>
            </p:cNvPr>
            <p:cNvSpPr txBox="1"/>
            <p:nvPr/>
          </p:nvSpPr>
          <p:spPr>
            <a:xfrm>
              <a:off x="2699493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93</a:t>
              </a:r>
            </a:p>
          </p:txBody>
        </p:sp>
      </p:grpSp>
      <p:grpSp>
        <p:nvGrpSpPr>
          <p:cNvPr id="1168" name="Group 1167">
            <a:extLst>
              <a:ext uri="{FF2B5EF4-FFF2-40B4-BE49-F238E27FC236}">
                <a16:creationId xmlns="" xmlns:a16="http://schemas.microsoft.com/office/drawing/2014/main" id="{3EE69CD2-3F92-4FC5-9E59-B632775E6B9A}"/>
              </a:ext>
            </a:extLst>
          </p:cNvPr>
          <p:cNvGrpSpPr/>
          <p:nvPr/>
        </p:nvGrpSpPr>
        <p:grpSpPr>
          <a:xfrm>
            <a:off x="6608588" y="4793700"/>
            <a:ext cx="746761" cy="337979"/>
            <a:chOff x="2435958" y="5849546"/>
            <a:chExt cx="746761" cy="337979"/>
          </a:xfrm>
        </p:grpSpPr>
        <p:sp>
          <p:nvSpPr>
            <p:cNvPr id="1169" name="TextBox 1168">
              <a:extLst>
                <a:ext uri="{FF2B5EF4-FFF2-40B4-BE49-F238E27FC236}">
                  <a16:creationId xmlns="" xmlns:a16="http://schemas.microsoft.com/office/drawing/2014/main" id="{FA543D3D-4A95-4E5F-B25A-441B00109313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70" name="TextBox 1169">
              <a:extLst>
                <a:ext uri="{FF2B5EF4-FFF2-40B4-BE49-F238E27FC236}">
                  <a16:creationId xmlns="" xmlns:a16="http://schemas.microsoft.com/office/drawing/2014/main" id="{0FE14A94-8644-4623-B5D2-70147C942D24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71" name="Straight Connector 1170">
              <a:extLst>
                <a:ext uri="{FF2B5EF4-FFF2-40B4-BE49-F238E27FC236}">
                  <a16:creationId xmlns="" xmlns:a16="http://schemas.microsoft.com/office/drawing/2014/main" id="{7F6CEBEF-3B6B-4203-A049-B0FACE77F7F9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3" name="Straight Connector 1172">
              <a:extLst>
                <a:ext uri="{FF2B5EF4-FFF2-40B4-BE49-F238E27FC236}">
                  <a16:creationId xmlns="" xmlns:a16="http://schemas.microsoft.com/office/drawing/2014/main" id="{C9417EA9-4FAB-453F-A5FD-B2358AB08230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Straight Connector 1174">
              <a:extLst>
                <a:ext uri="{FF2B5EF4-FFF2-40B4-BE49-F238E27FC236}">
                  <a16:creationId xmlns="" xmlns:a16="http://schemas.microsoft.com/office/drawing/2014/main" id="{16C1AF6D-4AE7-49A1-8AE3-00F93C66A0A0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Straight Connector 1175">
              <a:extLst>
                <a:ext uri="{FF2B5EF4-FFF2-40B4-BE49-F238E27FC236}">
                  <a16:creationId xmlns="" xmlns:a16="http://schemas.microsoft.com/office/drawing/2014/main" id="{F31AADFD-06E4-4298-9B48-FA72C21C156F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8" name="Straight Connector 1177">
              <a:extLst>
                <a:ext uri="{FF2B5EF4-FFF2-40B4-BE49-F238E27FC236}">
                  <a16:creationId xmlns="" xmlns:a16="http://schemas.microsoft.com/office/drawing/2014/main" id="{A8E9F867-1721-412C-B525-74B80AFF600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9" name="Straight Connector 1178">
              <a:extLst>
                <a:ext uri="{FF2B5EF4-FFF2-40B4-BE49-F238E27FC236}">
                  <a16:creationId xmlns="" xmlns:a16="http://schemas.microsoft.com/office/drawing/2014/main" id="{BA884612-CDE6-4251-AFDA-BEA66731E5E1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0" name="TextBox 1179">
              <a:extLst>
                <a:ext uri="{FF2B5EF4-FFF2-40B4-BE49-F238E27FC236}">
                  <a16:creationId xmlns="" xmlns:a16="http://schemas.microsoft.com/office/drawing/2014/main" id="{A14835A8-AC9F-4CDE-9161-EBC306FC2E66}"/>
                </a:ext>
              </a:extLst>
            </p:cNvPr>
            <p:cNvSpPr txBox="1"/>
            <p:nvPr/>
          </p:nvSpPr>
          <p:spPr>
            <a:xfrm>
              <a:off x="2693358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34</a:t>
              </a:r>
            </a:p>
          </p:txBody>
        </p:sp>
        <p:sp>
          <p:nvSpPr>
            <p:cNvPr id="1181" name="TextBox 1180">
              <a:extLst>
                <a:ext uri="{FF2B5EF4-FFF2-40B4-BE49-F238E27FC236}">
                  <a16:creationId xmlns="" xmlns:a16="http://schemas.microsoft.com/office/drawing/2014/main" id="{A1E8DA6C-D680-4D5F-8920-921C35A88B5A}"/>
                </a:ext>
              </a:extLst>
            </p:cNvPr>
            <p:cNvSpPr txBox="1"/>
            <p:nvPr/>
          </p:nvSpPr>
          <p:spPr>
            <a:xfrm>
              <a:off x="2736439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182" name="Group 1181">
            <a:extLst>
              <a:ext uri="{FF2B5EF4-FFF2-40B4-BE49-F238E27FC236}">
                <a16:creationId xmlns="" xmlns:a16="http://schemas.microsoft.com/office/drawing/2014/main" id="{050BC9B9-01EC-43C0-86BE-4F84686EE335}"/>
              </a:ext>
            </a:extLst>
          </p:cNvPr>
          <p:cNvGrpSpPr/>
          <p:nvPr/>
        </p:nvGrpSpPr>
        <p:grpSpPr>
          <a:xfrm>
            <a:off x="7284618" y="4790621"/>
            <a:ext cx="746761" cy="331822"/>
            <a:chOff x="2435958" y="5846467"/>
            <a:chExt cx="746761" cy="331822"/>
          </a:xfrm>
        </p:grpSpPr>
        <p:sp>
          <p:nvSpPr>
            <p:cNvPr id="1183" name="TextBox 1182">
              <a:extLst>
                <a:ext uri="{FF2B5EF4-FFF2-40B4-BE49-F238E27FC236}">
                  <a16:creationId xmlns="" xmlns:a16="http://schemas.microsoft.com/office/drawing/2014/main" id="{BC0C291B-EF52-4D06-BDDD-617F575FA6A9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185" name="TextBox 1184">
              <a:extLst>
                <a:ext uri="{FF2B5EF4-FFF2-40B4-BE49-F238E27FC236}">
                  <a16:creationId xmlns="" xmlns:a16="http://schemas.microsoft.com/office/drawing/2014/main" id="{C31AE3C8-9BB8-4C20-939C-221A53FD1447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186" name="Straight Connector 1185">
              <a:extLst>
                <a:ext uri="{FF2B5EF4-FFF2-40B4-BE49-F238E27FC236}">
                  <a16:creationId xmlns="" xmlns:a16="http://schemas.microsoft.com/office/drawing/2014/main" id="{798D7325-3228-42EB-BD9E-41C919EB5A6D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8" name="Straight Connector 1187">
              <a:extLst>
                <a:ext uri="{FF2B5EF4-FFF2-40B4-BE49-F238E27FC236}">
                  <a16:creationId xmlns="" xmlns:a16="http://schemas.microsoft.com/office/drawing/2014/main" id="{9FB98AC7-FEFF-431F-9DE8-F9C7A981FB57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9" name="Straight Connector 1188">
              <a:extLst>
                <a:ext uri="{FF2B5EF4-FFF2-40B4-BE49-F238E27FC236}">
                  <a16:creationId xmlns="" xmlns:a16="http://schemas.microsoft.com/office/drawing/2014/main" id="{EE0A8A50-C1B1-4B6A-B785-465DA79B312F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1" name="Straight Connector 1190">
              <a:extLst>
                <a:ext uri="{FF2B5EF4-FFF2-40B4-BE49-F238E27FC236}">
                  <a16:creationId xmlns="" xmlns:a16="http://schemas.microsoft.com/office/drawing/2014/main" id="{41CD7085-EFD2-4C9C-9E32-D12196A09DE2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2" name="Straight Connector 1191">
              <a:extLst>
                <a:ext uri="{FF2B5EF4-FFF2-40B4-BE49-F238E27FC236}">
                  <a16:creationId xmlns="" xmlns:a16="http://schemas.microsoft.com/office/drawing/2014/main" id="{8DF25436-5A54-4F32-9904-E0033EE2FAA0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3" name="Straight Connector 1192">
              <a:extLst>
                <a:ext uri="{FF2B5EF4-FFF2-40B4-BE49-F238E27FC236}">
                  <a16:creationId xmlns="" xmlns:a16="http://schemas.microsoft.com/office/drawing/2014/main" id="{7037017F-3317-442D-AAF4-412F3EA1D72B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95" name="TextBox 1194">
              <a:extLst>
                <a:ext uri="{FF2B5EF4-FFF2-40B4-BE49-F238E27FC236}">
                  <a16:creationId xmlns="" xmlns:a16="http://schemas.microsoft.com/office/drawing/2014/main" id="{40A7FD00-A3BB-4CD6-B010-C80ADD5F54EE}"/>
                </a:ext>
              </a:extLst>
            </p:cNvPr>
            <p:cNvSpPr txBox="1"/>
            <p:nvPr/>
          </p:nvSpPr>
          <p:spPr>
            <a:xfrm>
              <a:off x="2671806" y="5846467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407</a:t>
              </a:r>
            </a:p>
          </p:txBody>
        </p:sp>
        <p:sp>
          <p:nvSpPr>
            <p:cNvPr id="1196" name="TextBox 1195">
              <a:extLst>
                <a:ext uri="{FF2B5EF4-FFF2-40B4-BE49-F238E27FC236}">
                  <a16:creationId xmlns="" xmlns:a16="http://schemas.microsoft.com/office/drawing/2014/main" id="{34171127-68E5-4DE8-B0A4-330467707E39}"/>
                </a:ext>
              </a:extLst>
            </p:cNvPr>
            <p:cNvSpPr txBox="1"/>
            <p:nvPr/>
          </p:nvSpPr>
          <p:spPr>
            <a:xfrm>
              <a:off x="2736439" y="5978234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198" name="Group 1197">
            <a:extLst>
              <a:ext uri="{FF2B5EF4-FFF2-40B4-BE49-F238E27FC236}">
                <a16:creationId xmlns="" xmlns:a16="http://schemas.microsoft.com/office/drawing/2014/main" id="{FE0FD525-BD8D-49D1-9EE8-89A71E58A41D}"/>
              </a:ext>
            </a:extLst>
          </p:cNvPr>
          <p:cNvGrpSpPr/>
          <p:nvPr/>
        </p:nvGrpSpPr>
        <p:grpSpPr>
          <a:xfrm>
            <a:off x="7960649" y="4790622"/>
            <a:ext cx="706736" cy="347215"/>
            <a:chOff x="2435958" y="5846468"/>
            <a:chExt cx="706736" cy="347215"/>
          </a:xfrm>
        </p:grpSpPr>
        <p:sp>
          <p:nvSpPr>
            <p:cNvPr id="1200" name="TextBox 1199">
              <a:extLst>
                <a:ext uri="{FF2B5EF4-FFF2-40B4-BE49-F238E27FC236}">
                  <a16:creationId xmlns="" xmlns:a16="http://schemas.microsoft.com/office/drawing/2014/main" id="{4FE02CAD-29FD-44CC-A907-DF13219864B7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01" name="TextBox 1200">
              <a:extLst>
                <a:ext uri="{FF2B5EF4-FFF2-40B4-BE49-F238E27FC236}">
                  <a16:creationId xmlns="" xmlns:a16="http://schemas.microsoft.com/office/drawing/2014/main" id="{8E2CFB05-C718-4997-8303-D26AE27E87E5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03" name="Straight Connector 1202">
              <a:extLst>
                <a:ext uri="{FF2B5EF4-FFF2-40B4-BE49-F238E27FC236}">
                  <a16:creationId xmlns="" xmlns:a16="http://schemas.microsoft.com/office/drawing/2014/main" id="{84341029-6378-4442-BE51-B4A538EC6EDF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4" name="Straight Connector 1203">
              <a:extLst>
                <a:ext uri="{FF2B5EF4-FFF2-40B4-BE49-F238E27FC236}">
                  <a16:creationId xmlns="" xmlns:a16="http://schemas.microsoft.com/office/drawing/2014/main" id="{FE6CEB98-9C13-4C9B-8217-77E38ED4A216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5" name="Straight Connector 1204">
              <a:extLst>
                <a:ext uri="{FF2B5EF4-FFF2-40B4-BE49-F238E27FC236}">
                  <a16:creationId xmlns="" xmlns:a16="http://schemas.microsoft.com/office/drawing/2014/main" id="{73CAF93E-2CDF-42DE-8D9D-C238906C0BF0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6" name="Straight Connector 1205">
              <a:extLst>
                <a:ext uri="{FF2B5EF4-FFF2-40B4-BE49-F238E27FC236}">
                  <a16:creationId xmlns="" xmlns:a16="http://schemas.microsoft.com/office/drawing/2014/main" id="{68F48DFF-BE2E-4858-852C-F415EE3605E5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7" name="Straight Connector 1206">
              <a:extLst>
                <a:ext uri="{FF2B5EF4-FFF2-40B4-BE49-F238E27FC236}">
                  <a16:creationId xmlns="" xmlns:a16="http://schemas.microsoft.com/office/drawing/2014/main" id="{053A1D8C-CB96-4482-930B-425CC02F3156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9" name="Straight Connector 1208">
              <a:extLst>
                <a:ext uri="{FF2B5EF4-FFF2-40B4-BE49-F238E27FC236}">
                  <a16:creationId xmlns="" xmlns:a16="http://schemas.microsoft.com/office/drawing/2014/main" id="{B7FFC91F-4633-4383-84F2-5946EC2F4703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0" name="TextBox 1209">
              <a:extLst>
                <a:ext uri="{FF2B5EF4-FFF2-40B4-BE49-F238E27FC236}">
                  <a16:creationId xmlns="" xmlns:a16="http://schemas.microsoft.com/office/drawing/2014/main" id="{47143B28-C300-413C-A547-60002BAA37CE}"/>
                </a:ext>
              </a:extLst>
            </p:cNvPr>
            <p:cNvSpPr txBox="1"/>
            <p:nvPr/>
          </p:nvSpPr>
          <p:spPr>
            <a:xfrm>
              <a:off x="2674884" y="58464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532</a:t>
              </a:r>
            </a:p>
          </p:txBody>
        </p:sp>
        <p:sp>
          <p:nvSpPr>
            <p:cNvPr id="1212" name="TextBox 1211">
              <a:extLst>
                <a:ext uri="{FF2B5EF4-FFF2-40B4-BE49-F238E27FC236}">
                  <a16:creationId xmlns="" xmlns:a16="http://schemas.microsoft.com/office/drawing/2014/main" id="{21C03CBC-949A-4F96-8233-DEEDF9FEBB36}"/>
                </a:ext>
              </a:extLst>
            </p:cNvPr>
            <p:cNvSpPr txBox="1"/>
            <p:nvPr/>
          </p:nvSpPr>
          <p:spPr>
            <a:xfrm>
              <a:off x="2696414" y="599362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64</a:t>
              </a:r>
            </a:p>
          </p:txBody>
        </p:sp>
      </p:grpSp>
      <p:grpSp>
        <p:nvGrpSpPr>
          <p:cNvPr id="1213" name="Group 1212">
            <a:extLst>
              <a:ext uri="{FF2B5EF4-FFF2-40B4-BE49-F238E27FC236}">
                <a16:creationId xmlns="" xmlns:a16="http://schemas.microsoft.com/office/drawing/2014/main" id="{DC759A58-90A7-4FB4-9349-7C1CD9FC716D}"/>
              </a:ext>
            </a:extLst>
          </p:cNvPr>
          <p:cNvGrpSpPr/>
          <p:nvPr/>
        </p:nvGrpSpPr>
        <p:grpSpPr>
          <a:xfrm>
            <a:off x="8644495" y="4780557"/>
            <a:ext cx="700579" cy="350293"/>
            <a:chOff x="2435958" y="5840310"/>
            <a:chExt cx="700579" cy="350293"/>
          </a:xfrm>
        </p:grpSpPr>
        <p:sp>
          <p:nvSpPr>
            <p:cNvPr id="1214" name="TextBox 1213">
              <a:extLst>
                <a:ext uri="{FF2B5EF4-FFF2-40B4-BE49-F238E27FC236}">
                  <a16:creationId xmlns="" xmlns:a16="http://schemas.microsoft.com/office/drawing/2014/main" id="{35BFDDC8-74B1-43E5-9FF6-BAAE5632EE6E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15" name="TextBox 1214">
              <a:extLst>
                <a:ext uri="{FF2B5EF4-FFF2-40B4-BE49-F238E27FC236}">
                  <a16:creationId xmlns="" xmlns:a16="http://schemas.microsoft.com/office/drawing/2014/main" id="{9AF67D12-2852-4043-B444-106A680AA949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16" name="Straight Connector 1215">
              <a:extLst>
                <a:ext uri="{FF2B5EF4-FFF2-40B4-BE49-F238E27FC236}">
                  <a16:creationId xmlns="" xmlns:a16="http://schemas.microsoft.com/office/drawing/2014/main" id="{46DF7245-590F-4A86-B6A5-3CEC4A4B8BAA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8" name="Straight Connector 1217">
              <a:extLst>
                <a:ext uri="{FF2B5EF4-FFF2-40B4-BE49-F238E27FC236}">
                  <a16:creationId xmlns="" xmlns:a16="http://schemas.microsoft.com/office/drawing/2014/main" id="{A600812D-ADA0-464F-8C4A-681790088FE2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9" name="Straight Connector 1218">
              <a:extLst>
                <a:ext uri="{FF2B5EF4-FFF2-40B4-BE49-F238E27FC236}">
                  <a16:creationId xmlns="" xmlns:a16="http://schemas.microsoft.com/office/drawing/2014/main" id="{CF4BF404-D4C3-4C54-A723-135FB9313D4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0" name="Straight Connector 1219">
              <a:extLst>
                <a:ext uri="{FF2B5EF4-FFF2-40B4-BE49-F238E27FC236}">
                  <a16:creationId xmlns="" xmlns:a16="http://schemas.microsoft.com/office/drawing/2014/main" id="{41158FC2-B144-4789-8902-5E5914239C68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1" name="Straight Connector 1220">
              <a:extLst>
                <a:ext uri="{FF2B5EF4-FFF2-40B4-BE49-F238E27FC236}">
                  <a16:creationId xmlns="" xmlns:a16="http://schemas.microsoft.com/office/drawing/2014/main" id="{7CC3B119-79D5-4AF0-8ECB-0221D04157E5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2" name="Straight Connector 1221">
              <a:extLst>
                <a:ext uri="{FF2B5EF4-FFF2-40B4-BE49-F238E27FC236}">
                  <a16:creationId xmlns="" xmlns:a16="http://schemas.microsoft.com/office/drawing/2014/main" id="{C0F7D3F0-7B3C-44F4-AC02-C382AA2F562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23" name="TextBox 1222">
              <a:extLst>
                <a:ext uri="{FF2B5EF4-FFF2-40B4-BE49-F238E27FC236}">
                  <a16:creationId xmlns="" xmlns:a16="http://schemas.microsoft.com/office/drawing/2014/main" id="{45E9AC1E-F3B5-48B7-A4A4-52D6E9BEB6BC}"/>
                </a:ext>
              </a:extLst>
            </p:cNvPr>
            <p:cNvSpPr txBox="1"/>
            <p:nvPr/>
          </p:nvSpPr>
          <p:spPr>
            <a:xfrm>
              <a:off x="2687200" y="584031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41</a:t>
              </a:r>
            </a:p>
          </p:txBody>
        </p:sp>
        <p:sp>
          <p:nvSpPr>
            <p:cNvPr id="1224" name="TextBox 1223">
              <a:extLst>
                <a:ext uri="{FF2B5EF4-FFF2-40B4-BE49-F238E27FC236}">
                  <a16:creationId xmlns="" xmlns:a16="http://schemas.microsoft.com/office/drawing/2014/main" id="{C1293C53-E841-4EE2-A793-DF60DA2292F9}"/>
                </a:ext>
              </a:extLst>
            </p:cNvPr>
            <p:cNvSpPr txBox="1"/>
            <p:nvPr/>
          </p:nvSpPr>
          <p:spPr>
            <a:xfrm>
              <a:off x="2690257" y="599054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28</a:t>
              </a:r>
            </a:p>
          </p:txBody>
        </p:sp>
      </p:grpSp>
      <p:grpSp>
        <p:nvGrpSpPr>
          <p:cNvPr id="1225" name="Group 1224">
            <a:extLst>
              <a:ext uri="{FF2B5EF4-FFF2-40B4-BE49-F238E27FC236}">
                <a16:creationId xmlns="" xmlns:a16="http://schemas.microsoft.com/office/drawing/2014/main" id="{325ABC39-CC01-4030-9C5B-0D0B308C969E}"/>
              </a:ext>
            </a:extLst>
          </p:cNvPr>
          <p:cNvGrpSpPr/>
          <p:nvPr/>
        </p:nvGrpSpPr>
        <p:grpSpPr>
          <a:xfrm>
            <a:off x="9355695" y="4785885"/>
            <a:ext cx="706737" cy="350294"/>
            <a:chOff x="2435958" y="5849546"/>
            <a:chExt cx="706737" cy="350294"/>
          </a:xfrm>
        </p:grpSpPr>
        <p:sp>
          <p:nvSpPr>
            <p:cNvPr id="1226" name="TextBox 1225">
              <a:extLst>
                <a:ext uri="{FF2B5EF4-FFF2-40B4-BE49-F238E27FC236}">
                  <a16:creationId xmlns="" xmlns:a16="http://schemas.microsoft.com/office/drawing/2014/main" id="{695DA510-A8B0-4D66-B08B-842BCA295E20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27" name="TextBox 1226">
              <a:extLst>
                <a:ext uri="{FF2B5EF4-FFF2-40B4-BE49-F238E27FC236}">
                  <a16:creationId xmlns="" xmlns:a16="http://schemas.microsoft.com/office/drawing/2014/main" id="{AD355E46-E534-4689-A7BA-6D7144EF2B55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28" name="Straight Connector 1227">
              <a:extLst>
                <a:ext uri="{FF2B5EF4-FFF2-40B4-BE49-F238E27FC236}">
                  <a16:creationId xmlns="" xmlns:a16="http://schemas.microsoft.com/office/drawing/2014/main" id="{B0CCCF44-CA12-461C-BA54-0D19BF8FB04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9" name="Straight Connector 1228">
              <a:extLst>
                <a:ext uri="{FF2B5EF4-FFF2-40B4-BE49-F238E27FC236}">
                  <a16:creationId xmlns="" xmlns:a16="http://schemas.microsoft.com/office/drawing/2014/main" id="{42D3CA89-2C8F-46A7-B6E6-0B3FB34D6BFD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0" name="Straight Connector 1229">
              <a:extLst>
                <a:ext uri="{FF2B5EF4-FFF2-40B4-BE49-F238E27FC236}">
                  <a16:creationId xmlns="" xmlns:a16="http://schemas.microsoft.com/office/drawing/2014/main" id="{B179ECE6-F38A-4A00-8DC1-5645099ABFFC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1" name="Straight Connector 1230">
              <a:extLst>
                <a:ext uri="{FF2B5EF4-FFF2-40B4-BE49-F238E27FC236}">
                  <a16:creationId xmlns="" xmlns:a16="http://schemas.microsoft.com/office/drawing/2014/main" id="{03BE7F4B-05CC-4B4C-BF27-BCEB783FE962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2" name="Straight Connector 1231">
              <a:extLst>
                <a:ext uri="{FF2B5EF4-FFF2-40B4-BE49-F238E27FC236}">
                  <a16:creationId xmlns="" xmlns:a16="http://schemas.microsoft.com/office/drawing/2014/main" id="{A9441D1B-8387-42E1-B95E-A180B77F54B3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3" name="Straight Connector 1232">
              <a:extLst>
                <a:ext uri="{FF2B5EF4-FFF2-40B4-BE49-F238E27FC236}">
                  <a16:creationId xmlns="" xmlns:a16="http://schemas.microsoft.com/office/drawing/2014/main" id="{903AD3AB-C32F-439C-B18B-A3E6B67743E0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4" name="TextBox 1233">
              <a:extLst>
                <a:ext uri="{FF2B5EF4-FFF2-40B4-BE49-F238E27FC236}">
                  <a16:creationId xmlns="" xmlns:a16="http://schemas.microsoft.com/office/drawing/2014/main" id="{3BB1729D-52B1-4131-9CFA-BE171BF94B76}"/>
                </a:ext>
              </a:extLst>
            </p:cNvPr>
            <p:cNvSpPr txBox="1"/>
            <p:nvPr/>
          </p:nvSpPr>
          <p:spPr>
            <a:xfrm>
              <a:off x="2677964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315</a:t>
              </a:r>
            </a:p>
          </p:txBody>
        </p:sp>
        <p:sp>
          <p:nvSpPr>
            <p:cNvPr id="1235" name="TextBox 1234">
              <a:extLst>
                <a:ext uri="{FF2B5EF4-FFF2-40B4-BE49-F238E27FC236}">
                  <a16:creationId xmlns="" xmlns:a16="http://schemas.microsoft.com/office/drawing/2014/main" id="{29197306-3614-4AAB-A6B4-264BA5312A92}"/>
                </a:ext>
              </a:extLst>
            </p:cNvPr>
            <p:cNvSpPr txBox="1"/>
            <p:nvPr/>
          </p:nvSpPr>
          <p:spPr>
            <a:xfrm>
              <a:off x="2696415" y="599978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53</a:t>
              </a:r>
            </a:p>
          </p:txBody>
        </p:sp>
      </p:grpSp>
      <p:grpSp>
        <p:nvGrpSpPr>
          <p:cNvPr id="1236" name="Group 1235">
            <a:extLst>
              <a:ext uri="{FF2B5EF4-FFF2-40B4-BE49-F238E27FC236}">
                <a16:creationId xmlns="" xmlns:a16="http://schemas.microsoft.com/office/drawing/2014/main" id="{4363A704-CD83-48DD-AD5F-A919DA7DCE7F}"/>
              </a:ext>
            </a:extLst>
          </p:cNvPr>
          <p:cNvGrpSpPr/>
          <p:nvPr/>
        </p:nvGrpSpPr>
        <p:grpSpPr>
          <a:xfrm>
            <a:off x="10035634" y="4789793"/>
            <a:ext cx="709815" cy="334900"/>
            <a:chOff x="2435958" y="5849546"/>
            <a:chExt cx="709815" cy="334900"/>
          </a:xfrm>
        </p:grpSpPr>
        <p:sp>
          <p:nvSpPr>
            <p:cNvPr id="1237" name="TextBox 1236">
              <a:extLst>
                <a:ext uri="{FF2B5EF4-FFF2-40B4-BE49-F238E27FC236}">
                  <a16:creationId xmlns="" xmlns:a16="http://schemas.microsoft.com/office/drawing/2014/main" id="{BC1FBBA0-D59C-4C4B-B8B4-8CDC6841538F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38" name="TextBox 1237">
              <a:extLst>
                <a:ext uri="{FF2B5EF4-FFF2-40B4-BE49-F238E27FC236}">
                  <a16:creationId xmlns="" xmlns:a16="http://schemas.microsoft.com/office/drawing/2014/main" id="{47C2D1B8-5168-46DB-A158-7CD22C01A843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39" name="Straight Connector 1238">
              <a:extLst>
                <a:ext uri="{FF2B5EF4-FFF2-40B4-BE49-F238E27FC236}">
                  <a16:creationId xmlns="" xmlns:a16="http://schemas.microsoft.com/office/drawing/2014/main" id="{078CF223-1E5B-454B-9BBE-096FCA65ABDC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0" name="Straight Connector 1239">
              <a:extLst>
                <a:ext uri="{FF2B5EF4-FFF2-40B4-BE49-F238E27FC236}">
                  <a16:creationId xmlns="" xmlns:a16="http://schemas.microsoft.com/office/drawing/2014/main" id="{49B0BEB2-6034-43A2-A2CD-650D4AAD6CB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1" name="Straight Connector 1240">
              <a:extLst>
                <a:ext uri="{FF2B5EF4-FFF2-40B4-BE49-F238E27FC236}">
                  <a16:creationId xmlns="" xmlns:a16="http://schemas.microsoft.com/office/drawing/2014/main" id="{9F9C7C35-88B9-4A9A-8D92-0A3C5BE6EB4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2" name="Straight Connector 1241">
              <a:extLst>
                <a:ext uri="{FF2B5EF4-FFF2-40B4-BE49-F238E27FC236}">
                  <a16:creationId xmlns="" xmlns:a16="http://schemas.microsoft.com/office/drawing/2014/main" id="{421F8630-5D3E-4764-BD24-501CA62AF28B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3" name="Straight Connector 1242">
              <a:extLst>
                <a:ext uri="{FF2B5EF4-FFF2-40B4-BE49-F238E27FC236}">
                  <a16:creationId xmlns="" xmlns:a16="http://schemas.microsoft.com/office/drawing/2014/main" id="{528EFC68-22FE-4B4D-8597-D2F59E7FAE8B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44" name="Straight Connector 1243">
              <a:extLst>
                <a:ext uri="{FF2B5EF4-FFF2-40B4-BE49-F238E27FC236}">
                  <a16:creationId xmlns="" xmlns:a16="http://schemas.microsoft.com/office/drawing/2014/main" id="{B26DEFF7-CC7A-4DAC-B41D-70106B8B9317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45" name="TextBox 1244">
              <a:extLst>
                <a:ext uri="{FF2B5EF4-FFF2-40B4-BE49-F238E27FC236}">
                  <a16:creationId xmlns="" xmlns:a16="http://schemas.microsoft.com/office/drawing/2014/main" id="{18A0F55A-7BE3-4441-A1E1-F12EBD910C7E}"/>
                </a:ext>
              </a:extLst>
            </p:cNvPr>
            <p:cNvSpPr txBox="1"/>
            <p:nvPr/>
          </p:nvSpPr>
          <p:spPr>
            <a:xfrm>
              <a:off x="2677964" y="5849546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526</a:t>
              </a:r>
            </a:p>
          </p:txBody>
        </p:sp>
        <p:sp>
          <p:nvSpPr>
            <p:cNvPr id="1246" name="TextBox 1245">
              <a:extLst>
                <a:ext uri="{FF2B5EF4-FFF2-40B4-BE49-F238E27FC236}">
                  <a16:creationId xmlns="" xmlns:a16="http://schemas.microsoft.com/office/drawing/2014/main" id="{0F0B47A4-463E-4EDC-8CF3-35CCFC129090}"/>
                </a:ext>
              </a:extLst>
            </p:cNvPr>
            <p:cNvSpPr txBox="1"/>
            <p:nvPr/>
          </p:nvSpPr>
          <p:spPr>
            <a:xfrm>
              <a:off x="2699493" y="5984391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45</a:t>
              </a:r>
            </a:p>
          </p:txBody>
        </p:sp>
      </p:grpSp>
      <p:grpSp>
        <p:nvGrpSpPr>
          <p:cNvPr id="1247" name="Group 1246">
            <a:extLst>
              <a:ext uri="{FF2B5EF4-FFF2-40B4-BE49-F238E27FC236}">
                <a16:creationId xmlns="" xmlns:a16="http://schemas.microsoft.com/office/drawing/2014/main" id="{E862107C-90D3-4974-973A-C11B23123CB8}"/>
              </a:ext>
            </a:extLst>
          </p:cNvPr>
          <p:cNvGrpSpPr/>
          <p:nvPr/>
        </p:nvGrpSpPr>
        <p:grpSpPr>
          <a:xfrm>
            <a:off x="10711665" y="4792872"/>
            <a:ext cx="743682" cy="334900"/>
            <a:chOff x="2435958" y="5852625"/>
            <a:chExt cx="743682" cy="334900"/>
          </a:xfrm>
        </p:grpSpPr>
        <p:sp>
          <p:nvSpPr>
            <p:cNvPr id="1248" name="TextBox 1247">
              <a:extLst>
                <a:ext uri="{FF2B5EF4-FFF2-40B4-BE49-F238E27FC236}">
                  <a16:creationId xmlns="" xmlns:a16="http://schemas.microsoft.com/office/drawing/2014/main" id="{420FF29B-9718-47DB-A86C-A880083BA949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49" name="TextBox 1248">
              <a:extLst>
                <a:ext uri="{FF2B5EF4-FFF2-40B4-BE49-F238E27FC236}">
                  <a16:creationId xmlns="" xmlns:a16="http://schemas.microsoft.com/office/drawing/2014/main" id="{83CAFCB4-85E2-40BA-9EAC-5A70ED029D80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50" name="Straight Connector 1249">
              <a:extLst>
                <a:ext uri="{FF2B5EF4-FFF2-40B4-BE49-F238E27FC236}">
                  <a16:creationId xmlns="" xmlns:a16="http://schemas.microsoft.com/office/drawing/2014/main" id="{33E6C7EA-60E4-4B54-A155-FEA0D4DA4C67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1" name="Straight Connector 1250">
              <a:extLst>
                <a:ext uri="{FF2B5EF4-FFF2-40B4-BE49-F238E27FC236}">
                  <a16:creationId xmlns="" xmlns:a16="http://schemas.microsoft.com/office/drawing/2014/main" id="{240BA50B-2480-4BE2-856C-BEB054F0C9E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2" name="Straight Connector 1251">
              <a:extLst>
                <a:ext uri="{FF2B5EF4-FFF2-40B4-BE49-F238E27FC236}">
                  <a16:creationId xmlns="" xmlns:a16="http://schemas.microsoft.com/office/drawing/2014/main" id="{A2AF667D-CEF9-4CF9-8FE6-DF41CE4EB9D8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3" name="Straight Connector 1252">
              <a:extLst>
                <a:ext uri="{FF2B5EF4-FFF2-40B4-BE49-F238E27FC236}">
                  <a16:creationId xmlns="" xmlns:a16="http://schemas.microsoft.com/office/drawing/2014/main" id="{EEA444A9-B179-46D0-9A2E-8482966535D6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4" name="Straight Connector 1253">
              <a:extLst>
                <a:ext uri="{FF2B5EF4-FFF2-40B4-BE49-F238E27FC236}">
                  <a16:creationId xmlns="" xmlns:a16="http://schemas.microsoft.com/office/drawing/2014/main" id="{CF8A2951-18C4-4064-A91B-6DE6E547A635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5" name="Straight Connector 1254">
              <a:extLst>
                <a:ext uri="{FF2B5EF4-FFF2-40B4-BE49-F238E27FC236}">
                  <a16:creationId xmlns="" xmlns:a16="http://schemas.microsoft.com/office/drawing/2014/main" id="{F9DC7537-07CD-4C3C-B60D-10CCE3DEE83E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6" name="TextBox 1255">
              <a:extLst>
                <a:ext uri="{FF2B5EF4-FFF2-40B4-BE49-F238E27FC236}">
                  <a16:creationId xmlns="" xmlns:a16="http://schemas.microsoft.com/office/drawing/2014/main" id="{F78826FF-8808-49E6-940D-60591D5309B5}"/>
                </a:ext>
              </a:extLst>
            </p:cNvPr>
            <p:cNvSpPr txBox="1"/>
            <p:nvPr/>
          </p:nvSpPr>
          <p:spPr>
            <a:xfrm>
              <a:off x="2641018" y="585262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1.292</a:t>
              </a:r>
            </a:p>
          </p:txBody>
        </p:sp>
        <p:sp>
          <p:nvSpPr>
            <p:cNvPr id="1257" name="TextBox 1256">
              <a:extLst>
                <a:ext uri="{FF2B5EF4-FFF2-40B4-BE49-F238E27FC236}">
                  <a16:creationId xmlns="" xmlns:a16="http://schemas.microsoft.com/office/drawing/2014/main" id="{081CFC2E-5F64-411E-B6A8-F135A713C38E}"/>
                </a:ext>
              </a:extLst>
            </p:cNvPr>
            <p:cNvSpPr txBox="1"/>
            <p:nvPr/>
          </p:nvSpPr>
          <p:spPr>
            <a:xfrm>
              <a:off x="2733360" y="5987470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258" name="Group 1257">
            <a:extLst>
              <a:ext uri="{FF2B5EF4-FFF2-40B4-BE49-F238E27FC236}">
                <a16:creationId xmlns="" xmlns:a16="http://schemas.microsoft.com/office/drawing/2014/main" id="{ED7168A0-79EA-4E02-B6BF-42D2C95C6690}"/>
              </a:ext>
            </a:extLst>
          </p:cNvPr>
          <p:cNvGrpSpPr/>
          <p:nvPr/>
        </p:nvGrpSpPr>
        <p:grpSpPr>
          <a:xfrm>
            <a:off x="11395511" y="4786715"/>
            <a:ext cx="740603" cy="344136"/>
            <a:chOff x="2435958" y="5846468"/>
            <a:chExt cx="740603" cy="344136"/>
          </a:xfrm>
        </p:grpSpPr>
        <p:sp>
          <p:nvSpPr>
            <p:cNvPr id="1259" name="TextBox 1258">
              <a:extLst>
                <a:ext uri="{FF2B5EF4-FFF2-40B4-BE49-F238E27FC236}">
                  <a16:creationId xmlns="" xmlns:a16="http://schemas.microsoft.com/office/drawing/2014/main" id="{B8EF1BD1-EBF2-4111-ABC6-6F9A6F900567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60" name="TextBox 1259">
              <a:extLst>
                <a:ext uri="{FF2B5EF4-FFF2-40B4-BE49-F238E27FC236}">
                  <a16:creationId xmlns="" xmlns:a16="http://schemas.microsoft.com/office/drawing/2014/main" id="{E4ACEAE5-C21B-4582-BC61-45CC9D74C529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61" name="Straight Connector 1260">
              <a:extLst>
                <a:ext uri="{FF2B5EF4-FFF2-40B4-BE49-F238E27FC236}">
                  <a16:creationId xmlns="" xmlns:a16="http://schemas.microsoft.com/office/drawing/2014/main" id="{9F8D01E5-C215-47A6-BCD6-30C96E74FEF5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4" name="Straight Connector 1263">
              <a:extLst>
                <a:ext uri="{FF2B5EF4-FFF2-40B4-BE49-F238E27FC236}">
                  <a16:creationId xmlns="" xmlns:a16="http://schemas.microsoft.com/office/drawing/2014/main" id="{BD3E4586-122C-4F41-9CD8-542FFCB90728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5" name="Straight Connector 1264">
              <a:extLst>
                <a:ext uri="{FF2B5EF4-FFF2-40B4-BE49-F238E27FC236}">
                  <a16:creationId xmlns="" xmlns:a16="http://schemas.microsoft.com/office/drawing/2014/main" id="{921C24A0-F993-411C-8C73-9B2B8E4D353D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6" name="Straight Connector 1265">
              <a:extLst>
                <a:ext uri="{FF2B5EF4-FFF2-40B4-BE49-F238E27FC236}">
                  <a16:creationId xmlns="" xmlns:a16="http://schemas.microsoft.com/office/drawing/2014/main" id="{AE75CD90-309D-436B-B357-D36DD9B88BCA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7" name="Straight Connector 1266">
              <a:extLst>
                <a:ext uri="{FF2B5EF4-FFF2-40B4-BE49-F238E27FC236}">
                  <a16:creationId xmlns="" xmlns:a16="http://schemas.microsoft.com/office/drawing/2014/main" id="{FDE1A31A-42CF-4E17-B9A7-FBE70CBAB8B8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8" name="Straight Connector 1267">
              <a:extLst>
                <a:ext uri="{FF2B5EF4-FFF2-40B4-BE49-F238E27FC236}">
                  <a16:creationId xmlns="" xmlns:a16="http://schemas.microsoft.com/office/drawing/2014/main" id="{34C22414-2F14-48E0-ADB0-AEA524173FED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69" name="TextBox 1268">
              <a:extLst>
                <a:ext uri="{FF2B5EF4-FFF2-40B4-BE49-F238E27FC236}">
                  <a16:creationId xmlns="" xmlns:a16="http://schemas.microsoft.com/office/drawing/2014/main" id="{B65C5FC2-82B5-4D19-B5D8-F4740BE47047}"/>
                </a:ext>
              </a:extLst>
            </p:cNvPr>
            <p:cNvSpPr txBox="1"/>
            <p:nvPr/>
          </p:nvSpPr>
          <p:spPr>
            <a:xfrm>
              <a:off x="2677963" y="5846468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556</a:t>
              </a:r>
            </a:p>
          </p:txBody>
        </p:sp>
        <p:sp>
          <p:nvSpPr>
            <p:cNvPr id="1270" name="TextBox 1269">
              <a:extLst>
                <a:ext uri="{FF2B5EF4-FFF2-40B4-BE49-F238E27FC236}">
                  <a16:creationId xmlns="" xmlns:a16="http://schemas.microsoft.com/office/drawing/2014/main" id="{34A866A8-BBD2-4360-82D6-CEAD964B1044}"/>
                </a:ext>
              </a:extLst>
            </p:cNvPr>
            <p:cNvSpPr txBox="1"/>
            <p:nvPr/>
          </p:nvSpPr>
          <p:spPr>
            <a:xfrm>
              <a:off x="2730281" y="599054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/>
                <a:t>-</a:t>
              </a:r>
            </a:p>
          </p:txBody>
        </p:sp>
      </p:grpSp>
      <p:grpSp>
        <p:nvGrpSpPr>
          <p:cNvPr id="1271" name="Group 1270">
            <a:extLst>
              <a:ext uri="{FF2B5EF4-FFF2-40B4-BE49-F238E27FC236}">
                <a16:creationId xmlns="" xmlns:a16="http://schemas.microsoft.com/office/drawing/2014/main" id="{5E828065-BD30-4E5A-B220-9CA60F571087}"/>
              </a:ext>
            </a:extLst>
          </p:cNvPr>
          <p:cNvGrpSpPr/>
          <p:nvPr/>
        </p:nvGrpSpPr>
        <p:grpSpPr>
          <a:xfrm>
            <a:off x="11324099" y="1821753"/>
            <a:ext cx="963151" cy="537819"/>
            <a:chOff x="10973583" y="4403028"/>
            <a:chExt cx="963151" cy="537819"/>
          </a:xfrm>
        </p:grpSpPr>
        <p:pic>
          <p:nvPicPr>
            <p:cNvPr id="1272" name="Picture 1271">
              <a:extLst>
                <a:ext uri="{FF2B5EF4-FFF2-40B4-BE49-F238E27FC236}">
                  <a16:creationId xmlns="" xmlns:a16="http://schemas.microsoft.com/office/drawing/2014/main" id="{381D4FEB-7327-4D03-9444-44D8627F13D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17631" y="4403028"/>
              <a:ext cx="469306" cy="277907"/>
            </a:xfrm>
            <a:prstGeom prst="rect">
              <a:avLst/>
            </a:prstGeom>
          </p:spPr>
        </p:pic>
        <p:sp>
          <p:nvSpPr>
            <p:cNvPr id="1273" name="TextBox 1272">
              <a:extLst>
                <a:ext uri="{FF2B5EF4-FFF2-40B4-BE49-F238E27FC236}">
                  <a16:creationId xmlns="" xmlns:a16="http://schemas.microsoft.com/office/drawing/2014/main" id="{1263E5F0-E82C-4301-B2A2-A048E72A9EB5}"/>
                </a:ext>
              </a:extLst>
            </p:cNvPr>
            <p:cNvSpPr txBox="1"/>
            <p:nvPr/>
          </p:nvSpPr>
          <p:spPr>
            <a:xfrm>
              <a:off x="10973583" y="4571515"/>
              <a:ext cx="96315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900" b="1" dirty="0" err="1">
                  <a:latin typeface="Cambria" panose="02040503050406030204" pitchFamily="18" charset="0"/>
                </a:rPr>
                <a:t>Pulau</a:t>
              </a:r>
              <a:r>
                <a:rPr lang="en-US" sz="900" b="1" dirty="0">
                  <a:latin typeface="Cambria" panose="02040503050406030204" pitchFamily="18" charset="0"/>
                </a:rPr>
                <a:t> Nasional</a:t>
              </a:r>
            </a:p>
          </p:txBody>
        </p:sp>
      </p:grpSp>
      <p:grpSp>
        <p:nvGrpSpPr>
          <p:cNvPr id="1274" name="Group 1273">
            <a:extLst>
              <a:ext uri="{FF2B5EF4-FFF2-40B4-BE49-F238E27FC236}">
                <a16:creationId xmlns="" xmlns:a16="http://schemas.microsoft.com/office/drawing/2014/main" id="{E98037A3-5C6C-430F-9EE4-EAC4C9DC619C}"/>
              </a:ext>
            </a:extLst>
          </p:cNvPr>
          <p:cNvGrpSpPr/>
          <p:nvPr/>
        </p:nvGrpSpPr>
        <p:grpSpPr>
          <a:xfrm>
            <a:off x="11537603" y="2335711"/>
            <a:ext cx="625822" cy="356451"/>
            <a:chOff x="2435958" y="5843389"/>
            <a:chExt cx="625822" cy="356451"/>
          </a:xfrm>
        </p:grpSpPr>
        <p:sp>
          <p:nvSpPr>
            <p:cNvPr id="1275" name="TextBox 1274">
              <a:extLst>
                <a:ext uri="{FF2B5EF4-FFF2-40B4-BE49-F238E27FC236}">
                  <a16:creationId xmlns="" xmlns:a16="http://schemas.microsoft.com/office/drawing/2014/main" id="{F98351FB-40BD-4188-9B5F-621E3A4AF68E}"/>
                </a:ext>
              </a:extLst>
            </p:cNvPr>
            <p:cNvSpPr txBox="1"/>
            <p:nvPr/>
          </p:nvSpPr>
          <p:spPr>
            <a:xfrm>
              <a:off x="2445168" y="5877260"/>
              <a:ext cx="256111" cy="146194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sp>
          <p:nvSpPr>
            <p:cNvPr id="1276" name="TextBox 1275">
              <a:extLst>
                <a:ext uri="{FF2B5EF4-FFF2-40B4-BE49-F238E27FC236}">
                  <a16:creationId xmlns="" xmlns:a16="http://schemas.microsoft.com/office/drawing/2014/main" id="{57C6D37A-2423-4EB1-AF3A-0993B1832615}"/>
                </a:ext>
              </a:extLst>
            </p:cNvPr>
            <p:cNvSpPr txBox="1"/>
            <p:nvPr/>
          </p:nvSpPr>
          <p:spPr>
            <a:xfrm>
              <a:off x="2435958" y="6028322"/>
              <a:ext cx="265321" cy="146194"/>
            </a:xfrm>
            <a:prstGeom prst="rect">
              <a:avLst/>
            </a:prstGeom>
            <a:solidFill>
              <a:srgbClr val="FFCC00"/>
            </a:solidFill>
            <a:ln>
              <a:noFill/>
            </a:ln>
          </p:spPr>
          <p:txBody>
            <a:bodyPr wrap="square" rtlCol="0">
              <a:spAutoFit/>
            </a:bodyPr>
            <a:lstStyle/>
            <a:p>
              <a:endParaRPr lang="en-US" sz="350" dirty="0"/>
            </a:p>
          </p:txBody>
        </p:sp>
        <p:cxnSp>
          <p:nvCxnSpPr>
            <p:cNvPr id="1277" name="Straight Connector 1276">
              <a:extLst>
                <a:ext uri="{FF2B5EF4-FFF2-40B4-BE49-F238E27FC236}">
                  <a16:creationId xmlns="" xmlns:a16="http://schemas.microsoft.com/office/drawing/2014/main" id="{536FFB33-D2BD-4F65-9BD7-EB54E7036484}"/>
                </a:ext>
              </a:extLst>
            </p:cNvPr>
            <p:cNvCxnSpPr>
              <a:cxnSpLocks/>
            </p:cNvCxnSpPr>
            <p:nvPr/>
          </p:nvCxnSpPr>
          <p:spPr>
            <a:xfrm>
              <a:off x="2447799" y="5871842"/>
              <a:ext cx="505444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8" name="Straight Connector 1277">
              <a:extLst>
                <a:ext uri="{FF2B5EF4-FFF2-40B4-BE49-F238E27FC236}">
                  <a16:creationId xmlns="" xmlns:a16="http://schemas.microsoft.com/office/drawing/2014/main" id="{E101F1BB-2AA5-451D-BE86-413782EE36D6}"/>
                </a:ext>
              </a:extLst>
            </p:cNvPr>
            <p:cNvCxnSpPr>
              <a:cxnSpLocks/>
            </p:cNvCxnSpPr>
            <p:nvPr/>
          </p:nvCxnSpPr>
          <p:spPr>
            <a:xfrm>
              <a:off x="2441881" y="5861068"/>
              <a:ext cx="0" cy="306862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9" name="Straight Connector 1278">
              <a:extLst>
                <a:ext uri="{FF2B5EF4-FFF2-40B4-BE49-F238E27FC236}">
                  <a16:creationId xmlns="" xmlns:a16="http://schemas.microsoft.com/office/drawing/2014/main" id="{7541FBAF-93B4-4C06-8590-0224D55658D6}"/>
                </a:ext>
              </a:extLst>
            </p:cNvPr>
            <p:cNvCxnSpPr>
              <a:cxnSpLocks/>
            </p:cNvCxnSpPr>
            <p:nvPr/>
          </p:nvCxnSpPr>
          <p:spPr>
            <a:xfrm>
              <a:off x="2704103" y="5876789"/>
              <a:ext cx="0" cy="28892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0" name="Straight Connector 1279">
              <a:extLst>
                <a:ext uri="{FF2B5EF4-FFF2-40B4-BE49-F238E27FC236}">
                  <a16:creationId xmlns="" xmlns:a16="http://schemas.microsoft.com/office/drawing/2014/main" id="{D7E56C9D-1F7B-4B1B-BA1F-F7162946E341}"/>
                </a:ext>
              </a:extLst>
            </p:cNvPr>
            <p:cNvCxnSpPr>
              <a:cxnSpLocks/>
            </p:cNvCxnSpPr>
            <p:nvPr/>
          </p:nvCxnSpPr>
          <p:spPr>
            <a:xfrm>
              <a:off x="2442806" y="6021110"/>
              <a:ext cx="510437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1" name="Straight Connector 1280">
              <a:extLst>
                <a:ext uri="{FF2B5EF4-FFF2-40B4-BE49-F238E27FC236}">
                  <a16:creationId xmlns="" xmlns:a16="http://schemas.microsoft.com/office/drawing/2014/main" id="{449CB746-FBA5-4A8F-8D64-0B47EDA36AD3}"/>
                </a:ext>
              </a:extLst>
            </p:cNvPr>
            <p:cNvCxnSpPr>
              <a:cxnSpLocks/>
            </p:cNvCxnSpPr>
            <p:nvPr/>
          </p:nvCxnSpPr>
          <p:spPr>
            <a:xfrm>
              <a:off x="2437922" y="6166931"/>
              <a:ext cx="515321" cy="0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82" name="Straight Connector 1281">
              <a:extLst>
                <a:ext uri="{FF2B5EF4-FFF2-40B4-BE49-F238E27FC236}">
                  <a16:creationId xmlns="" xmlns:a16="http://schemas.microsoft.com/office/drawing/2014/main" id="{63E860E6-1EA2-4535-B301-2CEF2954D79F}"/>
                </a:ext>
              </a:extLst>
            </p:cNvPr>
            <p:cNvCxnSpPr>
              <a:cxnSpLocks/>
            </p:cNvCxnSpPr>
            <p:nvPr/>
          </p:nvCxnSpPr>
          <p:spPr>
            <a:xfrm>
              <a:off x="2952050" y="5868928"/>
              <a:ext cx="0" cy="301321"/>
            </a:xfrm>
            <a:prstGeom prst="line">
              <a:avLst/>
            </a:prstGeom>
            <a:ln w="1270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83" name="TextBox 1282">
              <a:extLst>
                <a:ext uri="{FF2B5EF4-FFF2-40B4-BE49-F238E27FC236}">
                  <a16:creationId xmlns="" xmlns:a16="http://schemas.microsoft.com/office/drawing/2014/main" id="{1494BBA5-3CF8-41A8-8A5A-7B726A1B45C4}"/>
                </a:ext>
              </a:extLst>
            </p:cNvPr>
            <p:cNvSpPr txBox="1"/>
            <p:nvPr/>
          </p:nvSpPr>
          <p:spPr>
            <a:xfrm>
              <a:off x="2604073" y="5843389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22</a:t>
              </a:r>
            </a:p>
          </p:txBody>
        </p:sp>
        <p:sp>
          <p:nvSpPr>
            <p:cNvPr id="1284" name="TextBox 1283">
              <a:extLst>
                <a:ext uri="{FF2B5EF4-FFF2-40B4-BE49-F238E27FC236}">
                  <a16:creationId xmlns="" xmlns:a16="http://schemas.microsoft.com/office/drawing/2014/main" id="{A974436D-664F-4F8D-B3C4-0B054613D1C6}"/>
                </a:ext>
              </a:extLst>
            </p:cNvPr>
            <p:cNvSpPr txBox="1"/>
            <p:nvPr/>
          </p:nvSpPr>
          <p:spPr>
            <a:xfrm>
              <a:off x="2615500" y="5999785"/>
              <a:ext cx="44628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700" b="1" dirty="0"/>
                <a:t>-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433601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44">
            <a:extLst>
              <a:ext uri="{FF2B5EF4-FFF2-40B4-BE49-F238E27FC236}">
                <a16:creationId xmlns="" xmlns:a16="http://schemas.microsoft.com/office/drawing/2014/main" id="{B564F2B6-CBFD-4EFA-9159-14DCB9CFA385}"/>
              </a:ext>
            </a:extLst>
          </p:cNvPr>
          <p:cNvSpPr/>
          <p:nvPr/>
        </p:nvSpPr>
        <p:spPr>
          <a:xfrm>
            <a:off x="0" y="4"/>
            <a:ext cx="12192000" cy="372976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i-FI" b="1" dirty="0">
                <a:solidFill>
                  <a:schemeClr val="bg1"/>
                </a:solidFill>
                <a:latin typeface="Cambria" panose="02040503050406030204" pitchFamily="18" charset="0"/>
              </a:rPr>
              <a:t>DATA </a:t>
            </a:r>
            <a:r>
              <a:rPr lang="it-IT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WARISAN BUDAYA YANG TERVERIFIKASI TAHUN 2018 DAN 2019</a:t>
            </a:r>
            <a:endParaRPr lang="id-ID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9DFFA80E-FA27-45B5-AE13-C07E99C28E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8956"/>
            <a:ext cx="12192000" cy="3700144"/>
          </a:xfrm>
          <a:prstGeom prst="rect">
            <a:avLst/>
          </a:prstGeom>
          <a:ln w="19050">
            <a:noFill/>
            <a:prstDash val="solid"/>
          </a:ln>
        </p:spPr>
      </p:pic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 flipH="1">
            <a:off x="4093882" y="2172140"/>
            <a:ext cx="38100" cy="1104696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8" name="Group 7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3734468" y="964847"/>
            <a:ext cx="821373" cy="571190"/>
            <a:chOff x="331048" y="673960"/>
            <a:chExt cx="567891" cy="571190"/>
          </a:xfrm>
        </p:grpSpPr>
        <p:pic>
          <p:nvPicPr>
            <p:cNvPr id="9" name="Picture 8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4308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>
                  <a:latin typeface="Cambria" panose="02040503050406030204" pitchFamily="18" charset="0"/>
                </a:rPr>
                <a:t>Kalbar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7" name="Oval 6"/>
          <p:cNvSpPr/>
          <p:nvPr/>
        </p:nvSpPr>
        <p:spPr>
          <a:xfrm>
            <a:off x="3522381" y="1362245"/>
            <a:ext cx="1194749" cy="74595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20 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sp>
        <p:nvSpPr>
          <p:cNvPr id="12" name="Oval 11"/>
          <p:cNvSpPr/>
          <p:nvPr/>
        </p:nvSpPr>
        <p:spPr>
          <a:xfrm>
            <a:off x="2036481" y="1191954"/>
            <a:ext cx="1194749" cy="74595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08 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r>
              <a:rPr lang="en-US" sz="1100" dirty="0" smtClean="0"/>
              <a:t> </a:t>
            </a:r>
            <a:endParaRPr lang="en-US" sz="11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 flipH="1">
            <a:off x="1922181" y="1930400"/>
            <a:ext cx="516219" cy="1168636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2256490" y="823301"/>
            <a:ext cx="821373" cy="401913"/>
            <a:chOff x="331048" y="673960"/>
            <a:chExt cx="567891" cy="401913"/>
          </a:xfrm>
        </p:grpSpPr>
        <p:pic>
          <p:nvPicPr>
            <p:cNvPr id="18" name="Picture 17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smtClean="0">
                  <a:latin typeface="Cambria" panose="02040503050406030204" pitchFamily="18" charset="0"/>
                </a:rPr>
                <a:t>Riau 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cxnSp>
        <p:nvCxnSpPr>
          <p:cNvPr id="20" name="Straight Connector 19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 flipH="1">
            <a:off x="1367313" y="3496546"/>
            <a:ext cx="576439" cy="49665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677581" y="1407404"/>
            <a:ext cx="1194749" cy="74595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56 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grpSp>
        <p:nvGrpSpPr>
          <p:cNvPr id="26" name="Group 25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864268" y="1031849"/>
            <a:ext cx="821373" cy="401913"/>
            <a:chOff x="331048" y="673960"/>
            <a:chExt cx="567891" cy="401913"/>
          </a:xfrm>
        </p:grpSpPr>
        <p:pic>
          <p:nvPicPr>
            <p:cNvPr id="27" name="Picture 26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 smtClean="0">
                  <a:latin typeface="Cambria" panose="02040503050406030204" pitchFamily="18" charset="0"/>
                </a:rPr>
                <a:t>Sumut</a:t>
              </a:r>
              <a:r>
                <a:rPr lang="en-US" sz="1100" b="1" dirty="0" smtClean="0">
                  <a:latin typeface="Cambria" panose="02040503050406030204" pitchFamily="18" charset="0"/>
                </a:rPr>
                <a:t> 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cxnSp>
        <p:nvCxnSpPr>
          <p:cNvPr id="29" name="Straight Connector 28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  <a:endCxn id="34" idx="7"/>
          </p:cNvCxnSpPr>
          <p:nvPr/>
        </p:nvCxnSpPr>
        <p:spPr>
          <a:xfrm flipH="1">
            <a:off x="3333125" y="4610021"/>
            <a:ext cx="812029" cy="1611267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34" name="Oval 33"/>
          <p:cNvSpPr/>
          <p:nvPr/>
        </p:nvSpPr>
        <p:spPr>
          <a:xfrm>
            <a:off x="2313343" y="6112045"/>
            <a:ext cx="1194749" cy="74595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689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grpSp>
        <p:nvGrpSpPr>
          <p:cNvPr id="35" name="Group 34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2509051" y="5761102"/>
            <a:ext cx="821373" cy="401913"/>
            <a:chOff x="331048" y="673960"/>
            <a:chExt cx="567891" cy="401913"/>
          </a:xfrm>
        </p:grpSpPr>
        <p:pic>
          <p:nvPicPr>
            <p:cNvPr id="36" name="Picture 35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37" name="TextBox 36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smtClean="0">
                  <a:latin typeface="Cambria" panose="02040503050406030204" pitchFamily="18" charset="0"/>
                </a:rPr>
                <a:t>D.I.Y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cxnSp>
        <p:nvCxnSpPr>
          <p:cNvPr id="38" name="Straight Connector 37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  <a:endCxn id="41" idx="2"/>
          </p:cNvCxnSpPr>
          <p:nvPr/>
        </p:nvCxnSpPr>
        <p:spPr>
          <a:xfrm>
            <a:off x="5197668" y="5095612"/>
            <a:ext cx="982706" cy="927704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 flipH="1">
            <a:off x="5159574" y="4610021"/>
            <a:ext cx="258111" cy="485591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1" name="Oval 40"/>
          <p:cNvSpPr/>
          <p:nvPr/>
        </p:nvSpPr>
        <p:spPr>
          <a:xfrm>
            <a:off x="6180374" y="5650338"/>
            <a:ext cx="1194749" cy="745955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/>
              <a:t>1</a:t>
            </a:r>
            <a:r>
              <a:rPr lang="en-US" sz="1100" dirty="0" smtClean="0"/>
              <a:t>89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grpSp>
        <p:nvGrpSpPr>
          <p:cNvPr id="42" name="Group 41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6367061" y="5298143"/>
            <a:ext cx="821373" cy="401913"/>
            <a:chOff x="331048" y="673960"/>
            <a:chExt cx="567891" cy="401913"/>
          </a:xfrm>
        </p:grpSpPr>
        <p:pic>
          <p:nvPicPr>
            <p:cNvPr id="43" name="Picture 42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44" name="TextBox 43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smtClean="0">
                  <a:latin typeface="Cambria" panose="02040503050406030204" pitchFamily="18" charset="0"/>
                </a:rPr>
                <a:t>Bali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46" name="Oval 45"/>
          <p:cNvSpPr/>
          <p:nvPr/>
        </p:nvSpPr>
        <p:spPr>
          <a:xfrm>
            <a:off x="2545234" y="4929441"/>
            <a:ext cx="1002422" cy="58471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277</a:t>
            </a:r>
          </a:p>
          <a:p>
            <a:pPr algn="ctr"/>
            <a:r>
              <a:rPr lang="en-US" sz="1000" dirty="0" smtClean="0"/>
              <a:t>WARISAN </a:t>
            </a:r>
            <a:r>
              <a:rPr lang="en-US" sz="1000" dirty="0" err="1" smtClean="0"/>
              <a:t>budaya</a:t>
            </a:r>
            <a:endParaRPr lang="en-US" sz="1000" dirty="0"/>
          </a:p>
        </p:txBody>
      </p:sp>
      <p:cxnSp>
        <p:nvCxnSpPr>
          <p:cNvPr id="47" name="Straight Connector 46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  <a:endCxn id="52" idx="0"/>
          </p:cNvCxnSpPr>
          <p:nvPr/>
        </p:nvCxnSpPr>
        <p:spPr>
          <a:xfrm flipH="1">
            <a:off x="4614659" y="4529625"/>
            <a:ext cx="23059" cy="613864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4065167" y="5530269"/>
            <a:ext cx="1066817" cy="745955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152 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grpSp>
        <p:nvGrpSpPr>
          <p:cNvPr id="51" name="Group 50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4227030" y="5143489"/>
            <a:ext cx="821373" cy="401913"/>
            <a:chOff x="331048" y="673960"/>
            <a:chExt cx="567891" cy="401913"/>
          </a:xfrm>
        </p:grpSpPr>
        <p:pic>
          <p:nvPicPr>
            <p:cNvPr id="52" name="Picture 51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53" name="TextBox 52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 smtClean="0">
                  <a:latin typeface="Cambria" panose="02040503050406030204" pitchFamily="18" charset="0"/>
                </a:rPr>
                <a:t>Jatim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54" name="Oval 53"/>
          <p:cNvSpPr/>
          <p:nvPr/>
        </p:nvSpPr>
        <p:spPr>
          <a:xfrm>
            <a:off x="6826906" y="2106558"/>
            <a:ext cx="1066817" cy="745955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70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cxnSp>
        <p:nvCxnSpPr>
          <p:cNvPr id="55" name="Straight Connector 54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 flipH="1">
            <a:off x="6659282" y="2733535"/>
            <a:ext cx="376518" cy="37301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58" name="Group 57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7008631" y="1727450"/>
            <a:ext cx="821373" cy="401913"/>
            <a:chOff x="331048" y="673960"/>
            <a:chExt cx="567891" cy="401913"/>
          </a:xfrm>
        </p:grpSpPr>
        <p:pic>
          <p:nvPicPr>
            <p:cNvPr id="59" name="Picture 58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60" name="TextBox 59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 smtClean="0">
                  <a:latin typeface="Cambria" panose="02040503050406030204" pitchFamily="18" charset="0"/>
                </a:rPr>
                <a:t>Sulteng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cxnSp>
        <p:nvCxnSpPr>
          <p:cNvPr id="64" name="Straight Connector 63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 flipH="1">
            <a:off x="3438895" y="4469448"/>
            <a:ext cx="447974" cy="560499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68" name="Group 67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2627254" y="4539883"/>
            <a:ext cx="821373" cy="401913"/>
            <a:chOff x="331048" y="673960"/>
            <a:chExt cx="567891" cy="401913"/>
          </a:xfrm>
        </p:grpSpPr>
        <p:pic>
          <p:nvPicPr>
            <p:cNvPr id="69" name="Picture 68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70" name="TextBox 69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 smtClean="0">
                  <a:latin typeface="Cambria" panose="02040503050406030204" pitchFamily="18" charset="0"/>
                </a:rPr>
                <a:t>Jateng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cxnSp>
        <p:nvCxnSpPr>
          <p:cNvPr id="71" name="Straight Connector 70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>
            <a:off x="5440971" y="3723140"/>
            <a:ext cx="296219" cy="540129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 flipH="1">
            <a:off x="5737190" y="2733535"/>
            <a:ext cx="886369" cy="1596151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>
            <a:off x="6617718" y="964847"/>
            <a:ext cx="0" cy="1797752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8" name="Oval 77"/>
          <p:cNvSpPr/>
          <p:nvPr/>
        </p:nvSpPr>
        <p:spPr>
          <a:xfrm>
            <a:off x="4443444" y="741607"/>
            <a:ext cx="1066817" cy="745955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03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grpSp>
        <p:nvGrpSpPr>
          <p:cNvPr id="79" name="Group 78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7848819" y="891546"/>
            <a:ext cx="821373" cy="401913"/>
            <a:chOff x="331048" y="673960"/>
            <a:chExt cx="567891" cy="401913"/>
          </a:xfrm>
        </p:grpSpPr>
        <p:pic>
          <p:nvPicPr>
            <p:cNvPr id="80" name="Picture 79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81" name="TextBox 80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 smtClean="0">
                  <a:latin typeface="Cambria" panose="02040503050406030204" pitchFamily="18" charset="0"/>
                </a:rPr>
                <a:t>Kalsel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cxnSp>
        <p:nvCxnSpPr>
          <p:cNvPr id="82" name="Straight Connector 81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  <a:stCxn id="78" idx="4"/>
          </p:cNvCxnSpPr>
          <p:nvPr/>
        </p:nvCxnSpPr>
        <p:spPr>
          <a:xfrm flipH="1">
            <a:off x="4958809" y="1487562"/>
            <a:ext cx="18044" cy="182321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95" name="Group 94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4628657" y="383402"/>
            <a:ext cx="821373" cy="401913"/>
            <a:chOff x="331048" y="673960"/>
            <a:chExt cx="567891" cy="401913"/>
          </a:xfrm>
        </p:grpSpPr>
        <p:pic>
          <p:nvPicPr>
            <p:cNvPr id="96" name="Picture 95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97" name="TextBox 96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 smtClean="0">
                  <a:latin typeface="Cambria" panose="02040503050406030204" pitchFamily="18" charset="0"/>
                </a:rPr>
                <a:t>Kalteng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grpSp>
        <p:nvGrpSpPr>
          <p:cNvPr id="98" name="Group 97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5528306" y="821395"/>
            <a:ext cx="821373" cy="401913"/>
            <a:chOff x="331048" y="673960"/>
            <a:chExt cx="567891" cy="401913"/>
          </a:xfrm>
        </p:grpSpPr>
        <p:pic>
          <p:nvPicPr>
            <p:cNvPr id="99" name="Picture 98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00" name="TextBox 99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 smtClean="0">
                  <a:latin typeface="Cambria" panose="02040503050406030204" pitchFamily="18" charset="0"/>
                </a:rPr>
                <a:t>Kaltara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01" name="Oval 100"/>
          <p:cNvSpPr/>
          <p:nvPr/>
        </p:nvSpPr>
        <p:spPr>
          <a:xfrm>
            <a:off x="5368560" y="1184425"/>
            <a:ext cx="1066817" cy="745955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02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cxnSp>
        <p:nvCxnSpPr>
          <p:cNvPr id="102" name="Straight Connector 101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  <a:stCxn id="101" idx="4"/>
          </p:cNvCxnSpPr>
          <p:nvPr/>
        </p:nvCxnSpPr>
        <p:spPr>
          <a:xfrm flipH="1">
            <a:off x="5536482" y="1930380"/>
            <a:ext cx="365487" cy="87366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0" name="Straight Connector 109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  <a:endCxn id="113" idx="1"/>
          </p:cNvCxnSpPr>
          <p:nvPr/>
        </p:nvCxnSpPr>
        <p:spPr>
          <a:xfrm>
            <a:off x="6617718" y="1029817"/>
            <a:ext cx="1264612" cy="373868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13" name="Oval 112"/>
          <p:cNvSpPr/>
          <p:nvPr/>
        </p:nvSpPr>
        <p:spPr>
          <a:xfrm>
            <a:off x="7726098" y="1294442"/>
            <a:ext cx="1066817" cy="745955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06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cxnSp>
        <p:nvCxnSpPr>
          <p:cNvPr id="117" name="Straight Connector 116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>
            <a:off x="1215091" y="2130617"/>
            <a:ext cx="0" cy="632992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1" name="Oval 120"/>
          <p:cNvSpPr/>
          <p:nvPr/>
        </p:nvSpPr>
        <p:spPr>
          <a:xfrm>
            <a:off x="-14147" y="3134589"/>
            <a:ext cx="1026125" cy="745955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50" dirty="0" smtClean="0"/>
              <a:t>21</a:t>
            </a:r>
          </a:p>
          <a:p>
            <a:pPr algn="ctr"/>
            <a:r>
              <a:rPr lang="en-US" sz="1050" dirty="0" smtClean="0"/>
              <a:t>WARISAN </a:t>
            </a:r>
            <a:r>
              <a:rPr lang="en-US" sz="1050" dirty="0" err="1" smtClean="0"/>
              <a:t>budaya</a:t>
            </a:r>
            <a:endParaRPr lang="en-US" sz="1050" dirty="0"/>
          </a:p>
        </p:txBody>
      </p:sp>
      <p:grpSp>
        <p:nvGrpSpPr>
          <p:cNvPr id="122" name="Group 121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89237" y="2787988"/>
            <a:ext cx="821373" cy="401913"/>
            <a:chOff x="331048" y="673960"/>
            <a:chExt cx="567891" cy="401913"/>
          </a:xfrm>
        </p:grpSpPr>
        <p:pic>
          <p:nvPicPr>
            <p:cNvPr id="123" name="Picture 122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24" name="TextBox 123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smtClean="0">
                  <a:latin typeface="Cambria" panose="02040503050406030204" pitchFamily="18" charset="0"/>
                </a:rPr>
                <a:t>Jambi 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cxnSp>
        <p:nvCxnSpPr>
          <p:cNvPr id="125" name="Straight Connector 124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  <a:endCxn id="136" idx="7"/>
          </p:cNvCxnSpPr>
          <p:nvPr/>
        </p:nvCxnSpPr>
        <p:spPr>
          <a:xfrm flipH="1">
            <a:off x="2031760" y="3723140"/>
            <a:ext cx="1407135" cy="1357572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36" name="Oval 135"/>
          <p:cNvSpPr/>
          <p:nvPr/>
        </p:nvSpPr>
        <p:spPr>
          <a:xfrm>
            <a:off x="1011978" y="4971469"/>
            <a:ext cx="1194749" cy="745955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19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grpSp>
        <p:nvGrpSpPr>
          <p:cNvPr id="138" name="Group 137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1180602" y="4563787"/>
            <a:ext cx="821373" cy="401913"/>
            <a:chOff x="331048" y="673960"/>
            <a:chExt cx="567891" cy="401913"/>
          </a:xfrm>
        </p:grpSpPr>
        <p:pic>
          <p:nvPicPr>
            <p:cNvPr id="139" name="Picture 138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40" name="TextBox 139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smtClean="0">
                  <a:latin typeface="Cambria" panose="02040503050406030204" pitchFamily="18" charset="0"/>
                </a:rPr>
                <a:t>Babel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cxnSp>
        <p:nvCxnSpPr>
          <p:cNvPr id="143" name="Straight Connector 142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 flipH="1" flipV="1">
            <a:off x="912505" y="3744875"/>
            <a:ext cx="459519" cy="238982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47" name="Straight Connector 146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  <a:endCxn id="154" idx="7"/>
          </p:cNvCxnSpPr>
          <p:nvPr/>
        </p:nvCxnSpPr>
        <p:spPr>
          <a:xfrm flipH="1">
            <a:off x="1109152" y="4053477"/>
            <a:ext cx="1497575" cy="468260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151" name="Group 150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276057" y="4025695"/>
            <a:ext cx="821373" cy="401913"/>
            <a:chOff x="331048" y="673960"/>
            <a:chExt cx="567891" cy="401913"/>
          </a:xfrm>
        </p:grpSpPr>
        <p:pic>
          <p:nvPicPr>
            <p:cNvPr id="152" name="Picture 151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53" name="TextBox 152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smtClean="0">
                  <a:latin typeface="Cambria" panose="02040503050406030204" pitchFamily="18" charset="0"/>
                </a:rPr>
                <a:t>Lampung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54" name="Oval 153"/>
          <p:cNvSpPr/>
          <p:nvPr/>
        </p:nvSpPr>
        <p:spPr>
          <a:xfrm>
            <a:off x="89370" y="4412494"/>
            <a:ext cx="1194749" cy="745955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07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sp>
        <p:nvSpPr>
          <p:cNvPr id="156" name="Rounded Rectangle 155"/>
          <p:cNvSpPr/>
          <p:nvPr/>
        </p:nvSpPr>
        <p:spPr>
          <a:xfrm>
            <a:off x="9537700" y="593512"/>
            <a:ext cx="2374900" cy="151468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dirty="0" err="1" smtClean="0"/>
              <a:t>Keterangan</a:t>
            </a:r>
            <a:r>
              <a:rPr lang="en-US" dirty="0" smtClean="0"/>
              <a:t> :</a:t>
            </a:r>
          </a:p>
          <a:p>
            <a:pPr algn="just"/>
            <a:endParaRPr lang="en-US" dirty="0"/>
          </a:p>
          <a:p>
            <a:pPr algn="just"/>
            <a:endParaRPr lang="en-US" dirty="0" smtClean="0"/>
          </a:p>
          <a:p>
            <a:pPr algn="just"/>
            <a:endParaRPr lang="en-US" dirty="0"/>
          </a:p>
          <a:p>
            <a:pPr algn="just"/>
            <a:endParaRPr lang="en-US" dirty="0"/>
          </a:p>
        </p:txBody>
      </p:sp>
      <p:sp>
        <p:nvSpPr>
          <p:cNvPr id="158" name="Oval 157"/>
          <p:cNvSpPr/>
          <p:nvPr/>
        </p:nvSpPr>
        <p:spPr>
          <a:xfrm>
            <a:off x="9652000" y="1526905"/>
            <a:ext cx="546100" cy="543201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9" name="Oval 158"/>
          <p:cNvSpPr/>
          <p:nvPr/>
        </p:nvSpPr>
        <p:spPr>
          <a:xfrm>
            <a:off x="9626600" y="944361"/>
            <a:ext cx="546100" cy="543201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0" name="TextBox 159"/>
          <p:cNvSpPr txBox="1"/>
          <p:nvPr/>
        </p:nvSpPr>
        <p:spPr>
          <a:xfrm>
            <a:off x="10172700" y="946697"/>
            <a:ext cx="222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Warisan</a:t>
            </a:r>
            <a:r>
              <a:rPr lang="en-US" sz="1200" dirty="0" smtClean="0"/>
              <a:t> </a:t>
            </a:r>
            <a:r>
              <a:rPr lang="en-US" sz="1200" dirty="0" err="1" smtClean="0"/>
              <a:t>budaya</a:t>
            </a:r>
            <a:r>
              <a:rPr lang="en-US" sz="1200" dirty="0" smtClean="0"/>
              <a:t> yang </a:t>
            </a:r>
            <a:r>
              <a:rPr lang="en-US" sz="1200" dirty="0" err="1" smtClean="0"/>
              <a:t>terverifikasi</a:t>
            </a:r>
            <a:r>
              <a:rPr lang="en-US" sz="1200" dirty="0" smtClean="0"/>
              <a:t> </a:t>
            </a:r>
            <a:r>
              <a:rPr lang="en-US" sz="1200" dirty="0" err="1" smtClean="0"/>
              <a:t>tahun</a:t>
            </a:r>
            <a:r>
              <a:rPr lang="en-US" sz="1200" dirty="0" smtClean="0"/>
              <a:t> 2018</a:t>
            </a:r>
            <a:endParaRPr lang="en-US" sz="1200" dirty="0"/>
          </a:p>
        </p:txBody>
      </p:sp>
      <p:sp>
        <p:nvSpPr>
          <p:cNvPr id="161" name="TextBox 160"/>
          <p:cNvSpPr txBox="1"/>
          <p:nvPr/>
        </p:nvSpPr>
        <p:spPr>
          <a:xfrm>
            <a:off x="10236200" y="1544941"/>
            <a:ext cx="222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 smtClean="0"/>
              <a:t>Warisan</a:t>
            </a:r>
            <a:r>
              <a:rPr lang="en-US" sz="1200" dirty="0" smtClean="0"/>
              <a:t> </a:t>
            </a:r>
            <a:r>
              <a:rPr lang="en-US" sz="1200" dirty="0" err="1" smtClean="0"/>
              <a:t>budaya</a:t>
            </a:r>
            <a:r>
              <a:rPr lang="en-US" sz="1200" dirty="0" smtClean="0"/>
              <a:t>  yang </a:t>
            </a:r>
            <a:r>
              <a:rPr lang="en-US" sz="1200" dirty="0" err="1" smtClean="0"/>
              <a:t>terverifikasi</a:t>
            </a:r>
            <a:r>
              <a:rPr lang="en-US" sz="1200" dirty="0" smtClean="0"/>
              <a:t> </a:t>
            </a:r>
            <a:r>
              <a:rPr lang="en-US" sz="1200" dirty="0" err="1" smtClean="0"/>
              <a:t>tahun</a:t>
            </a:r>
            <a:r>
              <a:rPr lang="en-US" sz="1200" dirty="0" smtClean="0"/>
              <a:t> 2019</a:t>
            </a:r>
            <a:endParaRPr lang="en-US" sz="1200" dirty="0"/>
          </a:p>
        </p:txBody>
      </p:sp>
      <p:cxnSp>
        <p:nvCxnSpPr>
          <p:cNvPr id="163" name="Straight Connector 162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 flipH="1">
            <a:off x="2606991" y="1240555"/>
            <a:ext cx="878908" cy="1883687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65" name="Oval 164"/>
          <p:cNvSpPr/>
          <p:nvPr/>
        </p:nvSpPr>
        <p:spPr>
          <a:xfrm>
            <a:off x="2959288" y="655841"/>
            <a:ext cx="1002422" cy="58471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18</a:t>
            </a:r>
          </a:p>
          <a:p>
            <a:pPr algn="ctr"/>
            <a:r>
              <a:rPr lang="en-US" sz="1000" dirty="0" smtClean="0"/>
              <a:t>WARISAN </a:t>
            </a:r>
            <a:r>
              <a:rPr lang="en-US" sz="1000" dirty="0" err="1" smtClean="0"/>
              <a:t>budaya</a:t>
            </a:r>
            <a:endParaRPr lang="en-US" sz="1000" dirty="0"/>
          </a:p>
        </p:txBody>
      </p:sp>
      <p:grpSp>
        <p:nvGrpSpPr>
          <p:cNvPr id="168" name="Group 167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3065495" y="313251"/>
            <a:ext cx="821373" cy="401913"/>
            <a:chOff x="331048" y="673960"/>
            <a:chExt cx="567891" cy="401913"/>
          </a:xfrm>
        </p:grpSpPr>
        <p:pic>
          <p:nvPicPr>
            <p:cNvPr id="169" name="Picture 168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70" name="TextBox 169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 smtClean="0">
                  <a:latin typeface="Cambria" panose="02040503050406030204" pitchFamily="18" charset="0"/>
                </a:rPr>
                <a:t>Kepri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cxnSp>
        <p:nvCxnSpPr>
          <p:cNvPr id="185" name="Straight Connector 184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>
            <a:off x="7444138" y="4065773"/>
            <a:ext cx="1890362" cy="263913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87" name="Straight Connector 186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</p:cNvCxnSpPr>
          <p:nvPr/>
        </p:nvCxnSpPr>
        <p:spPr>
          <a:xfrm flipH="1">
            <a:off x="8915400" y="4338426"/>
            <a:ext cx="419100" cy="883372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1" name="Oval 190"/>
          <p:cNvSpPr/>
          <p:nvPr/>
        </p:nvSpPr>
        <p:spPr>
          <a:xfrm>
            <a:off x="8267683" y="5475333"/>
            <a:ext cx="1066817" cy="745955"/>
          </a:xfrm>
          <a:prstGeom prst="ellipse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 smtClean="0"/>
              <a:t>06</a:t>
            </a:r>
          </a:p>
          <a:p>
            <a:pPr algn="ctr"/>
            <a:r>
              <a:rPr lang="en-US" sz="1100" dirty="0" smtClean="0"/>
              <a:t>WARISAN </a:t>
            </a:r>
            <a:r>
              <a:rPr lang="en-US" sz="1100" dirty="0" err="1" smtClean="0"/>
              <a:t>budaya</a:t>
            </a:r>
            <a:endParaRPr lang="en-US" sz="1100" dirty="0"/>
          </a:p>
        </p:txBody>
      </p:sp>
      <p:grpSp>
        <p:nvGrpSpPr>
          <p:cNvPr id="192" name="Group 191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8405177" y="5141056"/>
            <a:ext cx="821373" cy="401913"/>
            <a:chOff x="331048" y="673960"/>
            <a:chExt cx="567891" cy="401913"/>
          </a:xfrm>
        </p:grpSpPr>
        <p:pic>
          <p:nvPicPr>
            <p:cNvPr id="193" name="Picture 192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194" name="TextBox 193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 smtClean="0">
                  <a:latin typeface="Cambria" panose="02040503050406030204" pitchFamily="18" charset="0"/>
                </a:rPr>
                <a:t>Sulltra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197" name="Oval 196"/>
          <p:cNvSpPr/>
          <p:nvPr/>
        </p:nvSpPr>
        <p:spPr>
          <a:xfrm>
            <a:off x="2750085" y="2627683"/>
            <a:ext cx="1002422" cy="58471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14</a:t>
            </a:r>
          </a:p>
          <a:p>
            <a:pPr algn="ctr"/>
            <a:r>
              <a:rPr lang="en-US" sz="1000" dirty="0" smtClean="0"/>
              <a:t>WARISAN </a:t>
            </a:r>
            <a:r>
              <a:rPr lang="en-US" sz="1000" dirty="0" err="1" smtClean="0"/>
              <a:t>budaya</a:t>
            </a:r>
            <a:endParaRPr lang="en-US" sz="1000" dirty="0"/>
          </a:p>
        </p:txBody>
      </p:sp>
      <p:cxnSp>
        <p:nvCxnSpPr>
          <p:cNvPr id="198" name="Straight Connector 197">
            <a:extLst>
              <a:ext uri="{FF2B5EF4-FFF2-40B4-BE49-F238E27FC236}">
                <a16:creationId xmlns="" xmlns:a16="http://schemas.microsoft.com/office/drawing/2014/main" id="{058CA606-2C9D-4A8A-9272-2D7C811EA544}"/>
              </a:ext>
            </a:extLst>
          </p:cNvPr>
          <p:cNvCxnSpPr>
            <a:cxnSpLocks/>
            <a:stCxn id="197" idx="3"/>
          </p:cNvCxnSpPr>
          <p:nvPr/>
        </p:nvCxnSpPr>
        <p:spPr>
          <a:xfrm flipH="1">
            <a:off x="2633855" y="3126768"/>
            <a:ext cx="263031" cy="556081"/>
          </a:xfrm>
          <a:prstGeom prst="line">
            <a:avLst/>
          </a:prstGeom>
          <a:ln w="28575">
            <a:solidFill>
              <a:srgbClr val="FF0000"/>
            </a:solidFill>
            <a:prstDash val="sysDot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pSp>
        <p:nvGrpSpPr>
          <p:cNvPr id="201" name="Group 200">
            <a:extLst>
              <a:ext uri="{FF2B5EF4-FFF2-40B4-BE49-F238E27FC236}">
                <a16:creationId xmlns="" xmlns:a16="http://schemas.microsoft.com/office/drawing/2014/main" id="{3110F57B-E2E8-4466-BF5B-01562E6EB243}"/>
              </a:ext>
            </a:extLst>
          </p:cNvPr>
          <p:cNvGrpSpPr/>
          <p:nvPr/>
        </p:nvGrpSpPr>
        <p:grpSpPr>
          <a:xfrm>
            <a:off x="2923417" y="2272393"/>
            <a:ext cx="821373" cy="401913"/>
            <a:chOff x="331048" y="673960"/>
            <a:chExt cx="567891" cy="401913"/>
          </a:xfrm>
        </p:grpSpPr>
        <p:pic>
          <p:nvPicPr>
            <p:cNvPr id="202" name="Picture 201">
              <a:extLst>
                <a:ext uri="{FF2B5EF4-FFF2-40B4-BE49-F238E27FC236}">
                  <a16:creationId xmlns="" xmlns:a16="http://schemas.microsoft.com/office/drawing/2014/main" id="{06C1D3BE-B878-4048-99F2-EE7F7E09FF6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399" y="673960"/>
              <a:ext cx="469306" cy="277907"/>
            </a:xfrm>
            <a:prstGeom prst="rect">
              <a:avLst/>
            </a:prstGeom>
          </p:spPr>
        </p:pic>
        <p:sp>
          <p:nvSpPr>
            <p:cNvPr id="203" name="TextBox 202">
              <a:extLst>
                <a:ext uri="{FF2B5EF4-FFF2-40B4-BE49-F238E27FC236}">
                  <a16:creationId xmlns="" xmlns:a16="http://schemas.microsoft.com/office/drawing/2014/main" id="{0B7FD760-0CF3-4B35-959C-FEDE0375E115}"/>
                </a:ext>
              </a:extLst>
            </p:cNvPr>
            <p:cNvSpPr txBox="1"/>
            <p:nvPr/>
          </p:nvSpPr>
          <p:spPr>
            <a:xfrm>
              <a:off x="331048" y="814263"/>
              <a:ext cx="567891" cy="2616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100" b="1" dirty="0" err="1" smtClean="0">
                  <a:latin typeface="Cambria" panose="02040503050406030204" pitchFamily="18" charset="0"/>
                </a:rPr>
                <a:t>Sumsel</a:t>
              </a:r>
              <a:endParaRPr lang="en-US" sz="1100" b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2" name="Rounded Rectangle 1"/>
          <p:cNvSpPr/>
          <p:nvPr/>
        </p:nvSpPr>
        <p:spPr>
          <a:xfrm>
            <a:off x="9652000" y="5221798"/>
            <a:ext cx="2447235" cy="153681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 smtClean="0"/>
              <a:t>Warisan</a:t>
            </a:r>
            <a:r>
              <a:rPr lang="en-US" b="1" dirty="0" smtClean="0"/>
              <a:t> </a:t>
            </a:r>
            <a:r>
              <a:rPr lang="en-US" b="1" dirty="0" err="1" smtClean="0"/>
              <a:t>Budaya</a:t>
            </a:r>
            <a:r>
              <a:rPr lang="en-US" b="1" dirty="0" smtClean="0"/>
              <a:t> Yang </a:t>
            </a:r>
            <a:r>
              <a:rPr lang="en-US" b="1" dirty="0" err="1" smtClean="0"/>
              <a:t>Telah</a:t>
            </a:r>
            <a:r>
              <a:rPr lang="en-US" b="1" dirty="0" smtClean="0"/>
              <a:t> </a:t>
            </a:r>
            <a:r>
              <a:rPr lang="en-US" b="1" dirty="0" err="1" smtClean="0"/>
              <a:t>Terverifikasi</a:t>
            </a:r>
            <a:r>
              <a:rPr lang="en-US" b="1" dirty="0" smtClean="0"/>
              <a:t> </a:t>
            </a:r>
            <a:r>
              <a:rPr lang="en-US" b="1" dirty="0" err="1" smtClean="0"/>
              <a:t>Tahun</a:t>
            </a:r>
            <a:r>
              <a:rPr lang="en-US" b="1" dirty="0" smtClean="0"/>
              <a:t> 2018 </a:t>
            </a:r>
            <a:r>
              <a:rPr lang="en-US" b="1" dirty="0" err="1" smtClean="0"/>
              <a:t>s.d</a:t>
            </a:r>
            <a:r>
              <a:rPr lang="en-US" b="1" dirty="0" smtClean="0"/>
              <a:t> 2019 </a:t>
            </a:r>
            <a:r>
              <a:rPr lang="en-US" b="1" dirty="0" err="1" smtClean="0"/>
              <a:t>sebanyak</a:t>
            </a:r>
            <a:r>
              <a:rPr lang="en-US" b="1" dirty="0" smtClean="0"/>
              <a:t> </a:t>
            </a:r>
          </a:p>
          <a:p>
            <a:pPr algn="ctr"/>
            <a:r>
              <a:rPr lang="en-US" sz="2800" b="1" dirty="0" smtClean="0"/>
              <a:t>1.554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4390505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Group 71">
            <a:extLst>
              <a:ext uri="{FF2B5EF4-FFF2-40B4-BE49-F238E27FC236}">
                <a16:creationId xmlns="" xmlns:a16="http://schemas.microsoft.com/office/drawing/2014/main" id="{7CE6BE60-F3F5-4C25-B155-E0DEED698923}"/>
              </a:ext>
            </a:extLst>
          </p:cNvPr>
          <p:cNvGrpSpPr/>
          <p:nvPr/>
        </p:nvGrpSpPr>
        <p:grpSpPr>
          <a:xfrm>
            <a:off x="-20792" y="1826246"/>
            <a:ext cx="12192001" cy="3495118"/>
            <a:chOff x="-1" y="1735640"/>
            <a:chExt cx="12192001" cy="3495118"/>
          </a:xfrm>
        </p:grpSpPr>
        <p:grpSp>
          <p:nvGrpSpPr>
            <p:cNvPr id="2" name="Group 1">
              <a:extLst>
                <a:ext uri="{FF2B5EF4-FFF2-40B4-BE49-F238E27FC236}">
                  <a16:creationId xmlns="" xmlns:a16="http://schemas.microsoft.com/office/drawing/2014/main" id="{742922C2-C2CB-43B4-B69F-0B0C7B5C6AA9}"/>
                </a:ext>
              </a:extLst>
            </p:cNvPr>
            <p:cNvGrpSpPr/>
            <p:nvPr/>
          </p:nvGrpSpPr>
          <p:grpSpPr>
            <a:xfrm>
              <a:off x="-1" y="1936777"/>
              <a:ext cx="12192001" cy="3293981"/>
              <a:chOff x="0" y="1397955"/>
              <a:chExt cx="12192000" cy="3137834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="" xmlns:a16="http://schemas.microsoft.com/office/drawing/2014/main" id="{A7996DBA-82EE-45AE-8CF4-AAF2F72B79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duotone>
                  <a:schemeClr val="accent6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1397955"/>
                <a:ext cx="12192000" cy="3137834"/>
              </a:xfrm>
              <a:prstGeom prst="rect">
                <a:avLst/>
              </a:prstGeom>
            </p:spPr>
          </p:pic>
          <p:sp>
            <p:nvSpPr>
              <p:cNvPr id="13" name="TextBox 12">
                <a:extLst>
                  <a:ext uri="{FF2B5EF4-FFF2-40B4-BE49-F238E27FC236}">
                    <a16:creationId xmlns="" xmlns:a16="http://schemas.microsoft.com/office/drawing/2014/main" id="{9C4A92A2-100B-4409-A40F-FCC292CB480C}"/>
                  </a:ext>
                </a:extLst>
              </p:cNvPr>
              <p:cNvSpPr txBox="1"/>
              <p:nvPr/>
            </p:nvSpPr>
            <p:spPr>
              <a:xfrm>
                <a:off x="3954378" y="2416629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Kalbar</a:t>
                </a:r>
                <a:endParaRPr lang="en-US" sz="1100" b="1" dirty="0"/>
              </a:p>
            </p:txBody>
          </p:sp>
          <p:sp>
            <p:nvSpPr>
              <p:cNvPr id="14" name="TextBox 13">
                <a:extLst>
                  <a:ext uri="{FF2B5EF4-FFF2-40B4-BE49-F238E27FC236}">
                    <a16:creationId xmlns="" xmlns:a16="http://schemas.microsoft.com/office/drawing/2014/main" id="{3BF46D77-84E2-4212-8325-78BC6F3DF19D}"/>
                  </a:ext>
                </a:extLst>
              </p:cNvPr>
              <p:cNvSpPr txBox="1"/>
              <p:nvPr/>
            </p:nvSpPr>
            <p:spPr>
              <a:xfrm>
                <a:off x="4523874" y="2689345"/>
                <a:ext cx="71628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Kalteng</a:t>
                </a:r>
                <a:endParaRPr lang="en-US" sz="1100" b="1" dirty="0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="" xmlns:a16="http://schemas.microsoft.com/office/drawing/2014/main" id="{A92052EC-4260-40ED-8A6B-FE6B8E9BBCDD}"/>
                  </a:ext>
                </a:extLst>
              </p:cNvPr>
              <p:cNvSpPr txBox="1"/>
              <p:nvPr/>
            </p:nvSpPr>
            <p:spPr>
              <a:xfrm>
                <a:off x="5574242" y="2301512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Kaltim</a:t>
                </a:r>
                <a:endParaRPr lang="en-US" sz="1100" b="1" dirty="0"/>
              </a:p>
            </p:txBody>
          </p:sp>
          <p:sp>
            <p:nvSpPr>
              <p:cNvPr id="16" name="TextBox 15">
                <a:extLst>
                  <a:ext uri="{FF2B5EF4-FFF2-40B4-BE49-F238E27FC236}">
                    <a16:creationId xmlns="" xmlns:a16="http://schemas.microsoft.com/office/drawing/2014/main" id="{1D67239D-03F8-4349-ACE3-51CAE538665E}"/>
                  </a:ext>
                </a:extLst>
              </p:cNvPr>
              <p:cNvSpPr txBox="1"/>
              <p:nvPr/>
            </p:nvSpPr>
            <p:spPr>
              <a:xfrm>
                <a:off x="5177589" y="2857787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Kalsel</a:t>
                </a:r>
                <a:endParaRPr lang="en-US" sz="1100" b="1" dirty="0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="" xmlns:a16="http://schemas.microsoft.com/office/drawing/2014/main" id="{EF8BCA81-F9BE-4334-8654-442BC9B0E39E}"/>
                  </a:ext>
                </a:extLst>
              </p:cNvPr>
              <p:cNvSpPr txBox="1"/>
              <p:nvPr/>
            </p:nvSpPr>
            <p:spPr>
              <a:xfrm>
                <a:off x="5409503" y="1908320"/>
                <a:ext cx="736332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Kaltara</a:t>
                </a:r>
                <a:endParaRPr lang="en-US" sz="1100" b="1" dirty="0"/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="" xmlns:a16="http://schemas.microsoft.com/office/drawing/2014/main" id="{E422BE00-3FA3-428F-9519-BD4C161FF41F}"/>
                  </a:ext>
                </a:extLst>
              </p:cNvPr>
              <p:cNvSpPr txBox="1"/>
              <p:nvPr/>
            </p:nvSpPr>
            <p:spPr>
              <a:xfrm rot="843894">
                <a:off x="6393138" y="2624714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Sulteng</a:t>
                </a:r>
                <a:endParaRPr lang="en-US" sz="1100" b="1" dirty="0"/>
              </a:p>
            </p:txBody>
          </p:sp>
          <p:sp>
            <p:nvSpPr>
              <p:cNvPr id="19" name="TextBox 18">
                <a:extLst>
                  <a:ext uri="{FF2B5EF4-FFF2-40B4-BE49-F238E27FC236}">
                    <a16:creationId xmlns="" xmlns:a16="http://schemas.microsoft.com/office/drawing/2014/main" id="{67E0A718-2DDC-4E4D-9538-33FDC59A1B8A}"/>
                  </a:ext>
                </a:extLst>
              </p:cNvPr>
              <p:cNvSpPr txBox="1"/>
              <p:nvPr/>
            </p:nvSpPr>
            <p:spPr>
              <a:xfrm>
                <a:off x="7398128" y="2314941"/>
                <a:ext cx="567891" cy="2462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00" b="1" dirty="0" err="1"/>
                  <a:t>Sulut</a:t>
                </a:r>
                <a:endParaRPr lang="en-US" sz="1000" b="1" dirty="0"/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="" xmlns:a16="http://schemas.microsoft.com/office/drawing/2014/main" id="{7AF3148C-01C7-444E-9741-79C44DD195DA}"/>
                  </a:ext>
                </a:extLst>
              </p:cNvPr>
              <p:cNvSpPr txBox="1"/>
              <p:nvPr/>
            </p:nvSpPr>
            <p:spPr>
              <a:xfrm>
                <a:off x="6768992" y="2323482"/>
                <a:ext cx="774032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Gorontalo</a:t>
                </a:r>
              </a:p>
            </p:txBody>
          </p:sp>
          <p:sp>
            <p:nvSpPr>
              <p:cNvPr id="21" name="TextBox 20">
                <a:extLst>
                  <a:ext uri="{FF2B5EF4-FFF2-40B4-BE49-F238E27FC236}">
                    <a16:creationId xmlns="" xmlns:a16="http://schemas.microsoft.com/office/drawing/2014/main" id="{99D102CD-53E7-4DAB-A15E-DBDD84CA7B23}"/>
                  </a:ext>
                </a:extLst>
              </p:cNvPr>
              <p:cNvSpPr txBox="1"/>
              <p:nvPr/>
            </p:nvSpPr>
            <p:spPr>
              <a:xfrm>
                <a:off x="8804047" y="2185424"/>
                <a:ext cx="701843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Maluku Utara</a:t>
                </a: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="" xmlns:a16="http://schemas.microsoft.com/office/drawing/2014/main" id="{DC6FBEF9-A637-42DC-A3E3-10895F409D05}"/>
                  </a:ext>
                </a:extLst>
              </p:cNvPr>
              <p:cNvSpPr txBox="1"/>
              <p:nvPr/>
            </p:nvSpPr>
            <p:spPr>
              <a:xfrm>
                <a:off x="9569117" y="2544965"/>
                <a:ext cx="798094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Papua Barat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="" xmlns:a16="http://schemas.microsoft.com/office/drawing/2014/main" id="{341267CA-DCDD-40A3-89A3-0AD7212957D2}"/>
                  </a:ext>
                </a:extLst>
              </p:cNvPr>
              <p:cNvSpPr txBox="1"/>
              <p:nvPr/>
            </p:nvSpPr>
            <p:spPr>
              <a:xfrm>
                <a:off x="11133221" y="3038260"/>
                <a:ext cx="79809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Papua</a:t>
                </a: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="" xmlns:a16="http://schemas.microsoft.com/office/drawing/2014/main" id="{73FD9C24-2D0C-4C26-A35B-DCDB2F9A6C78}"/>
                  </a:ext>
                </a:extLst>
              </p:cNvPr>
              <p:cNvSpPr txBox="1"/>
              <p:nvPr/>
            </p:nvSpPr>
            <p:spPr>
              <a:xfrm>
                <a:off x="316443" y="1713623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Aceh</a:t>
                </a:r>
              </a:p>
            </p:txBody>
          </p:sp>
          <p:sp>
            <p:nvSpPr>
              <p:cNvPr id="25" name="TextBox 24">
                <a:extLst>
                  <a:ext uri="{FF2B5EF4-FFF2-40B4-BE49-F238E27FC236}">
                    <a16:creationId xmlns="" xmlns:a16="http://schemas.microsoft.com/office/drawing/2014/main" id="{6EE43B1A-5F98-4BE7-A126-32529DBBD7AE}"/>
                  </a:ext>
                </a:extLst>
              </p:cNvPr>
              <p:cNvSpPr txBox="1"/>
              <p:nvPr/>
            </p:nvSpPr>
            <p:spPr>
              <a:xfrm rot="1848273">
                <a:off x="896546" y="1984010"/>
                <a:ext cx="56789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Sumut</a:t>
                </a:r>
                <a:endParaRPr lang="en-US" sz="1100" b="1" dirty="0"/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="" xmlns:a16="http://schemas.microsoft.com/office/drawing/2014/main" id="{3833AA84-7DCA-47C4-B10D-B581E31EE7AD}"/>
                  </a:ext>
                </a:extLst>
              </p:cNvPr>
              <p:cNvSpPr txBox="1"/>
              <p:nvPr/>
            </p:nvSpPr>
            <p:spPr>
              <a:xfrm rot="2491391">
                <a:off x="1262216" y="2520297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Sumbar</a:t>
                </a:r>
                <a:endParaRPr lang="en-US" sz="1100" b="1" dirty="0"/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="" xmlns:a16="http://schemas.microsoft.com/office/drawing/2014/main" id="{2ADD257D-9BF8-4D9D-AFA8-B6F769DD9D84}"/>
                  </a:ext>
                </a:extLst>
              </p:cNvPr>
              <p:cNvSpPr txBox="1"/>
              <p:nvPr/>
            </p:nvSpPr>
            <p:spPr>
              <a:xfrm rot="1785178">
                <a:off x="1584222" y="2348233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Riau</a:t>
                </a: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="" xmlns:a16="http://schemas.microsoft.com/office/drawing/2014/main" id="{FF59C482-CE34-4A6F-8672-A6E468D0F81D}"/>
                  </a:ext>
                </a:extLst>
              </p:cNvPr>
              <p:cNvSpPr txBox="1"/>
              <p:nvPr/>
            </p:nvSpPr>
            <p:spPr>
              <a:xfrm rot="21004379">
                <a:off x="1880921" y="2657187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Jambi</a:t>
                </a: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="" xmlns:a16="http://schemas.microsoft.com/office/drawing/2014/main" id="{3F90E336-45D3-4A7D-A8BA-3D00FEB29486}"/>
                  </a:ext>
                </a:extLst>
              </p:cNvPr>
              <p:cNvSpPr txBox="1"/>
              <p:nvPr/>
            </p:nvSpPr>
            <p:spPr>
              <a:xfrm rot="234545">
                <a:off x="2225777" y="2879174"/>
                <a:ext cx="650757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Sumsel</a:t>
                </a:r>
                <a:endParaRPr lang="en-US" sz="1100" b="1" dirty="0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="" xmlns:a16="http://schemas.microsoft.com/office/drawing/2014/main" id="{00607EC7-AEE5-4E31-AD7A-F661735A9930}"/>
                  </a:ext>
                </a:extLst>
              </p:cNvPr>
              <p:cNvSpPr txBox="1"/>
              <p:nvPr/>
            </p:nvSpPr>
            <p:spPr>
              <a:xfrm rot="2031041">
                <a:off x="1686931" y="2956776"/>
                <a:ext cx="744044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Bengkulu</a:t>
                </a: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="" xmlns:a16="http://schemas.microsoft.com/office/drawing/2014/main" id="{39062F2C-2D47-4104-A4CC-8A5C900C58E3}"/>
                  </a:ext>
                </a:extLst>
              </p:cNvPr>
              <p:cNvSpPr txBox="1"/>
              <p:nvPr/>
            </p:nvSpPr>
            <p:spPr>
              <a:xfrm>
                <a:off x="2380637" y="315939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Lampung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="" xmlns:a16="http://schemas.microsoft.com/office/drawing/2014/main" id="{7BB9217B-2632-4072-8C57-8D4E02688E0A}"/>
                  </a:ext>
                </a:extLst>
              </p:cNvPr>
              <p:cNvSpPr txBox="1"/>
              <p:nvPr/>
            </p:nvSpPr>
            <p:spPr>
              <a:xfrm>
                <a:off x="3034483" y="3474026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Jabar</a:t>
                </a:r>
                <a:endParaRPr lang="en-US" sz="900" b="1" dirty="0"/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="" xmlns:a16="http://schemas.microsoft.com/office/drawing/2014/main" id="{A47C7F3A-8D4B-4813-977E-66284B4E39EF}"/>
                  </a:ext>
                </a:extLst>
              </p:cNvPr>
              <p:cNvSpPr txBox="1"/>
              <p:nvPr/>
            </p:nvSpPr>
            <p:spPr>
              <a:xfrm>
                <a:off x="2973031" y="2689904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Kep</a:t>
                </a:r>
                <a:r>
                  <a:rPr lang="en-US" sz="900" b="1" dirty="0"/>
                  <a:t>. Babel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="" xmlns:a16="http://schemas.microsoft.com/office/drawing/2014/main" id="{B58CDBAD-DC7A-4146-992D-974E105A1FC6}"/>
                  </a:ext>
                </a:extLst>
              </p:cNvPr>
              <p:cNvSpPr txBox="1"/>
              <p:nvPr/>
            </p:nvSpPr>
            <p:spPr>
              <a:xfrm>
                <a:off x="2557160" y="3429667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Banten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="" xmlns:a16="http://schemas.microsoft.com/office/drawing/2014/main" id="{E85320B3-0F3B-4CC2-8D15-69057F4B972A}"/>
                  </a:ext>
                </a:extLst>
              </p:cNvPr>
              <p:cNvSpPr txBox="1"/>
              <p:nvPr/>
            </p:nvSpPr>
            <p:spPr>
              <a:xfrm>
                <a:off x="2678063" y="249817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 err="1"/>
                  <a:t>Kep</a:t>
                </a:r>
                <a:r>
                  <a:rPr lang="en-US" sz="900" b="1" dirty="0"/>
                  <a:t>. Riau</a:t>
                </a: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="" xmlns:a16="http://schemas.microsoft.com/office/drawing/2014/main" id="{3A0F0CC4-DC93-4AFC-A8BE-3584A5854D77}"/>
                  </a:ext>
                </a:extLst>
              </p:cNvPr>
              <p:cNvSpPr txBox="1"/>
              <p:nvPr/>
            </p:nvSpPr>
            <p:spPr>
              <a:xfrm>
                <a:off x="2926035" y="3270748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DKI</a:t>
                </a: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="" xmlns:a16="http://schemas.microsoft.com/office/drawing/2014/main" id="{DFE7A2CA-A7EA-4170-8677-FC333C6AC54B}"/>
                  </a:ext>
                </a:extLst>
              </p:cNvPr>
              <p:cNvSpPr txBox="1"/>
              <p:nvPr/>
            </p:nvSpPr>
            <p:spPr>
              <a:xfrm>
                <a:off x="3636709" y="3523188"/>
                <a:ext cx="72390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Jateng</a:t>
                </a:r>
                <a:endParaRPr lang="en-US" sz="1100" b="1" dirty="0"/>
              </a:p>
            </p:txBody>
          </p:sp>
          <p:sp>
            <p:nvSpPr>
              <p:cNvPr id="38" name="TextBox 37">
                <a:extLst>
                  <a:ext uri="{FF2B5EF4-FFF2-40B4-BE49-F238E27FC236}">
                    <a16:creationId xmlns="" xmlns:a16="http://schemas.microsoft.com/office/drawing/2014/main" id="{77E1AF6B-25AF-4472-962B-4CC606D3A358}"/>
                  </a:ext>
                </a:extLst>
              </p:cNvPr>
              <p:cNvSpPr txBox="1"/>
              <p:nvPr/>
            </p:nvSpPr>
            <p:spPr>
              <a:xfrm>
                <a:off x="4253684" y="3579724"/>
                <a:ext cx="723900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Jatim</a:t>
                </a:r>
                <a:endParaRPr lang="en-US" sz="1100" b="1" dirty="0"/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="" xmlns:a16="http://schemas.microsoft.com/office/drawing/2014/main" id="{F7F2ED4E-3ED3-4026-8CF7-636DC1B73AEC}"/>
                  </a:ext>
                </a:extLst>
              </p:cNvPr>
              <p:cNvSpPr txBox="1"/>
              <p:nvPr/>
            </p:nvSpPr>
            <p:spPr>
              <a:xfrm>
                <a:off x="3737488" y="3756705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D.I.Y.</a:t>
                </a: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="" xmlns:a16="http://schemas.microsoft.com/office/drawing/2014/main" id="{84974D7D-C750-4AEE-A5A3-680C08DBAC2C}"/>
                  </a:ext>
                </a:extLst>
              </p:cNvPr>
              <p:cNvSpPr txBox="1"/>
              <p:nvPr/>
            </p:nvSpPr>
            <p:spPr>
              <a:xfrm>
                <a:off x="5084507" y="3577267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Bali</a:t>
                </a: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="" xmlns:a16="http://schemas.microsoft.com/office/drawing/2014/main" id="{DA661B1E-9E06-4624-8C08-BA8D73815975}"/>
                  </a:ext>
                </a:extLst>
              </p:cNvPr>
              <p:cNvSpPr txBox="1"/>
              <p:nvPr/>
            </p:nvSpPr>
            <p:spPr>
              <a:xfrm>
                <a:off x="5546623" y="3604306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NTB</a:t>
                </a:r>
              </a:p>
            </p:txBody>
          </p:sp>
          <p:sp>
            <p:nvSpPr>
              <p:cNvPr id="43" name="TextBox 42">
                <a:extLst>
                  <a:ext uri="{FF2B5EF4-FFF2-40B4-BE49-F238E27FC236}">
                    <a16:creationId xmlns="" xmlns:a16="http://schemas.microsoft.com/office/drawing/2014/main" id="{BA6518E6-9819-495C-829B-6DBE8845AC6A}"/>
                  </a:ext>
                </a:extLst>
              </p:cNvPr>
              <p:cNvSpPr txBox="1"/>
              <p:nvPr/>
            </p:nvSpPr>
            <p:spPr>
              <a:xfrm>
                <a:off x="6783030" y="3867319"/>
                <a:ext cx="723900" cy="2308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900" b="1" dirty="0"/>
                  <a:t>NTT</a:t>
                </a: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="" xmlns:a16="http://schemas.microsoft.com/office/drawing/2014/main" id="{C821FACF-A547-4C25-AD87-D52122C1DF80}"/>
                  </a:ext>
                </a:extLst>
              </p:cNvPr>
              <p:cNvSpPr txBox="1"/>
              <p:nvPr/>
            </p:nvSpPr>
            <p:spPr>
              <a:xfrm rot="18057426">
                <a:off x="6089661" y="2800462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Sulbar</a:t>
                </a:r>
                <a:endParaRPr lang="en-US" sz="1100" b="1" dirty="0"/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="" xmlns:a16="http://schemas.microsoft.com/office/drawing/2014/main" id="{258F246A-A3A3-42D9-A9B6-AA8D5DA84AAB}"/>
                  </a:ext>
                </a:extLst>
              </p:cNvPr>
              <p:cNvSpPr txBox="1"/>
              <p:nvPr/>
            </p:nvSpPr>
            <p:spPr>
              <a:xfrm rot="17151940">
                <a:off x="6296137" y="2948607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Sulsel</a:t>
                </a:r>
                <a:endParaRPr lang="en-US" sz="1100" b="1" dirty="0"/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="" xmlns:a16="http://schemas.microsoft.com/office/drawing/2014/main" id="{B91A4B70-D3BF-47DE-A56B-1329FA92DFA2}"/>
                  </a:ext>
                </a:extLst>
              </p:cNvPr>
              <p:cNvSpPr txBox="1"/>
              <p:nvPr/>
            </p:nvSpPr>
            <p:spPr>
              <a:xfrm rot="1304046">
                <a:off x="6790209" y="2978103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 err="1"/>
                  <a:t>Sultra</a:t>
                </a:r>
                <a:endParaRPr lang="en-US" sz="1100" b="1" dirty="0"/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="" xmlns:a16="http://schemas.microsoft.com/office/drawing/2014/main" id="{B87A4B5D-872A-4CA9-BCAA-FD5E290E2C35}"/>
                  </a:ext>
                </a:extLst>
              </p:cNvPr>
              <p:cNvSpPr txBox="1"/>
              <p:nvPr/>
            </p:nvSpPr>
            <p:spPr>
              <a:xfrm>
                <a:off x="8813599" y="3058192"/>
                <a:ext cx="689811" cy="2616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00" b="1" dirty="0"/>
                  <a:t>Maluku</a:t>
                </a:r>
              </a:p>
            </p:txBody>
          </p:sp>
        </p:grpSp>
        <p:cxnSp>
          <p:nvCxnSpPr>
            <p:cNvPr id="69" name="Straight Connector 68">
              <a:extLst>
                <a:ext uri="{FF2B5EF4-FFF2-40B4-BE49-F238E27FC236}">
                  <a16:creationId xmlns="" xmlns:a16="http://schemas.microsoft.com/office/drawing/2014/main" id="{E3CB069E-0723-49A3-B35F-A2C78ACA250C}"/>
                </a:ext>
              </a:extLst>
            </p:cNvPr>
            <p:cNvCxnSpPr>
              <a:cxnSpLocks/>
              <a:endCxn id="24" idx="0"/>
            </p:cNvCxnSpPr>
            <p:nvPr/>
          </p:nvCxnSpPr>
          <p:spPr>
            <a:xfrm flipH="1">
              <a:off x="600388" y="1897143"/>
              <a:ext cx="18291" cy="37101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7" name="Straight Connector 106">
              <a:extLst>
                <a:ext uri="{FF2B5EF4-FFF2-40B4-BE49-F238E27FC236}">
                  <a16:creationId xmlns="" xmlns:a16="http://schemas.microsoft.com/office/drawing/2014/main" id="{FA25C505-01DF-4524-ADBF-398CAE01FCB5}"/>
                </a:ext>
              </a:extLst>
            </p:cNvPr>
            <p:cNvCxnSpPr>
              <a:cxnSpLocks/>
              <a:endCxn id="25" idx="0"/>
            </p:cNvCxnSpPr>
            <p:nvPr/>
          </p:nvCxnSpPr>
          <p:spPr>
            <a:xfrm>
              <a:off x="1245767" y="1868471"/>
              <a:ext cx="5044" cy="7028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32" name="Straight Connector 131">
              <a:extLst>
                <a:ext uri="{FF2B5EF4-FFF2-40B4-BE49-F238E27FC236}">
                  <a16:creationId xmlns="" xmlns:a16="http://schemas.microsoft.com/office/drawing/2014/main" id="{DDD20493-1119-497E-A749-045CAAC72327}"/>
                </a:ext>
              </a:extLst>
            </p:cNvPr>
            <p:cNvCxnSpPr>
              <a:cxnSpLocks/>
            </p:cNvCxnSpPr>
            <p:nvPr/>
          </p:nvCxnSpPr>
          <p:spPr>
            <a:xfrm>
              <a:off x="1922953" y="1750324"/>
              <a:ext cx="0" cy="123977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58" name="Straight Connector 157">
              <a:extLst>
                <a:ext uri="{FF2B5EF4-FFF2-40B4-BE49-F238E27FC236}">
                  <a16:creationId xmlns="" xmlns:a16="http://schemas.microsoft.com/office/drawing/2014/main" id="{6CBC1F27-B655-4DAE-A3AB-F90BEFA38F91}"/>
                </a:ext>
              </a:extLst>
            </p:cNvPr>
            <p:cNvCxnSpPr>
              <a:cxnSpLocks/>
            </p:cNvCxnSpPr>
            <p:nvPr/>
          </p:nvCxnSpPr>
          <p:spPr>
            <a:xfrm>
              <a:off x="2401357" y="1772349"/>
              <a:ext cx="0" cy="157114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6" name="Straight Connector 185">
              <a:extLst>
                <a:ext uri="{FF2B5EF4-FFF2-40B4-BE49-F238E27FC236}">
                  <a16:creationId xmlns="" xmlns:a16="http://schemas.microsoft.com/office/drawing/2014/main" id="{058CA606-2C9D-4A8A-9272-2D7C811EA544}"/>
                </a:ext>
              </a:extLst>
            </p:cNvPr>
            <p:cNvCxnSpPr>
              <a:cxnSpLocks/>
            </p:cNvCxnSpPr>
            <p:nvPr/>
          </p:nvCxnSpPr>
          <p:spPr>
            <a:xfrm>
              <a:off x="2696881" y="2023194"/>
              <a:ext cx="0" cy="157114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7" name="Straight Connector 186">
              <a:extLst>
                <a:ext uri="{FF2B5EF4-FFF2-40B4-BE49-F238E27FC236}">
                  <a16:creationId xmlns="" xmlns:a16="http://schemas.microsoft.com/office/drawing/2014/main" id="{05C8A516-0CC8-4516-9EA9-08339F0245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1394" y="2009733"/>
              <a:ext cx="51683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90" name="Straight Connector 189">
              <a:extLst>
                <a:ext uri="{FF2B5EF4-FFF2-40B4-BE49-F238E27FC236}">
                  <a16:creationId xmlns="" xmlns:a16="http://schemas.microsoft.com/office/drawing/2014/main" id="{1785A92A-16BA-44CC-891D-F8D5EA968309}"/>
                </a:ext>
              </a:extLst>
            </p:cNvPr>
            <p:cNvCxnSpPr>
              <a:cxnSpLocks/>
            </p:cNvCxnSpPr>
            <p:nvPr/>
          </p:nvCxnSpPr>
          <p:spPr>
            <a:xfrm>
              <a:off x="3206632" y="1791579"/>
              <a:ext cx="0" cy="17899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2" name="Straight Connector 221">
              <a:extLst>
                <a:ext uri="{FF2B5EF4-FFF2-40B4-BE49-F238E27FC236}">
                  <a16:creationId xmlns="" xmlns:a16="http://schemas.microsoft.com/office/drawing/2014/main" id="{DC752999-D9F3-4775-8105-69B72DF1C9A0}"/>
                </a:ext>
              </a:extLst>
            </p:cNvPr>
            <p:cNvCxnSpPr>
              <a:cxnSpLocks/>
              <a:endCxn id="35" idx="0"/>
            </p:cNvCxnSpPr>
            <p:nvPr/>
          </p:nvCxnSpPr>
          <p:spPr>
            <a:xfrm>
              <a:off x="3040012" y="2322983"/>
              <a:ext cx="0" cy="76876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5" name="Straight Connector 224">
              <a:extLst>
                <a:ext uri="{FF2B5EF4-FFF2-40B4-BE49-F238E27FC236}">
                  <a16:creationId xmlns="" xmlns:a16="http://schemas.microsoft.com/office/drawing/2014/main" id="{473CC418-4F95-4811-82FF-8BCB48542A1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030772" y="2289945"/>
              <a:ext cx="74609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26" name="Straight Connector 225">
              <a:extLst>
                <a:ext uri="{FF2B5EF4-FFF2-40B4-BE49-F238E27FC236}">
                  <a16:creationId xmlns="" xmlns:a16="http://schemas.microsoft.com/office/drawing/2014/main" id="{A75ACB4E-D9A1-4FCF-BB1F-B1AE421C3654}"/>
                </a:ext>
              </a:extLst>
            </p:cNvPr>
            <p:cNvCxnSpPr>
              <a:cxnSpLocks/>
            </p:cNvCxnSpPr>
            <p:nvPr/>
          </p:nvCxnSpPr>
          <p:spPr>
            <a:xfrm>
              <a:off x="3764549" y="1785603"/>
              <a:ext cx="0" cy="47864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3" name="Straight Connector 252">
              <a:extLst>
                <a:ext uri="{FF2B5EF4-FFF2-40B4-BE49-F238E27FC236}">
                  <a16:creationId xmlns="" xmlns:a16="http://schemas.microsoft.com/office/drawing/2014/main" id="{532B2560-0C53-4933-8865-741E88177D4D}"/>
                </a:ext>
              </a:extLst>
            </p:cNvPr>
            <p:cNvCxnSpPr>
              <a:cxnSpLocks/>
            </p:cNvCxnSpPr>
            <p:nvPr/>
          </p:nvCxnSpPr>
          <p:spPr>
            <a:xfrm>
              <a:off x="3494562" y="2425768"/>
              <a:ext cx="0" cy="91682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4" name="Straight Connector 253">
              <a:extLst>
                <a:ext uri="{FF2B5EF4-FFF2-40B4-BE49-F238E27FC236}">
                  <a16:creationId xmlns="" xmlns:a16="http://schemas.microsoft.com/office/drawing/2014/main" id="{7AF4B627-BCE9-42DD-BF8F-CBB3547CB1E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493274" y="2430664"/>
              <a:ext cx="89584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5" name="Straight Connector 254">
              <a:extLst>
                <a:ext uri="{FF2B5EF4-FFF2-40B4-BE49-F238E27FC236}">
                  <a16:creationId xmlns="" xmlns:a16="http://schemas.microsoft.com/office/drawing/2014/main" id="{47D6B340-2826-407A-AF75-A972D1C663A9}"/>
                </a:ext>
              </a:extLst>
            </p:cNvPr>
            <p:cNvCxnSpPr>
              <a:cxnSpLocks/>
            </p:cNvCxnSpPr>
            <p:nvPr/>
          </p:nvCxnSpPr>
          <p:spPr>
            <a:xfrm>
              <a:off x="4417882" y="1809509"/>
              <a:ext cx="0" cy="63216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2" name="Straight Connector 281">
              <a:extLst>
                <a:ext uri="{FF2B5EF4-FFF2-40B4-BE49-F238E27FC236}">
                  <a16:creationId xmlns="" xmlns:a16="http://schemas.microsoft.com/office/drawing/2014/main" id="{D0D343CF-AEA9-4356-9753-7B926E29F0F6}"/>
                </a:ext>
              </a:extLst>
            </p:cNvPr>
            <p:cNvCxnSpPr>
              <a:cxnSpLocks/>
            </p:cNvCxnSpPr>
            <p:nvPr/>
          </p:nvCxnSpPr>
          <p:spPr>
            <a:xfrm>
              <a:off x="4243310" y="2623996"/>
              <a:ext cx="0" cy="42614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3" name="Straight Connector 282">
              <a:extLst>
                <a:ext uri="{FF2B5EF4-FFF2-40B4-BE49-F238E27FC236}">
                  <a16:creationId xmlns="" xmlns:a16="http://schemas.microsoft.com/office/drawing/2014/main" id="{BACC7708-56E3-4AD6-9908-861EFCF3F07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226121" y="2593406"/>
              <a:ext cx="70368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84" name="Straight Connector 283">
              <a:extLst>
                <a:ext uri="{FF2B5EF4-FFF2-40B4-BE49-F238E27FC236}">
                  <a16:creationId xmlns="" xmlns:a16="http://schemas.microsoft.com/office/drawing/2014/main" id="{B26DDF8E-13FA-4549-BB53-95BE55391B25}"/>
                </a:ext>
              </a:extLst>
            </p:cNvPr>
            <p:cNvCxnSpPr>
              <a:cxnSpLocks/>
            </p:cNvCxnSpPr>
            <p:nvPr/>
          </p:nvCxnSpPr>
          <p:spPr>
            <a:xfrm>
              <a:off x="4943994" y="1791579"/>
              <a:ext cx="0" cy="79815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2" name="Straight Connector 311">
              <a:extLst>
                <a:ext uri="{FF2B5EF4-FFF2-40B4-BE49-F238E27FC236}">
                  <a16:creationId xmlns="" xmlns:a16="http://schemas.microsoft.com/office/drawing/2014/main" id="{C617BACB-9B83-4026-BF6F-F4C634C1E962}"/>
                </a:ext>
              </a:extLst>
            </p:cNvPr>
            <p:cNvCxnSpPr>
              <a:cxnSpLocks/>
            </p:cNvCxnSpPr>
            <p:nvPr/>
          </p:nvCxnSpPr>
          <p:spPr>
            <a:xfrm>
              <a:off x="4936399" y="2800199"/>
              <a:ext cx="0" cy="55218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3" name="Straight Connector 312">
              <a:extLst>
                <a:ext uri="{FF2B5EF4-FFF2-40B4-BE49-F238E27FC236}">
                  <a16:creationId xmlns="" xmlns:a16="http://schemas.microsoft.com/office/drawing/2014/main" id="{EF1D70E8-C1D4-4758-B9A7-976029DE1BC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919210" y="2778174"/>
              <a:ext cx="30479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6" name="Straight Connector 315">
              <a:extLst>
                <a:ext uri="{FF2B5EF4-FFF2-40B4-BE49-F238E27FC236}">
                  <a16:creationId xmlns="" xmlns:a16="http://schemas.microsoft.com/office/drawing/2014/main" id="{632F49BE-5AC3-4E62-90A5-2CD3251651CB}"/>
                </a:ext>
              </a:extLst>
            </p:cNvPr>
            <p:cNvCxnSpPr>
              <a:cxnSpLocks/>
            </p:cNvCxnSpPr>
            <p:nvPr/>
          </p:nvCxnSpPr>
          <p:spPr>
            <a:xfrm>
              <a:off x="5231922" y="1919185"/>
              <a:ext cx="0" cy="83239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8" name="Straight Connector 317">
              <a:extLst>
                <a:ext uri="{FF2B5EF4-FFF2-40B4-BE49-F238E27FC236}">
                  <a16:creationId xmlns="" xmlns:a16="http://schemas.microsoft.com/office/drawing/2014/main" id="{3BBDA1C7-D562-4B47-A460-73449ABB7F4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222685" y="1898384"/>
              <a:ext cx="30479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9" name="Straight Connector 318">
              <a:extLst>
                <a:ext uri="{FF2B5EF4-FFF2-40B4-BE49-F238E27FC236}">
                  <a16:creationId xmlns="" xmlns:a16="http://schemas.microsoft.com/office/drawing/2014/main" id="{43525BAE-0D2C-4BF6-9684-B30D1C5C2F95}"/>
                </a:ext>
              </a:extLst>
            </p:cNvPr>
            <p:cNvCxnSpPr>
              <a:cxnSpLocks/>
            </p:cNvCxnSpPr>
            <p:nvPr/>
          </p:nvCxnSpPr>
          <p:spPr>
            <a:xfrm>
              <a:off x="5549975" y="1791579"/>
              <a:ext cx="0" cy="10835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4" name="Straight Connector 343">
              <a:extLst>
                <a:ext uri="{FF2B5EF4-FFF2-40B4-BE49-F238E27FC236}">
                  <a16:creationId xmlns="" xmlns:a16="http://schemas.microsoft.com/office/drawing/2014/main" id="{38146A6D-2F0C-457D-88D1-D4F20D342C40}"/>
                </a:ext>
              </a:extLst>
            </p:cNvPr>
            <p:cNvCxnSpPr>
              <a:cxnSpLocks/>
            </p:cNvCxnSpPr>
            <p:nvPr/>
          </p:nvCxnSpPr>
          <p:spPr>
            <a:xfrm>
              <a:off x="5430705" y="2073362"/>
              <a:ext cx="0" cy="144910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46" name="Straight Connector 345">
              <a:extLst>
                <a:ext uri="{FF2B5EF4-FFF2-40B4-BE49-F238E27FC236}">
                  <a16:creationId xmlns="" xmlns:a16="http://schemas.microsoft.com/office/drawing/2014/main" id="{824AB7D7-C827-48AC-849B-76408112B89E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06892" y="2046443"/>
              <a:ext cx="85078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1" name="Straight Connector 370">
              <a:extLst>
                <a:ext uri="{FF2B5EF4-FFF2-40B4-BE49-F238E27FC236}">
                  <a16:creationId xmlns="" xmlns:a16="http://schemas.microsoft.com/office/drawing/2014/main" id="{D42F16E4-16F6-43CF-A86E-7C14519F962F}"/>
                </a:ext>
              </a:extLst>
            </p:cNvPr>
            <p:cNvCxnSpPr>
              <a:cxnSpLocks/>
            </p:cNvCxnSpPr>
            <p:nvPr/>
          </p:nvCxnSpPr>
          <p:spPr>
            <a:xfrm>
              <a:off x="6242705" y="1797556"/>
              <a:ext cx="0" cy="23175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5" name="Straight Connector 374">
              <a:extLst>
                <a:ext uri="{FF2B5EF4-FFF2-40B4-BE49-F238E27FC236}">
                  <a16:creationId xmlns="" xmlns:a16="http://schemas.microsoft.com/office/drawing/2014/main" id="{8C16E8D9-7B56-46A7-AF3E-7A237467B6FF}"/>
                </a:ext>
              </a:extLst>
            </p:cNvPr>
            <p:cNvCxnSpPr>
              <a:cxnSpLocks/>
            </p:cNvCxnSpPr>
            <p:nvPr/>
          </p:nvCxnSpPr>
          <p:spPr>
            <a:xfrm>
              <a:off x="6082179" y="2271696"/>
              <a:ext cx="0" cy="70923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78" name="Straight Connector 377">
              <a:extLst>
                <a:ext uri="{FF2B5EF4-FFF2-40B4-BE49-F238E27FC236}">
                  <a16:creationId xmlns="" xmlns:a16="http://schemas.microsoft.com/office/drawing/2014/main" id="{95A13A41-B694-4FC9-A09C-9B0AEE7154F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091084" y="2289414"/>
              <a:ext cx="137159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3" name="Straight Connector 382">
              <a:extLst>
                <a:ext uri="{FF2B5EF4-FFF2-40B4-BE49-F238E27FC236}">
                  <a16:creationId xmlns="" xmlns:a16="http://schemas.microsoft.com/office/drawing/2014/main" id="{3A2A26B1-8B90-46F9-BE09-357C72442182}"/>
                </a:ext>
              </a:extLst>
            </p:cNvPr>
            <p:cNvCxnSpPr>
              <a:cxnSpLocks/>
            </p:cNvCxnSpPr>
            <p:nvPr/>
          </p:nvCxnSpPr>
          <p:spPr>
            <a:xfrm>
              <a:off x="7485759" y="1797556"/>
              <a:ext cx="0" cy="48775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5" name="Straight Connector 384">
              <a:extLst>
                <a:ext uri="{FF2B5EF4-FFF2-40B4-BE49-F238E27FC236}">
                  <a16:creationId xmlns="" xmlns:a16="http://schemas.microsoft.com/office/drawing/2014/main" id="{EF030D1C-D1A2-4D77-9862-F2331A674B99}"/>
                </a:ext>
              </a:extLst>
            </p:cNvPr>
            <p:cNvCxnSpPr>
              <a:cxnSpLocks/>
            </p:cNvCxnSpPr>
            <p:nvPr/>
          </p:nvCxnSpPr>
          <p:spPr>
            <a:xfrm>
              <a:off x="5775262" y="2169562"/>
              <a:ext cx="0" cy="34952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86" name="Straight Connector 385">
              <a:extLst>
                <a:ext uri="{FF2B5EF4-FFF2-40B4-BE49-F238E27FC236}">
                  <a16:creationId xmlns="" xmlns:a16="http://schemas.microsoft.com/office/drawing/2014/main" id="{9D62A1F0-A5AA-426B-BBD7-B7E625DC559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751274" y="2146110"/>
              <a:ext cx="110390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12" name="Straight Connector 411">
              <a:extLst>
                <a:ext uri="{FF2B5EF4-FFF2-40B4-BE49-F238E27FC236}">
                  <a16:creationId xmlns="" xmlns:a16="http://schemas.microsoft.com/office/drawing/2014/main" id="{5FA40825-1F11-4639-B38E-EFCF121F449B}"/>
                </a:ext>
              </a:extLst>
            </p:cNvPr>
            <p:cNvCxnSpPr>
              <a:cxnSpLocks/>
            </p:cNvCxnSpPr>
            <p:nvPr/>
          </p:nvCxnSpPr>
          <p:spPr>
            <a:xfrm>
              <a:off x="6888086" y="1772349"/>
              <a:ext cx="0" cy="36997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4" name="Straight Connector 443">
              <a:extLst>
                <a:ext uri="{FF2B5EF4-FFF2-40B4-BE49-F238E27FC236}">
                  <a16:creationId xmlns="" xmlns:a16="http://schemas.microsoft.com/office/drawing/2014/main" id="{EF211FA3-EF4D-466C-9B49-511CA0916B23}"/>
                </a:ext>
              </a:extLst>
            </p:cNvPr>
            <p:cNvCxnSpPr>
              <a:cxnSpLocks/>
            </p:cNvCxnSpPr>
            <p:nvPr/>
          </p:nvCxnSpPr>
          <p:spPr>
            <a:xfrm>
              <a:off x="6641956" y="2380639"/>
              <a:ext cx="0" cy="90933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46" name="Straight Connector 445">
              <a:extLst>
                <a:ext uri="{FF2B5EF4-FFF2-40B4-BE49-F238E27FC236}">
                  <a16:creationId xmlns="" xmlns:a16="http://schemas.microsoft.com/office/drawing/2014/main" id="{71CA5D16-972B-47DE-BD64-8C848B8B0E9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666423" y="2388962"/>
              <a:ext cx="1364972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12" name="Straight Connector 511">
              <a:extLst>
                <a:ext uri="{FF2B5EF4-FFF2-40B4-BE49-F238E27FC236}">
                  <a16:creationId xmlns="" xmlns:a16="http://schemas.microsoft.com/office/drawing/2014/main" id="{97C3ABE8-96C7-4469-BDD7-6042F4174026}"/>
                </a:ext>
              </a:extLst>
            </p:cNvPr>
            <p:cNvCxnSpPr>
              <a:cxnSpLocks/>
            </p:cNvCxnSpPr>
            <p:nvPr/>
          </p:nvCxnSpPr>
          <p:spPr>
            <a:xfrm>
              <a:off x="8043675" y="1803532"/>
              <a:ext cx="0" cy="57710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6" name="Straight Connector 535">
              <a:extLst>
                <a:ext uri="{FF2B5EF4-FFF2-40B4-BE49-F238E27FC236}">
                  <a16:creationId xmlns="" xmlns:a16="http://schemas.microsoft.com/office/drawing/2014/main" id="{40A33DAF-E1A3-4CC2-B757-8CC867829510}"/>
                </a:ext>
              </a:extLst>
            </p:cNvPr>
            <p:cNvCxnSpPr>
              <a:cxnSpLocks/>
            </p:cNvCxnSpPr>
            <p:nvPr/>
          </p:nvCxnSpPr>
          <p:spPr>
            <a:xfrm>
              <a:off x="6913626" y="2550862"/>
              <a:ext cx="0" cy="45400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7" name="Straight Connector 536">
              <a:extLst>
                <a:ext uri="{FF2B5EF4-FFF2-40B4-BE49-F238E27FC236}">
                  <a16:creationId xmlns="" xmlns:a16="http://schemas.microsoft.com/office/drawing/2014/main" id="{8E8AD4D7-3888-4E2C-B0E5-B3708EB35F4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75058" y="2530982"/>
              <a:ext cx="146701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8" name="Straight Connector 537">
              <a:extLst>
                <a:ext uri="{FF2B5EF4-FFF2-40B4-BE49-F238E27FC236}">
                  <a16:creationId xmlns="" xmlns:a16="http://schemas.microsoft.com/office/drawing/2014/main" id="{AE037853-4726-451F-93D1-32579F3832FB}"/>
                </a:ext>
              </a:extLst>
            </p:cNvPr>
            <p:cNvCxnSpPr>
              <a:cxnSpLocks/>
            </p:cNvCxnSpPr>
            <p:nvPr/>
          </p:nvCxnSpPr>
          <p:spPr>
            <a:xfrm>
              <a:off x="8363052" y="1867792"/>
              <a:ext cx="0" cy="64221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39" name="Straight Connector 538">
              <a:extLst>
                <a:ext uri="{FF2B5EF4-FFF2-40B4-BE49-F238E27FC236}">
                  <a16:creationId xmlns="" xmlns:a16="http://schemas.microsoft.com/office/drawing/2014/main" id="{25FBFE41-20D9-47D5-ABD3-C3F6277EDC6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362126" y="1846966"/>
              <a:ext cx="115740" cy="1838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3" name="Straight Connector 562">
              <a:extLst>
                <a:ext uri="{FF2B5EF4-FFF2-40B4-BE49-F238E27FC236}">
                  <a16:creationId xmlns="" xmlns:a16="http://schemas.microsoft.com/office/drawing/2014/main" id="{EEAF377C-D215-462A-A872-D9B43343DD0B}"/>
                </a:ext>
              </a:extLst>
            </p:cNvPr>
            <p:cNvCxnSpPr>
              <a:cxnSpLocks/>
            </p:cNvCxnSpPr>
            <p:nvPr/>
          </p:nvCxnSpPr>
          <p:spPr>
            <a:xfrm>
              <a:off x="8746040" y="1773650"/>
              <a:ext cx="0" cy="9414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5" name="Straight Connector 564">
              <a:extLst>
                <a:ext uri="{FF2B5EF4-FFF2-40B4-BE49-F238E27FC236}">
                  <a16:creationId xmlns="" xmlns:a16="http://schemas.microsoft.com/office/drawing/2014/main" id="{184FB852-CB7F-48A6-BAA1-9DF65FFD9660}"/>
                </a:ext>
              </a:extLst>
            </p:cNvPr>
            <p:cNvCxnSpPr>
              <a:cxnSpLocks/>
            </p:cNvCxnSpPr>
            <p:nvPr/>
          </p:nvCxnSpPr>
          <p:spPr>
            <a:xfrm>
              <a:off x="7590812" y="2616655"/>
              <a:ext cx="0" cy="35273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67" name="Straight Connector 566">
              <a:extLst>
                <a:ext uri="{FF2B5EF4-FFF2-40B4-BE49-F238E27FC236}">
                  <a16:creationId xmlns="" xmlns:a16="http://schemas.microsoft.com/office/drawing/2014/main" id="{1AB77BC5-4B94-4C06-B2F3-226D6035D819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606751" y="2621550"/>
              <a:ext cx="1434596" cy="476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0" name="Straight Connector 569">
              <a:extLst>
                <a:ext uri="{FF2B5EF4-FFF2-40B4-BE49-F238E27FC236}">
                  <a16:creationId xmlns="" xmlns:a16="http://schemas.microsoft.com/office/drawing/2014/main" id="{838C65D9-CF11-4667-9267-B216ED0DF91B}"/>
                </a:ext>
              </a:extLst>
            </p:cNvPr>
            <p:cNvCxnSpPr>
              <a:cxnSpLocks/>
            </p:cNvCxnSpPr>
            <p:nvPr/>
          </p:nvCxnSpPr>
          <p:spPr>
            <a:xfrm>
              <a:off x="9041347" y="1990861"/>
              <a:ext cx="0" cy="59468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4" name="Straight Connector 573">
              <a:extLst>
                <a:ext uri="{FF2B5EF4-FFF2-40B4-BE49-F238E27FC236}">
                  <a16:creationId xmlns="" xmlns:a16="http://schemas.microsoft.com/office/drawing/2014/main" id="{9E72292E-E412-41DE-A1D7-9A041469DD9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30314" y="1976697"/>
              <a:ext cx="236323" cy="1305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76" name="Straight Connector 575">
              <a:extLst>
                <a:ext uri="{FF2B5EF4-FFF2-40B4-BE49-F238E27FC236}">
                  <a16:creationId xmlns="" xmlns:a16="http://schemas.microsoft.com/office/drawing/2014/main" id="{603B8200-4E93-4F10-8C0A-4D3DC2543E23}"/>
                </a:ext>
              </a:extLst>
            </p:cNvPr>
            <p:cNvCxnSpPr>
              <a:cxnSpLocks/>
            </p:cNvCxnSpPr>
            <p:nvPr/>
          </p:nvCxnSpPr>
          <p:spPr>
            <a:xfrm>
              <a:off x="9383470" y="1735640"/>
              <a:ext cx="0" cy="23526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5" name="Straight Connector 474">
              <a:extLst>
                <a:ext uri="{FF2B5EF4-FFF2-40B4-BE49-F238E27FC236}">
                  <a16:creationId xmlns="" xmlns:a16="http://schemas.microsoft.com/office/drawing/2014/main" id="{6E9328EE-9957-43E0-8C77-CA31A1959F3D}"/>
                </a:ext>
              </a:extLst>
            </p:cNvPr>
            <p:cNvCxnSpPr>
              <a:cxnSpLocks/>
            </p:cNvCxnSpPr>
            <p:nvPr/>
          </p:nvCxnSpPr>
          <p:spPr>
            <a:xfrm>
              <a:off x="9155755" y="2178832"/>
              <a:ext cx="0" cy="69814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6" name="Straight Connector 475">
              <a:extLst>
                <a:ext uri="{FF2B5EF4-FFF2-40B4-BE49-F238E27FC236}">
                  <a16:creationId xmlns="" xmlns:a16="http://schemas.microsoft.com/office/drawing/2014/main" id="{55E90E17-2BF5-4331-91C2-22E9748BBE1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30314" y="2137047"/>
              <a:ext cx="90079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477" name="Straight Connector 476">
              <a:extLst>
                <a:ext uri="{FF2B5EF4-FFF2-40B4-BE49-F238E27FC236}">
                  <a16:creationId xmlns="" xmlns:a16="http://schemas.microsoft.com/office/drawing/2014/main" id="{AF56031C-6401-4F89-935F-F26DA3EA42CF}"/>
                </a:ext>
              </a:extLst>
            </p:cNvPr>
            <p:cNvCxnSpPr>
              <a:cxnSpLocks/>
            </p:cNvCxnSpPr>
            <p:nvPr/>
          </p:nvCxnSpPr>
          <p:spPr>
            <a:xfrm>
              <a:off x="10020366" y="1774645"/>
              <a:ext cx="0" cy="36218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3" name="Straight Connector 502">
              <a:extLst>
                <a:ext uri="{FF2B5EF4-FFF2-40B4-BE49-F238E27FC236}">
                  <a16:creationId xmlns="" xmlns:a16="http://schemas.microsoft.com/office/drawing/2014/main" id="{AB54680F-09F8-418A-8AFF-8D8A05307D40}"/>
                </a:ext>
              </a:extLst>
            </p:cNvPr>
            <p:cNvCxnSpPr>
              <a:cxnSpLocks/>
            </p:cNvCxnSpPr>
            <p:nvPr/>
          </p:nvCxnSpPr>
          <p:spPr>
            <a:xfrm>
              <a:off x="9956424" y="2317449"/>
              <a:ext cx="0" cy="901867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5" name="Straight Connector 504">
              <a:extLst>
                <a:ext uri="{FF2B5EF4-FFF2-40B4-BE49-F238E27FC236}">
                  <a16:creationId xmlns="" xmlns:a16="http://schemas.microsoft.com/office/drawing/2014/main" id="{43CBB33C-9882-4348-A85E-0CD32ED7573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978750" y="2315570"/>
              <a:ext cx="618737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06" name="Straight Connector 505">
              <a:extLst>
                <a:ext uri="{FF2B5EF4-FFF2-40B4-BE49-F238E27FC236}">
                  <a16:creationId xmlns="" xmlns:a16="http://schemas.microsoft.com/office/drawing/2014/main" id="{C6760AFF-CBAC-4DA9-8EE4-E18254EC1C25}"/>
                </a:ext>
              </a:extLst>
            </p:cNvPr>
            <p:cNvCxnSpPr>
              <a:cxnSpLocks/>
            </p:cNvCxnSpPr>
            <p:nvPr/>
          </p:nvCxnSpPr>
          <p:spPr>
            <a:xfrm>
              <a:off x="10575375" y="1756679"/>
              <a:ext cx="0" cy="55236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89" name="Straight Connector 588">
              <a:extLst>
                <a:ext uri="{FF2B5EF4-FFF2-40B4-BE49-F238E27FC236}">
                  <a16:creationId xmlns="" xmlns:a16="http://schemas.microsoft.com/office/drawing/2014/main" id="{440BB4D5-F221-4855-BA66-B59EBDAD09C2}"/>
                </a:ext>
              </a:extLst>
            </p:cNvPr>
            <p:cNvCxnSpPr>
              <a:cxnSpLocks/>
            </p:cNvCxnSpPr>
            <p:nvPr/>
          </p:nvCxnSpPr>
          <p:spPr>
            <a:xfrm>
              <a:off x="11371242" y="1791579"/>
              <a:ext cx="0" cy="194020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7" name="Straight Connector 616">
              <a:extLst>
                <a:ext uri="{FF2B5EF4-FFF2-40B4-BE49-F238E27FC236}">
                  <a16:creationId xmlns="" xmlns:a16="http://schemas.microsoft.com/office/drawing/2014/main" id="{4995036F-AD50-4B4C-B7EE-CBE53C7F3721}"/>
                </a:ext>
              </a:extLst>
            </p:cNvPr>
            <p:cNvCxnSpPr>
              <a:cxnSpLocks/>
            </p:cNvCxnSpPr>
            <p:nvPr/>
          </p:nvCxnSpPr>
          <p:spPr>
            <a:xfrm>
              <a:off x="1433271" y="3194647"/>
              <a:ext cx="0" cy="19041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8" name="Straight Connector 617">
              <a:extLst>
                <a:ext uri="{FF2B5EF4-FFF2-40B4-BE49-F238E27FC236}">
                  <a16:creationId xmlns="" xmlns:a16="http://schemas.microsoft.com/office/drawing/2014/main" id="{651B1414-8DBE-42A7-B551-8688E2C24CA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80482" y="3387457"/>
              <a:ext cx="73312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9" name="Straight Connector 618">
              <a:extLst>
                <a:ext uri="{FF2B5EF4-FFF2-40B4-BE49-F238E27FC236}">
                  <a16:creationId xmlns="" xmlns:a16="http://schemas.microsoft.com/office/drawing/2014/main" id="{AE6B7703-2F10-4848-BFBE-21A4A9ABB71B}"/>
                </a:ext>
              </a:extLst>
            </p:cNvPr>
            <p:cNvCxnSpPr>
              <a:cxnSpLocks/>
            </p:cNvCxnSpPr>
            <p:nvPr/>
          </p:nvCxnSpPr>
          <p:spPr>
            <a:xfrm>
              <a:off x="646464" y="3375249"/>
              <a:ext cx="0" cy="151189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46" name="Straight Connector 645">
              <a:extLst>
                <a:ext uri="{FF2B5EF4-FFF2-40B4-BE49-F238E27FC236}">
                  <a16:creationId xmlns="" xmlns:a16="http://schemas.microsoft.com/office/drawing/2014/main" id="{C08DAF09-D242-4218-95EF-14405D5B108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339701" y="3606715"/>
              <a:ext cx="492119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47" name="Straight Connector 646">
              <a:extLst>
                <a:ext uri="{FF2B5EF4-FFF2-40B4-BE49-F238E27FC236}">
                  <a16:creationId xmlns="" xmlns:a16="http://schemas.microsoft.com/office/drawing/2014/main" id="{BB8F5061-150B-4193-B425-AE4BBE8DDD5C}"/>
                </a:ext>
              </a:extLst>
            </p:cNvPr>
            <p:cNvCxnSpPr>
              <a:cxnSpLocks/>
            </p:cNvCxnSpPr>
            <p:nvPr/>
          </p:nvCxnSpPr>
          <p:spPr>
            <a:xfrm>
              <a:off x="1351757" y="3623959"/>
              <a:ext cx="0" cy="125336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3" name="Straight Connector 672">
              <a:extLst>
                <a:ext uri="{FF2B5EF4-FFF2-40B4-BE49-F238E27FC236}">
                  <a16:creationId xmlns="" xmlns:a16="http://schemas.microsoft.com/office/drawing/2014/main" id="{060401A4-9358-4AD9-8985-496189B932A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88287" y="3904512"/>
              <a:ext cx="53819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74" name="Straight Connector 673">
              <a:extLst>
                <a:ext uri="{FF2B5EF4-FFF2-40B4-BE49-F238E27FC236}">
                  <a16:creationId xmlns="" xmlns:a16="http://schemas.microsoft.com/office/drawing/2014/main" id="{BF650290-A7A6-46FA-9094-B9357BF86F81}"/>
                </a:ext>
              </a:extLst>
            </p:cNvPr>
            <p:cNvCxnSpPr>
              <a:cxnSpLocks/>
            </p:cNvCxnSpPr>
            <p:nvPr/>
          </p:nvCxnSpPr>
          <p:spPr>
            <a:xfrm>
              <a:off x="1950725" y="3895576"/>
              <a:ext cx="0" cy="93627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00" name="Straight Connector 699">
              <a:extLst>
                <a:ext uri="{FF2B5EF4-FFF2-40B4-BE49-F238E27FC236}">
                  <a16:creationId xmlns="" xmlns:a16="http://schemas.microsoft.com/office/drawing/2014/main" id="{1A288CA3-48E6-4222-ABE4-25602DA1406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604976" y="4015777"/>
              <a:ext cx="58427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01" name="Straight Connector 700">
              <a:extLst>
                <a:ext uri="{FF2B5EF4-FFF2-40B4-BE49-F238E27FC236}">
                  <a16:creationId xmlns="" xmlns:a16="http://schemas.microsoft.com/office/drawing/2014/main" id="{16CDC037-5F2A-415E-8DE1-F4D51A5B5966}"/>
                </a:ext>
              </a:extLst>
            </p:cNvPr>
            <p:cNvCxnSpPr>
              <a:cxnSpLocks/>
            </p:cNvCxnSpPr>
            <p:nvPr/>
          </p:nvCxnSpPr>
          <p:spPr>
            <a:xfrm>
              <a:off x="2570957" y="3997023"/>
              <a:ext cx="0" cy="855253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27" name="Straight Connector 726">
              <a:extLst>
                <a:ext uri="{FF2B5EF4-FFF2-40B4-BE49-F238E27FC236}">
                  <a16:creationId xmlns="" xmlns:a16="http://schemas.microsoft.com/office/drawing/2014/main" id="{03EB6952-C4C9-4FE2-985B-DF2E4F004F10}"/>
                </a:ext>
              </a:extLst>
            </p:cNvPr>
            <p:cNvCxnSpPr>
              <a:cxnSpLocks/>
            </p:cNvCxnSpPr>
            <p:nvPr/>
          </p:nvCxnSpPr>
          <p:spPr>
            <a:xfrm>
              <a:off x="3052967" y="4206463"/>
              <a:ext cx="0" cy="62538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3" name="Straight Connector 752">
              <a:extLst>
                <a:ext uri="{FF2B5EF4-FFF2-40B4-BE49-F238E27FC236}">
                  <a16:creationId xmlns="" xmlns:a16="http://schemas.microsoft.com/office/drawing/2014/main" id="{9A1CBCF5-7E75-4588-B467-54A828DB683D}"/>
                </a:ext>
              </a:extLst>
            </p:cNvPr>
            <p:cNvCxnSpPr>
              <a:cxnSpLocks/>
            </p:cNvCxnSpPr>
            <p:nvPr/>
          </p:nvCxnSpPr>
          <p:spPr>
            <a:xfrm>
              <a:off x="3382788" y="4290474"/>
              <a:ext cx="0" cy="41497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4" name="Straight Connector 753">
              <a:extLst>
                <a:ext uri="{FF2B5EF4-FFF2-40B4-BE49-F238E27FC236}">
                  <a16:creationId xmlns="" xmlns:a16="http://schemas.microsoft.com/office/drawing/2014/main" id="{C074881C-ED42-4AF2-9FC7-597A463EC88A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375810" y="4687909"/>
              <a:ext cx="3363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55" name="Straight Connector 754">
              <a:extLst>
                <a:ext uri="{FF2B5EF4-FFF2-40B4-BE49-F238E27FC236}">
                  <a16:creationId xmlns="" xmlns:a16="http://schemas.microsoft.com/office/drawing/2014/main" id="{0EAEA0B3-6431-4567-9FB0-0163E9B0F6D0}"/>
                </a:ext>
              </a:extLst>
            </p:cNvPr>
            <p:cNvCxnSpPr>
              <a:cxnSpLocks/>
            </p:cNvCxnSpPr>
            <p:nvPr/>
          </p:nvCxnSpPr>
          <p:spPr>
            <a:xfrm>
              <a:off x="3703510" y="4674822"/>
              <a:ext cx="0" cy="17064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1" name="Straight Connector 780">
              <a:extLst>
                <a:ext uri="{FF2B5EF4-FFF2-40B4-BE49-F238E27FC236}">
                  <a16:creationId xmlns="" xmlns:a16="http://schemas.microsoft.com/office/drawing/2014/main" id="{C1115FD0-692F-44A3-AFA5-9CE0010EB512}"/>
                </a:ext>
              </a:extLst>
            </p:cNvPr>
            <p:cNvCxnSpPr>
              <a:cxnSpLocks/>
            </p:cNvCxnSpPr>
            <p:nvPr/>
          </p:nvCxnSpPr>
          <p:spPr>
            <a:xfrm>
              <a:off x="3814967" y="4361883"/>
              <a:ext cx="0" cy="30576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2" name="Straight Connector 781">
              <a:extLst>
                <a:ext uri="{FF2B5EF4-FFF2-40B4-BE49-F238E27FC236}">
                  <a16:creationId xmlns="" xmlns:a16="http://schemas.microsoft.com/office/drawing/2014/main" id="{1E05E259-56D8-4E86-8B72-BE9ECA095849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3828462" y="4664807"/>
              <a:ext cx="406988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83" name="Straight Connector 782">
              <a:extLst>
                <a:ext uri="{FF2B5EF4-FFF2-40B4-BE49-F238E27FC236}">
                  <a16:creationId xmlns="" xmlns:a16="http://schemas.microsoft.com/office/drawing/2014/main" id="{513B552C-AD63-4A27-B04D-3D074A9AA471}"/>
                </a:ext>
              </a:extLst>
            </p:cNvPr>
            <p:cNvCxnSpPr>
              <a:cxnSpLocks/>
            </p:cNvCxnSpPr>
            <p:nvPr/>
          </p:nvCxnSpPr>
          <p:spPr>
            <a:xfrm>
              <a:off x="4258519" y="4676922"/>
              <a:ext cx="0" cy="16377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09" name="Straight Connector 808">
              <a:extLst>
                <a:ext uri="{FF2B5EF4-FFF2-40B4-BE49-F238E27FC236}">
                  <a16:creationId xmlns="" xmlns:a16="http://schemas.microsoft.com/office/drawing/2014/main" id="{3AA7F83D-B6F9-403D-94F6-3AC02C8AD533}"/>
                </a:ext>
              </a:extLst>
            </p:cNvPr>
            <p:cNvCxnSpPr>
              <a:cxnSpLocks/>
              <a:stCxn id="39" idx="3"/>
            </p:cNvCxnSpPr>
            <p:nvPr/>
          </p:nvCxnSpPr>
          <p:spPr>
            <a:xfrm flipH="1" flipV="1">
              <a:off x="4199227" y="4528289"/>
              <a:ext cx="262160" cy="577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0" name="Straight Connector 809">
              <a:extLst>
                <a:ext uri="{FF2B5EF4-FFF2-40B4-BE49-F238E27FC236}">
                  <a16:creationId xmlns="" xmlns:a16="http://schemas.microsoft.com/office/drawing/2014/main" id="{8B23360C-F27F-4F0D-824F-0F7B96678565}"/>
                </a:ext>
              </a:extLst>
            </p:cNvPr>
            <p:cNvCxnSpPr>
              <a:cxnSpLocks/>
            </p:cNvCxnSpPr>
            <p:nvPr/>
          </p:nvCxnSpPr>
          <p:spPr>
            <a:xfrm>
              <a:off x="4451862" y="4559307"/>
              <a:ext cx="0" cy="16073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1" name="Straight Connector 810">
              <a:extLst>
                <a:ext uri="{FF2B5EF4-FFF2-40B4-BE49-F238E27FC236}">
                  <a16:creationId xmlns="" xmlns:a16="http://schemas.microsoft.com/office/drawing/2014/main" id="{7DF5E91C-3D8B-412F-87EE-380A8A6267F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460810" y="4719544"/>
              <a:ext cx="35884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12" name="Straight Connector 811">
              <a:extLst>
                <a:ext uri="{FF2B5EF4-FFF2-40B4-BE49-F238E27FC236}">
                  <a16:creationId xmlns="" xmlns:a16="http://schemas.microsoft.com/office/drawing/2014/main" id="{81817C9F-B031-4D0C-8EE5-92C7CE05F744}"/>
                </a:ext>
              </a:extLst>
            </p:cNvPr>
            <p:cNvCxnSpPr>
              <a:cxnSpLocks/>
            </p:cNvCxnSpPr>
            <p:nvPr/>
          </p:nvCxnSpPr>
          <p:spPr>
            <a:xfrm>
              <a:off x="4840634" y="4735910"/>
              <a:ext cx="0" cy="12723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8" name="Straight Connector 837">
              <a:extLst>
                <a:ext uri="{FF2B5EF4-FFF2-40B4-BE49-F238E27FC236}">
                  <a16:creationId xmlns="" xmlns:a16="http://schemas.microsoft.com/office/drawing/2014/main" id="{27009ECF-2B6B-422B-8D50-6D11364063D7}"/>
                </a:ext>
              </a:extLst>
            </p:cNvPr>
            <p:cNvCxnSpPr>
              <a:cxnSpLocks/>
            </p:cNvCxnSpPr>
            <p:nvPr/>
          </p:nvCxnSpPr>
          <p:spPr>
            <a:xfrm>
              <a:off x="4617910" y="4422790"/>
              <a:ext cx="0" cy="20704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39" name="Straight Connector 838">
              <a:extLst>
                <a:ext uri="{FF2B5EF4-FFF2-40B4-BE49-F238E27FC236}">
                  <a16:creationId xmlns="" xmlns:a16="http://schemas.microsoft.com/office/drawing/2014/main" id="{A1503916-A598-4E34-9C5F-A2EE9CA66C8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20034" y="4639603"/>
              <a:ext cx="73936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40" name="Straight Connector 839">
              <a:extLst>
                <a:ext uri="{FF2B5EF4-FFF2-40B4-BE49-F238E27FC236}">
                  <a16:creationId xmlns="" xmlns:a16="http://schemas.microsoft.com/office/drawing/2014/main" id="{541B4BF2-1D6A-4085-A994-8316CC2B6FA0}"/>
                </a:ext>
              </a:extLst>
            </p:cNvPr>
            <p:cNvCxnSpPr>
              <a:cxnSpLocks/>
            </p:cNvCxnSpPr>
            <p:nvPr/>
          </p:nvCxnSpPr>
          <p:spPr>
            <a:xfrm>
              <a:off x="5397717" y="4641669"/>
              <a:ext cx="0" cy="23078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6" name="Straight Connector 865">
              <a:extLst>
                <a:ext uri="{FF2B5EF4-FFF2-40B4-BE49-F238E27FC236}">
                  <a16:creationId xmlns="" xmlns:a16="http://schemas.microsoft.com/office/drawing/2014/main" id="{338254D6-AC17-48F9-BE89-3E6098863BAF}"/>
                </a:ext>
              </a:extLst>
            </p:cNvPr>
            <p:cNvCxnSpPr>
              <a:cxnSpLocks/>
            </p:cNvCxnSpPr>
            <p:nvPr/>
          </p:nvCxnSpPr>
          <p:spPr>
            <a:xfrm>
              <a:off x="5473170" y="4380784"/>
              <a:ext cx="0" cy="34356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7" name="Straight Connector 866">
              <a:extLst>
                <a:ext uri="{FF2B5EF4-FFF2-40B4-BE49-F238E27FC236}">
                  <a16:creationId xmlns="" xmlns:a16="http://schemas.microsoft.com/office/drawing/2014/main" id="{8D856E9F-04E7-459C-9B3B-4DA67BF131C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482119" y="4717312"/>
              <a:ext cx="50593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68" name="Straight Connector 867">
              <a:extLst>
                <a:ext uri="{FF2B5EF4-FFF2-40B4-BE49-F238E27FC236}">
                  <a16:creationId xmlns="" xmlns:a16="http://schemas.microsoft.com/office/drawing/2014/main" id="{22EED949-9D45-4563-A2AB-93EC2AA7D23C}"/>
                </a:ext>
              </a:extLst>
            </p:cNvPr>
            <p:cNvCxnSpPr>
              <a:cxnSpLocks/>
            </p:cNvCxnSpPr>
            <p:nvPr/>
          </p:nvCxnSpPr>
          <p:spPr>
            <a:xfrm>
              <a:off x="6035002" y="4729428"/>
              <a:ext cx="0" cy="134196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4" name="Straight Connector 893">
              <a:extLst>
                <a:ext uri="{FF2B5EF4-FFF2-40B4-BE49-F238E27FC236}">
                  <a16:creationId xmlns="" xmlns:a16="http://schemas.microsoft.com/office/drawing/2014/main" id="{B7EE1CA3-B67F-4FDB-9E11-0AC15CED0434}"/>
                </a:ext>
              </a:extLst>
            </p:cNvPr>
            <p:cNvCxnSpPr>
              <a:cxnSpLocks/>
            </p:cNvCxnSpPr>
            <p:nvPr/>
          </p:nvCxnSpPr>
          <p:spPr>
            <a:xfrm>
              <a:off x="5912173" y="4401787"/>
              <a:ext cx="0" cy="25325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5" name="Straight Connector 894">
              <a:extLst>
                <a:ext uri="{FF2B5EF4-FFF2-40B4-BE49-F238E27FC236}">
                  <a16:creationId xmlns="" xmlns:a16="http://schemas.microsoft.com/office/drawing/2014/main" id="{5A59BCDB-BBCA-4072-9A6A-E3C3886B6D6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27946" y="4637502"/>
              <a:ext cx="350023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6" name="Straight Connector 895">
              <a:extLst>
                <a:ext uri="{FF2B5EF4-FFF2-40B4-BE49-F238E27FC236}">
                  <a16:creationId xmlns="" xmlns:a16="http://schemas.microsoft.com/office/drawing/2014/main" id="{3E980116-201A-49A0-93FF-E4A3388992AB}"/>
                </a:ext>
              </a:extLst>
            </p:cNvPr>
            <p:cNvCxnSpPr>
              <a:cxnSpLocks/>
            </p:cNvCxnSpPr>
            <p:nvPr/>
          </p:nvCxnSpPr>
          <p:spPr>
            <a:xfrm>
              <a:off x="6282937" y="4643317"/>
              <a:ext cx="0" cy="123564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7" name="Straight Connector 896">
              <a:extLst>
                <a:ext uri="{FF2B5EF4-FFF2-40B4-BE49-F238E27FC236}">
                  <a16:creationId xmlns="" xmlns:a16="http://schemas.microsoft.com/office/drawing/2014/main" id="{E35972BC-5A5D-494D-97DB-1182AE22C25D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275965" y="4763650"/>
              <a:ext cx="347085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98" name="Straight Connector 897">
              <a:extLst>
                <a:ext uri="{FF2B5EF4-FFF2-40B4-BE49-F238E27FC236}">
                  <a16:creationId xmlns="" xmlns:a16="http://schemas.microsoft.com/office/drawing/2014/main" id="{51AFE5D3-0E84-47B6-ACEA-B397A4C017FD}"/>
                </a:ext>
              </a:extLst>
            </p:cNvPr>
            <p:cNvCxnSpPr>
              <a:cxnSpLocks/>
            </p:cNvCxnSpPr>
            <p:nvPr/>
          </p:nvCxnSpPr>
          <p:spPr>
            <a:xfrm>
              <a:off x="6671898" y="4756862"/>
              <a:ext cx="0" cy="12193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24" name="Straight Connector 923">
              <a:extLst>
                <a:ext uri="{FF2B5EF4-FFF2-40B4-BE49-F238E27FC236}">
                  <a16:creationId xmlns="" xmlns:a16="http://schemas.microsoft.com/office/drawing/2014/main" id="{7F96AFAC-5A47-4704-9DF8-3AB93F7BE6C0}"/>
                </a:ext>
              </a:extLst>
            </p:cNvPr>
            <p:cNvCxnSpPr>
              <a:cxnSpLocks/>
            </p:cNvCxnSpPr>
            <p:nvPr/>
          </p:nvCxnSpPr>
          <p:spPr>
            <a:xfrm>
              <a:off x="7217810" y="4681121"/>
              <a:ext cx="0" cy="21335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0" name="Straight Connector 949">
              <a:extLst>
                <a:ext uri="{FF2B5EF4-FFF2-40B4-BE49-F238E27FC236}">
                  <a16:creationId xmlns="" xmlns:a16="http://schemas.microsoft.com/office/drawing/2014/main" id="{8C5BB2D0-DEB8-428E-9D1E-E343F97D1924}"/>
                </a:ext>
              </a:extLst>
            </p:cNvPr>
            <p:cNvCxnSpPr>
              <a:cxnSpLocks/>
            </p:cNvCxnSpPr>
            <p:nvPr/>
          </p:nvCxnSpPr>
          <p:spPr>
            <a:xfrm>
              <a:off x="6346627" y="3706599"/>
              <a:ext cx="0" cy="620801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1" name="Straight Connector 950">
              <a:extLst>
                <a:ext uri="{FF2B5EF4-FFF2-40B4-BE49-F238E27FC236}">
                  <a16:creationId xmlns="" xmlns:a16="http://schemas.microsoft.com/office/drawing/2014/main" id="{CDA38C55-39F7-4549-96F9-AD24A5F24BF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373774" y="4318263"/>
              <a:ext cx="1528280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52" name="Straight Connector 951">
              <a:extLst>
                <a:ext uri="{FF2B5EF4-FFF2-40B4-BE49-F238E27FC236}">
                  <a16:creationId xmlns="" xmlns:a16="http://schemas.microsoft.com/office/drawing/2014/main" id="{5422097E-862F-41CA-BB0F-2ECDA61B480E}"/>
                </a:ext>
              </a:extLst>
            </p:cNvPr>
            <p:cNvCxnSpPr>
              <a:cxnSpLocks/>
            </p:cNvCxnSpPr>
            <p:nvPr/>
          </p:nvCxnSpPr>
          <p:spPr>
            <a:xfrm>
              <a:off x="7891099" y="4338778"/>
              <a:ext cx="0" cy="52732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78" name="Straight Connector 977">
              <a:extLst>
                <a:ext uri="{FF2B5EF4-FFF2-40B4-BE49-F238E27FC236}">
                  <a16:creationId xmlns="" xmlns:a16="http://schemas.microsoft.com/office/drawing/2014/main" id="{D8482538-2127-4FDB-AE8C-4E6CD6222031}"/>
                </a:ext>
              </a:extLst>
            </p:cNvPr>
            <p:cNvCxnSpPr>
              <a:cxnSpLocks/>
            </p:cNvCxnSpPr>
            <p:nvPr/>
          </p:nvCxnSpPr>
          <p:spPr>
            <a:xfrm>
              <a:off x="6615033" y="3859919"/>
              <a:ext cx="0" cy="24695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79" name="Straight Connector 978">
              <a:extLst>
                <a:ext uri="{FF2B5EF4-FFF2-40B4-BE49-F238E27FC236}">
                  <a16:creationId xmlns="" xmlns:a16="http://schemas.microsoft.com/office/drawing/2014/main" id="{8081D80F-4FFC-43DE-94C1-0D8D140975A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580765" y="4093535"/>
              <a:ext cx="1853551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80" name="Straight Connector 979">
              <a:extLst>
                <a:ext uri="{FF2B5EF4-FFF2-40B4-BE49-F238E27FC236}">
                  <a16:creationId xmlns="" xmlns:a16="http://schemas.microsoft.com/office/drawing/2014/main" id="{00D2781A-9734-4690-8BAD-DFF56196B2C0}"/>
                </a:ext>
              </a:extLst>
            </p:cNvPr>
            <p:cNvCxnSpPr>
              <a:cxnSpLocks/>
            </p:cNvCxnSpPr>
            <p:nvPr/>
          </p:nvCxnSpPr>
          <p:spPr>
            <a:xfrm>
              <a:off x="8432460" y="4107750"/>
              <a:ext cx="0" cy="79010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6" name="Straight Connector 1005">
              <a:extLst>
                <a:ext uri="{FF2B5EF4-FFF2-40B4-BE49-F238E27FC236}">
                  <a16:creationId xmlns="" xmlns:a16="http://schemas.microsoft.com/office/drawing/2014/main" id="{94DA82A7-C20A-446D-919C-7438F10391F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279077" y="3793197"/>
              <a:ext cx="1429846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7" name="Straight Connector 1006">
              <a:extLst>
                <a:ext uri="{FF2B5EF4-FFF2-40B4-BE49-F238E27FC236}">
                  <a16:creationId xmlns="" xmlns:a16="http://schemas.microsoft.com/office/drawing/2014/main" id="{E34687E7-BFD1-48B1-AC71-DC3942E31D8D}"/>
                </a:ext>
              </a:extLst>
            </p:cNvPr>
            <p:cNvCxnSpPr>
              <a:cxnSpLocks/>
            </p:cNvCxnSpPr>
            <p:nvPr/>
          </p:nvCxnSpPr>
          <p:spPr>
            <a:xfrm>
              <a:off x="8706700" y="3807413"/>
              <a:ext cx="0" cy="889109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8" name="Straight Connector 1007">
              <a:extLst>
                <a:ext uri="{FF2B5EF4-FFF2-40B4-BE49-F238E27FC236}">
                  <a16:creationId xmlns="" xmlns:a16="http://schemas.microsoft.com/office/drawing/2014/main" id="{5FDFED6D-170A-4383-A18B-355A1936286B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716297" y="4715344"/>
              <a:ext cx="338994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9" name="Straight Connector 1008">
              <a:extLst>
                <a:ext uri="{FF2B5EF4-FFF2-40B4-BE49-F238E27FC236}">
                  <a16:creationId xmlns="" xmlns:a16="http://schemas.microsoft.com/office/drawing/2014/main" id="{AD7DB914-B88E-41AA-8E16-3861E05EE985}"/>
                </a:ext>
              </a:extLst>
            </p:cNvPr>
            <p:cNvCxnSpPr>
              <a:cxnSpLocks/>
            </p:cNvCxnSpPr>
            <p:nvPr/>
          </p:nvCxnSpPr>
          <p:spPr>
            <a:xfrm>
              <a:off x="9042061" y="4727458"/>
              <a:ext cx="0" cy="157692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5" name="Straight Connector 1034">
              <a:extLst>
                <a:ext uri="{FF2B5EF4-FFF2-40B4-BE49-F238E27FC236}">
                  <a16:creationId xmlns="" xmlns:a16="http://schemas.microsoft.com/office/drawing/2014/main" id="{A61B38E8-54B3-4050-BC1B-E970C4F0A142}"/>
                </a:ext>
              </a:extLst>
            </p:cNvPr>
            <p:cNvCxnSpPr>
              <a:cxnSpLocks/>
            </p:cNvCxnSpPr>
            <p:nvPr/>
          </p:nvCxnSpPr>
          <p:spPr>
            <a:xfrm>
              <a:off x="9187636" y="3859919"/>
              <a:ext cx="0" cy="574595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6" name="Straight Connector 1035">
              <a:extLst>
                <a:ext uri="{FF2B5EF4-FFF2-40B4-BE49-F238E27FC236}">
                  <a16:creationId xmlns="" xmlns:a16="http://schemas.microsoft.com/office/drawing/2014/main" id="{52F0E889-AF6E-4381-88A1-DF0C19DED67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9194312" y="4427477"/>
              <a:ext cx="444988" cy="0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37" name="Straight Connector 1036">
              <a:extLst>
                <a:ext uri="{FF2B5EF4-FFF2-40B4-BE49-F238E27FC236}">
                  <a16:creationId xmlns="" xmlns:a16="http://schemas.microsoft.com/office/drawing/2014/main" id="{AF5A4B9B-02E2-4BDD-BED0-C3E9A1D1C584}"/>
                </a:ext>
              </a:extLst>
            </p:cNvPr>
            <p:cNvCxnSpPr>
              <a:cxnSpLocks/>
            </p:cNvCxnSpPr>
            <p:nvPr/>
          </p:nvCxnSpPr>
          <p:spPr>
            <a:xfrm>
              <a:off x="9672132" y="4445892"/>
              <a:ext cx="0" cy="426558"/>
            </a:xfrm>
            <a:prstGeom prst="line">
              <a:avLst/>
            </a:prstGeom>
            <a:ln w="28575">
              <a:solidFill>
                <a:srgbClr val="FF0000"/>
              </a:solidFill>
              <a:prstDash val="sysDot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1075" name="TextBox 1074">
            <a:extLst>
              <a:ext uri="{FF2B5EF4-FFF2-40B4-BE49-F238E27FC236}">
                <a16:creationId xmlns="" xmlns:a16="http://schemas.microsoft.com/office/drawing/2014/main" id="{507992B9-E48A-428B-B072-AB53674FFE55}"/>
              </a:ext>
            </a:extLst>
          </p:cNvPr>
          <p:cNvSpPr txBox="1"/>
          <p:nvPr/>
        </p:nvSpPr>
        <p:spPr>
          <a:xfrm>
            <a:off x="8113378" y="1094655"/>
            <a:ext cx="232756" cy="184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00" b="1" dirty="0"/>
              <a:t>-</a:t>
            </a:r>
          </a:p>
        </p:txBody>
      </p:sp>
      <p:sp>
        <p:nvSpPr>
          <p:cNvPr id="994" name="Rectangle 993">
            <a:extLst>
              <a:ext uri="{FF2B5EF4-FFF2-40B4-BE49-F238E27FC236}">
                <a16:creationId xmlns="" xmlns:a16="http://schemas.microsoft.com/office/drawing/2014/main" id="{0E2CB74B-E666-4F46-8F25-77E60A904FE5}"/>
              </a:ext>
            </a:extLst>
          </p:cNvPr>
          <p:cNvSpPr/>
          <p:nvPr/>
        </p:nvSpPr>
        <p:spPr>
          <a:xfrm>
            <a:off x="0" y="0"/>
            <a:ext cx="12192000" cy="703180"/>
          </a:xfrm>
          <a:prstGeom prst="rect">
            <a:avLst/>
          </a:prstGeom>
          <a:solidFill>
            <a:schemeClr val="tx2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1" rIns="91440" bIns="4572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ctr"/>
            <a:r>
              <a:rPr lang="fi-FI" sz="20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REKAPITULASI KODE DAN DATA WILAYAH ADMINISTRASI KEWILAYAHAN </a:t>
            </a:r>
          </a:p>
          <a:p>
            <a:pPr algn="ctr" fontAlgn="ctr"/>
            <a:r>
              <a:rPr lang="fi-FI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BERDASARKAN PERMENDAGRI NOMOR 137 TAHUN  2017 TENTANG KODE DAN DATA WILAYAH</a:t>
            </a:r>
            <a:endParaRPr lang="en-US" sz="20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995" name="Group 994">
            <a:extLst>
              <a:ext uri="{FF2B5EF4-FFF2-40B4-BE49-F238E27FC236}">
                <a16:creationId xmlns="" xmlns:a16="http://schemas.microsoft.com/office/drawing/2014/main" id="{F61F4268-400A-4FB5-BBCD-68E9FD12255F}"/>
              </a:ext>
            </a:extLst>
          </p:cNvPr>
          <p:cNvGrpSpPr/>
          <p:nvPr/>
        </p:nvGrpSpPr>
        <p:grpSpPr>
          <a:xfrm>
            <a:off x="0" y="693111"/>
            <a:ext cx="12192000" cy="338554"/>
            <a:chOff x="0" y="606056"/>
            <a:chExt cx="12192000" cy="338554"/>
          </a:xfrm>
        </p:grpSpPr>
        <p:sp>
          <p:nvSpPr>
            <p:cNvPr id="996" name="TextBox 995">
              <a:extLst>
                <a:ext uri="{FF2B5EF4-FFF2-40B4-BE49-F238E27FC236}">
                  <a16:creationId xmlns="" xmlns:a16="http://schemas.microsoft.com/office/drawing/2014/main" id="{0DE11163-88BC-48FD-BFB1-835F856AE849}"/>
                </a:ext>
              </a:extLst>
            </p:cNvPr>
            <p:cNvSpPr txBox="1"/>
            <p:nvPr/>
          </p:nvSpPr>
          <p:spPr>
            <a:xfrm>
              <a:off x="0" y="606056"/>
              <a:ext cx="12192000" cy="338554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600" dirty="0"/>
            </a:p>
          </p:txBody>
        </p:sp>
        <p:sp>
          <p:nvSpPr>
            <p:cNvPr id="998" name="TextBox 997">
              <a:extLst>
                <a:ext uri="{FF2B5EF4-FFF2-40B4-BE49-F238E27FC236}">
                  <a16:creationId xmlns="" xmlns:a16="http://schemas.microsoft.com/office/drawing/2014/main" id="{A6448C92-AC67-469E-B679-BBA523DB2664}"/>
                </a:ext>
              </a:extLst>
            </p:cNvPr>
            <p:cNvSpPr txBox="1"/>
            <p:nvPr/>
          </p:nvSpPr>
          <p:spPr>
            <a:xfrm>
              <a:off x="1427019" y="644830"/>
              <a:ext cx="1669312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err="1" smtClean="0"/>
                <a:t>Kode</a:t>
              </a:r>
              <a:r>
                <a:rPr lang="en-US" sz="1000" b="1" dirty="0" smtClean="0"/>
                <a:t> Wilayah </a:t>
              </a:r>
              <a:r>
                <a:rPr lang="en-US" sz="1000" b="1" dirty="0" err="1" smtClean="0"/>
                <a:t>Provinsi</a:t>
              </a:r>
              <a:endParaRPr lang="en-US" sz="1000" b="1" dirty="0"/>
            </a:p>
          </p:txBody>
        </p:sp>
        <p:sp>
          <p:nvSpPr>
            <p:cNvPr id="1000" name="TextBox 999">
              <a:extLst>
                <a:ext uri="{FF2B5EF4-FFF2-40B4-BE49-F238E27FC236}">
                  <a16:creationId xmlns="" xmlns:a16="http://schemas.microsoft.com/office/drawing/2014/main" id="{BACA007A-8BCE-4102-998F-DE9948C260B9}"/>
                </a:ext>
              </a:extLst>
            </p:cNvPr>
            <p:cNvSpPr txBox="1"/>
            <p:nvPr/>
          </p:nvSpPr>
          <p:spPr>
            <a:xfrm>
              <a:off x="3338276" y="666173"/>
              <a:ext cx="2011266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err="1" smtClean="0"/>
                <a:t>Jumlah</a:t>
              </a:r>
              <a:r>
                <a:rPr lang="en-US" sz="1000" b="1" dirty="0" smtClean="0"/>
                <a:t> </a:t>
              </a:r>
              <a:r>
                <a:rPr lang="en-US" sz="1000" b="1" dirty="0" err="1" smtClean="0"/>
                <a:t>Kabupaten</a:t>
              </a:r>
              <a:endParaRPr lang="en-US" sz="1000" b="1" dirty="0"/>
            </a:p>
          </p:txBody>
        </p:sp>
        <p:sp>
          <p:nvSpPr>
            <p:cNvPr id="1002" name="TextBox 1001">
              <a:extLst>
                <a:ext uri="{FF2B5EF4-FFF2-40B4-BE49-F238E27FC236}">
                  <a16:creationId xmlns="" xmlns:a16="http://schemas.microsoft.com/office/drawing/2014/main" id="{A96CA045-D302-4784-BBDC-FA9F1C8FD8C2}"/>
                </a:ext>
              </a:extLst>
            </p:cNvPr>
            <p:cNvSpPr txBox="1"/>
            <p:nvPr/>
          </p:nvSpPr>
          <p:spPr>
            <a:xfrm>
              <a:off x="5105755" y="674269"/>
              <a:ext cx="2906829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err="1" smtClean="0"/>
                <a:t>Jumlah</a:t>
              </a:r>
              <a:r>
                <a:rPr lang="en-US" sz="1000" b="1" dirty="0" smtClean="0"/>
                <a:t> Kota</a:t>
              </a:r>
              <a:endParaRPr lang="en-US" sz="1000" b="1" dirty="0"/>
            </a:p>
          </p:txBody>
        </p:sp>
        <p:sp>
          <p:nvSpPr>
            <p:cNvPr id="1004" name="TextBox 1003">
              <a:extLst>
                <a:ext uri="{FF2B5EF4-FFF2-40B4-BE49-F238E27FC236}">
                  <a16:creationId xmlns="" xmlns:a16="http://schemas.microsoft.com/office/drawing/2014/main" id="{21107D4B-8F18-4DB9-A8BD-0ED02AA4B5BE}"/>
                </a:ext>
              </a:extLst>
            </p:cNvPr>
            <p:cNvSpPr txBox="1"/>
            <p:nvPr/>
          </p:nvSpPr>
          <p:spPr>
            <a:xfrm>
              <a:off x="6467137" y="658695"/>
              <a:ext cx="2335913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err="1" smtClean="0"/>
                <a:t>Jumlah</a:t>
              </a:r>
              <a:r>
                <a:rPr lang="en-US" sz="1000" b="1" dirty="0" smtClean="0"/>
                <a:t> </a:t>
              </a:r>
              <a:r>
                <a:rPr lang="en-US" sz="1000" b="1" dirty="0" err="1" smtClean="0"/>
                <a:t>Kecamatan</a:t>
              </a:r>
              <a:r>
                <a:rPr lang="en-US" sz="1000" b="1" dirty="0" smtClean="0"/>
                <a:t> </a:t>
              </a:r>
              <a:endParaRPr lang="en-US" sz="1000" b="1" dirty="0"/>
            </a:p>
          </p:txBody>
        </p:sp>
        <p:sp>
          <p:nvSpPr>
            <p:cNvPr id="1010" name="TextBox 1009">
              <a:extLst>
                <a:ext uri="{FF2B5EF4-FFF2-40B4-BE49-F238E27FC236}">
                  <a16:creationId xmlns="" xmlns:a16="http://schemas.microsoft.com/office/drawing/2014/main" id="{B645A4E4-E792-4A6C-98E0-A2190F5772D2}"/>
                </a:ext>
              </a:extLst>
            </p:cNvPr>
            <p:cNvSpPr txBox="1"/>
            <p:nvPr/>
          </p:nvSpPr>
          <p:spPr>
            <a:xfrm>
              <a:off x="8294434" y="664200"/>
              <a:ext cx="1192984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err="1" smtClean="0"/>
                <a:t>Jumlah</a:t>
              </a:r>
              <a:r>
                <a:rPr lang="en-US" sz="1000" b="1" dirty="0" smtClean="0"/>
                <a:t> </a:t>
              </a:r>
              <a:r>
                <a:rPr lang="en-US" sz="1000" b="1" dirty="0" err="1" smtClean="0"/>
                <a:t>Kelurahan</a:t>
              </a:r>
              <a:r>
                <a:rPr lang="en-US" sz="1000" b="1" dirty="0" smtClean="0"/>
                <a:t> </a:t>
              </a:r>
              <a:endParaRPr lang="en-US" sz="1000" b="1" dirty="0"/>
            </a:p>
          </p:txBody>
        </p:sp>
      </p:grpSp>
      <p:grpSp>
        <p:nvGrpSpPr>
          <p:cNvPr id="73" name="Group 72">
            <a:extLst>
              <a:ext uri="{FF2B5EF4-FFF2-40B4-BE49-F238E27FC236}">
                <a16:creationId xmlns="" xmlns:a16="http://schemas.microsoft.com/office/drawing/2014/main" id="{C12B55B0-91C8-4CD4-BF42-5BFBB1051D9E}"/>
              </a:ext>
            </a:extLst>
          </p:cNvPr>
          <p:cNvGrpSpPr/>
          <p:nvPr/>
        </p:nvGrpSpPr>
        <p:grpSpPr>
          <a:xfrm>
            <a:off x="407056" y="1039037"/>
            <a:ext cx="633758" cy="908346"/>
            <a:chOff x="407056" y="708837"/>
            <a:chExt cx="633758" cy="908346"/>
          </a:xfrm>
        </p:grpSpPr>
        <p:sp>
          <p:nvSpPr>
            <p:cNvPr id="460" name="TextBox 459">
              <a:extLst>
                <a:ext uri="{FF2B5EF4-FFF2-40B4-BE49-F238E27FC236}">
                  <a16:creationId xmlns="" xmlns:a16="http://schemas.microsoft.com/office/drawing/2014/main" id="{331283A4-1EA0-4295-AE66-EC487EB17B20}"/>
                </a:ext>
              </a:extLst>
            </p:cNvPr>
            <p:cNvSpPr txBox="1"/>
            <p:nvPr/>
          </p:nvSpPr>
          <p:spPr>
            <a:xfrm>
              <a:off x="579597" y="708837"/>
              <a:ext cx="44665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11</a:t>
              </a:r>
              <a:endParaRPr lang="en-US" sz="700" b="1" dirty="0"/>
            </a:p>
          </p:txBody>
        </p:sp>
        <p:grpSp>
          <p:nvGrpSpPr>
            <p:cNvPr id="71" name="Group 70">
              <a:extLst>
                <a:ext uri="{FF2B5EF4-FFF2-40B4-BE49-F238E27FC236}">
                  <a16:creationId xmlns="" xmlns:a16="http://schemas.microsoft.com/office/drawing/2014/main" id="{F5FB125D-A400-47AC-8473-114D114535B3}"/>
                </a:ext>
              </a:extLst>
            </p:cNvPr>
            <p:cNvGrpSpPr/>
            <p:nvPr/>
          </p:nvGrpSpPr>
          <p:grpSpPr>
            <a:xfrm>
              <a:off x="407056" y="737158"/>
              <a:ext cx="633758" cy="880025"/>
              <a:chOff x="571516" y="753605"/>
              <a:chExt cx="633758" cy="880025"/>
            </a:xfrm>
          </p:grpSpPr>
          <p:sp>
            <p:nvSpPr>
              <p:cNvPr id="74" name="Oval 73">
                <a:extLst>
                  <a:ext uri="{FF2B5EF4-FFF2-40B4-BE49-F238E27FC236}">
                    <a16:creationId xmlns="" xmlns:a16="http://schemas.microsoft.com/office/drawing/2014/main" id="{FCA1CD4B-F562-49AB-ADE7-B4C4A509460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014" name="Straight Connector 1013">
                <a:extLst>
                  <a:ext uri="{FF2B5EF4-FFF2-40B4-BE49-F238E27FC236}">
                    <a16:creationId xmlns="" xmlns:a16="http://schemas.microsoft.com/office/drawing/2014/main" id="{38548614-0A1C-458F-A3C3-A9FB4D35D1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5" name="Straight Connector 1014">
                <a:extLst>
                  <a:ext uri="{FF2B5EF4-FFF2-40B4-BE49-F238E27FC236}">
                    <a16:creationId xmlns="" xmlns:a16="http://schemas.microsoft.com/office/drawing/2014/main" id="{4EAEEF4E-E990-4BBB-9DF6-A2E8DC1CD2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6" name="Straight Connector 1015">
                <a:extLst>
                  <a:ext uri="{FF2B5EF4-FFF2-40B4-BE49-F238E27FC236}">
                    <a16:creationId xmlns="" xmlns:a16="http://schemas.microsoft.com/office/drawing/2014/main" id="{86E08A28-9C85-4624-88FF-7DCA401243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7" name="Straight Connector 1016">
                <a:extLst>
                  <a:ext uri="{FF2B5EF4-FFF2-40B4-BE49-F238E27FC236}">
                    <a16:creationId xmlns="" xmlns:a16="http://schemas.microsoft.com/office/drawing/2014/main" id="{FF5A5907-163D-4A48-ACC4-66FBE8B47F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8" name="Straight Connector 1017">
                <a:extLst>
                  <a:ext uri="{FF2B5EF4-FFF2-40B4-BE49-F238E27FC236}">
                    <a16:creationId xmlns="" xmlns:a16="http://schemas.microsoft.com/office/drawing/2014/main" id="{5A342476-FD4B-4FF7-816A-9EB259ECFA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0" name="Straight Connector 1019">
                <a:extLst>
                  <a:ext uri="{FF2B5EF4-FFF2-40B4-BE49-F238E27FC236}">
                    <a16:creationId xmlns="" xmlns:a16="http://schemas.microsoft.com/office/drawing/2014/main" id="{9614F644-0E56-4D7B-A54D-0DB35B12DED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1" name="Straight Connector 1020">
                <a:extLst>
                  <a:ext uri="{FF2B5EF4-FFF2-40B4-BE49-F238E27FC236}">
                    <a16:creationId xmlns="" xmlns:a16="http://schemas.microsoft.com/office/drawing/2014/main" id="{22AA0333-D698-4AA2-9321-3198BE36C8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2" name="Straight Connector 1021">
                <a:extLst>
                  <a:ext uri="{FF2B5EF4-FFF2-40B4-BE49-F238E27FC236}">
                    <a16:creationId xmlns="" xmlns:a16="http://schemas.microsoft.com/office/drawing/2014/main" id="{600F1D2C-6179-4F6B-A317-7B96081564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3" name="Straight Connector 1022">
                <a:extLst>
                  <a:ext uri="{FF2B5EF4-FFF2-40B4-BE49-F238E27FC236}">
                    <a16:creationId xmlns="" xmlns:a16="http://schemas.microsoft.com/office/drawing/2014/main" id="{0AF26AB5-C6C6-4AD3-8D23-FA3B9F98B1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4" name="Straight Connector 1023">
                <a:extLst>
                  <a:ext uri="{FF2B5EF4-FFF2-40B4-BE49-F238E27FC236}">
                    <a16:creationId xmlns="" xmlns:a16="http://schemas.microsoft.com/office/drawing/2014/main" id="{7D13B147-25F7-4C47-8A42-D4883BF529B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5" name="Oval 1024">
                <a:extLst>
                  <a:ext uri="{FF2B5EF4-FFF2-40B4-BE49-F238E27FC236}">
                    <a16:creationId xmlns="" xmlns:a16="http://schemas.microsoft.com/office/drawing/2014/main" id="{2D793519-A537-44FF-9C23-238E90C91D7B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26" name="Oval 1025">
                <a:extLst>
                  <a:ext uri="{FF2B5EF4-FFF2-40B4-BE49-F238E27FC236}">
                    <a16:creationId xmlns="" xmlns:a16="http://schemas.microsoft.com/office/drawing/2014/main" id="{D9EC07AA-7F27-4720-B57F-1C26A95AF1AB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27" name="Oval 1026">
                <a:extLst>
                  <a:ext uri="{FF2B5EF4-FFF2-40B4-BE49-F238E27FC236}">
                    <a16:creationId xmlns="" xmlns:a16="http://schemas.microsoft.com/office/drawing/2014/main" id="{404D14F3-A3CA-4286-A200-9E3D5F98FF0B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28" name="Oval 1027">
                <a:extLst>
                  <a:ext uri="{FF2B5EF4-FFF2-40B4-BE49-F238E27FC236}">
                    <a16:creationId xmlns="" xmlns:a16="http://schemas.microsoft.com/office/drawing/2014/main" id="{7801361A-EC1E-4063-AE44-E718FE49B290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29" name="Oval 1028">
                <a:extLst>
                  <a:ext uri="{FF2B5EF4-FFF2-40B4-BE49-F238E27FC236}">
                    <a16:creationId xmlns="" xmlns:a16="http://schemas.microsoft.com/office/drawing/2014/main" id="{0083344B-43E0-43F3-A512-DF639707BE63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30" name="TextBox 1029">
                <a:extLst>
                  <a:ext uri="{FF2B5EF4-FFF2-40B4-BE49-F238E27FC236}">
                    <a16:creationId xmlns="" xmlns:a16="http://schemas.microsoft.com/office/drawing/2014/main" id="{1472FBDB-502D-4461-A976-ECC7D3343B3D}"/>
                  </a:ext>
                </a:extLst>
              </p:cNvPr>
              <p:cNvSpPr txBox="1"/>
              <p:nvPr/>
            </p:nvSpPr>
            <p:spPr>
              <a:xfrm>
                <a:off x="763107" y="873262"/>
                <a:ext cx="347835" cy="19835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18</a:t>
                </a:r>
                <a:endParaRPr lang="en-US" sz="700" b="1" dirty="0"/>
              </a:p>
            </p:txBody>
          </p:sp>
          <p:sp>
            <p:nvSpPr>
              <p:cNvPr id="1031" name="TextBox 1030">
                <a:extLst>
                  <a:ext uri="{FF2B5EF4-FFF2-40B4-BE49-F238E27FC236}">
                    <a16:creationId xmlns="" xmlns:a16="http://schemas.microsoft.com/office/drawing/2014/main" id="{853BFB96-1142-4853-AE06-15367C549B3E}"/>
                  </a:ext>
                </a:extLst>
              </p:cNvPr>
              <p:cNvSpPr txBox="1"/>
              <p:nvPr/>
            </p:nvSpPr>
            <p:spPr>
              <a:xfrm>
                <a:off x="774403" y="1016801"/>
                <a:ext cx="29493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  <p:sp>
            <p:nvSpPr>
              <p:cNvPr id="1032" name="TextBox 1031">
                <a:extLst>
                  <a:ext uri="{FF2B5EF4-FFF2-40B4-BE49-F238E27FC236}">
                    <a16:creationId xmlns="" xmlns:a16="http://schemas.microsoft.com/office/drawing/2014/main" id="{E7CF2C04-33F8-465A-978B-48AED24F92CD}"/>
                  </a:ext>
                </a:extLst>
              </p:cNvPr>
              <p:cNvSpPr txBox="1"/>
              <p:nvPr/>
            </p:nvSpPr>
            <p:spPr>
              <a:xfrm>
                <a:off x="741565" y="1158237"/>
                <a:ext cx="41800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289</a:t>
                </a:r>
                <a:endParaRPr lang="en-US" sz="700" b="1" dirty="0"/>
              </a:p>
            </p:txBody>
          </p:sp>
          <p:sp>
            <p:nvSpPr>
              <p:cNvPr id="1033" name="TextBox 1032">
                <a:extLst>
                  <a:ext uri="{FF2B5EF4-FFF2-40B4-BE49-F238E27FC236}">
                    <a16:creationId xmlns="" xmlns:a16="http://schemas.microsoft.com/office/drawing/2014/main" id="{40B14D06-391A-48E9-BBA0-665B4A0EF4AF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1034" name="TextBox 1033">
                <a:extLst>
                  <a:ext uri="{FF2B5EF4-FFF2-40B4-BE49-F238E27FC236}">
                    <a16:creationId xmlns="" xmlns:a16="http://schemas.microsoft.com/office/drawing/2014/main" id="{D5AA783E-B7C4-4B6C-B37A-630627C76A19}"/>
                  </a:ext>
                </a:extLst>
              </p:cNvPr>
              <p:cNvSpPr txBox="1"/>
              <p:nvPr/>
            </p:nvSpPr>
            <p:spPr>
              <a:xfrm>
                <a:off x="721529" y="1433575"/>
                <a:ext cx="48374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6497</a:t>
                </a:r>
                <a:endParaRPr lang="en-US" sz="700" b="1" dirty="0"/>
              </a:p>
            </p:txBody>
          </p:sp>
        </p:grpSp>
      </p:grpSp>
      <p:grpSp>
        <p:nvGrpSpPr>
          <p:cNvPr id="1038" name="Group 1037">
            <a:extLst>
              <a:ext uri="{FF2B5EF4-FFF2-40B4-BE49-F238E27FC236}">
                <a16:creationId xmlns="" xmlns:a16="http://schemas.microsoft.com/office/drawing/2014/main" id="{AD51DC49-D18E-4DE5-80D8-598F4FCBF465}"/>
              </a:ext>
            </a:extLst>
          </p:cNvPr>
          <p:cNvGrpSpPr/>
          <p:nvPr/>
        </p:nvGrpSpPr>
        <p:grpSpPr>
          <a:xfrm>
            <a:off x="1019645" y="1036049"/>
            <a:ext cx="588479" cy="909301"/>
            <a:chOff x="407056" y="708837"/>
            <a:chExt cx="588479" cy="909301"/>
          </a:xfrm>
        </p:grpSpPr>
        <p:sp>
          <p:nvSpPr>
            <p:cNvPr id="1039" name="TextBox 1038">
              <a:extLst>
                <a:ext uri="{FF2B5EF4-FFF2-40B4-BE49-F238E27FC236}">
                  <a16:creationId xmlns="" xmlns:a16="http://schemas.microsoft.com/office/drawing/2014/main" id="{0B253F75-621F-408A-9222-9D02325C1E84}"/>
                </a:ext>
              </a:extLst>
            </p:cNvPr>
            <p:cNvSpPr txBox="1"/>
            <p:nvPr/>
          </p:nvSpPr>
          <p:spPr>
            <a:xfrm>
              <a:off x="597086" y="708837"/>
              <a:ext cx="35496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12</a:t>
              </a:r>
              <a:endParaRPr lang="en-US" sz="700" b="1" dirty="0"/>
            </a:p>
          </p:txBody>
        </p:sp>
        <p:grpSp>
          <p:nvGrpSpPr>
            <p:cNvPr id="1040" name="Group 1039">
              <a:extLst>
                <a:ext uri="{FF2B5EF4-FFF2-40B4-BE49-F238E27FC236}">
                  <a16:creationId xmlns="" xmlns:a16="http://schemas.microsoft.com/office/drawing/2014/main" id="{8A0ADC45-513D-40B8-A06A-42BD3FDC7C41}"/>
                </a:ext>
              </a:extLst>
            </p:cNvPr>
            <p:cNvGrpSpPr/>
            <p:nvPr/>
          </p:nvGrpSpPr>
          <p:grpSpPr>
            <a:xfrm>
              <a:off x="407056" y="737158"/>
              <a:ext cx="588479" cy="880980"/>
              <a:chOff x="571516" y="753605"/>
              <a:chExt cx="588479" cy="880980"/>
            </a:xfrm>
          </p:grpSpPr>
          <p:sp>
            <p:nvSpPr>
              <p:cNvPr id="1041" name="Oval 1040">
                <a:extLst>
                  <a:ext uri="{FF2B5EF4-FFF2-40B4-BE49-F238E27FC236}">
                    <a16:creationId xmlns="" xmlns:a16="http://schemas.microsoft.com/office/drawing/2014/main" id="{0B3D3FD2-DD60-4AE7-AC3C-3CECF4945AC1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042" name="Straight Connector 1041">
                <a:extLst>
                  <a:ext uri="{FF2B5EF4-FFF2-40B4-BE49-F238E27FC236}">
                    <a16:creationId xmlns="" xmlns:a16="http://schemas.microsoft.com/office/drawing/2014/main" id="{D3DA1B1F-1F39-4FD1-A2B7-CFA495FEAF8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3" name="Straight Connector 1042">
                <a:extLst>
                  <a:ext uri="{FF2B5EF4-FFF2-40B4-BE49-F238E27FC236}">
                    <a16:creationId xmlns="" xmlns:a16="http://schemas.microsoft.com/office/drawing/2014/main" id="{B32AE640-639B-4794-8671-B462E0E788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4" name="Straight Connector 1043">
                <a:extLst>
                  <a:ext uri="{FF2B5EF4-FFF2-40B4-BE49-F238E27FC236}">
                    <a16:creationId xmlns="" xmlns:a16="http://schemas.microsoft.com/office/drawing/2014/main" id="{CCC45056-6200-4202-AC94-33966EA898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5" name="Straight Connector 1044">
                <a:extLst>
                  <a:ext uri="{FF2B5EF4-FFF2-40B4-BE49-F238E27FC236}">
                    <a16:creationId xmlns="" xmlns:a16="http://schemas.microsoft.com/office/drawing/2014/main" id="{CBEA191F-EA3F-47F9-BE10-055C45E9B8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22842" cy="85831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6" name="Straight Connector 1045">
                <a:extLst>
                  <a:ext uri="{FF2B5EF4-FFF2-40B4-BE49-F238E27FC236}">
                    <a16:creationId xmlns="" xmlns:a16="http://schemas.microsoft.com/office/drawing/2014/main" id="{24E15516-7A88-44F6-A5D9-3CF5B0E0E6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7" name="Straight Connector 1046">
                <a:extLst>
                  <a:ext uri="{FF2B5EF4-FFF2-40B4-BE49-F238E27FC236}">
                    <a16:creationId xmlns="" xmlns:a16="http://schemas.microsoft.com/office/drawing/2014/main" id="{B6D852F2-8369-41AC-8F60-A282C88AA32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8" name="Straight Connector 1047">
                <a:extLst>
                  <a:ext uri="{FF2B5EF4-FFF2-40B4-BE49-F238E27FC236}">
                    <a16:creationId xmlns="" xmlns:a16="http://schemas.microsoft.com/office/drawing/2014/main" id="{6DE3AD48-7202-4A47-850D-446061B879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9" name="Straight Connector 1048">
                <a:extLst>
                  <a:ext uri="{FF2B5EF4-FFF2-40B4-BE49-F238E27FC236}">
                    <a16:creationId xmlns="" xmlns:a16="http://schemas.microsoft.com/office/drawing/2014/main" id="{189B9F26-19C6-4F58-8AF0-5C0EBE7D33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0" name="Straight Connector 1049">
                <a:extLst>
                  <a:ext uri="{FF2B5EF4-FFF2-40B4-BE49-F238E27FC236}">
                    <a16:creationId xmlns="" xmlns:a16="http://schemas.microsoft.com/office/drawing/2014/main" id="{1AAE6971-AC8F-4F68-A522-F8A5DB7E49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1" name="Straight Connector 1050">
                <a:extLst>
                  <a:ext uri="{FF2B5EF4-FFF2-40B4-BE49-F238E27FC236}">
                    <a16:creationId xmlns="" xmlns:a16="http://schemas.microsoft.com/office/drawing/2014/main" id="{C269CA1D-7F11-470F-A62E-D4BF7D9D8A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52" name="Oval 1051">
                <a:extLst>
                  <a:ext uri="{FF2B5EF4-FFF2-40B4-BE49-F238E27FC236}">
                    <a16:creationId xmlns="" xmlns:a16="http://schemas.microsoft.com/office/drawing/2014/main" id="{33AC86A5-61F5-4850-9BC2-36D00E0078B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3" name="Oval 1052">
                <a:extLst>
                  <a:ext uri="{FF2B5EF4-FFF2-40B4-BE49-F238E27FC236}">
                    <a16:creationId xmlns="" xmlns:a16="http://schemas.microsoft.com/office/drawing/2014/main" id="{3AEBCBB2-24F9-42F5-82B4-0CA59372A7D4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4" name="Oval 1053">
                <a:extLst>
                  <a:ext uri="{FF2B5EF4-FFF2-40B4-BE49-F238E27FC236}">
                    <a16:creationId xmlns="" xmlns:a16="http://schemas.microsoft.com/office/drawing/2014/main" id="{24979692-BEE9-4C60-AC83-29B1C10A9B4F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5" name="Oval 1054">
                <a:extLst>
                  <a:ext uri="{FF2B5EF4-FFF2-40B4-BE49-F238E27FC236}">
                    <a16:creationId xmlns="" xmlns:a16="http://schemas.microsoft.com/office/drawing/2014/main" id="{1D04427E-C777-4B26-8025-B9C234FC70F7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6" name="Oval 1055">
                <a:extLst>
                  <a:ext uri="{FF2B5EF4-FFF2-40B4-BE49-F238E27FC236}">
                    <a16:creationId xmlns="" xmlns:a16="http://schemas.microsoft.com/office/drawing/2014/main" id="{69F5C9F9-3D90-40B4-A0AC-24BFD4B3A243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057" name="TextBox 1056">
                <a:extLst>
                  <a:ext uri="{FF2B5EF4-FFF2-40B4-BE49-F238E27FC236}">
                    <a16:creationId xmlns="" xmlns:a16="http://schemas.microsoft.com/office/drawing/2014/main" id="{E6AC32C7-F42C-4238-957D-73BF51F5D7B7}"/>
                  </a:ext>
                </a:extLst>
              </p:cNvPr>
              <p:cNvSpPr txBox="1"/>
              <p:nvPr/>
            </p:nvSpPr>
            <p:spPr>
              <a:xfrm>
                <a:off x="752021" y="875365"/>
                <a:ext cx="33177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25</a:t>
                </a:r>
                <a:endParaRPr lang="en-US" sz="700" b="1" dirty="0"/>
              </a:p>
            </p:txBody>
          </p:sp>
          <p:sp>
            <p:nvSpPr>
              <p:cNvPr id="1058" name="TextBox 1057">
                <a:extLst>
                  <a:ext uri="{FF2B5EF4-FFF2-40B4-BE49-F238E27FC236}">
                    <a16:creationId xmlns="" xmlns:a16="http://schemas.microsoft.com/office/drawing/2014/main" id="{88517821-AD74-4747-AB44-CFB02F65C8D6}"/>
                  </a:ext>
                </a:extLst>
              </p:cNvPr>
              <p:cNvSpPr txBox="1"/>
              <p:nvPr/>
            </p:nvSpPr>
            <p:spPr>
              <a:xfrm>
                <a:off x="758371" y="1016801"/>
                <a:ext cx="2746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</a:t>
                </a:r>
              </a:p>
            </p:txBody>
          </p:sp>
          <p:sp>
            <p:nvSpPr>
              <p:cNvPr id="1059" name="TextBox 1058">
                <a:extLst>
                  <a:ext uri="{FF2B5EF4-FFF2-40B4-BE49-F238E27FC236}">
                    <a16:creationId xmlns="" xmlns:a16="http://schemas.microsoft.com/office/drawing/2014/main" id="{76B08FB0-68D7-4E7D-A880-FA9F71CC5722}"/>
                  </a:ext>
                </a:extLst>
              </p:cNvPr>
              <p:cNvSpPr txBox="1"/>
              <p:nvPr/>
            </p:nvSpPr>
            <p:spPr>
              <a:xfrm>
                <a:off x="730524" y="1158237"/>
                <a:ext cx="42947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444</a:t>
                </a:r>
                <a:endParaRPr lang="en-US" sz="700" b="1" dirty="0"/>
              </a:p>
            </p:txBody>
          </p:sp>
          <p:sp>
            <p:nvSpPr>
              <p:cNvPr id="1060" name="TextBox 1059">
                <a:extLst>
                  <a:ext uri="{FF2B5EF4-FFF2-40B4-BE49-F238E27FC236}">
                    <a16:creationId xmlns="" xmlns:a16="http://schemas.microsoft.com/office/drawing/2014/main" id="{DCF4A00F-ED71-4421-BDEE-008D83D8B409}"/>
                  </a:ext>
                </a:extLst>
              </p:cNvPr>
              <p:cNvSpPr txBox="1"/>
              <p:nvPr/>
            </p:nvSpPr>
            <p:spPr>
              <a:xfrm>
                <a:off x="732971" y="1296384"/>
                <a:ext cx="34129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693</a:t>
                </a:r>
                <a:endParaRPr lang="en-US" sz="700" b="1" dirty="0"/>
              </a:p>
            </p:txBody>
          </p:sp>
          <p:sp>
            <p:nvSpPr>
              <p:cNvPr id="1061" name="TextBox 1060">
                <a:extLst>
                  <a:ext uri="{FF2B5EF4-FFF2-40B4-BE49-F238E27FC236}">
                    <a16:creationId xmlns="" xmlns:a16="http://schemas.microsoft.com/office/drawing/2014/main" id="{7069D98C-D58C-481C-9640-F3102BA54D6F}"/>
                  </a:ext>
                </a:extLst>
              </p:cNvPr>
              <p:cNvSpPr txBox="1"/>
              <p:nvPr/>
            </p:nvSpPr>
            <p:spPr>
              <a:xfrm>
                <a:off x="720999" y="1434530"/>
                <a:ext cx="42618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5417</a:t>
                </a:r>
                <a:endParaRPr lang="en-US" sz="700" b="1" dirty="0"/>
              </a:p>
            </p:txBody>
          </p:sp>
        </p:grpSp>
      </p:grpSp>
      <p:grpSp>
        <p:nvGrpSpPr>
          <p:cNvPr id="1062" name="Group 1061">
            <a:extLst>
              <a:ext uri="{FF2B5EF4-FFF2-40B4-BE49-F238E27FC236}">
                <a16:creationId xmlns="" xmlns:a16="http://schemas.microsoft.com/office/drawing/2014/main" id="{00EAD978-41A2-4517-A18B-253969FE9F35}"/>
              </a:ext>
            </a:extLst>
          </p:cNvPr>
          <p:cNvGrpSpPr/>
          <p:nvPr/>
        </p:nvGrpSpPr>
        <p:grpSpPr>
          <a:xfrm>
            <a:off x="1697974" y="1045013"/>
            <a:ext cx="569429" cy="909301"/>
            <a:chOff x="407056" y="708837"/>
            <a:chExt cx="569429" cy="909301"/>
          </a:xfrm>
        </p:grpSpPr>
        <p:sp>
          <p:nvSpPr>
            <p:cNvPr id="1063" name="TextBox 1062">
              <a:extLst>
                <a:ext uri="{FF2B5EF4-FFF2-40B4-BE49-F238E27FC236}">
                  <a16:creationId xmlns="" xmlns:a16="http://schemas.microsoft.com/office/drawing/2014/main" id="{AA4159BE-3192-4A0E-BE03-4BC23A23A5B0}"/>
                </a:ext>
              </a:extLst>
            </p:cNvPr>
            <p:cNvSpPr txBox="1"/>
            <p:nvPr/>
          </p:nvSpPr>
          <p:spPr>
            <a:xfrm>
              <a:off x="577261" y="708837"/>
              <a:ext cx="317635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14</a:t>
              </a:r>
              <a:endParaRPr lang="en-US" sz="700" b="1" dirty="0"/>
            </a:p>
          </p:txBody>
        </p:sp>
        <p:grpSp>
          <p:nvGrpSpPr>
            <p:cNvPr id="1342" name="Group 1341">
              <a:extLst>
                <a:ext uri="{FF2B5EF4-FFF2-40B4-BE49-F238E27FC236}">
                  <a16:creationId xmlns="" xmlns:a16="http://schemas.microsoft.com/office/drawing/2014/main" id="{7E7DF9C5-8873-4251-BA48-E66CC15C3A87}"/>
                </a:ext>
              </a:extLst>
            </p:cNvPr>
            <p:cNvGrpSpPr/>
            <p:nvPr/>
          </p:nvGrpSpPr>
          <p:grpSpPr>
            <a:xfrm>
              <a:off x="407056" y="737158"/>
              <a:ext cx="569429" cy="880980"/>
              <a:chOff x="571516" y="753605"/>
              <a:chExt cx="569429" cy="880980"/>
            </a:xfrm>
          </p:grpSpPr>
          <p:sp>
            <p:nvSpPr>
              <p:cNvPr id="1343" name="Oval 1342">
                <a:extLst>
                  <a:ext uri="{FF2B5EF4-FFF2-40B4-BE49-F238E27FC236}">
                    <a16:creationId xmlns="" xmlns:a16="http://schemas.microsoft.com/office/drawing/2014/main" id="{19E9591A-3740-40DD-A5E9-9CBDB819FB50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344" name="Straight Connector 1343">
                <a:extLst>
                  <a:ext uri="{FF2B5EF4-FFF2-40B4-BE49-F238E27FC236}">
                    <a16:creationId xmlns="" xmlns:a16="http://schemas.microsoft.com/office/drawing/2014/main" id="{50D459E9-21CD-4D9B-8FAC-EB54A0CB596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5" name="Straight Connector 1344">
                <a:extLst>
                  <a:ext uri="{FF2B5EF4-FFF2-40B4-BE49-F238E27FC236}">
                    <a16:creationId xmlns="" xmlns:a16="http://schemas.microsoft.com/office/drawing/2014/main" id="{0CCC4480-1DC6-4E37-8EF9-149E718B2D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6" name="Straight Connector 1345">
                <a:extLst>
                  <a:ext uri="{FF2B5EF4-FFF2-40B4-BE49-F238E27FC236}">
                    <a16:creationId xmlns="" xmlns:a16="http://schemas.microsoft.com/office/drawing/2014/main" id="{FB3E898C-9B07-4438-B78E-AADAEBF2DB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7" name="Straight Connector 1346">
                <a:extLst>
                  <a:ext uri="{FF2B5EF4-FFF2-40B4-BE49-F238E27FC236}">
                    <a16:creationId xmlns="" xmlns:a16="http://schemas.microsoft.com/office/drawing/2014/main" id="{BBE53700-6778-4310-9777-12DE997172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8" name="Straight Connector 1347">
                <a:extLst>
                  <a:ext uri="{FF2B5EF4-FFF2-40B4-BE49-F238E27FC236}">
                    <a16:creationId xmlns="" xmlns:a16="http://schemas.microsoft.com/office/drawing/2014/main" id="{2124FFC1-3CAC-4F38-9BDC-C4EF961002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9" name="Straight Connector 1348">
                <a:extLst>
                  <a:ext uri="{FF2B5EF4-FFF2-40B4-BE49-F238E27FC236}">
                    <a16:creationId xmlns="" xmlns:a16="http://schemas.microsoft.com/office/drawing/2014/main" id="{8F7CB45C-2743-4E63-B381-4898790269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0" name="Straight Connector 1349">
                <a:extLst>
                  <a:ext uri="{FF2B5EF4-FFF2-40B4-BE49-F238E27FC236}">
                    <a16:creationId xmlns="" xmlns:a16="http://schemas.microsoft.com/office/drawing/2014/main" id="{D4412C6C-1973-411D-B9A6-40E3D749832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1" name="Straight Connector 1350">
                <a:extLst>
                  <a:ext uri="{FF2B5EF4-FFF2-40B4-BE49-F238E27FC236}">
                    <a16:creationId xmlns="" xmlns:a16="http://schemas.microsoft.com/office/drawing/2014/main" id="{CFF7F9BD-D7BA-4A53-BCD1-3818EAEA55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2" name="Straight Connector 1351">
                <a:extLst>
                  <a:ext uri="{FF2B5EF4-FFF2-40B4-BE49-F238E27FC236}">
                    <a16:creationId xmlns="" xmlns:a16="http://schemas.microsoft.com/office/drawing/2014/main" id="{5DD896E3-8913-4EF0-8976-A8E1651290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3" name="Straight Connector 1352">
                <a:extLst>
                  <a:ext uri="{FF2B5EF4-FFF2-40B4-BE49-F238E27FC236}">
                    <a16:creationId xmlns="" xmlns:a16="http://schemas.microsoft.com/office/drawing/2014/main" id="{B58A58B0-C408-4277-8A25-368A8D78A5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54" name="Oval 1353">
                <a:extLst>
                  <a:ext uri="{FF2B5EF4-FFF2-40B4-BE49-F238E27FC236}">
                    <a16:creationId xmlns="" xmlns:a16="http://schemas.microsoft.com/office/drawing/2014/main" id="{F10123DC-3463-460D-B56A-282702E418C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5" name="Oval 1354">
                <a:extLst>
                  <a:ext uri="{FF2B5EF4-FFF2-40B4-BE49-F238E27FC236}">
                    <a16:creationId xmlns="" xmlns:a16="http://schemas.microsoft.com/office/drawing/2014/main" id="{BECC562E-8F4D-4534-A5CF-C89885F43F1D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6" name="Oval 1355">
                <a:extLst>
                  <a:ext uri="{FF2B5EF4-FFF2-40B4-BE49-F238E27FC236}">
                    <a16:creationId xmlns="" xmlns:a16="http://schemas.microsoft.com/office/drawing/2014/main" id="{7332B9A3-D4ED-4BB5-BE9C-0366A8D3FEDD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7" name="Oval 1356">
                <a:extLst>
                  <a:ext uri="{FF2B5EF4-FFF2-40B4-BE49-F238E27FC236}">
                    <a16:creationId xmlns="" xmlns:a16="http://schemas.microsoft.com/office/drawing/2014/main" id="{D41288E1-2C8F-40BD-93D8-0F19E509E569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8" name="Oval 1357">
                <a:extLst>
                  <a:ext uri="{FF2B5EF4-FFF2-40B4-BE49-F238E27FC236}">
                    <a16:creationId xmlns="" xmlns:a16="http://schemas.microsoft.com/office/drawing/2014/main" id="{443A5879-59D1-4F43-98B8-C3D5CB02F9F2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359" name="TextBox 1358">
                <a:extLst>
                  <a:ext uri="{FF2B5EF4-FFF2-40B4-BE49-F238E27FC236}">
                    <a16:creationId xmlns="" xmlns:a16="http://schemas.microsoft.com/office/drawing/2014/main" id="{F601D21A-2D29-49B8-996F-61FF3218FBD9}"/>
                  </a:ext>
                </a:extLst>
              </p:cNvPr>
              <p:cNvSpPr txBox="1"/>
              <p:nvPr/>
            </p:nvSpPr>
            <p:spPr>
              <a:xfrm>
                <a:off x="751246" y="875365"/>
                <a:ext cx="32302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10</a:t>
                </a:r>
                <a:endParaRPr lang="en-US" sz="700" b="1" dirty="0"/>
              </a:p>
            </p:txBody>
          </p:sp>
          <p:sp>
            <p:nvSpPr>
              <p:cNvPr id="1360" name="TextBox 1359">
                <a:extLst>
                  <a:ext uri="{FF2B5EF4-FFF2-40B4-BE49-F238E27FC236}">
                    <a16:creationId xmlns="" xmlns:a16="http://schemas.microsoft.com/office/drawing/2014/main" id="{CF171903-3573-4C94-A978-EE772D9E4F48}"/>
                  </a:ext>
                </a:extLst>
              </p:cNvPr>
              <p:cNvSpPr txBox="1"/>
              <p:nvPr/>
            </p:nvSpPr>
            <p:spPr>
              <a:xfrm>
                <a:off x="759492" y="1016801"/>
                <a:ext cx="2735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361" name="TextBox 1360">
                <a:extLst>
                  <a:ext uri="{FF2B5EF4-FFF2-40B4-BE49-F238E27FC236}">
                    <a16:creationId xmlns="" xmlns:a16="http://schemas.microsoft.com/office/drawing/2014/main" id="{3AADB53F-AE86-4DD1-AA6B-5ED42D9B8CC2}"/>
                  </a:ext>
                </a:extLst>
              </p:cNvPr>
              <p:cNvSpPr txBox="1"/>
              <p:nvPr/>
            </p:nvSpPr>
            <p:spPr>
              <a:xfrm>
                <a:off x="740442" y="1158237"/>
                <a:ext cx="40050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166</a:t>
                </a:r>
                <a:endParaRPr lang="en-US" sz="700" b="1" dirty="0"/>
              </a:p>
            </p:txBody>
          </p:sp>
          <p:sp>
            <p:nvSpPr>
              <p:cNvPr id="1362" name="TextBox 1361">
                <a:extLst>
                  <a:ext uri="{FF2B5EF4-FFF2-40B4-BE49-F238E27FC236}">
                    <a16:creationId xmlns="" xmlns:a16="http://schemas.microsoft.com/office/drawing/2014/main" id="{01AAAE82-1FD3-4159-8B23-2B03CC14E04A}"/>
                  </a:ext>
                </a:extLst>
              </p:cNvPr>
              <p:cNvSpPr txBox="1"/>
              <p:nvPr/>
            </p:nvSpPr>
            <p:spPr>
              <a:xfrm>
                <a:off x="732196" y="1296384"/>
                <a:ext cx="3230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268</a:t>
                </a:r>
                <a:endParaRPr lang="en-US" sz="700" b="1" dirty="0"/>
              </a:p>
            </p:txBody>
          </p:sp>
          <p:sp>
            <p:nvSpPr>
              <p:cNvPr id="1363" name="TextBox 1362">
                <a:extLst>
                  <a:ext uri="{FF2B5EF4-FFF2-40B4-BE49-F238E27FC236}">
                    <a16:creationId xmlns="" xmlns:a16="http://schemas.microsoft.com/office/drawing/2014/main" id="{7466CF5E-5F7B-453B-B151-472F500ACCF2}"/>
                  </a:ext>
                </a:extLst>
              </p:cNvPr>
              <p:cNvSpPr txBox="1"/>
              <p:nvPr/>
            </p:nvSpPr>
            <p:spPr>
              <a:xfrm>
                <a:off x="721392" y="1434530"/>
                <a:ext cx="3972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1591</a:t>
                </a:r>
                <a:endParaRPr lang="en-US" sz="700" b="1" dirty="0"/>
              </a:p>
            </p:txBody>
          </p:sp>
        </p:grpSp>
      </p:grpSp>
      <p:grpSp>
        <p:nvGrpSpPr>
          <p:cNvPr id="1364" name="Group 1363">
            <a:extLst>
              <a:ext uri="{FF2B5EF4-FFF2-40B4-BE49-F238E27FC236}">
                <a16:creationId xmlns="" xmlns:a16="http://schemas.microsoft.com/office/drawing/2014/main" id="{F4B2EB8E-2043-43C2-8533-EC522FEDE2EC}"/>
              </a:ext>
            </a:extLst>
          </p:cNvPr>
          <p:cNvGrpSpPr/>
          <p:nvPr/>
        </p:nvGrpSpPr>
        <p:grpSpPr>
          <a:xfrm>
            <a:off x="2188045" y="1039037"/>
            <a:ext cx="540853" cy="909301"/>
            <a:chOff x="407056" y="708837"/>
            <a:chExt cx="540853" cy="909301"/>
          </a:xfrm>
        </p:grpSpPr>
        <p:sp>
          <p:nvSpPr>
            <p:cNvPr id="1365" name="TextBox 1364">
              <a:extLst>
                <a:ext uri="{FF2B5EF4-FFF2-40B4-BE49-F238E27FC236}">
                  <a16:creationId xmlns="" xmlns:a16="http://schemas.microsoft.com/office/drawing/2014/main" id="{9806BFB8-53A3-4AB2-9518-282764DC78AC}"/>
                </a:ext>
              </a:extLst>
            </p:cNvPr>
            <p:cNvSpPr txBox="1"/>
            <p:nvPr/>
          </p:nvSpPr>
          <p:spPr>
            <a:xfrm>
              <a:off x="582562" y="708837"/>
              <a:ext cx="32185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15</a:t>
              </a:r>
              <a:endParaRPr lang="en-US" sz="700" b="1" dirty="0"/>
            </a:p>
          </p:txBody>
        </p:sp>
        <p:grpSp>
          <p:nvGrpSpPr>
            <p:cNvPr id="1462" name="Group 1461">
              <a:extLst>
                <a:ext uri="{FF2B5EF4-FFF2-40B4-BE49-F238E27FC236}">
                  <a16:creationId xmlns="" xmlns:a16="http://schemas.microsoft.com/office/drawing/2014/main" id="{D1C12D09-348A-4A19-916A-2461A77CAADA}"/>
                </a:ext>
              </a:extLst>
            </p:cNvPr>
            <p:cNvGrpSpPr/>
            <p:nvPr/>
          </p:nvGrpSpPr>
          <p:grpSpPr>
            <a:xfrm>
              <a:off x="407056" y="737158"/>
              <a:ext cx="540853" cy="880980"/>
              <a:chOff x="571516" y="753605"/>
              <a:chExt cx="540853" cy="880980"/>
            </a:xfrm>
          </p:grpSpPr>
          <p:sp>
            <p:nvSpPr>
              <p:cNvPr id="1463" name="Oval 1462">
                <a:extLst>
                  <a:ext uri="{FF2B5EF4-FFF2-40B4-BE49-F238E27FC236}">
                    <a16:creationId xmlns="" xmlns:a16="http://schemas.microsoft.com/office/drawing/2014/main" id="{197BE6DE-7B14-4136-8D86-5048D5A61408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464" name="Straight Connector 1463">
                <a:extLst>
                  <a:ext uri="{FF2B5EF4-FFF2-40B4-BE49-F238E27FC236}">
                    <a16:creationId xmlns="" xmlns:a16="http://schemas.microsoft.com/office/drawing/2014/main" id="{D707D37D-6AE7-46AB-AB57-41624B9143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5" name="Straight Connector 1464">
                <a:extLst>
                  <a:ext uri="{FF2B5EF4-FFF2-40B4-BE49-F238E27FC236}">
                    <a16:creationId xmlns="" xmlns:a16="http://schemas.microsoft.com/office/drawing/2014/main" id="{BF88D4C3-5DFB-44DE-8A44-11CD342655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6" name="Straight Connector 1465">
                <a:extLst>
                  <a:ext uri="{FF2B5EF4-FFF2-40B4-BE49-F238E27FC236}">
                    <a16:creationId xmlns="" xmlns:a16="http://schemas.microsoft.com/office/drawing/2014/main" id="{03826AAD-C0F0-428A-8E73-659207E198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7" name="Straight Connector 1466">
                <a:extLst>
                  <a:ext uri="{FF2B5EF4-FFF2-40B4-BE49-F238E27FC236}">
                    <a16:creationId xmlns="" xmlns:a16="http://schemas.microsoft.com/office/drawing/2014/main" id="{3C5033DE-F30A-4335-82A5-EF30EE75A8B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8" name="Straight Connector 1467">
                <a:extLst>
                  <a:ext uri="{FF2B5EF4-FFF2-40B4-BE49-F238E27FC236}">
                    <a16:creationId xmlns="" xmlns:a16="http://schemas.microsoft.com/office/drawing/2014/main" id="{FAA4F85B-E70D-4917-8CB6-792C9A2C4D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69" name="Straight Connector 1468">
                <a:extLst>
                  <a:ext uri="{FF2B5EF4-FFF2-40B4-BE49-F238E27FC236}">
                    <a16:creationId xmlns="" xmlns:a16="http://schemas.microsoft.com/office/drawing/2014/main" id="{4E3DA13B-F94A-48C8-A9BD-A9BFBA1D26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0" name="Straight Connector 1469">
                <a:extLst>
                  <a:ext uri="{FF2B5EF4-FFF2-40B4-BE49-F238E27FC236}">
                    <a16:creationId xmlns="" xmlns:a16="http://schemas.microsoft.com/office/drawing/2014/main" id="{CD8E1686-5C3B-4723-B501-3C72421480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1" name="Straight Connector 1470">
                <a:extLst>
                  <a:ext uri="{FF2B5EF4-FFF2-40B4-BE49-F238E27FC236}">
                    <a16:creationId xmlns="" xmlns:a16="http://schemas.microsoft.com/office/drawing/2014/main" id="{FED0B30D-0A52-47BF-A88D-27C2192822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2" name="Straight Connector 1471">
                <a:extLst>
                  <a:ext uri="{FF2B5EF4-FFF2-40B4-BE49-F238E27FC236}">
                    <a16:creationId xmlns="" xmlns:a16="http://schemas.microsoft.com/office/drawing/2014/main" id="{CC814138-629B-4A4D-99C1-E3F63DDCDC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73" name="Straight Connector 1472">
                <a:extLst>
                  <a:ext uri="{FF2B5EF4-FFF2-40B4-BE49-F238E27FC236}">
                    <a16:creationId xmlns="" xmlns:a16="http://schemas.microsoft.com/office/drawing/2014/main" id="{DA8FB972-13B1-465E-90C8-541119A626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74" name="Oval 1473">
                <a:extLst>
                  <a:ext uri="{FF2B5EF4-FFF2-40B4-BE49-F238E27FC236}">
                    <a16:creationId xmlns="" xmlns:a16="http://schemas.microsoft.com/office/drawing/2014/main" id="{3E564C7C-4A11-4727-89E4-BB30539FB881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5" name="Oval 1474">
                <a:extLst>
                  <a:ext uri="{FF2B5EF4-FFF2-40B4-BE49-F238E27FC236}">
                    <a16:creationId xmlns="" xmlns:a16="http://schemas.microsoft.com/office/drawing/2014/main" id="{2062A9F2-2915-4789-9439-028972E17BE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6" name="Oval 1475">
                <a:extLst>
                  <a:ext uri="{FF2B5EF4-FFF2-40B4-BE49-F238E27FC236}">
                    <a16:creationId xmlns="" xmlns:a16="http://schemas.microsoft.com/office/drawing/2014/main" id="{6CE0AC55-0903-47F8-8E94-D5790B6371B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7" name="Oval 1476">
                <a:extLst>
                  <a:ext uri="{FF2B5EF4-FFF2-40B4-BE49-F238E27FC236}">
                    <a16:creationId xmlns="" xmlns:a16="http://schemas.microsoft.com/office/drawing/2014/main" id="{60DF30CA-3264-47F1-BD39-4DE929169202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8" name="Oval 1477">
                <a:extLst>
                  <a:ext uri="{FF2B5EF4-FFF2-40B4-BE49-F238E27FC236}">
                    <a16:creationId xmlns="" xmlns:a16="http://schemas.microsoft.com/office/drawing/2014/main" id="{C788226A-BCF6-44A5-AE1C-1579D299AB2F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479" name="TextBox 1478">
                <a:extLst>
                  <a:ext uri="{FF2B5EF4-FFF2-40B4-BE49-F238E27FC236}">
                    <a16:creationId xmlns="" xmlns:a16="http://schemas.microsoft.com/office/drawing/2014/main" id="{7EC4CE4E-3AF2-4EFA-9448-21FE3CB5731B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  <p:sp>
            <p:nvSpPr>
              <p:cNvPr id="1480" name="TextBox 1479">
                <a:extLst>
                  <a:ext uri="{FF2B5EF4-FFF2-40B4-BE49-F238E27FC236}">
                    <a16:creationId xmlns="" xmlns:a16="http://schemas.microsoft.com/office/drawing/2014/main" id="{AE98E4AF-7AA5-4E26-89E5-222B2C05B5CE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481" name="TextBox 1480">
                <a:extLst>
                  <a:ext uri="{FF2B5EF4-FFF2-40B4-BE49-F238E27FC236}">
                    <a16:creationId xmlns="" xmlns:a16="http://schemas.microsoft.com/office/drawing/2014/main" id="{75DE9453-D32A-4B5D-8339-AAAA14A0CDE0}"/>
                  </a:ext>
                </a:extLst>
              </p:cNvPr>
              <p:cNvSpPr txBox="1"/>
              <p:nvPr/>
            </p:nvSpPr>
            <p:spPr>
              <a:xfrm>
                <a:off x="727972" y="1158237"/>
                <a:ext cx="3272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141</a:t>
                </a:r>
                <a:endParaRPr lang="en-US" sz="700" b="1" dirty="0"/>
              </a:p>
            </p:txBody>
          </p:sp>
          <p:sp>
            <p:nvSpPr>
              <p:cNvPr id="1482" name="TextBox 1481">
                <a:extLst>
                  <a:ext uri="{FF2B5EF4-FFF2-40B4-BE49-F238E27FC236}">
                    <a16:creationId xmlns="" xmlns:a16="http://schemas.microsoft.com/office/drawing/2014/main" id="{ADABFD31-6285-4551-88BC-0B0911016152}"/>
                  </a:ext>
                </a:extLst>
              </p:cNvPr>
              <p:cNvSpPr txBox="1"/>
              <p:nvPr/>
            </p:nvSpPr>
            <p:spPr>
              <a:xfrm>
                <a:off x="724839" y="1296384"/>
                <a:ext cx="38753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163</a:t>
                </a:r>
                <a:endParaRPr lang="en-US" sz="700" b="1" dirty="0"/>
              </a:p>
            </p:txBody>
          </p:sp>
          <p:sp>
            <p:nvSpPr>
              <p:cNvPr id="1483" name="TextBox 1482">
                <a:extLst>
                  <a:ext uri="{FF2B5EF4-FFF2-40B4-BE49-F238E27FC236}">
                    <a16:creationId xmlns="" xmlns:a16="http://schemas.microsoft.com/office/drawing/2014/main" id="{C3D0BFD5-72CA-40A1-90CD-56EEA0367D50}"/>
                  </a:ext>
                </a:extLst>
              </p:cNvPr>
              <p:cNvSpPr txBox="1"/>
              <p:nvPr/>
            </p:nvSpPr>
            <p:spPr>
              <a:xfrm>
                <a:off x="715314" y="1434530"/>
                <a:ext cx="38424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1399</a:t>
                </a:r>
                <a:endParaRPr lang="en-US" sz="700" b="1" dirty="0"/>
              </a:p>
            </p:txBody>
          </p:sp>
        </p:grpSp>
      </p:grpSp>
      <p:grpSp>
        <p:nvGrpSpPr>
          <p:cNvPr id="1484" name="Group 1483">
            <a:extLst>
              <a:ext uri="{FF2B5EF4-FFF2-40B4-BE49-F238E27FC236}">
                <a16:creationId xmlns="" xmlns:a16="http://schemas.microsoft.com/office/drawing/2014/main" id="{C372711D-FDCF-4019-950D-D297AC0CA403}"/>
              </a:ext>
            </a:extLst>
          </p:cNvPr>
          <p:cNvGrpSpPr/>
          <p:nvPr/>
        </p:nvGrpSpPr>
        <p:grpSpPr>
          <a:xfrm>
            <a:off x="2988892" y="1033060"/>
            <a:ext cx="559903" cy="909301"/>
            <a:chOff x="407056" y="708837"/>
            <a:chExt cx="559903" cy="909301"/>
          </a:xfrm>
        </p:grpSpPr>
        <p:sp>
          <p:nvSpPr>
            <p:cNvPr id="1585" name="TextBox 1584">
              <a:extLst>
                <a:ext uri="{FF2B5EF4-FFF2-40B4-BE49-F238E27FC236}">
                  <a16:creationId xmlns="" xmlns:a16="http://schemas.microsoft.com/office/drawing/2014/main" id="{AFE568F8-33CA-454A-96FD-C307D4260D77}"/>
                </a:ext>
              </a:extLst>
            </p:cNvPr>
            <p:cNvSpPr txBox="1"/>
            <p:nvPr/>
          </p:nvSpPr>
          <p:spPr>
            <a:xfrm>
              <a:off x="596848" y="708837"/>
              <a:ext cx="364723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16</a:t>
              </a:r>
              <a:endParaRPr lang="en-US" sz="700" b="1" dirty="0"/>
            </a:p>
          </p:txBody>
        </p:sp>
        <p:grpSp>
          <p:nvGrpSpPr>
            <p:cNvPr id="1586" name="Group 1585">
              <a:extLst>
                <a:ext uri="{FF2B5EF4-FFF2-40B4-BE49-F238E27FC236}">
                  <a16:creationId xmlns="" xmlns:a16="http://schemas.microsoft.com/office/drawing/2014/main" id="{93FF5E20-25B5-4A6C-99FF-09BCCC03751F}"/>
                </a:ext>
              </a:extLst>
            </p:cNvPr>
            <p:cNvGrpSpPr/>
            <p:nvPr/>
          </p:nvGrpSpPr>
          <p:grpSpPr>
            <a:xfrm>
              <a:off x="407056" y="737158"/>
              <a:ext cx="559903" cy="880980"/>
              <a:chOff x="571516" y="753605"/>
              <a:chExt cx="559903" cy="880980"/>
            </a:xfrm>
          </p:grpSpPr>
          <p:sp>
            <p:nvSpPr>
              <p:cNvPr id="1587" name="Oval 1586">
                <a:extLst>
                  <a:ext uri="{FF2B5EF4-FFF2-40B4-BE49-F238E27FC236}">
                    <a16:creationId xmlns="" xmlns:a16="http://schemas.microsoft.com/office/drawing/2014/main" id="{89476502-F6B1-4EB1-9325-FF47D2755E10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588" name="Straight Connector 1587">
                <a:extLst>
                  <a:ext uri="{FF2B5EF4-FFF2-40B4-BE49-F238E27FC236}">
                    <a16:creationId xmlns="" xmlns:a16="http://schemas.microsoft.com/office/drawing/2014/main" id="{EE754828-ABE8-4ECB-9768-302EB814C2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9" name="Straight Connector 1588">
                <a:extLst>
                  <a:ext uri="{FF2B5EF4-FFF2-40B4-BE49-F238E27FC236}">
                    <a16:creationId xmlns="" xmlns:a16="http://schemas.microsoft.com/office/drawing/2014/main" id="{BC790F05-3450-4801-A369-363BF6E3686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0" name="Straight Connector 1589">
                <a:extLst>
                  <a:ext uri="{FF2B5EF4-FFF2-40B4-BE49-F238E27FC236}">
                    <a16:creationId xmlns="" xmlns:a16="http://schemas.microsoft.com/office/drawing/2014/main" id="{C096B664-AC8D-42C5-BBFD-43952F28651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1" name="Straight Connector 1590">
                <a:extLst>
                  <a:ext uri="{FF2B5EF4-FFF2-40B4-BE49-F238E27FC236}">
                    <a16:creationId xmlns="" xmlns:a16="http://schemas.microsoft.com/office/drawing/2014/main" id="{F6B88FE8-AE04-4F4C-8390-9787473C010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2" name="Straight Connector 1591">
                <a:extLst>
                  <a:ext uri="{FF2B5EF4-FFF2-40B4-BE49-F238E27FC236}">
                    <a16:creationId xmlns="" xmlns:a16="http://schemas.microsoft.com/office/drawing/2014/main" id="{BA6A0994-097B-4A0D-A47E-F4418DEC41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3" name="Straight Connector 1592">
                <a:extLst>
                  <a:ext uri="{FF2B5EF4-FFF2-40B4-BE49-F238E27FC236}">
                    <a16:creationId xmlns="" xmlns:a16="http://schemas.microsoft.com/office/drawing/2014/main" id="{C1D5AE18-3DEA-4F66-8E38-BD49183322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4" name="Straight Connector 1593">
                <a:extLst>
                  <a:ext uri="{FF2B5EF4-FFF2-40B4-BE49-F238E27FC236}">
                    <a16:creationId xmlns="" xmlns:a16="http://schemas.microsoft.com/office/drawing/2014/main" id="{C9971041-AF99-4D04-A7F3-F9317E8E94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5" name="Straight Connector 1594">
                <a:extLst>
                  <a:ext uri="{FF2B5EF4-FFF2-40B4-BE49-F238E27FC236}">
                    <a16:creationId xmlns="" xmlns:a16="http://schemas.microsoft.com/office/drawing/2014/main" id="{C53C91B0-DF91-4D1F-8C7B-EB94C57AF7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6" name="Straight Connector 1595">
                <a:extLst>
                  <a:ext uri="{FF2B5EF4-FFF2-40B4-BE49-F238E27FC236}">
                    <a16:creationId xmlns="" xmlns:a16="http://schemas.microsoft.com/office/drawing/2014/main" id="{27FAD908-77D1-49D1-BC5B-713290302D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7" name="Straight Connector 1596">
                <a:extLst>
                  <a:ext uri="{FF2B5EF4-FFF2-40B4-BE49-F238E27FC236}">
                    <a16:creationId xmlns="" xmlns:a16="http://schemas.microsoft.com/office/drawing/2014/main" id="{0608200E-4426-4393-9AEA-C9B59164C0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98" name="Oval 1597">
                <a:extLst>
                  <a:ext uri="{FF2B5EF4-FFF2-40B4-BE49-F238E27FC236}">
                    <a16:creationId xmlns="" xmlns:a16="http://schemas.microsoft.com/office/drawing/2014/main" id="{F3C4A55C-EDDE-48B2-B025-F79162F62253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599" name="Oval 1598">
                <a:extLst>
                  <a:ext uri="{FF2B5EF4-FFF2-40B4-BE49-F238E27FC236}">
                    <a16:creationId xmlns="" xmlns:a16="http://schemas.microsoft.com/office/drawing/2014/main" id="{AB9EB9C6-3148-4BCC-8D7E-D368B334282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0" name="Oval 1599">
                <a:extLst>
                  <a:ext uri="{FF2B5EF4-FFF2-40B4-BE49-F238E27FC236}">
                    <a16:creationId xmlns="" xmlns:a16="http://schemas.microsoft.com/office/drawing/2014/main" id="{35277FE1-104C-4AB4-9386-136F7390E0B4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1" name="Oval 1600">
                <a:extLst>
                  <a:ext uri="{FF2B5EF4-FFF2-40B4-BE49-F238E27FC236}">
                    <a16:creationId xmlns="" xmlns:a16="http://schemas.microsoft.com/office/drawing/2014/main" id="{CDFDA142-6C54-4F2B-97EB-3E5CD9E7BFA6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2" name="Oval 1601">
                <a:extLst>
                  <a:ext uri="{FF2B5EF4-FFF2-40B4-BE49-F238E27FC236}">
                    <a16:creationId xmlns="" xmlns:a16="http://schemas.microsoft.com/office/drawing/2014/main" id="{51B8E72B-4A91-49CD-A2E5-6B405643FF97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03" name="TextBox 1602">
                <a:extLst>
                  <a:ext uri="{FF2B5EF4-FFF2-40B4-BE49-F238E27FC236}">
                    <a16:creationId xmlns="" xmlns:a16="http://schemas.microsoft.com/office/drawing/2014/main" id="{4EA2B98C-6137-4989-B387-CDCC32374623}"/>
                  </a:ext>
                </a:extLst>
              </p:cNvPr>
              <p:cNvSpPr txBox="1"/>
              <p:nvPr/>
            </p:nvSpPr>
            <p:spPr>
              <a:xfrm>
                <a:off x="751783" y="875365"/>
                <a:ext cx="37011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13</a:t>
                </a:r>
                <a:endParaRPr lang="en-US" sz="700" b="1" dirty="0"/>
              </a:p>
            </p:txBody>
          </p:sp>
          <p:sp>
            <p:nvSpPr>
              <p:cNvPr id="1604" name="TextBox 1603">
                <a:extLst>
                  <a:ext uri="{FF2B5EF4-FFF2-40B4-BE49-F238E27FC236}">
                    <a16:creationId xmlns="" xmlns:a16="http://schemas.microsoft.com/office/drawing/2014/main" id="{F0B91C6B-6669-420A-816A-8AD2C98BA5B5}"/>
                  </a:ext>
                </a:extLst>
              </p:cNvPr>
              <p:cNvSpPr txBox="1"/>
              <p:nvPr/>
            </p:nvSpPr>
            <p:spPr>
              <a:xfrm>
                <a:off x="786199" y="1016801"/>
                <a:ext cx="27537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4</a:t>
                </a:r>
                <a:endParaRPr lang="en-US" sz="700" b="1" dirty="0"/>
              </a:p>
            </p:txBody>
          </p:sp>
          <p:sp>
            <p:nvSpPr>
              <p:cNvPr id="1605" name="TextBox 1604">
                <a:extLst>
                  <a:ext uri="{FF2B5EF4-FFF2-40B4-BE49-F238E27FC236}">
                    <a16:creationId xmlns="" xmlns:a16="http://schemas.microsoft.com/office/drawing/2014/main" id="{C8495F62-1625-4F8B-969F-906D0D394897}"/>
                  </a:ext>
                </a:extLst>
              </p:cNvPr>
              <p:cNvSpPr txBox="1"/>
              <p:nvPr/>
            </p:nvSpPr>
            <p:spPr>
              <a:xfrm>
                <a:off x="742258" y="1158237"/>
                <a:ext cx="37011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236</a:t>
                </a:r>
                <a:endParaRPr lang="en-US" sz="700" b="1" dirty="0"/>
              </a:p>
            </p:txBody>
          </p:sp>
          <p:sp>
            <p:nvSpPr>
              <p:cNvPr id="1606" name="TextBox 1605">
                <a:extLst>
                  <a:ext uri="{FF2B5EF4-FFF2-40B4-BE49-F238E27FC236}">
                    <a16:creationId xmlns="" xmlns:a16="http://schemas.microsoft.com/office/drawing/2014/main" id="{41A0A935-C3D2-4DD3-94F6-8815E616804F}"/>
                  </a:ext>
                </a:extLst>
              </p:cNvPr>
              <p:cNvSpPr txBox="1"/>
              <p:nvPr/>
            </p:nvSpPr>
            <p:spPr>
              <a:xfrm>
                <a:off x="738625" y="1296384"/>
                <a:ext cx="39279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386</a:t>
                </a:r>
                <a:endParaRPr lang="en-US" sz="700" b="1" dirty="0"/>
              </a:p>
            </p:txBody>
          </p:sp>
          <p:sp>
            <p:nvSpPr>
              <p:cNvPr id="1607" name="TextBox 1606">
                <a:extLst>
                  <a:ext uri="{FF2B5EF4-FFF2-40B4-BE49-F238E27FC236}">
                    <a16:creationId xmlns="" xmlns:a16="http://schemas.microsoft.com/office/drawing/2014/main" id="{484338EB-92DE-454B-85BD-746DCDF50498}"/>
                  </a:ext>
                </a:extLst>
              </p:cNvPr>
              <p:cNvSpPr txBox="1"/>
              <p:nvPr/>
            </p:nvSpPr>
            <p:spPr>
              <a:xfrm>
                <a:off x="723208" y="1434530"/>
                <a:ext cx="36682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2853</a:t>
                </a:r>
                <a:endParaRPr lang="en-US" sz="700" b="1" dirty="0"/>
              </a:p>
            </p:txBody>
          </p:sp>
        </p:grpSp>
      </p:grpSp>
      <p:grpSp>
        <p:nvGrpSpPr>
          <p:cNvPr id="1608" name="Group 1607">
            <a:extLst>
              <a:ext uri="{FF2B5EF4-FFF2-40B4-BE49-F238E27FC236}">
                <a16:creationId xmlns="" xmlns:a16="http://schemas.microsoft.com/office/drawing/2014/main" id="{21F0C6F9-C1B9-4441-B5DE-76165C31617C}"/>
              </a:ext>
            </a:extLst>
          </p:cNvPr>
          <p:cNvGrpSpPr/>
          <p:nvPr/>
        </p:nvGrpSpPr>
        <p:grpSpPr>
          <a:xfrm>
            <a:off x="3541715" y="1030071"/>
            <a:ext cx="506890" cy="909301"/>
            <a:chOff x="407056" y="708837"/>
            <a:chExt cx="506890" cy="909301"/>
          </a:xfrm>
        </p:grpSpPr>
        <p:sp>
          <p:nvSpPr>
            <p:cNvPr id="1609" name="TextBox 1608">
              <a:extLst>
                <a:ext uri="{FF2B5EF4-FFF2-40B4-BE49-F238E27FC236}">
                  <a16:creationId xmlns="" xmlns:a16="http://schemas.microsoft.com/office/drawing/2014/main" id="{88045640-DEAE-4351-80BB-A3DC74E47009}"/>
                </a:ext>
              </a:extLst>
            </p:cNvPr>
            <p:cNvSpPr txBox="1"/>
            <p:nvPr/>
          </p:nvSpPr>
          <p:spPr>
            <a:xfrm>
              <a:off x="593197" y="708837"/>
              <a:ext cx="32074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21</a:t>
              </a:r>
              <a:endParaRPr lang="en-US" sz="700" b="1" dirty="0"/>
            </a:p>
          </p:txBody>
        </p:sp>
        <p:grpSp>
          <p:nvGrpSpPr>
            <p:cNvPr id="1610" name="Group 1609">
              <a:extLst>
                <a:ext uri="{FF2B5EF4-FFF2-40B4-BE49-F238E27FC236}">
                  <a16:creationId xmlns="" xmlns:a16="http://schemas.microsoft.com/office/drawing/2014/main" id="{23003A85-E67A-480D-8EB1-1DF89FB1880C}"/>
                </a:ext>
              </a:extLst>
            </p:cNvPr>
            <p:cNvGrpSpPr/>
            <p:nvPr/>
          </p:nvGrpSpPr>
          <p:grpSpPr>
            <a:xfrm>
              <a:off x="407056" y="737158"/>
              <a:ext cx="483704" cy="880980"/>
              <a:chOff x="571516" y="753605"/>
              <a:chExt cx="483704" cy="880980"/>
            </a:xfrm>
          </p:grpSpPr>
          <p:sp>
            <p:nvSpPr>
              <p:cNvPr id="1611" name="Oval 1610">
                <a:extLst>
                  <a:ext uri="{FF2B5EF4-FFF2-40B4-BE49-F238E27FC236}">
                    <a16:creationId xmlns="" xmlns:a16="http://schemas.microsoft.com/office/drawing/2014/main" id="{38A0932C-481F-451C-93A3-8F782702BBA8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612" name="Straight Connector 1611">
                <a:extLst>
                  <a:ext uri="{FF2B5EF4-FFF2-40B4-BE49-F238E27FC236}">
                    <a16:creationId xmlns="" xmlns:a16="http://schemas.microsoft.com/office/drawing/2014/main" id="{4B5317DC-E57B-41AF-8266-99A967AF33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3" name="Straight Connector 1612">
                <a:extLst>
                  <a:ext uri="{FF2B5EF4-FFF2-40B4-BE49-F238E27FC236}">
                    <a16:creationId xmlns="" xmlns:a16="http://schemas.microsoft.com/office/drawing/2014/main" id="{97AE1C71-D468-46B0-921E-5D7DD6E1CF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4" name="Straight Connector 1613">
                <a:extLst>
                  <a:ext uri="{FF2B5EF4-FFF2-40B4-BE49-F238E27FC236}">
                    <a16:creationId xmlns="" xmlns:a16="http://schemas.microsoft.com/office/drawing/2014/main" id="{CDB8324B-0ABD-42BC-9462-371963F5ED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5" name="Straight Connector 1614">
                <a:extLst>
                  <a:ext uri="{FF2B5EF4-FFF2-40B4-BE49-F238E27FC236}">
                    <a16:creationId xmlns="" xmlns:a16="http://schemas.microsoft.com/office/drawing/2014/main" id="{7D2D8719-C808-4357-ACDA-3582CEDC70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6" name="Straight Connector 1615">
                <a:extLst>
                  <a:ext uri="{FF2B5EF4-FFF2-40B4-BE49-F238E27FC236}">
                    <a16:creationId xmlns="" xmlns:a16="http://schemas.microsoft.com/office/drawing/2014/main" id="{DB7C02A0-EF22-48EE-B3F3-F330F94F56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7" name="Straight Connector 1616">
                <a:extLst>
                  <a:ext uri="{FF2B5EF4-FFF2-40B4-BE49-F238E27FC236}">
                    <a16:creationId xmlns="" xmlns:a16="http://schemas.microsoft.com/office/drawing/2014/main" id="{2FCE0530-1498-47F1-B8E9-21A40662C04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8" name="Straight Connector 1617">
                <a:extLst>
                  <a:ext uri="{FF2B5EF4-FFF2-40B4-BE49-F238E27FC236}">
                    <a16:creationId xmlns="" xmlns:a16="http://schemas.microsoft.com/office/drawing/2014/main" id="{340B04BD-C046-4437-B6CD-DE36196684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19" name="Straight Connector 1618">
                <a:extLst>
                  <a:ext uri="{FF2B5EF4-FFF2-40B4-BE49-F238E27FC236}">
                    <a16:creationId xmlns="" xmlns:a16="http://schemas.microsoft.com/office/drawing/2014/main" id="{4CB8842B-F072-4E29-BD0F-731542C78B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0" name="Straight Connector 1619">
                <a:extLst>
                  <a:ext uri="{FF2B5EF4-FFF2-40B4-BE49-F238E27FC236}">
                    <a16:creationId xmlns="" xmlns:a16="http://schemas.microsoft.com/office/drawing/2014/main" id="{232DD197-D0F4-4536-8966-77F0D5DF74C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1" name="Straight Connector 1620">
                <a:extLst>
                  <a:ext uri="{FF2B5EF4-FFF2-40B4-BE49-F238E27FC236}">
                    <a16:creationId xmlns="" xmlns:a16="http://schemas.microsoft.com/office/drawing/2014/main" id="{A18DDA6A-6037-4335-9BA7-1E7155D7E7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22" name="Oval 1621">
                <a:extLst>
                  <a:ext uri="{FF2B5EF4-FFF2-40B4-BE49-F238E27FC236}">
                    <a16:creationId xmlns="" xmlns:a16="http://schemas.microsoft.com/office/drawing/2014/main" id="{AFA82D02-E81D-4A20-A67B-2CEC14D1339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3" name="Oval 1622">
                <a:extLst>
                  <a:ext uri="{FF2B5EF4-FFF2-40B4-BE49-F238E27FC236}">
                    <a16:creationId xmlns="" xmlns:a16="http://schemas.microsoft.com/office/drawing/2014/main" id="{459EE48C-1E58-4099-821D-9F04508B0F18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4" name="Oval 1623">
                <a:extLst>
                  <a:ext uri="{FF2B5EF4-FFF2-40B4-BE49-F238E27FC236}">
                    <a16:creationId xmlns="" xmlns:a16="http://schemas.microsoft.com/office/drawing/2014/main" id="{C26A83E0-4D55-4515-BFFC-301447661535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5" name="Oval 1624">
                <a:extLst>
                  <a:ext uri="{FF2B5EF4-FFF2-40B4-BE49-F238E27FC236}">
                    <a16:creationId xmlns="" xmlns:a16="http://schemas.microsoft.com/office/drawing/2014/main" id="{93856EB6-855B-49FB-AC6A-1A573339A6E6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6" name="Oval 1625">
                <a:extLst>
                  <a:ext uri="{FF2B5EF4-FFF2-40B4-BE49-F238E27FC236}">
                    <a16:creationId xmlns="" xmlns:a16="http://schemas.microsoft.com/office/drawing/2014/main" id="{B3279B08-7353-4D81-BE44-0269557F6803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27" name="TextBox 1626">
                <a:extLst>
                  <a:ext uri="{FF2B5EF4-FFF2-40B4-BE49-F238E27FC236}">
                    <a16:creationId xmlns="" xmlns:a16="http://schemas.microsoft.com/office/drawing/2014/main" id="{CD043270-AEDB-4FA0-A280-1130B895962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  <p:sp>
            <p:nvSpPr>
              <p:cNvPr id="1628" name="TextBox 1627">
                <a:extLst>
                  <a:ext uri="{FF2B5EF4-FFF2-40B4-BE49-F238E27FC236}">
                    <a16:creationId xmlns="" xmlns:a16="http://schemas.microsoft.com/office/drawing/2014/main" id="{FA6F635A-82DD-473C-9F52-D3997512A1A7}"/>
                  </a:ext>
                </a:extLst>
              </p:cNvPr>
              <p:cNvSpPr txBox="1"/>
              <p:nvPr/>
            </p:nvSpPr>
            <p:spPr>
              <a:xfrm>
                <a:off x="779795" y="1012688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629" name="TextBox 1628">
                <a:extLst>
                  <a:ext uri="{FF2B5EF4-FFF2-40B4-BE49-F238E27FC236}">
                    <a16:creationId xmlns="" xmlns:a16="http://schemas.microsoft.com/office/drawing/2014/main" id="{6C3A8283-2F7D-4EF9-9584-EDAF4510C03F}"/>
                  </a:ext>
                </a:extLst>
              </p:cNvPr>
              <p:cNvSpPr txBox="1"/>
              <p:nvPr/>
            </p:nvSpPr>
            <p:spPr>
              <a:xfrm>
                <a:off x="760145" y="1158237"/>
                <a:ext cx="29507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70</a:t>
                </a:r>
                <a:endParaRPr lang="en-US" sz="700" b="1" dirty="0"/>
              </a:p>
            </p:txBody>
          </p:sp>
          <p:sp>
            <p:nvSpPr>
              <p:cNvPr id="1630" name="TextBox 1629">
                <a:extLst>
                  <a:ext uri="{FF2B5EF4-FFF2-40B4-BE49-F238E27FC236}">
                    <a16:creationId xmlns="" xmlns:a16="http://schemas.microsoft.com/office/drawing/2014/main" id="{E0CD7688-E5C1-4724-998B-E66C4E70D044}"/>
                  </a:ext>
                </a:extLst>
              </p:cNvPr>
              <p:cNvSpPr txBox="1"/>
              <p:nvPr/>
            </p:nvSpPr>
            <p:spPr>
              <a:xfrm>
                <a:off x="729082" y="1296384"/>
                <a:ext cx="32613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141</a:t>
                </a:r>
                <a:endParaRPr lang="en-US" sz="700" b="1" dirty="0"/>
              </a:p>
            </p:txBody>
          </p:sp>
          <p:sp>
            <p:nvSpPr>
              <p:cNvPr id="1631" name="TextBox 1630">
                <a:extLst>
                  <a:ext uri="{FF2B5EF4-FFF2-40B4-BE49-F238E27FC236}">
                    <a16:creationId xmlns="" xmlns:a16="http://schemas.microsoft.com/office/drawing/2014/main" id="{B4F26E99-3A4F-4510-9966-14D1A4150240}"/>
                  </a:ext>
                </a:extLst>
              </p:cNvPr>
              <p:cNvSpPr txBox="1"/>
              <p:nvPr/>
            </p:nvSpPr>
            <p:spPr>
              <a:xfrm>
                <a:off x="729082" y="1434530"/>
                <a:ext cx="3228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275</a:t>
                </a:r>
                <a:endParaRPr lang="en-US" sz="700" b="1" dirty="0"/>
              </a:p>
            </p:txBody>
          </p:sp>
        </p:grpSp>
      </p:grpSp>
      <p:grpSp>
        <p:nvGrpSpPr>
          <p:cNvPr id="1632" name="Group 1631">
            <a:extLst>
              <a:ext uri="{FF2B5EF4-FFF2-40B4-BE49-F238E27FC236}">
                <a16:creationId xmlns="" xmlns:a16="http://schemas.microsoft.com/office/drawing/2014/main" id="{45051D56-8D97-4F7A-8B30-52420E5E4587}"/>
              </a:ext>
            </a:extLst>
          </p:cNvPr>
          <p:cNvGrpSpPr/>
          <p:nvPr/>
        </p:nvGrpSpPr>
        <p:grpSpPr>
          <a:xfrm>
            <a:off x="4196138" y="1039035"/>
            <a:ext cx="521803" cy="909301"/>
            <a:chOff x="407056" y="708837"/>
            <a:chExt cx="521803" cy="909301"/>
          </a:xfrm>
        </p:grpSpPr>
        <p:sp>
          <p:nvSpPr>
            <p:cNvPr id="1633" name="TextBox 1632">
              <a:extLst>
                <a:ext uri="{FF2B5EF4-FFF2-40B4-BE49-F238E27FC236}">
                  <a16:creationId xmlns="" xmlns:a16="http://schemas.microsoft.com/office/drawing/2014/main" id="{62782DD9-5CF1-4E7E-90CF-52142F786283}"/>
                </a:ext>
              </a:extLst>
            </p:cNvPr>
            <p:cNvSpPr txBox="1"/>
            <p:nvPr/>
          </p:nvSpPr>
          <p:spPr>
            <a:xfrm>
              <a:off x="576210" y="708837"/>
              <a:ext cx="31868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19</a:t>
              </a:r>
              <a:endParaRPr lang="en-US" sz="700" b="1" dirty="0"/>
            </a:p>
          </p:txBody>
        </p:sp>
        <p:grpSp>
          <p:nvGrpSpPr>
            <p:cNvPr id="1634" name="Group 1633">
              <a:extLst>
                <a:ext uri="{FF2B5EF4-FFF2-40B4-BE49-F238E27FC236}">
                  <a16:creationId xmlns="" xmlns:a16="http://schemas.microsoft.com/office/drawing/2014/main" id="{87AAFF5C-0D2F-4A63-8B60-7A5FAB0F4872}"/>
                </a:ext>
              </a:extLst>
            </p:cNvPr>
            <p:cNvGrpSpPr/>
            <p:nvPr/>
          </p:nvGrpSpPr>
          <p:grpSpPr>
            <a:xfrm>
              <a:off x="407056" y="737158"/>
              <a:ext cx="521803" cy="880980"/>
              <a:chOff x="571516" y="753605"/>
              <a:chExt cx="521803" cy="880980"/>
            </a:xfrm>
          </p:grpSpPr>
          <p:sp>
            <p:nvSpPr>
              <p:cNvPr id="1635" name="Oval 1634">
                <a:extLst>
                  <a:ext uri="{FF2B5EF4-FFF2-40B4-BE49-F238E27FC236}">
                    <a16:creationId xmlns="" xmlns:a16="http://schemas.microsoft.com/office/drawing/2014/main" id="{9AE0ACA1-68D1-44FE-848E-8318FE9A4C86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636" name="Straight Connector 1635">
                <a:extLst>
                  <a:ext uri="{FF2B5EF4-FFF2-40B4-BE49-F238E27FC236}">
                    <a16:creationId xmlns="" xmlns:a16="http://schemas.microsoft.com/office/drawing/2014/main" id="{E4056641-97A3-411A-8E3B-D223FBFEEFE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7" name="Straight Connector 1636">
                <a:extLst>
                  <a:ext uri="{FF2B5EF4-FFF2-40B4-BE49-F238E27FC236}">
                    <a16:creationId xmlns="" xmlns:a16="http://schemas.microsoft.com/office/drawing/2014/main" id="{190B66FF-FCC2-4907-933B-BE32046EE55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8" name="Straight Connector 1637">
                <a:extLst>
                  <a:ext uri="{FF2B5EF4-FFF2-40B4-BE49-F238E27FC236}">
                    <a16:creationId xmlns="" xmlns:a16="http://schemas.microsoft.com/office/drawing/2014/main" id="{7856F629-5C85-46E6-BCB9-3B743FFF81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9" name="Straight Connector 1638">
                <a:extLst>
                  <a:ext uri="{FF2B5EF4-FFF2-40B4-BE49-F238E27FC236}">
                    <a16:creationId xmlns="" xmlns:a16="http://schemas.microsoft.com/office/drawing/2014/main" id="{D5163087-5FEF-4294-8B77-C5E908DA77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0" name="Straight Connector 1639">
                <a:extLst>
                  <a:ext uri="{FF2B5EF4-FFF2-40B4-BE49-F238E27FC236}">
                    <a16:creationId xmlns="" xmlns:a16="http://schemas.microsoft.com/office/drawing/2014/main" id="{B52F83DD-9341-49FA-A639-0BC13D8575F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1" name="Straight Connector 1640">
                <a:extLst>
                  <a:ext uri="{FF2B5EF4-FFF2-40B4-BE49-F238E27FC236}">
                    <a16:creationId xmlns="" xmlns:a16="http://schemas.microsoft.com/office/drawing/2014/main" id="{45967032-C905-472A-AA99-1E364CFB8C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2" name="Straight Connector 1641">
                <a:extLst>
                  <a:ext uri="{FF2B5EF4-FFF2-40B4-BE49-F238E27FC236}">
                    <a16:creationId xmlns="" xmlns:a16="http://schemas.microsoft.com/office/drawing/2014/main" id="{BB80A720-280C-40A5-923B-2FD60EF5E9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3" name="Straight Connector 1642">
                <a:extLst>
                  <a:ext uri="{FF2B5EF4-FFF2-40B4-BE49-F238E27FC236}">
                    <a16:creationId xmlns="" xmlns:a16="http://schemas.microsoft.com/office/drawing/2014/main" id="{CE5A751C-7AFF-42C5-9F4F-2C3AC350130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4" name="Straight Connector 1643">
                <a:extLst>
                  <a:ext uri="{FF2B5EF4-FFF2-40B4-BE49-F238E27FC236}">
                    <a16:creationId xmlns="" xmlns:a16="http://schemas.microsoft.com/office/drawing/2014/main" id="{45499A3F-B371-4FE7-A6C0-556845823D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5" name="Straight Connector 1644">
                <a:extLst>
                  <a:ext uri="{FF2B5EF4-FFF2-40B4-BE49-F238E27FC236}">
                    <a16:creationId xmlns="" xmlns:a16="http://schemas.microsoft.com/office/drawing/2014/main" id="{6C04B2D2-97AB-42B2-80BC-2FA1734B64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46" name="Oval 1645">
                <a:extLst>
                  <a:ext uri="{FF2B5EF4-FFF2-40B4-BE49-F238E27FC236}">
                    <a16:creationId xmlns="" xmlns:a16="http://schemas.microsoft.com/office/drawing/2014/main" id="{25A522B1-5C86-4057-8DB7-A363A98449F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47" name="Oval 1646">
                <a:extLst>
                  <a:ext uri="{FF2B5EF4-FFF2-40B4-BE49-F238E27FC236}">
                    <a16:creationId xmlns="" xmlns:a16="http://schemas.microsoft.com/office/drawing/2014/main" id="{80B61D69-1B74-4922-9827-C20CC95A8686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48" name="Oval 1647">
                <a:extLst>
                  <a:ext uri="{FF2B5EF4-FFF2-40B4-BE49-F238E27FC236}">
                    <a16:creationId xmlns="" xmlns:a16="http://schemas.microsoft.com/office/drawing/2014/main" id="{05E5F57C-4E2D-4803-B16C-ED838247241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49" name="Oval 1648">
                <a:extLst>
                  <a:ext uri="{FF2B5EF4-FFF2-40B4-BE49-F238E27FC236}">
                    <a16:creationId xmlns="" xmlns:a16="http://schemas.microsoft.com/office/drawing/2014/main" id="{4E43F8DF-68D8-45F0-B119-6EF5E470F54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50" name="Oval 1649">
                <a:extLst>
                  <a:ext uri="{FF2B5EF4-FFF2-40B4-BE49-F238E27FC236}">
                    <a16:creationId xmlns="" xmlns:a16="http://schemas.microsoft.com/office/drawing/2014/main" id="{3F8A92BC-4D8B-4C2C-A8CA-05CBE52CB99A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51" name="TextBox 1650">
                <a:extLst>
                  <a:ext uri="{FF2B5EF4-FFF2-40B4-BE49-F238E27FC236}">
                    <a16:creationId xmlns="" xmlns:a16="http://schemas.microsoft.com/office/drawing/2014/main" id="{AD3C44E5-5A5F-4553-8B70-DC4560D4F27B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sp>
            <p:nvSpPr>
              <p:cNvPr id="1652" name="TextBox 1651">
                <a:extLst>
                  <a:ext uri="{FF2B5EF4-FFF2-40B4-BE49-F238E27FC236}">
                    <a16:creationId xmlns="" xmlns:a16="http://schemas.microsoft.com/office/drawing/2014/main" id="{B59C5530-1347-41E0-BA04-0E1C5BB9E5DD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653" name="TextBox 1652">
                <a:extLst>
                  <a:ext uri="{FF2B5EF4-FFF2-40B4-BE49-F238E27FC236}">
                    <a16:creationId xmlns="" xmlns:a16="http://schemas.microsoft.com/office/drawing/2014/main" id="{00C557C1-8D65-41B7-B512-4BBEC871E822}"/>
                  </a:ext>
                </a:extLst>
              </p:cNvPr>
              <p:cNvSpPr txBox="1"/>
              <p:nvPr/>
            </p:nvSpPr>
            <p:spPr>
              <a:xfrm>
                <a:off x="759720" y="1158237"/>
                <a:ext cx="32407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47</a:t>
                </a:r>
                <a:endParaRPr lang="en-US" sz="700" b="1" dirty="0"/>
              </a:p>
            </p:txBody>
          </p:sp>
          <p:sp>
            <p:nvSpPr>
              <p:cNvPr id="1654" name="TextBox 1653">
                <a:extLst>
                  <a:ext uri="{FF2B5EF4-FFF2-40B4-BE49-F238E27FC236}">
                    <a16:creationId xmlns="" xmlns:a16="http://schemas.microsoft.com/office/drawing/2014/main" id="{795DAB9A-A67C-4113-8E83-3F00E47D1D48}"/>
                  </a:ext>
                </a:extLst>
              </p:cNvPr>
              <p:cNvSpPr txBox="1"/>
              <p:nvPr/>
            </p:nvSpPr>
            <p:spPr>
              <a:xfrm>
                <a:off x="769245" y="1296384"/>
                <a:ext cx="32407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82</a:t>
                </a:r>
                <a:endParaRPr lang="en-US" sz="700" b="1" dirty="0"/>
              </a:p>
            </p:txBody>
          </p:sp>
          <p:sp>
            <p:nvSpPr>
              <p:cNvPr id="1655" name="TextBox 1654">
                <a:extLst>
                  <a:ext uri="{FF2B5EF4-FFF2-40B4-BE49-F238E27FC236}">
                    <a16:creationId xmlns="" xmlns:a16="http://schemas.microsoft.com/office/drawing/2014/main" id="{A5DEFA24-6210-4E70-ADD7-A650149A9B44}"/>
                  </a:ext>
                </a:extLst>
              </p:cNvPr>
              <p:cNvSpPr txBox="1"/>
              <p:nvPr/>
            </p:nvSpPr>
            <p:spPr>
              <a:xfrm>
                <a:off x="740670" y="1434530"/>
                <a:ext cx="3207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309</a:t>
                </a:r>
                <a:endParaRPr lang="en-US" sz="700" b="1" dirty="0"/>
              </a:p>
            </p:txBody>
          </p:sp>
        </p:grpSp>
      </p:grpSp>
      <p:grpSp>
        <p:nvGrpSpPr>
          <p:cNvPr id="1656" name="Group 1655">
            <a:extLst>
              <a:ext uri="{FF2B5EF4-FFF2-40B4-BE49-F238E27FC236}">
                <a16:creationId xmlns="" xmlns:a16="http://schemas.microsoft.com/office/drawing/2014/main" id="{9B76CB99-22A2-4607-B7B2-F98191BC6AC7}"/>
              </a:ext>
            </a:extLst>
          </p:cNvPr>
          <p:cNvGrpSpPr/>
          <p:nvPr/>
        </p:nvGrpSpPr>
        <p:grpSpPr>
          <a:xfrm>
            <a:off x="4728044" y="1033059"/>
            <a:ext cx="521803" cy="909301"/>
            <a:chOff x="407056" y="708837"/>
            <a:chExt cx="521803" cy="909301"/>
          </a:xfrm>
        </p:grpSpPr>
        <p:sp>
          <p:nvSpPr>
            <p:cNvPr id="1657" name="TextBox 1656">
              <a:extLst>
                <a:ext uri="{FF2B5EF4-FFF2-40B4-BE49-F238E27FC236}">
                  <a16:creationId xmlns="" xmlns:a16="http://schemas.microsoft.com/office/drawing/2014/main" id="{21718974-A812-46F4-8BC0-8002858138E8}"/>
                </a:ext>
              </a:extLst>
            </p:cNvPr>
            <p:cNvSpPr txBox="1"/>
            <p:nvPr/>
          </p:nvSpPr>
          <p:spPr>
            <a:xfrm>
              <a:off x="600909" y="708837"/>
              <a:ext cx="32256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61</a:t>
              </a:r>
              <a:endParaRPr lang="en-US" sz="700" b="1" dirty="0"/>
            </a:p>
          </p:txBody>
        </p:sp>
        <p:grpSp>
          <p:nvGrpSpPr>
            <p:cNvPr id="1658" name="Group 1657">
              <a:extLst>
                <a:ext uri="{FF2B5EF4-FFF2-40B4-BE49-F238E27FC236}">
                  <a16:creationId xmlns="" xmlns:a16="http://schemas.microsoft.com/office/drawing/2014/main" id="{56C17E35-256C-4BA6-947A-7471E8CC40BE}"/>
                </a:ext>
              </a:extLst>
            </p:cNvPr>
            <p:cNvGrpSpPr/>
            <p:nvPr/>
          </p:nvGrpSpPr>
          <p:grpSpPr>
            <a:xfrm>
              <a:off x="407056" y="737158"/>
              <a:ext cx="521803" cy="880980"/>
              <a:chOff x="571516" y="753605"/>
              <a:chExt cx="521803" cy="880980"/>
            </a:xfrm>
          </p:grpSpPr>
          <p:sp>
            <p:nvSpPr>
              <p:cNvPr id="1659" name="Oval 1658">
                <a:extLst>
                  <a:ext uri="{FF2B5EF4-FFF2-40B4-BE49-F238E27FC236}">
                    <a16:creationId xmlns="" xmlns:a16="http://schemas.microsoft.com/office/drawing/2014/main" id="{D0ACF700-DCBC-4BB1-A532-81FB53C0D9AA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660" name="Straight Connector 1659">
                <a:extLst>
                  <a:ext uri="{FF2B5EF4-FFF2-40B4-BE49-F238E27FC236}">
                    <a16:creationId xmlns="" xmlns:a16="http://schemas.microsoft.com/office/drawing/2014/main" id="{3A378938-ABF8-40B5-8FB9-B128033F395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1" name="Straight Connector 1660">
                <a:extLst>
                  <a:ext uri="{FF2B5EF4-FFF2-40B4-BE49-F238E27FC236}">
                    <a16:creationId xmlns="" xmlns:a16="http://schemas.microsoft.com/office/drawing/2014/main" id="{3C597897-4FA1-480A-A35F-22C1B62AA9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2" name="Straight Connector 1661">
                <a:extLst>
                  <a:ext uri="{FF2B5EF4-FFF2-40B4-BE49-F238E27FC236}">
                    <a16:creationId xmlns="" xmlns:a16="http://schemas.microsoft.com/office/drawing/2014/main" id="{76A907B7-576B-4DC3-B696-3F1B5CF0E8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3" name="Straight Connector 1662">
                <a:extLst>
                  <a:ext uri="{FF2B5EF4-FFF2-40B4-BE49-F238E27FC236}">
                    <a16:creationId xmlns="" xmlns:a16="http://schemas.microsoft.com/office/drawing/2014/main" id="{7B1F1277-E312-44CD-9684-4C562A34FAC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4" name="Straight Connector 1663">
                <a:extLst>
                  <a:ext uri="{FF2B5EF4-FFF2-40B4-BE49-F238E27FC236}">
                    <a16:creationId xmlns="" xmlns:a16="http://schemas.microsoft.com/office/drawing/2014/main" id="{AF761879-FACC-460D-B7B1-E93EC769B2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5" name="Straight Connector 1664">
                <a:extLst>
                  <a:ext uri="{FF2B5EF4-FFF2-40B4-BE49-F238E27FC236}">
                    <a16:creationId xmlns="" xmlns:a16="http://schemas.microsoft.com/office/drawing/2014/main" id="{E579D258-F3B2-44D2-B1C3-4CDCA05AC0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6" name="Straight Connector 1665">
                <a:extLst>
                  <a:ext uri="{FF2B5EF4-FFF2-40B4-BE49-F238E27FC236}">
                    <a16:creationId xmlns="" xmlns:a16="http://schemas.microsoft.com/office/drawing/2014/main" id="{34923B8A-CE4C-4455-AE95-13DFAF7DA2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7" name="Straight Connector 1666">
                <a:extLst>
                  <a:ext uri="{FF2B5EF4-FFF2-40B4-BE49-F238E27FC236}">
                    <a16:creationId xmlns="" xmlns:a16="http://schemas.microsoft.com/office/drawing/2014/main" id="{6DC9881E-ACC8-48A4-BE39-BAD2E422E3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8" name="Straight Connector 1667">
                <a:extLst>
                  <a:ext uri="{FF2B5EF4-FFF2-40B4-BE49-F238E27FC236}">
                    <a16:creationId xmlns="" xmlns:a16="http://schemas.microsoft.com/office/drawing/2014/main" id="{A3345290-12B4-4984-8A84-98A9839141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9" name="Straight Connector 1668">
                <a:extLst>
                  <a:ext uri="{FF2B5EF4-FFF2-40B4-BE49-F238E27FC236}">
                    <a16:creationId xmlns="" xmlns:a16="http://schemas.microsoft.com/office/drawing/2014/main" id="{BBEFFFCB-640D-488C-A185-6073599F37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70" name="Oval 1669">
                <a:extLst>
                  <a:ext uri="{FF2B5EF4-FFF2-40B4-BE49-F238E27FC236}">
                    <a16:creationId xmlns="" xmlns:a16="http://schemas.microsoft.com/office/drawing/2014/main" id="{AB6EA32A-EA77-40AF-874C-31CED6955B9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1" name="Oval 1670">
                <a:extLst>
                  <a:ext uri="{FF2B5EF4-FFF2-40B4-BE49-F238E27FC236}">
                    <a16:creationId xmlns="" xmlns:a16="http://schemas.microsoft.com/office/drawing/2014/main" id="{2FA5B8FC-B992-4F9C-AB85-8904950B3AF9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2" name="Oval 1671">
                <a:extLst>
                  <a:ext uri="{FF2B5EF4-FFF2-40B4-BE49-F238E27FC236}">
                    <a16:creationId xmlns="" xmlns:a16="http://schemas.microsoft.com/office/drawing/2014/main" id="{9A78D0A7-8E50-4FB3-AF0B-AF093D87EFD7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3" name="Oval 1672">
                <a:extLst>
                  <a:ext uri="{FF2B5EF4-FFF2-40B4-BE49-F238E27FC236}">
                    <a16:creationId xmlns="" xmlns:a16="http://schemas.microsoft.com/office/drawing/2014/main" id="{418DE58B-0270-4655-B204-A8EF4962D0E5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4" name="Oval 1673">
                <a:extLst>
                  <a:ext uri="{FF2B5EF4-FFF2-40B4-BE49-F238E27FC236}">
                    <a16:creationId xmlns="" xmlns:a16="http://schemas.microsoft.com/office/drawing/2014/main" id="{8946DAE5-EABB-4489-AA4D-44CF3327D963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75" name="TextBox 1674">
                <a:extLst>
                  <a:ext uri="{FF2B5EF4-FFF2-40B4-BE49-F238E27FC236}">
                    <a16:creationId xmlns="" xmlns:a16="http://schemas.microsoft.com/office/drawing/2014/main" id="{2B8DDA9C-3063-40A0-9C63-79BB59E8BCDF}"/>
                  </a:ext>
                </a:extLst>
              </p:cNvPr>
              <p:cNvSpPr txBox="1"/>
              <p:nvPr/>
            </p:nvSpPr>
            <p:spPr>
              <a:xfrm>
                <a:off x="755844" y="875365"/>
                <a:ext cx="32795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12</a:t>
                </a:r>
                <a:endParaRPr lang="en-US" sz="700" b="1" dirty="0"/>
              </a:p>
            </p:txBody>
          </p:sp>
          <p:sp>
            <p:nvSpPr>
              <p:cNvPr id="1676" name="TextBox 1675">
                <a:extLst>
                  <a:ext uri="{FF2B5EF4-FFF2-40B4-BE49-F238E27FC236}">
                    <a16:creationId xmlns="" xmlns:a16="http://schemas.microsoft.com/office/drawing/2014/main" id="{2CA9EDF6-1944-4CE0-91DD-4802BE9CD69A}"/>
                  </a:ext>
                </a:extLst>
              </p:cNvPr>
              <p:cNvSpPr txBox="1"/>
              <p:nvPr/>
            </p:nvSpPr>
            <p:spPr>
              <a:xfrm>
                <a:off x="758372" y="1016801"/>
                <a:ext cx="28097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</a:t>
                </a:r>
                <a:endParaRPr lang="en-US" sz="700" b="1" dirty="0"/>
              </a:p>
            </p:txBody>
          </p:sp>
          <p:sp>
            <p:nvSpPr>
              <p:cNvPr id="1677" name="TextBox 1676">
                <a:extLst>
                  <a:ext uri="{FF2B5EF4-FFF2-40B4-BE49-F238E27FC236}">
                    <a16:creationId xmlns="" xmlns:a16="http://schemas.microsoft.com/office/drawing/2014/main" id="{F0780062-B6BC-40BE-A468-7A4581A62EFE}"/>
                  </a:ext>
                </a:extLst>
              </p:cNvPr>
              <p:cNvSpPr txBox="1"/>
              <p:nvPr/>
            </p:nvSpPr>
            <p:spPr>
              <a:xfrm>
                <a:off x="720465" y="1158237"/>
                <a:ext cx="34428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174</a:t>
                </a:r>
                <a:endParaRPr lang="en-US" sz="700" b="1" dirty="0"/>
              </a:p>
            </p:txBody>
          </p:sp>
          <p:sp>
            <p:nvSpPr>
              <p:cNvPr id="1678" name="TextBox 1677">
                <a:extLst>
                  <a:ext uri="{FF2B5EF4-FFF2-40B4-BE49-F238E27FC236}">
                    <a16:creationId xmlns="" xmlns:a16="http://schemas.microsoft.com/office/drawing/2014/main" id="{E8C476B4-B235-4B0D-8392-C9D87D8DA4B1}"/>
                  </a:ext>
                </a:extLst>
              </p:cNvPr>
              <p:cNvSpPr txBox="1"/>
              <p:nvPr/>
            </p:nvSpPr>
            <p:spPr>
              <a:xfrm>
                <a:off x="749040" y="1296384"/>
                <a:ext cx="34427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99</a:t>
                </a:r>
                <a:endParaRPr lang="en-US" sz="700" b="1" dirty="0"/>
              </a:p>
            </p:txBody>
          </p:sp>
          <p:sp>
            <p:nvSpPr>
              <p:cNvPr id="1679" name="TextBox 1678">
                <a:extLst>
                  <a:ext uri="{FF2B5EF4-FFF2-40B4-BE49-F238E27FC236}">
                    <a16:creationId xmlns="" xmlns:a16="http://schemas.microsoft.com/office/drawing/2014/main" id="{774015BD-12B5-4ED7-A09D-D12483A8D582}"/>
                  </a:ext>
                </a:extLst>
              </p:cNvPr>
              <p:cNvSpPr txBox="1"/>
              <p:nvPr/>
            </p:nvSpPr>
            <p:spPr>
              <a:xfrm>
                <a:off x="718531" y="1434530"/>
                <a:ext cx="36197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2031</a:t>
                </a:r>
                <a:endParaRPr lang="en-US" sz="700" b="1" dirty="0"/>
              </a:p>
            </p:txBody>
          </p:sp>
        </p:grpSp>
      </p:grpSp>
      <p:grpSp>
        <p:nvGrpSpPr>
          <p:cNvPr id="1680" name="Group 1679">
            <a:extLst>
              <a:ext uri="{FF2B5EF4-FFF2-40B4-BE49-F238E27FC236}">
                <a16:creationId xmlns="" xmlns:a16="http://schemas.microsoft.com/office/drawing/2014/main" id="{BA3D0495-1FCF-4125-B5F8-866706B0E367}"/>
              </a:ext>
            </a:extLst>
          </p:cNvPr>
          <p:cNvGrpSpPr/>
          <p:nvPr/>
        </p:nvGrpSpPr>
        <p:grpSpPr>
          <a:xfrm>
            <a:off x="5321582" y="1030071"/>
            <a:ext cx="540854" cy="909301"/>
            <a:chOff x="407056" y="708837"/>
            <a:chExt cx="540854" cy="909301"/>
          </a:xfrm>
        </p:grpSpPr>
        <p:sp>
          <p:nvSpPr>
            <p:cNvPr id="1681" name="TextBox 1680">
              <a:extLst>
                <a:ext uri="{FF2B5EF4-FFF2-40B4-BE49-F238E27FC236}">
                  <a16:creationId xmlns="" xmlns:a16="http://schemas.microsoft.com/office/drawing/2014/main" id="{9356C062-72BB-4015-A3D2-320392E3E627}"/>
                </a:ext>
              </a:extLst>
            </p:cNvPr>
            <p:cNvSpPr txBox="1"/>
            <p:nvPr/>
          </p:nvSpPr>
          <p:spPr>
            <a:xfrm>
              <a:off x="595003" y="708837"/>
              <a:ext cx="299893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62</a:t>
              </a:r>
              <a:endParaRPr lang="en-US" sz="700" b="1" dirty="0"/>
            </a:p>
          </p:txBody>
        </p:sp>
        <p:grpSp>
          <p:nvGrpSpPr>
            <p:cNvPr id="1682" name="Group 1681">
              <a:extLst>
                <a:ext uri="{FF2B5EF4-FFF2-40B4-BE49-F238E27FC236}">
                  <a16:creationId xmlns="" xmlns:a16="http://schemas.microsoft.com/office/drawing/2014/main" id="{11A51F51-228B-463D-BE16-4FAA79A2922E}"/>
                </a:ext>
              </a:extLst>
            </p:cNvPr>
            <p:cNvGrpSpPr/>
            <p:nvPr/>
          </p:nvGrpSpPr>
          <p:grpSpPr>
            <a:xfrm>
              <a:off x="407056" y="737158"/>
              <a:ext cx="540854" cy="880980"/>
              <a:chOff x="571516" y="753605"/>
              <a:chExt cx="540854" cy="880980"/>
            </a:xfrm>
          </p:grpSpPr>
          <p:sp>
            <p:nvSpPr>
              <p:cNvPr id="1683" name="Oval 1682">
                <a:extLst>
                  <a:ext uri="{FF2B5EF4-FFF2-40B4-BE49-F238E27FC236}">
                    <a16:creationId xmlns="" xmlns:a16="http://schemas.microsoft.com/office/drawing/2014/main" id="{6082B8A5-1244-46CB-8A03-74EF4775CBE5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684" name="Straight Connector 1683">
                <a:extLst>
                  <a:ext uri="{FF2B5EF4-FFF2-40B4-BE49-F238E27FC236}">
                    <a16:creationId xmlns="" xmlns:a16="http://schemas.microsoft.com/office/drawing/2014/main" id="{86B17381-9654-4FFA-BF43-38E06E4A4D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5" name="Straight Connector 1684">
                <a:extLst>
                  <a:ext uri="{FF2B5EF4-FFF2-40B4-BE49-F238E27FC236}">
                    <a16:creationId xmlns="" xmlns:a16="http://schemas.microsoft.com/office/drawing/2014/main" id="{4E65B682-D40C-40B6-AE5C-17520400B6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6" name="Straight Connector 1685">
                <a:extLst>
                  <a:ext uri="{FF2B5EF4-FFF2-40B4-BE49-F238E27FC236}">
                    <a16:creationId xmlns="" xmlns:a16="http://schemas.microsoft.com/office/drawing/2014/main" id="{8D96C4FE-51D1-475F-ACF8-FA741FEFA3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7" name="Straight Connector 1686">
                <a:extLst>
                  <a:ext uri="{FF2B5EF4-FFF2-40B4-BE49-F238E27FC236}">
                    <a16:creationId xmlns="" xmlns:a16="http://schemas.microsoft.com/office/drawing/2014/main" id="{66A78729-89A9-45F9-902E-8B20376B85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8" name="Straight Connector 1687">
                <a:extLst>
                  <a:ext uri="{FF2B5EF4-FFF2-40B4-BE49-F238E27FC236}">
                    <a16:creationId xmlns="" xmlns:a16="http://schemas.microsoft.com/office/drawing/2014/main" id="{484DE5D9-F154-4AB1-A390-8D866A9B1C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9" name="Straight Connector 1688">
                <a:extLst>
                  <a:ext uri="{FF2B5EF4-FFF2-40B4-BE49-F238E27FC236}">
                    <a16:creationId xmlns="" xmlns:a16="http://schemas.microsoft.com/office/drawing/2014/main" id="{D7FAACB3-C9F4-40C1-8F53-DCECC64115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0" name="Straight Connector 1689">
                <a:extLst>
                  <a:ext uri="{FF2B5EF4-FFF2-40B4-BE49-F238E27FC236}">
                    <a16:creationId xmlns="" xmlns:a16="http://schemas.microsoft.com/office/drawing/2014/main" id="{A8B8619B-A073-4563-9D78-E317366337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1" name="Straight Connector 1690">
                <a:extLst>
                  <a:ext uri="{FF2B5EF4-FFF2-40B4-BE49-F238E27FC236}">
                    <a16:creationId xmlns="" xmlns:a16="http://schemas.microsoft.com/office/drawing/2014/main" id="{142999D8-5FAB-4623-855D-47FD2F8CF1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2" name="Straight Connector 1691">
                <a:extLst>
                  <a:ext uri="{FF2B5EF4-FFF2-40B4-BE49-F238E27FC236}">
                    <a16:creationId xmlns="" xmlns:a16="http://schemas.microsoft.com/office/drawing/2014/main" id="{189D8366-2BDC-4A64-8F65-49CBE396759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93" name="Straight Connector 1692">
                <a:extLst>
                  <a:ext uri="{FF2B5EF4-FFF2-40B4-BE49-F238E27FC236}">
                    <a16:creationId xmlns="" xmlns:a16="http://schemas.microsoft.com/office/drawing/2014/main" id="{7761CD8C-D7D7-486F-BDBF-33F556597A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94" name="Oval 1693">
                <a:extLst>
                  <a:ext uri="{FF2B5EF4-FFF2-40B4-BE49-F238E27FC236}">
                    <a16:creationId xmlns="" xmlns:a16="http://schemas.microsoft.com/office/drawing/2014/main" id="{E68DB82A-AEB3-48F5-AB47-DE547494F79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5" name="Oval 1694">
                <a:extLst>
                  <a:ext uri="{FF2B5EF4-FFF2-40B4-BE49-F238E27FC236}">
                    <a16:creationId xmlns="" xmlns:a16="http://schemas.microsoft.com/office/drawing/2014/main" id="{F6A65D8C-3127-4A9F-B856-5F9A4932C220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6" name="Oval 1695">
                <a:extLst>
                  <a:ext uri="{FF2B5EF4-FFF2-40B4-BE49-F238E27FC236}">
                    <a16:creationId xmlns="" xmlns:a16="http://schemas.microsoft.com/office/drawing/2014/main" id="{EB2F4586-2E63-4902-9667-7E2DD0335CA6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7" name="Oval 1696">
                <a:extLst>
                  <a:ext uri="{FF2B5EF4-FFF2-40B4-BE49-F238E27FC236}">
                    <a16:creationId xmlns="" xmlns:a16="http://schemas.microsoft.com/office/drawing/2014/main" id="{9F47A0F0-6F2C-482A-8A70-92BB04492F3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8" name="Oval 1697">
                <a:extLst>
                  <a:ext uri="{FF2B5EF4-FFF2-40B4-BE49-F238E27FC236}">
                    <a16:creationId xmlns="" xmlns:a16="http://schemas.microsoft.com/office/drawing/2014/main" id="{D9AD3A39-EDBF-4665-93A9-D6BCA64FA3DC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699" name="TextBox 1698">
                <a:extLst>
                  <a:ext uri="{FF2B5EF4-FFF2-40B4-BE49-F238E27FC236}">
                    <a16:creationId xmlns="" xmlns:a16="http://schemas.microsoft.com/office/drawing/2014/main" id="{EED3F26D-0097-49C8-A52C-1796753EBC53}"/>
                  </a:ext>
                </a:extLst>
              </p:cNvPr>
              <p:cNvSpPr txBox="1"/>
              <p:nvPr/>
            </p:nvSpPr>
            <p:spPr>
              <a:xfrm>
                <a:off x="740413" y="875365"/>
                <a:ext cx="30528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13</a:t>
                </a:r>
                <a:endParaRPr lang="en-US" sz="700" b="1" dirty="0"/>
              </a:p>
            </p:txBody>
          </p:sp>
          <p:sp>
            <p:nvSpPr>
              <p:cNvPr id="1700" name="TextBox 1699">
                <a:extLst>
                  <a:ext uri="{FF2B5EF4-FFF2-40B4-BE49-F238E27FC236}">
                    <a16:creationId xmlns="" xmlns:a16="http://schemas.microsoft.com/office/drawing/2014/main" id="{AA677A2F-E401-4973-8C4E-2B7947E25164}"/>
                  </a:ext>
                </a:extLst>
              </p:cNvPr>
              <p:cNvSpPr txBox="1"/>
              <p:nvPr/>
            </p:nvSpPr>
            <p:spPr>
              <a:xfrm>
                <a:off x="761734" y="1016801"/>
                <a:ext cx="27761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</a:t>
                </a:r>
                <a:endParaRPr lang="en-US" sz="700" b="1" dirty="0"/>
              </a:p>
            </p:txBody>
          </p:sp>
          <p:sp>
            <p:nvSpPr>
              <p:cNvPr id="1701" name="TextBox 1700">
                <a:extLst>
                  <a:ext uri="{FF2B5EF4-FFF2-40B4-BE49-F238E27FC236}">
                    <a16:creationId xmlns="" xmlns:a16="http://schemas.microsoft.com/office/drawing/2014/main" id="{904A6796-0F17-4C32-853B-BF610780EA58}"/>
                  </a:ext>
                </a:extLst>
              </p:cNvPr>
              <p:cNvSpPr txBox="1"/>
              <p:nvPr/>
            </p:nvSpPr>
            <p:spPr>
              <a:xfrm>
                <a:off x="731635" y="1158237"/>
                <a:ext cx="38073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136</a:t>
                </a:r>
                <a:endParaRPr lang="en-US" sz="700" b="1" dirty="0"/>
              </a:p>
            </p:txBody>
          </p:sp>
          <p:sp>
            <p:nvSpPr>
              <p:cNvPr id="1702" name="TextBox 1701">
                <a:extLst>
                  <a:ext uri="{FF2B5EF4-FFF2-40B4-BE49-F238E27FC236}">
                    <a16:creationId xmlns="" xmlns:a16="http://schemas.microsoft.com/office/drawing/2014/main" id="{C2C516ED-90FC-4A19-9B20-46F84D61462C}"/>
                  </a:ext>
                </a:extLst>
              </p:cNvPr>
              <p:cNvSpPr txBox="1"/>
              <p:nvPr/>
            </p:nvSpPr>
            <p:spPr>
              <a:xfrm>
                <a:off x="726523" y="1296384"/>
                <a:ext cx="34774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139</a:t>
                </a:r>
                <a:endParaRPr lang="en-US" sz="700" b="1" dirty="0"/>
              </a:p>
            </p:txBody>
          </p:sp>
          <p:sp>
            <p:nvSpPr>
              <p:cNvPr id="1703" name="TextBox 1702">
                <a:extLst>
                  <a:ext uri="{FF2B5EF4-FFF2-40B4-BE49-F238E27FC236}">
                    <a16:creationId xmlns="" xmlns:a16="http://schemas.microsoft.com/office/drawing/2014/main" id="{352F120D-AFEB-4F3C-9409-F3F546EB199E}"/>
                  </a:ext>
                </a:extLst>
              </p:cNvPr>
              <p:cNvSpPr txBox="1"/>
              <p:nvPr/>
            </p:nvSpPr>
            <p:spPr>
              <a:xfrm>
                <a:off x="712235" y="1434530"/>
                <a:ext cx="36827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1432</a:t>
                </a:r>
                <a:endParaRPr lang="en-US" sz="700" b="1" dirty="0"/>
              </a:p>
            </p:txBody>
          </p:sp>
        </p:grpSp>
      </p:grpSp>
      <p:grpSp>
        <p:nvGrpSpPr>
          <p:cNvPr id="1704" name="Group 1703">
            <a:extLst>
              <a:ext uri="{FF2B5EF4-FFF2-40B4-BE49-F238E27FC236}">
                <a16:creationId xmlns="" xmlns:a16="http://schemas.microsoft.com/office/drawing/2014/main" id="{5AB68380-23EF-49A9-84B5-7BAD8D7CE669}"/>
              </a:ext>
            </a:extLst>
          </p:cNvPr>
          <p:cNvGrpSpPr/>
          <p:nvPr/>
        </p:nvGrpSpPr>
        <p:grpSpPr>
          <a:xfrm>
            <a:off x="6018961" y="1045760"/>
            <a:ext cx="528039" cy="909301"/>
            <a:chOff x="407056" y="708837"/>
            <a:chExt cx="528039" cy="909301"/>
          </a:xfrm>
        </p:grpSpPr>
        <p:sp>
          <p:nvSpPr>
            <p:cNvPr id="1705" name="TextBox 1704">
              <a:extLst>
                <a:ext uri="{FF2B5EF4-FFF2-40B4-BE49-F238E27FC236}">
                  <a16:creationId xmlns="" xmlns:a16="http://schemas.microsoft.com/office/drawing/2014/main" id="{18B60932-27E5-4898-8170-473FB89DEEE5}"/>
                </a:ext>
              </a:extLst>
            </p:cNvPr>
            <p:cNvSpPr txBox="1"/>
            <p:nvPr/>
          </p:nvSpPr>
          <p:spPr>
            <a:xfrm>
              <a:off x="611095" y="708837"/>
              <a:ext cx="29015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63</a:t>
              </a:r>
              <a:endParaRPr lang="en-US" sz="700" b="1" dirty="0"/>
            </a:p>
          </p:txBody>
        </p:sp>
        <p:grpSp>
          <p:nvGrpSpPr>
            <p:cNvPr id="1706" name="Group 1705">
              <a:extLst>
                <a:ext uri="{FF2B5EF4-FFF2-40B4-BE49-F238E27FC236}">
                  <a16:creationId xmlns="" xmlns:a16="http://schemas.microsoft.com/office/drawing/2014/main" id="{530D85D5-B2A5-4289-8B42-C02CA8D975AB}"/>
                </a:ext>
              </a:extLst>
            </p:cNvPr>
            <p:cNvGrpSpPr/>
            <p:nvPr/>
          </p:nvGrpSpPr>
          <p:grpSpPr>
            <a:xfrm>
              <a:off x="407056" y="737158"/>
              <a:ext cx="528039" cy="880980"/>
              <a:chOff x="571516" y="753605"/>
              <a:chExt cx="528039" cy="880980"/>
            </a:xfrm>
          </p:grpSpPr>
          <p:sp>
            <p:nvSpPr>
              <p:cNvPr id="1707" name="Oval 1706">
                <a:extLst>
                  <a:ext uri="{FF2B5EF4-FFF2-40B4-BE49-F238E27FC236}">
                    <a16:creationId xmlns="" xmlns:a16="http://schemas.microsoft.com/office/drawing/2014/main" id="{EA8A1EDB-BA11-4AE2-9B04-331A281C4E8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08" name="Straight Connector 1707">
                <a:extLst>
                  <a:ext uri="{FF2B5EF4-FFF2-40B4-BE49-F238E27FC236}">
                    <a16:creationId xmlns="" xmlns:a16="http://schemas.microsoft.com/office/drawing/2014/main" id="{E9BBAF82-2129-4756-AB0D-DBF33D0DF9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9" name="Straight Connector 1708">
                <a:extLst>
                  <a:ext uri="{FF2B5EF4-FFF2-40B4-BE49-F238E27FC236}">
                    <a16:creationId xmlns="" xmlns:a16="http://schemas.microsoft.com/office/drawing/2014/main" id="{63D78439-828B-46E0-9D5B-0DECAA80A90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0" name="Straight Connector 1709">
                <a:extLst>
                  <a:ext uri="{FF2B5EF4-FFF2-40B4-BE49-F238E27FC236}">
                    <a16:creationId xmlns="" xmlns:a16="http://schemas.microsoft.com/office/drawing/2014/main" id="{18E1CE4E-E5C7-4D2D-B572-23453FB4311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1" name="Straight Connector 1710">
                <a:extLst>
                  <a:ext uri="{FF2B5EF4-FFF2-40B4-BE49-F238E27FC236}">
                    <a16:creationId xmlns="" xmlns:a16="http://schemas.microsoft.com/office/drawing/2014/main" id="{9133D5DF-EC20-42B3-A2F7-BC2D789642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2" name="Straight Connector 1711">
                <a:extLst>
                  <a:ext uri="{FF2B5EF4-FFF2-40B4-BE49-F238E27FC236}">
                    <a16:creationId xmlns="" xmlns:a16="http://schemas.microsoft.com/office/drawing/2014/main" id="{EEFB1A65-914D-4815-B13A-C9A07C45316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3" name="Straight Connector 1712">
                <a:extLst>
                  <a:ext uri="{FF2B5EF4-FFF2-40B4-BE49-F238E27FC236}">
                    <a16:creationId xmlns="" xmlns:a16="http://schemas.microsoft.com/office/drawing/2014/main" id="{D97B6CCC-E9F9-4B64-9E8D-8EEDBE3953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4" name="Straight Connector 1713">
                <a:extLst>
                  <a:ext uri="{FF2B5EF4-FFF2-40B4-BE49-F238E27FC236}">
                    <a16:creationId xmlns="" xmlns:a16="http://schemas.microsoft.com/office/drawing/2014/main" id="{D3648EA8-0031-4C76-8D75-6A60760ED2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5" name="Straight Connector 1714">
                <a:extLst>
                  <a:ext uri="{FF2B5EF4-FFF2-40B4-BE49-F238E27FC236}">
                    <a16:creationId xmlns="" xmlns:a16="http://schemas.microsoft.com/office/drawing/2014/main" id="{E1C057B9-9E1C-4B71-8343-F6902649F8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6" name="Straight Connector 1715">
                <a:extLst>
                  <a:ext uri="{FF2B5EF4-FFF2-40B4-BE49-F238E27FC236}">
                    <a16:creationId xmlns="" xmlns:a16="http://schemas.microsoft.com/office/drawing/2014/main" id="{DC97F97A-44E8-457D-9FE3-DB80DA86656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7" name="Straight Connector 1716">
                <a:extLst>
                  <a:ext uri="{FF2B5EF4-FFF2-40B4-BE49-F238E27FC236}">
                    <a16:creationId xmlns="" xmlns:a16="http://schemas.microsoft.com/office/drawing/2014/main" id="{D7EDE819-297E-42F1-B58A-2C0F1C6A7B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18" name="Oval 1717">
                <a:extLst>
                  <a:ext uri="{FF2B5EF4-FFF2-40B4-BE49-F238E27FC236}">
                    <a16:creationId xmlns="" xmlns:a16="http://schemas.microsoft.com/office/drawing/2014/main" id="{83355493-A586-4493-9370-DBE3DE38C4C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19" name="Oval 1718">
                <a:extLst>
                  <a:ext uri="{FF2B5EF4-FFF2-40B4-BE49-F238E27FC236}">
                    <a16:creationId xmlns="" xmlns:a16="http://schemas.microsoft.com/office/drawing/2014/main" id="{4A0E0CA3-0154-4297-9C3E-0D6E7DC42FF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0" name="Oval 1719">
                <a:extLst>
                  <a:ext uri="{FF2B5EF4-FFF2-40B4-BE49-F238E27FC236}">
                    <a16:creationId xmlns="" xmlns:a16="http://schemas.microsoft.com/office/drawing/2014/main" id="{521A0EA0-98A7-4980-B8CA-E3576C1BA3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1" name="Oval 1720">
                <a:extLst>
                  <a:ext uri="{FF2B5EF4-FFF2-40B4-BE49-F238E27FC236}">
                    <a16:creationId xmlns="" xmlns:a16="http://schemas.microsoft.com/office/drawing/2014/main" id="{77060776-7FB8-44FD-800E-E3AC88504C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2" name="Oval 1721">
                <a:extLst>
                  <a:ext uri="{FF2B5EF4-FFF2-40B4-BE49-F238E27FC236}">
                    <a16:creationId xmlns="" xmlns:a16="http://schemas.microsoft.com/office/drawing/2014/main" id="{B680943F-6454-413F-A72D-9EF9F3E50941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23" name="TextBox 1722">
                <a:extLst>
                  <a:ext uri="{FF2B5EF4-FFF2-40B4-BE49-F238E27FC236}">
                    <a16:creationId xmlns="" xmlns:a16="http://schemas.microsoft.com/office/drawing/2014/main" id="{3B8F132F-142D-4779-B72C-12DD68BE2646}"/>
                  </a:ext>
                </a:extLst>
              </p:cNvPr>
              <p:cNvSpPr txBox="1"/>
              <p:nvPr/>
            </p:nvSpPr>
            <p:spPr>
              <a:xfrm>
                <a:off x="747424" y="875365"/>
                <a:ext cx="2792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11</a:t>
                </a:r>
                <a:endParaRPr lang="en-US" sz="700" b="1" dirty="0"/>
              </a:p>
            </p:txBody>
          </p:sp>
          <p:sp>
            <p:nvSpPr>
              <p:cNvPr id="1724" name="TextBox 1723">
                <a:extLst>
                  <a:ext uri="{FF2B5EF4-FFF2-40B4-BE49-F238E27FC236}">
                    <a16:creationId xmlns="" xmlns:a16="http://schemas.microsoft.com/office/drawing/2014/main" id="{869A3DF5-8F88-4C12-927E-C4BCB9848A38}"/>
                  </a:ext>
                </a:extLst>
              </p:cNvPr>
              <p:cNvSpPr txBox="1"/>
              <p:nvPr/>
            </p:nvSpPr>
            <p:spPr>
              <a:xfrm>
                <a:off x="788255" y="1016801"/>
                <a:ext cx="2955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725" name="TextBox 1724">
                <a:extLst>
                  <a:ext uri="{FF2B5EF4-FFF2-40B4-BE49-F238E27FC236}">
                    <a16:creationId xmlns="" xmlns:a16="http://schemas.microsoft.com/office/drawing/2014/main" id="{ECEFB286-DB88-4FF2-A0E3-2503F50AF1C7}"/>
                  </a:ext>
                </a:extLst>
              </p:cNvPr>
              <p:cNvSpPr txBox="1"/>
              <p:nvPr/>
            </p:nvSpPr>
            <p:spPr>
              <a:xfrm>
                <a:off x="724755" y="1158237"/>
                <a:ext cx="35904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153</a:t>
                </a:r>
                <a:endParaRPr lang="en-US" sz="700" b="1" dirty="0"/>
              </a:p>
            </p:txBody>
          </p:sp>
          <p:sp>
            <p:nvSpPr>
              <p:cNvPr id="1726" name="TextBox 1725">
                <a:extLst>
                  <a:ext uri="{FF2B5EF4-FFF2-40B4-BE49-F238E27FC236}">
                    <a16:creationId xmlns="" xmlns:a16="http://schemas.microsoft.com/office/drawing/2014/main" id="{68C682B4-C65A-4874-B05D-E827E1907758}"/>
                  </a:ext>
                </a:extLst>
              </p:cNvPr>
              <p:cNvSpPr txBox="1"/>
              <p:nvPr/>
            </p:nvSpPr>
            <p:spPr>
              <a:xfrm>
                <a:off x="734280" y="1296384"/>
                <a:ext cx="35903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144</a:t>
                </a:r>
                <a:endParaRPr lang="en-US" sz="700" b="1" dirty="0"/>
              </a:p>
            </p:txBody>
          </p:sp>
          <p:sp>
            <p:nvSpPr>
              <p:cNvPr id="1727" name="TextBox 1726">
                <a:extLst>
                  <a:ext uri="{FF2B5EF4-FFF2-40B4-BE49-F238E27FC236}">
                    <a16:creationId xmlns="" xmlns:a16="http://schemas.microsoft.com/office/drawing/2014/main" id="{BD8B31A9-C353-412F-BB10-2E5E06F093C5}"/>
                  </a:ext>
                </a:extLst>
              </p:cNvPr>
              <p:cNvSpPr txBox="1"/>
              <p:nvPr/>
            </p:nvSpPr>
            <p:spPr>
              <a:xfrm>
                <a:off x="709193" y="1434530"/>
                <a:ext cx="39036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1864</a:t>
                </a:r>
                <a:endParaRPr lang="en-US" sz="700" b="1" dirty="0"/>
              </a:p>
            </p:txBody>
          </p:sp>
        </p:grpSp>
      </p:grpSp>
      <p:grpSp>
        <p:nvGrpSpPr>
          <p:cNvPr id="1728" name="Group 1727">
            <a:extLst>
              <a:ext uri="{FF2B5EF4-FFF2-40B4-BE49-F238E27FC236}">
                <a16:creationId xmlns="" xmlns:a16="http://schemas.microsoft.com/office/drawing/2014/main" id="{CD9D9C38-2E1F-4F78-841B-C25ABA5726D4}"/>
              </a:ext>
            </a:extLst>
          </p:cNvPr>
          <p:cNvGrpSpPr/>
          <p:nvPr/>
        </p:nvGrpSpPr>
        <p:grpSpPr>
          <a:xfrm>
            <a:off x="6660791" y="1036051"/>
            <a:ext cx="552682" cy="911261"/>
            <a:chOff x="407056" y="720830"/>
            <a:chExt cx="552682" cy="911261"/>
          </a:xfrm>
        </p:grpSpPr>
        <p:sp>
          <p:nvSpPr>
            <p:cNvPr id="1729" name="TextBox 1728">
              <a:extLst>
                <a:ext uri="{FF2B5EF4-FFF2-40B4-BE49-F238E27FC236}">
                  <a16:creationId xmlns="" xmlns:a16="http://schemas.microsoft.com/office/drawing/2014/main" id="{9F3782FA-8CDF-4316-9770-EF9E176511C8}"/>
                </a:ext>
              </a:extLst>
            </p:cNvPr>
            <p:cNvSpPr txBox="1"/>
            <p:nvPr/>
          </p:nvSpPr>
          <p:spPr>
            <a:xfrm>
              <a:off x="619316" y="833694"/>
              <a:ext cx="2236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4</a:t>
              </a:r>
              <a:endParaRPr lang="en-US" sz="700" b="1" dirty="0"/>
            </a:p>
          </p:txBody>
        </p:sp>
        <p:grpSp>
          <p:nvGrpSpPr>
            <p:cNvPr id="1730" name="Group 1729">
              <a:extLst>
                <a:ext uri="{FF2B5EF4-FFF2-40B4-BE49-F238E27FC236}">
                  <a16:creationId xmlns="" xmlns:a16="http://schemas.microsoft.com/office/drawing/2014/main" id="{BED5277A-C0E8-4DA8-8F8A-6EC08C6B5C03}"/>
                </a:ext>
              </a:extLst>
            </p:cNvPr>
            <p:cNvGrpSpPr/>
            <p:nvPr/>
          </p:nvGrpSpPr>
          <p:grpSpPr>
            <a:xfrm>
              <a:off x="407056" y="720830"/>
              <a:ext cx="552682" cy="911261"/>
              <a:chOff x="571516" y="737277"/>
              <a:chExt cx="552682" cy="911261"/>
            </a:xfrm>
          </p:grpSpPr>
          <p:sp>
            <p:nvSpPr>
              <p:cNvPr id="1731" name="Oval 1730">
                <a:extLst>
                  <a:ext uri="{FF2B5EF4-FFF2-40B4-BE49-F238E27FC236}">
                    <a16:creationId xmlns="" xmlns:a16="http://schemas.microsoft.com/office/drawing/2014/main" id="{2E804A60-3316-448F-BEE0-1AA40930F05E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32" name="Straight Connector 1731">
                <a:extLst>
                  <a:ext uri="{FF2B5EF4-FFF2-40B4-BE49-F238E27FC236}">
                    <a16:creationId xmlns="" xmlns:a16="http://schemas.microsoft.com/office/drawing/2014/main" id="{BE5676CD-FD70-49EB-838E-F9E5FBD87D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3" name="Straight Connector 1732">
                <a:extLst>
                  <a:ext uri="{FF2B5EF4-FFF2-40B4-BE49-F238E27FC236}">
                    <a16:creationId xmlns="" xmlns:a16="http://schemas.microsoft.com/office/drawing/2014/main" id="{3304C789-B537-4BA7-8CF7-C73EDCF2C5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4" name="Straight Connector 1733">
                <a:extLst>
                  <a:ext uri="{FF2B5EF4-FFF2-40B4-BE49-F238E27FC236}">
                    <a16:creationId xmlns="" xmlns:a16="http://schemas.microsoft.com/office/drawing/2014/main" id="{D9BACF2B-8055-4D9D-B5C5-247455E641B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5" name="Straight Connector 1734">
                <a:extLst>
                  <a:ext uri="{FF2B5EF4-FFF2-40B4-BE49-F238E27FC236}">
                    <a16:creationId xmlns="" xmlns:a16="http://schemas.microsoft.com/office/drawing/2014/main" id="{B6A24764-5F79-47A4-AA24-5D2F3B2CD6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6" name="Straight Connector 1735">
                <a:extLst>
                  <a:ext uri="{FF2B5EF4-FFF2-40B4-BE49-F238E27FC236}">
                    <a16:creationId xmlns="" xmlns:a16="http://schemas.microsoft.com/office/drawing/2014/main" id="{C437AA97-3FFD-4BE1-91FB-F313482F99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7" name="Straight Connector 1736">
                <a:extLst>
                  <a:ext uri="{FF2B5EF4-FFF2-40B4-BE49-F238E27FC236}">
                    <a16:creationId xmlns="" xmlns:a16="http://schemas.microsoft.com/office/drawing/2014/main" id="{A64B1D5C-B6AC-4BAB-801E-79E1543EAB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8" name="Straight Connector 1737">
                <a:extLst>
                  <a:ext uri="{FF2B5EF4-FFF2-40B4-BE49-F238E27FC236}">
                    <a16:creationId xmlns="" xmlns:a16="http://schemas.microsoft.com/office/drawing/2014/main" id="{372E9E0C-C7A9-424D-A345-5FD0E08261B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9" name="Straight Connector 1738">
                <a:extLst>
                  <a:ext uri="{FF2B5EF4-FFF2-40B4-BE49-F238E27FC236}">
                    <a16:creationId xmlns="" xmlns:a16="http://schemas.microsoft.com/office/drawing/2014/main" id="{53292A51-7A95-4940-8217-EA40CF59E3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0" name="Straight Connector 1739">
                <a:extLst>
                  <a:ext uri="{FF2B5EF4-FFF2-40B4-BE49-F238E27FC236}">
                    <a16:creationId xmlns="" xmlns:a16="http://schemas.microsoft.com/office/drawing/2014/main" id="{1EC27FC5-671A-4A1C-BEAB-905AA25B5E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1" name="Straight Connector 1740">
                <a:extLst>
                  <a:ext uri="{FF2B5EF4-FFF2-40B4-BE49-F238E27FC236}">
                    <a16:creationId xmlns="" xmlns:a16="http://schemas.microsoft.com/office/drawing/2014/main" id="{42058785-1975-4835-9A59-794E8E1EB0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42" name="Oval 1741">
                <a:extLst>
                  <a:ext uri="{FF2B5EF4-FFF2-40B4-BE49-F238E27FC236}">
                    <a16:creationId xmlns="" xmlns:a16="http://schemas.microsoft.com/office/drawing/2014/main" id="{FD797850-4B1D-4DC7-8DC5-82BA432A053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3" name="Oval 1742">
                <a:extLst>
                  <a:ext uri="{FF2B5EF4-FFF2-40B4-BE49-F238E27FC236}">
                    <a16:creationId xmlns="" xmlns:a16="http://schemas.microsoft.com/office/drawing/2014/main" id="{0E7CC181-270E-4E46-BF63-CAACFF6714EA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4" name="Oval 1743">
                <a:extLst>
                  <a:ext uri="{FF2B5EF4-FFF2-40B4-BE49-F238E27FC236}">
                    <a16:creationId xmlns="" xmlns:a16="http://schemas.microsoft.com/office/drawing/2014/main" id="{C3B9DAAB-654F-44F0-ADA7-80F208FFF7D4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5" name="Oval 1744">
                <a:extLst>
                  <a:ext uri="{FF2B5EF4-FFF2-40B4-BE49-F238E27FC236}">
                    <a16:creationId xmlns="" xmlns:a16="http://schemas.microsoft.com/office/drawing/2014/main" id="{3023BEE6-5C82-4065-B8E7-EE49C9E99294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6" name="Oval 1745">
                <a:extLst>
                  <a:ext uri="{FF2B5EF4-FFF2-40B4-BE49-F238E27FC236}">
                    <a16:creationId xmlns="" xmlns:a16="http://schemas.microsoft.com/office/drawing/2014/main" id="{4726F1A1-8B90-4B7D-A382-1894DAD84D8E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47" name="TextBox 1746">
                <a:extLst>
                  <a:ext uri="{FF2B5EF4-FFF2-40B4-BE49-F238E27FC236}">
                    <a16:creationId xmlns="" xmlns:a16="http://schemas.microsoft.com/office/drawing/2014/main" id="{5D97E2F8-B908-4957-9140-5C692E39A1D0}"/>
                  </a:ext>
                </a:extLst>
              </p:cNvPr>
              <p:cNvSpPr txBox="1"/>
              <p:nvPr/>
            </p:nvSpPr>
            <p:spPr>
              <a:xfrm>
                <a:off x="805003" y="10187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748" name="TextBox 1747">
                <a:extLst>
                  <a:ext uri="{FF2B5EF4-FFF2-40B4-BE49-F238E27FC236}">
                    <a16:creationId xmlns="" xmlns:a16="http://schemas.microsoft.com/office/drawing/2014/main" id="{C5CA5D1F-CAF6-4D72-862A-6DD065AAD81B}"/>
                  </a:ext>
                </a:extLst>
              </p:cNvPr>
              <p:cNvSpPr txBox="1"/>
              <p:nvPr/>
            </p:nvSpPr>
            <p:spPr>
              <a:xfrm>
                <a:off x="783421" y="1150151"/>
                <a:ext cx="34077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53</a:t>
                </a:r>
                <a:endParaRPr lang="en-US" sz="700" b="1" dirty="0"/>
              </a:p>
            </p:txBody>
          </p:sp>
          <p:sp>
            <p:nvSpPr>
              <p:cNvPr id="1749" name="TextBox 1748">
                <a:extLst>
                  <a:ext uri="{FF2B5EF4-FFF2-40B4-BE49-F238E27FC236}">
                    <a16:creationId xmlns="" xmlns:a16="http://schemas.microsoft.com/office/drawing/2014/main" id="{C742083F-8C13-4AC4-A21E-A679A9251347}"/>
                  </a:ext>
                </a:extLst>
              </p:cNvPr>
              <p:cNvSpPr txBox="1"/>
              <p:nvPr/>
            </p:nvSpPr>
            <p:spPr>
              <a:xfrm>
                <a:off x="766110" y="1289317"/>
                <a:ext cx="3511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35</a:t>
                </a:r>
                <a:endParaRPr lang="en-US" sz="700" b="1" dirty="0"/>
              </a:p>
            </p:txBody>
          </p:sp>
          <p:sp>
            <p:nvSpPr>
              <p:cNvPr id="1750" name="TextBox 1749">
                <a:extLst>
                  <a:ext uri="{FF2B5EF4-FFF2-40B4-BE49-F238E27FC236}">
                    <a16:creationId xmlns="" xmlns:a16="http://schemas.microsoft.com/office/drawing/2014/main" id="{55469E95-67B9-44DF-8C9E-585280BB21E1}"/>
                  </a:ext>
                </a:extLst>
              </p:cNvPr>
              <p:cNvSpPr txBox="1"/>
              <p:nvPr/>
            </p:nvSpPr>
            <p:spPr>
              <a:xfrm>
                <a:off x="741276" y="1448483"/>
                <a:ext cx="35112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447</a:t>
                </a:r>
                <a:endParaRPr lang="en-US" sz="700" b="1" dirty="0"/>
              </a:p>
            </p:txBody>
          </p:sp>
          <p:sp>
            <p:nvSpPr>
              <p:cNvPr id="1751" name="TextBox 1750">
                <a:extLst>
                  <a:ext uri="{FF2B5EF4-FFF2-40B4-BE49-F238E27FC236}">
                    <a16:creationId xmlns="" xmlns:a16="http://schemas.microsoft.com/office/drawing/2014/main" id="{A2EDA57E-0C53-48B5-B13E-F36AF3D6E1EF}"/>
                  </a:ext>
                </a:extLst>
              </p:cNvPr>
              <p:cNvSpPr txBox="1"/>
              <p:nvPr/>
            </p:nvSpPr>
            <p:spPr>
              <a:xfrm>
                <a:off x="766540" y="737277"/>
                <a:ext cx="31528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65</a:t>
                </a:r>
                <a:endParaRPr lang="en-US" sz="700" b="1" dirty="0"/>
              </a:p>
            </p:txBody>
          </p:sp>
        </p:grpSp>
      </p:grpSp>
      <p:grpSp>
        <p:nvGrpSpPr>
          <p:cNvPr id="1752" name="Group 1751">
            <a:extLst>
              <a:ext uri="{FF2B5EF4-FFF2-40B4-BE49-F238E27FC236}">
                <a16:creationId xmlns="" xmlns:a16="http://schemas.microsoft.com/office/drawing/2014/main" id="{9898A0B6-E56D-44B3-A946-2A5CC1D0A5ED}"/>
              </a:ext>
            </a:extLst>
          </p:cNvPr>
          <p:cNvGrpSpPr/>
          <p:nvPr/>
        </p:nvGrpSpPr>
        <p:grpSpPr>
          <a:xfrm>
            <a:off x="7251691" y="1045536"/>
            <a:ext cx="521804" cy="909301"/>
            <a:chOff x="407056" y="708837"/>
            <a:chExt cx="521804" cy="909301"/>
          </a:xfrm>
        </p:grpSpPr>
        <p:sp>
          <p:nvSpPr>
            <p:cNvPr id="1753" name="TextBox 1752">
              <a:extLst>
                <a:ext uri="{FF2B5EF4-FFF2-40B4-BE49-F238E27FC236}">
                  <a16:creationId xmlns="" xmlns:a16="http://schemas.microsoft.com/office/drawing/2014/main" id="{AF2D0843-6FE1-4EC1-A444-0B550AF0756E}"/>
                </a:ext>
              </a:extLst>
            </p:cNvPr>
            <p:cNvSpPr txBox="1"/>
            <p:nvPr/>
          </p:nvSpPr>
          <p:spPr>
            <a:xfrm>
              <a:off x="586694" y="708837"/>
              <a:ext cx="336777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64</a:t>
              </a:r>
              <a:endParaRPr lang="en-US" sz="700" b="1" dirty="0"/>
            </a:p>
          </p:txBody>
        </p:sp>
        <p:grpSp>
          <p:nvGrpSpPr>
            <p:cNvPr id="1754" name="Group 1753">
              <a:extLst>
                <a:ext uri="{FF2B5EF4-FFF2-40B4-BE49-F238E27FC236}">
                  <a16:creationId xmlns="" xmlns:a16="http://schemas.microsoft.com/office/drawing/2014/main" id="{F1BA03D9-F627-4BDC-8234-4C3409F7EEAE}"/>
                </a:ext>
              </a:extLst>
            </p:cNvPr>
            <p:cNvGrpSpPr/>
            <p:nvPr/>
          </p:nvGrpSpPr>
          <p:grpSpPr>
            <a:xfrm>
              <a:off x="407056" y="737158"/>
              <a:ext cx="521804" cy="880980"/>
              <a:chOff x="571516" y="753605"/>
              <a:chExt cx="521804" cy="880980"/>
            </a:xfrm>
          </p:grpSpPr>
          <p:sp>
            <p:nvSpPr>
              <p:cNvPr id="1755" name="Oval 1754">
                <a:extLst>
                  <a:ext uri="{FF2B5EF4-FFF2-40B4-BE49-F238E27FC236}">
                    <a16:creationId xmlns="" xmlns:a16="http://schemas.microsoft.com/office/drawing/2014/main" id="{97A9A5C0-10B1-4BD4-BD09-D329FC87FE62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56" name="Straight Connector 1755">
                <a:extLst>
                  <a:ext uri="{FF2B5EF4-FFF2-40B4-BE49-F238E27FC236}">
                    <a16:creationId xmlns="" xmlns:a16="http://schemas.microsoft.com/office/drawing/2014/main" id="{07D512CF-1BC5-4D01-BA66-694CC5CD3C6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7" name="Straight Connector 1756">
                <a:extLst>
                  <a:ext uri="{FF2B5EF4-FFF2-40B4-BE49-F238E27FC236}">
                    <a16:creationId xmlns="" xmlns:a16="http://schemas.microsoft.com/office/drawing/2014/main" id="{475444D7-BFEB-4F29-B435-121B9ADAFAA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8" name="Straight Connector 1757">
                <a:extLst>
                  <a:ext uri="{FF2B5EF4-FFF2-40B4-BE49-F238E27FC236}">
                    <a16:creationId xmlns="" xmlns:a16="http://schemas.microsoft.com/office/drawing/2014/main" id="{77FF4F03-10CE-4B2B-9066-101472BF2C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59" name="Straight Connector 1758">
                <a:extLst>
                  <a:ext uri="{FF2B5EF4-FFF2-40B4-BE49-F238E27FC236}">
                    <a16:creationId xmlns="" xmlns:a16="http://schemas.microsoft.com/office/drawing/2014/main" id="{E1CB3FEF-A937-46AC-BB7D-BB7584750B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0" name="Straight Connector 1759">
                <a:extLst>
                  <a:ext uri="{FF2B5EF4-FFF2-40B4-BE49-F238E27FC236}">
                    <a16:creationId xmlns="" xmlns:a16="http://schemas.microsoft.com/office/drawing/2014/main" id="{FE31C1FD-43E6-467F-B1C0-51BA42BD85B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1" name="Straight Connector 1760">
                <a:extLst>
                  <a:ext uri="{FF2B5EF4-FFF2-40B4-BE49-F238E27FC236}">
                    <a16:creationId xmlns="" xmlns:a16="http://schemas.microsoft.com/office/drawing/2014/main" id="{B9DE1231-F1B0-4F6B-A6A2-5C9DB7B8BF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2" name="Straight Connector 1761">
                <a:extLst>
                  <a:ext uri="{FF2B5EF4-FFF2-40B4-BE49-F238E27FC236}">
                    <a16:creationId xmlns="" xmlns:a16="http://schemas.microsoft.com/office/drawing/2014/main" id="{4A28AF2F-7CC0-4363-B314-EC73958176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3" name="Straight Connector 1762">
                <a:extLst>
                  <a:ext uri="{FF2B5EF4-FFF2-40B4-BE49-F238E27FC236}">
                    <a16:creationId xmlns="" xmlns:a16="http://schemas.microsoft.com/office/drawing/2014/main" id="{DB436067-90E4-43E5-8ABD-93CFD51992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4" name="Straight Connector 1763">
                <a:extLst>
                  <a:ext uri="{FF2B5EF4-FFF2-40B4-BE49-F238E27FC236}">
                    <a16:creationId xmlns="" xmlns:a16="http://schemas.microsoft.com/office/drawing/2014/main" id="{A09D2275-6C79-44DF-8DD2-0A25178859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65" name="Straight Connector 1764">
                <a:extLst>
                  <a:ext uri="{FF2B5EF4-FFF2-40B4-BE49-F238E27FC236}">
                    <a16:creationId xmlns="" xmlns:a16="http://schemas.microsoft.com/office/drawing/2014/main" id="{63B09BE3-AE3B-42E4-87AF-1AD6764708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66" name="Oval 1765">
                <a:extLst>
                  <a:ext uri="{FF2B5EF4-FFF2-40B4-BE49-F238E27FC236}">
                    <a16:creationId xmlns="" xmlns:a16="http://schemas.microsoft.com/office/drawing/2014/main" id="{ADE53604-BD64-408D-92C5-27F671670CA3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67" name="Oval 1766">
                <a:extLst>
                  <a:ext uri="{FF2B5EF4-FFF2-40B4-BE49-F238E27FC236}">
                    <a16:creationId xmlns="" xmlns:a16="http://schemas.microsoft.com/office/drawing/2014/main" id="{CD9429ED-0F86-4044-8AA0-BE0E44140BB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68" name="Oval 1767">
                <a:extLst>
                  <a:ext uri="{FF2B5EF4-FFF2-40B4-BE49-F238E27FC236}">
                    <a16:creationId xmlns="" xmlns:a16="http://schemas.microsoft.com/office/drawing/2014/main" id="{97DB8C78-9448-4C04-97AD-861B86E1D30B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69" name="Oval 1768">
                <a:extLst>
                  <a:ext uri="{FF2B5EF4-FFF2-40B4-BE49-F238E27FC236}">
                    <a16:creationId xmlns="" xmlns:a16="http://schemas.microsoft.com/office/drawing/2014/main" id="{D30B0757-0452-4FDF-A214-2677F18BA17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70" name="Oval 1769">
                <a:extLst>
                  <a:ext uri="{FF2B5EF4-FFF2-40B4-BE49-F238E27FC236}">
                    <a16:creationId xmlns="" xmlns:a16="http://schemas.microsoft.com/office/drawing/2014/main" id="{5C7C4E83-1B0F-4940-8069-8A7759E81438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71" name="TextBox 1770">
                <a:extLst>
                  <a:ext uri="{FF2B5EF4-FFF2-40B4-BE49-F238E27FC236}">
                    <a16:creationId xmlns="" xmlns:a16="http://schemas.microsoft.com/office/drawing/2014/main" id="{5A90569F-BFB2-43D0-8645-CD3CF8FE109E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</a:t>
                </a:r>
              </a:p>
            </p:txBody>
          </p:sp>
          <p:sp>
            <p:nvSpPr>
              <p:cNvPr id="1772" name="TextBox 1771">
                <a:extLst>
                  <a:ext uri="{FF2B5EF4-FFF2-40B4-BE49-F238E27FC236}">
                    <a16:creationId xmlns="" xmlns:a16="http://schemas.microsoft.com/office/drawing/2014/main" id="{E106B4C5-5B59-43FE-8534-D2E25D8E42D2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3</a:t>
                </a:r>
              </a:p>
            </p:txBody>
          </p:sp>
          <p:sp>
            <p:nvSpPr>
              <p:cNvPr id="1773" name="TextBox 1772">
                <a:extLst>
                  <a:ext uri="{FF2B5EF4-FFF2-40B4-BE49-F238E27FC236}">
                    <a16:creationId xmlns="" xmlns:a16="http://schemas.microsoft.com/office/drawing/2014/main" id="{75053C82-A3E0-4518-A94A-A2A9B16033A6}"/>
                  </a:ext>
                </a:extLst>
              </p:cNvPr>
              <p:cNvSpPr txBox="1"/>
              <p:nvPr/>
            </p:nvSpPr>
            <p:spPr>
              <a:xfrm>
                <a:off x="740811" y="1158237"/>
                <a:ext cx="35250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103</a:t>
                </a:r>
                <a:endParaRPr lang="en-US" sz="700" b="1" dirty="0"/>
              </a:p>
            </p:txBody>
          </p:sp>
          <p:sp>
            <p:nvSpPr>
              <p:cNvPr id="1774" name="TextBox 1773">
                <a:extLst>
                  <a:ext uri="{FF2B5EF4-FFF2-40B4-BE49-F238E27FC236}">
                    <a16:creationId xmlns="" xmlns:a16="http://schemas.microsoft.com/office/drawing/2014/main" id="{BEC3F9F8-2AC6-4143-A67C-3B88433F361E}"/>
                  </a:ext>
                </a:extLst>
              </p:cNvPr>
              <p:cNvSpPr txBox="1"/>
              <p:nvPr/>
            </p:nvSpPr>
            <p:spPr>
              <a:xfrm>
                <a:off x="732104" y="1296384"/>
                <a:ext cx="34216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197</a:t>
                </a:r>
                <a:endParaRPr lang="en-US" sz="700" b="1" dirty="0"/>
              </a:p>
            </p:txBody>
          </p:sp>
          <p:sp>
            <p:nvSpPr>
              <p:cNvPr id="1775" name="TextBox 1774">
                <a:extLst>
                  <a:ext uri="{FF2B5EF4-FFF2-40B4-BE49-F238E27FC236}">
                    <a16:creationId xmlns="" xmlns:a16="http://schemas.microsoft.com/office/drawing/2014/main" id="{EBA75A1D-76B6-45F0-879B-887D6927A46F}"/>
                  </a:ext>
                </a:extLst>
              </p:cNvPr>
              <p:cNvSpPr txBox="1"/>
              <p:nvPr/>
            </p:nvSpPr>
            <p:spPr>
              <a:xfrm>
                <a:off x="740811" y="1434530"/>
                <a:ext cx="34921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841</a:t>
                </a:r>
                <a:endParaRPr lang="en-US" sz="700" b="1" dirty="0"/>
              </a:p>
            </p:txBody>
          </p:sp>
        </p:grpSp>
      </p:grpSp>
      <p:grpSp>
        <p:nvGrpSpPr>
          <p:cNvPr id="1776" name="Group 1775">
            <a:extLst>
              <a:ext uri="{FF2B5EF4-FFF2-40B4-BE49-F238E27FC236}">
                <a16:creationId xmlns="" xmlns:a16="http://schemas.microsoft.com/office/drawing/2014/main" id="{B6786DA8-3BE8-493B-904D-B5C2DC0B19DC}"/>
              </a:ext>
            </a:extLst>
          </p:cNvPr>
          <p:cNvGrpSpPr/>
          <p:nvPr/>
        </p:nvGrpSpPr>
        <p:grpSpPr>
          <a:xfrm>
            <a:off x="7829832" y="1027085"/>
            <a:ext cx="554515" cy="909301"/>
            <a:chOff x="407056" y="708837"/>
            <a:chExt cx="554515" cy="909301"/>
          </a:xfrm>
        </p:grpSpPr>
        <p:sp>
          <p:nvSpPr>
            <p:cNvPr id="1777" name="TextBox 1776">
              <a:extLst>
                <a:ext uri="{FF2B5EF4-FFF2-40B4-BE49-F238E27FC236}">
                  <a16:creationId xmlns="" xmlns:a16="http://schemas.microsoft.com/office/drawing/2014/main" id="{CCEB9BAE-45D7-4D2E-8904-F9E80BC9E039}"/>
                </a:ext>
              </a:extLst>
            </p:cNvPr>
            <p:cNvSpPr txBox="1"/>
            <p:nvPr/>
          </p:nvSpPr>
          <p:spPr>
            <a:xfrm>
              <a:off x="588258" y="708837"/>
              <a:ext cx="373313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72</a:t>
              </a:r>
              <a:endParaRPr lang="en-US" sz="700" b="1" dirty="0"/>
            </a:p>
          </p:txBody>
        </p:sp>
        <p:grpSp>
          <p:nvGrpSpPr>
            <p:cNvPr id="1778" name="Group 1777">
              <a:extLst>
                <a:ext uri="{FF2B5EF4-FFF2-40B4-BE49-F238E27FC236}">
                  <a16:creationId xmlns="" xmlns:a16="http://schemas.microsoft.com/office/drawing/2014/main" id="{A854C6F9-FA0D-4C80-88A3-CD7F4ADD4483}"/>
                </a:ext>
              </a:extLst>
            </p:cNvPr>
            <p:cNvGrpSpPr/>
            <p:nvPr/>
          </p:nvGrpSpPr>
          <p:grpSpPr>
            <a:xfrm>
              <a:off x="407056" y="737158"/>
              <a:ext cx="528039" cy="880980"/>
              <a:chOff x="571516" y="753605"/>
              <a:chExt cx="528039" cy="880980"/>
            </a:xfrm>
          </p:grpSpPr>
          <p:sp>
            <p:nvSpPr>
              <p:cNvPr id="1779" name="Oval 1778">
                <a:extLst>
                  <a:ext uri="{FF2B5EF4-FFF2-40B4-BE49-F238E27FC236}">
                    <a16:creationId xmlns="" xmlns:a16="http://schemas.microsoft.com/office/drawing/2014/main" id="{5E378801-037E-4CCE-BB82-8D5B5B5E312C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780" name="Straight Connector 1779">
                <a:extLst>
                  <a:ext uri="{FF2B5EF4-FFF2-40B4-BE49-F238E27FC236}">
                    <a16:creationId xmlns="" xmlns:a16="http://schemas.microsoft.com/office/drawing/2014/main" id="{4233FE87-BCAD-4BB7-A90A-63F1E2B39AA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1" name="Straight Connector 1780">
                <a:extLst>
                  <a:ext uri="{FF2B5EF4-FFF2-40B4-BE49-F238E27FC236}">
                    <a16:creationId xmlns="" xmlns:a16="http://schemas.microsoft.com/office/drawing/2014/main" id="{899C0DDF-FE4A-485C-B686-34B819EE911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2" name="Straight Connector 1781">
                <a:extLst>
                  <a:ext uri="{FF2B5EF4-FFF2-40B4-BE49-F238E27FC236}">
                    <a16:creationId xmlns="" xmlns:a16="http://schemas.microsoft.com/office/drawing/2014/main" id="{568C543F-39A6-40B0-9D68-5636ECB5FF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3" name="Straight Connector 1782">
                <a:extLst>
                  <a:ext uri="{FF2B5EF4-FFF2-40B4-BE49-F238E27FC236}">
                    <a16:creationId xmlns="" xmlns:a16="http://schemas.microsoft.com/office/drawing/2014/main" id="{92392E3C-E378-4F6D-84BE-DB19884BE7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4" name="Straight Connector 1783">
                <a:extLst>
                  <a:ext uri="{FF2B5EF4-FFF2-40B4-BE49-F238E27FC236}">
                    <a16:creationId xmlns="" xmlns:a16="http://schemas.microsoft.com/office/drawing/2014/main" id="{9CB6C5DE-3210-46B9-8ACD-8A745DC9DB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5" name="Straight Connector 1784">
                <a:extLst>
                  <a:ext uri="{FF2B5EF4-FFF2-40B4-BE49-F238E27FC236}">
                    <a16:creationId xmlns="" xmlns:a16="http://schemas.microsoft.com/office/drawing/2014/main" id="{07883E7C-EEA6-41FE-8883-DEA63629F9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6" name="Straight Connector 1785">
                <a:extLst>
                  <a:ext uri="{FF2B5EF4-FFF2-40B4-BE49-F238E27FC236}">
                    <a16:creationId xmlns="" xmlns:a16="http://schemas.microsoft.com/office/drawing/2014/main" id="{B9EA03ED-41C8-4139-8AEF-BC796F6CCDB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7" name="Straight Connector 1786">
                <a:extLst>
                  <a:ext uri="{FF2B5EF4-FFF2-40B4-BE49-F238E27FC236}">
                    <a16:creationId xmlns="" xmlns:a16="http://schemas.microsoft.com/office/drawing/2014/main" id="{4D5E23E6-DB5A-41BA-9774-81C50E68F2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8" name="Straight Connector 1787">
                <a:extLst>
                  <a:ext uri="{FF2B5EF4-FFF2-40B4-BE49-F238E27FC236}">
                    <a16:creationId xmlns="" xmlns:a16="http://schemas.microsoft.com/office/drawing/2014/main" id="{F4293C64-375B-4844-A41C-CD484A518A4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9" name="Straight Connector 1788">
                <a:extLst>
                  <a:ext uri="{FF2B5EF4-FFF2-40B4-BE49-F238E27FC236}">
                    <a16:creationId xmlns="" xmlns:a16="http://schemas.microsoft.com/office/drawing/2014/main" id="{50221979-A044-4C36-962F-72ED839DC0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90" name="Oval 1789">
                <a:extLst>
                  <a:ext uri="{FF2B5EF4-FFF2-40B4-BE49-F238E27FC236}">
                    <a16:creationId xmlns="" xmlns:a16="http://schemas.microsoft.com/office/drawing/2014/main" id="{1514D781-75F6-4975-B4DF-40A6AB98A27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1" name="Oval 1790">
                <a:extLst>
                  <a:ext uri="{FF2B5EF4-FFF2-40B4-BE49-F238E27FC236}">
                    <a16:creationId xmlns="" xmlns:a16="http://schemas.microsoft.com/office/drawing/2014/main" id="{6457BB49-D666-4E53-B635-A5839414155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2" name="Oval 1791">
                <a:extLst>
                  <a:ext uri="{FF2B5EF4-FFF2-40B4-BE49-F238E27FC236}">
                    <a16:creationId xmlns="" xmlns:a16="http://schemas.microsoft.com/office/drawing/2014/main" id="{3000BB91-ED5F-4D21-B434-E98F13EC72ED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3" name="Oval 1792">
                <a:extLst>
                  <a:ext uri="{FF2B5EF4-FFF2-40B4-BE49-F238E27FC236}">
                    <a16:creationId xmlns="" xmlns:a16="http://schemas.microsoft.com/office/drawing/2014/main" id="{2D985765-1D47-430C-A902-0770ED98568D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4" name="Oval 1793">
                <a:extLst>
                  <a:ext uri="{FF2B5EF4-FFF2-40B4-BE49-F238E27FC236}">
                    <a16:creationId xmlns="" xmlns:a16="http://schemas.microsoft.com/office/drawing/2014/main" id="{6D981A93-6224-42D0-A4F0-51D242B97F3E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795" name="TextBox 1794">
                <a:extLst>
                  <a:ext uri="{FF2B5EF4-FFF2-40B4-BE49-F238E27FC236}">
                    <a16:creationId xmlns="" xmlns:a16="http://schemas.microsoft.com/office/drawing/2014/main" id="{7C5AFD8B-860B-4A12-9995-AFEF0A86DA27}"/>
                  </a:ext>
                </a:extLst>
              </p:cNvPr>
              <p:cNvSpPr txBox="1"/>
              <p:nvPr/>
            </p:nvSpPr>
            <p:spPr>
              <a:xfrm>
                <a:off x="752993" y="875365"/>
                <a:ext cx="2927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12</a:t>
                </a:r>
                <a:endParaRPr lang="en-US" sz="700" b="1" dirty="0"/>
              </a:p>
            </p:txBody>
          </p:sp>
          <p:sp>
            <p:nvSpPr>
              <p:cNvPr id="1796" name="TextBox 1795">
                <a:extLst>
                  <a:ext uri="{FF2B5EF4-FFF2-40B4-BE49-F238E27FC236}">
                    <a16:creationId xmlns="" xmlns:a16="http://schemas.microsoft.com/office/drawing/2014/main" id="{987F6898-5344-4B91-8C86-8256382445FB}"/>
                  </a:ext>
                </a:extLst>
              </p:cNvPr>
              <p:cNvSpPr txBox="1"/>
              <p:nvPr/>
            </p:nvSpPr>
            <p:spPr>
              <a:xfrm>
                <a:off x="787134" y="1016801"/>
                <a:ext cx="27761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</a:t>
                </a:r>
                <a:endParaRPr lang="en-US" sz="700" b="1" dirty="0"/>
              </a:p>
            </p:txBody>
          </p:sp>
          <p:sp>
            <p:nvSpPr>
              <p:cNvPr id="1797" name="TextBox 1796">
                <a:extLst>
                  <a:ext uri="{FF2B5EF4-FFF2-40B4-BE49-F238E27FC236}">
                    <a16:creationId xmlns="" xmlns:a16="http://schemas.microsoft.com/office/drawing/2014/main" id="{34E93903-1AAB-4C35-AC2E-E8F19AE40787}"/>
                  </a:ext>
                </a:extLst>
              </p:cNvPr>
              <p:cNvSpPr txBox="1"/>
              <p:nvPr/>
            </p:nvSpPr>
            <p:spPr>
              <a:xfrm>
                <a:off x="723102" y="1158237"/>
                <a:ext cx="35116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175</a:t>
                </a:r>
                <a:endParaRPr lang="en-US" sz="700" b="1" dirty="0"/>
              </a:p>
            </p:txBody>
          </p:sp>
          <p:sp>
            <p:nvSpPr>
              <p:cNvPr id="1798" name="TextBox 1797">
                <a:extLst>
                  <a:ext uri="{FF2B5EF4-FFF2-40B4-BE49-F238E27FC236}">
                    <a16:creationId xmlns="" xmlns:a16="http://schemas.microsoft.com/office/drawing/2014/main" id="{63B94E48-6DE0-4348-A5AD-6D183C1312DB}"/>
                  </a:ext>
                </a:extLst>
              </p:cNvPr>
              <p:cNvSpPr txBox="1"/>
              <p:nvPr/>
            </p:nvSpPr>
            <p:spPr>
              <a:xfrm>
                <a:off x="732627" y="1296384"/>
                <a:ext cx="35116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175</a:t>
                </a:r>
                <a:endParaRPr lang="en-US" sz="700" b="1" dirty="0"/>
              </a:p>
            </p:txBody>
          </p:sp>
          <p:sp>
            <p:nvSpPr>
              <p:cNvPr id="1799" name="TextBox 1798">
                <a:extLst>
                  <a:ext uri="{FF2B5EF4-FFF2-40B4-BE49-F238E27FC236}">
                    <a16:creationId xmlns="" xmlns:a16="http://schemas.microsoft.com/office/drawing/2014/main" id="{28D7E08C-9615-47C8-8651-96836542394C}"/>
                  </a:ext>
                </a:extLst>
              </p:cNvPr>
              <p:cNvSpPr txBox="1"/>
              <p:nvPr/>
            </p:nvSpPr>
            <p:spPr>
              <a:xfrm>
                <a:off x="707242" y="1434530"/>
                <a:ext cx="3923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1842</a:t>
                </a:r>
                <a:endParaRPr lang="en-US" sz="700" b="1" dirty="0"/>
              </a:p>
            </p:txBody>
          </p:sp>
        </p:grpSp>
      </p:grpSp>
      <p:grpSp>
        <p:nvGrpSpPr>
          <p:cNvPr id="1800" name="Group 1799">
            <a:extLst>
              <a:ext uri="{FF2B5EF4-FFF2-40B4-BE49-F238E27FC236}">
                <a16:creationId xmlns="" xmlns:a16="http://schemas.microsoft.com/office/drawing/2014/main" id="{CA08CA65-0D5F-4507-A0FE-1F10A0798F8B}"/>
              </a:ext>
            </a:extLst>
          </p:cNvPr>
          <p:cNvGrpSpPr/>
          <p:nvPr/>
        </p:nvGrpSpPr>
        <p:grpSpPr>
          <a:xfrm>
            <a:off x="8482014" y="1024097"/>
            <a:ext cx="623289" cy="909301"/>
            <a:chOff x="407056" y="708837"/>
            <a:chExt cx="623289" cy="909301"/>
          </a:xfrm>
        </p:grpSpPr>
        <p:sp>
          <p:nvSpPr>
            <p:cNvPr id="1801" name="TextBox 1800">
              <a:extLst>
                <a:ext uri="{FF2B5EF4-FFF2-40B4-BE49-F238E27FC236}">
                  <a16:creationId xmlns="" xmlns:a16="http://schemas.microsoft.com/office/drawing/2014/main" id="{5F48D78C-FEA3-4066-A78C-92DEFA33588A}"/>
                </a:ext>
              </a:extLst>
            </p:cNvPr>
            <p:cNvSpPr txBox="1"/>
            <p:nvPr/>
          </p:nvSpPr>
          <p:spPr>
            <a:xfrm>
              <a:off x="578517" y="708837"/>
              <a:ext cx="287804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75</a:t>
              </a:r>
              <a:endParaRPr lang="en-US" sz="700" b="1" dirty="0"/>
            </a:p>
          </p:txBody>
        </p:sp>
        <p:grpSp>
          <p:nvGrpSpPr>
            <p:cNvPr id="1802" name="Group 1801">
              <a:extLst>
                <a:ext uri="{FF2B5EF4-FFF2-40B4-BE49-F238E27FC236}">
                  <a16:creationId xmlns="" xmlns:a16="http://schemas.microsoft.com/office/drawing/2014/main" id="{B81321BE-AE8E-4167-9EB2-816D4CEC0A60}"/>
                </a:ext>
              </a:extLst>
            </p:cNvPr>
            <p:cNvGrpSpPr/>
            <p:nvPr/>
          </p:nvGrpSpPr>
          <p:grpSpPr>
            <a:xfrm>
              <a:off x="407056" y="737158"/>
              <a:ext cx="623289" cy="880980"/>
              <a:chOff x="571516" y="753605"/>
              <a:chExt cx="623289" cy="880980"/>
            </a:xfrm>
          </p:grpSpPr>
          <p:sp>
            <p:nvSpPr>
              <p:cNvPr id="1803" name="Oval 1802">
                <a:extLst>
                  <a:ext uri="{FF2B5EF4-FFF2-40B4-BE49-F238E27FC236}">
                    <a16:creationId xmlns="" xmlns:a16="http://schemas.microsoft.com/office/drawing/2014/main" id="{D475F0CE-EE0B-464B-9450-02A3E7B6D71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04" name="Straight Connector 1803">
                <a:extLst>
                  <a:ext uri="{FF2B5EF4-FFF2-40B4-BE49-F238E27FC236}">
                    <a16:creationId xmlns="" xmlns:a16="http://schemas.microsoft.com/office/drawing/2014/main" id="{CAC3975A-3E7E-4026-8B60-50E99585A3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5" name="Straight Connector 1804">
                <a:extLst>
                  <a:ext uri="{FF2B5EF4-FFF2-40B4-BE49-F238E27FC236}">
                    <a16:creationId xmlns="" xmlns:a16="http://schemas.microsoft.com/office/drawing/2014/main" id="{91DBC29D-7449-4889-86CC-700EC2B324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6" name="Straight Connector 1805">
                <a:extLst>
                  <a:ext uri="{FF2B5EF4-FFF2-40B4-BE49-F238E27FC236}">
                    <a16:creationId xmlns="" xmlns:a16="http://schemas.microsoft.com/office/drawing/2014/main" id="{26F1C41D-8702-4026-B942-EF89F11F9A8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7" name="Straight Connector 1806">
                <a:extLst>
                  <a:ext uri="{FF2B5EF4-FFF2-40B4-BE49-F238E27FC236}">
                    <a16:creationId xmlns="" xmlns:a16="http://schemas.microsoft.com/office/drawing/2014/main" id="{8444E018-00E0-4712-9D09-B68B3F0D408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8" name="Straight Connector 1807">
                <a:extLst>
                  <a:ext uri="{FF2B5EF4-FFF2-40B4-BE49-F238E27FC236}">
                    <a16:creationId xmlns="" xmlns:a16="http://schemas.microsoft.com/office/drawing/2014/main" id="{A7575385-1ED5-4BAB-8510-D8EA4CB46A5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9" name="Straight Connector 1808">
                <a:extLst>
                  <a:ext uri="{FF2B5EF4-FFF2-40B4-BE49-F238E27FC236}">
                    <a16:creationId xmlns="" xmlns:a16="http://schemas.microsoft.com/office/drawing/2014/main" id="{268431EB-DDAD-4E32-BDB1-3F017F87AF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0" name="Straight Connector 1809">
                <a:extLst>
                  <a:ext uri="{FF2B5EF4-FFF2-40B4-BE49-F238E27FC236}">
                    <a16:creationId xmlns="" xmlns:a16="http://schemas.microsoft.com/office/drawing/2014/main" id="{9844E831-D7AA-47D9-AA68-A6E30F467CF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1" name="Straight Connector 1810">
                <a:extLst>
                  <a:ext uri="{FF2B5EF4-FFF2-40B4-BE49-F238E27FC236}">
                    <a16:creationId xmlns="" xmlns:a16="http://schemas.microsoft.com/office/drawing/2014/main" id="{B1B70C6B-3819-4911-9EBF-C354EBC4D0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2" name="Straight Connector 1811">
                <a:extLst>
                  <a:ext uri="{FF2B5EF4-FFF2-40B4-BE49-F238E27FC236}">
                    <a16:creationId xmlns="" xmlns:a16="http://schemas.microsoft.com/office/drawing/2014/main" id="{B2F459B0-37FF-4BA2-A351-62773A270D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3" name="Straight Connector 1812">
                <a:extLst>
                  <a:ext uri="{FF2B5EF4-FFF2-40B4-BE49-F238E27FC236}">
                    <a16:creationId xmlns="" xmlns:a16="http://schemas.microsoft.com/office/drawing/2014/main" id="{975B69F2-C370-4062-A87C-3AF8E849EB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14" name="Oval 1813">
                <a:extLst>
                  <a:ext uri="{FF2B5EF4-FFF2-40B4-BE49-F238E27FC236}">
                    <a16:creationId xmlns="" xmlns:a16="http://schemas.microsoft.com/office/drawing/2014/main" id="{6B3B2AC3-01C1-42D0-83A0-FF030626C81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5" name="Oval 1814">
                <a:extLst>
                  <a:ext uri="{FF2B5EF4-FFF2-40B4-BE49-F238E27FC236}">
                    <a16:creationId xmlns="" xmlns:a16="http://schemas.microsoft.com/office/drawing/2014/main" id="{4A69AA6F-329B-431D-9B8A-AA8127E64E2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6" name="Oval 1815">
                <a:extLst>
                  <a:ext uri="{FF2B5EF4-FFF2-40B4-BE49-F238E27FC236}">
                    <a16:creationId xmlns="" xmlns:a16="http://schemas.microsoft.com/office/drawing/2014/main" id="{D1D4377E-8ADE-4C41-9014-98EE9D223A3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7" name="Oval 1816">
                <a:extLst>
                  <a:ext uri="{FF2B5EF4-FFF2-40B4-BE49-F238E27FC236}">
                    <a16:creationId xmlns="" xmlns:a16="http://schemas.microsoft.com/office/drawing/2014/main" id="{4F562EBF-36BB-4287-8DBB-EF28512CAAE4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8" name="Oval 1817">
                <a:extLst>
                  <a:ext uri="{FF2B5EF4-FFF2-40B4-BE49-F238E27FC236}">
                    <a16:creationId xmlns="" xmlns:a16="http://schemas.microsoft.com/office/drawing/2014/main" id="{15184375-D6B6-4F8B-B213-51302DFFD43A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19" name="TextBox 1818">
                <a:extLst>
                  <a:ext uri="{FF2B5EF4-FFF2-40B4-BE49-F238E27FC236}">
                    <a16:creationId xmlns="" xmlns:a16="http://schemas.microsoft.com/office/drawing/2014/main" id="{39646D6B-A259-4AFC-A6CD-16634CEB00D2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  <p:sp>
            <p:nvSpPr>
              <p:cNvPr id="1820" name="TextBox 1819">
                <a:extLst>
                  <a:ext uri="{FF2B5EF4-FFF2-40B4-BE49-F238E27FC236}">
                    <a16:creationId xmlns="" xmlns:a16="http://schemas.microsoft.com/office/drawing/2014/main" id="{7ED87AA7-72AF-47B5-9644-78325450AFE7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821" name="TextBox 1820">
                <a:extLst>
                  <a:ext uri="{FF2B5EF4-FFF2-40B4-BE49-F238E27FC236}">
                    <a16:creationId xmlns="" xmlns:a16="http://schemas.microsoft.com/office/drawing/2014/main" id="{7546AFD8-99E1-4C6C-9685-D24D1405BCF9}"/>
                  </a:ext>
                </a:extLst>
              </p:cNvPr>
              <p:cNvSpPr txBox="1"/>
              <p:nvPr/>
            </p:nvSpPr>
            <p:spPr>
              <a:xfrm>
                <a:off x="762027" y="1158237"/>
                <a:ext cx="29319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77</a:t>
                </a:r>
                <a:endParaRPr lang="en-US" sz="700" b="1" dirty="0"/>
              </a:p>
            </p:txBody>
          </p:sp>
          <p:sp>
            <p:nvSpPr>
              <p:cNvPr id="1822" name="TextBox 1821">
                <a:extLst>
                  <a:ext uri="{FF2B5EF4-FFF2-40B4-BE49-F238E27FC236}">
                    <a16:creationId xmlns="" xmlns:a16="http://schemas.microsoft.com/office/drawing/2014/main" id="{02D17996-2D87-4213-B81C-E1BAF2D77A53}"/>
                  </a:ext>
                </a:extLst>
              </p:cNvPr>
              <p:cNvSpPr txBox="1"/>
              <p:nvPr/>
            </p:nvSpPr>
            <p:spPr>
              <a:xfrm>
                <a:off x="762027" y="1296384"/>
                <a:ext cx="29319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72</a:t>
                </a:r>
                <a:endParaRPr lang="en-US" sz="700" b="1" dirty="0"/>
              </a:p>
            </p:txBody>
          </p:sp>
          <p:sp>
            <p:nvSpPr>
              <p:cNvPr id="1823" name="TextBox 1822">
                <a:extLst>
                  <a:ext uri="{FF2B5EF4-FFF2-40B4-BE49-F238E27FC236}">
                    <a16:creationId xmlns="" xmlns:a16="http://schemas.microsoft.com/office/drawing/2014/main" id="{F0AD5F4C-48A2-449B-BBC3-A47F48E5EE8E}"/>
                  </a:ext>
                </a:extLst>
              </p:cNvPr>
              <p:cNvSpPr txBox="1"/>
              <p:nvPr/>
            </p:nvSpPr>
            <p:spPr>
              <a:xfrm>
                <a:off x="737077" y="1434530"/>
                <a:ext cx="45772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657</a:t>
                </a:r>
                <a:endParaRPr lang="en-US" sz="700" b="1" dirty="0"/>
              </a:p>
            </p:txBody>
          </p:sp>
        </p:grpSp>
      </p:grpSp>
      <p:grpSp>
        <p:nvGrpSpPr>
          <p:cNvPr id="1824" name="Group 1823">
            <a:extLst>
              <a:ext uri="{FF2B5EF4-FFF2-40B4-BE49-F238E27FC236}">
                <a16:creationId xmlns="" xmlns:a16="http://schemas.microsoft.com/office/drawing/2014/main" id="{B7DCA60B-8230-4987-B8DE-E2825704536B}"/>
              </a:ext>
            </a:extLst>
          </p:cNvPr>
          <p:cNvGrpSpPr/>
          <p:nvPr/>
        </p:nvGrpSpPr>
        <p:grpSpPr>
          <a:xfrm>
            <a:off x="9168561" y="1027086"/>
            <a:ext cx="594714" cy="909301"/>
            <a:chOff x="407056" y="708837"/>
            <a:chExt cx="594714" cy="909301"/>
          </a:xfrm>
        </p:grpSpPr>
        <p:sp>
          <p:nvSpPr>
            <p:cNvPr id="1825" name="TextBox 1824">
              <a:extLst>
                <a:ext uri="{FF2B5EF4-FFF2-40B4-BE49-F238E27FC236}">
                  <a16:creationId xmlns="" xmlns:a16="http://schemas.microsoft.com/office/drawing/2014/main" id="{65CF4819-450A-44D4-830A-3279AFCB1D87}"/>
                </a:ext>
              </a:extLst>
            </p:cNvPr>
            <p:cNvSpPr txBox="1"/>
            <p:nvPr/>
          </p:nvSpPr>
          <p:spPr>
            <a:xfrm>
              <a:off x="588401" y="708837"/>
              <a:ext cx="344595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71</a:t>
              </a:r>
              <a:endParaRPr lang="en-US" sz="700" b="1" dirty="0"/>
            </a:p>
          </p:txBody>
        </p:sp>
        <p:grpSp>
          <p:nvGrpSpPr>
            <p:cNvPr id="1826" name="Group 1825">
              <a:extLst>
                <a:ext uri="{FF2B5EF4-FFF2-40B4-BE49-F238E27FC236}">
                  <a16:creationId xmlns="" xmlns:a16="http://schemas.microsoft.com/office/drawing/2014/main" id="{7CC783D3-CC5C-4558-AB0D-36DB181D73C5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1827" name="Oval 1826">
                <a:extLst>
                  <a:ext uri="{FF2B5EF4-FFF2-40B4-BE49-F238E27FC236}">
                    <a16:creationId xmlns="" xmlns:a16="http://schemas.microsoft.com/office/drawing/2014/main" id="{89D44315-3A8E-497E-9EDD-C1B7270C7A6B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28" name="Straight Connector 1827">
                <a:extLst>
                  <a:ext uri="{FF2B5EF4-FFF2-40B4-BE49-F238E27FC236}">
                    <a16:creationId xmlns="" xmlns:a16="http://schemas.microsoft.com/office/drawing/2014/main" id="{2D1FEC99-2E30-4831-8F3E-B3DFF29CD6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29" name="Straight Connector 1828">
                <a:extLst>
                  <a:ext uri="{FF2B5EF4-FFF2-40B4-BE49-F238E27FC236}">
                    <a16:creationId xmlns="" xmlns:a16="http://schemas.microsoft.com/office/drawing/2014/main" id="{C195F6CD-8F77-4B40-8215-56D2A14DD11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0" name="Straight Connector 1829">
                <a:extLst>
                  <a:ext uri="{FF2B5EF4-FFF2-40B4-BE49-F238E27FC236}">
                    <a16:creationId xmlns="" xmlns:a16="http://schemas.microsoft.com/office/drawing/2014/main" id="{F79909AE-F679-448F-AE11-904B263C5CF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1" name="Straight Connector 1830">
                <a:extLst>
                  <a:ext uri="{FF2B5EF4-FFF2-40B4-BE49-F238E27FC236}">
                    <a16:creationId xmlns="" xmlns:a16="http://schemas.microsoft.com/office/drawing/2014/main" id="{EBB7F8BA-50B5-4348-B868-81304BFA7C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2" name="Straight Connector 1831">
                <a:extLst>
                  <a:ext uri="{FF2B5EF4-FFF2-40B4-BE49-F238E27FC236}">
                    <a16:creationId xmlns="" xmlns:a16="http://schemas.microsoft.com/office/drawing/2014/main" id="{45CF9E6F-D71F-4145-B357-BB07E4A1E2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3" name="Straight Connector 1832">
                <a:extLst>
                  <a:ext uri="{FF2B5EF4-FFF2-40B4-BE49-F238E27FC236}">
                    <a16:creationId xmlns="" xmlns:a16="http://schemas.microsoft.com/office/drawing/2014/main" id="{0F069A4C-BC3A-40E3-8F5C-657D32E0C0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4" name="Straight Connector 1833">
                <a:extLst>
                  <a:ext uri="{FF2B5EF4-FFF2-40B4-BE49-F238E27FC236}">
                    <a16:creationId xmlns="" xmlns:a16="http://schemas.microsoft.com/office/drawing/2014/main" id="{06734978-9930-459E-AEDE-E5F4EFBC67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5" name="Straight Connector 1834">
                <a:extLst>
                  <a:ext uri="{FF2B5EF4-FFF2-40B4-BE49-F238E27FC236}">
                    <a16:creationId xmlns="" xmlns:a16="http://schemas.microsoft.com/office/drawing/2014/main" id="{0E793FD6-2028-4A37-B179-4D56696A9DE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6" name="Straight Connector 1835">
                <a:extLst>
                  <a:ext uri="{FF2B5EF4-FFF2-40B4-BE49-F238E27FC236}">
                    <a16:creationId xmlns="" xmlns:a16="http://schemas.microsoft.com/office/drawing/2014/main" id="{FDE70023-ACB4-4590-B80B-5E36C88327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37" name="Straight Connector 1836">
                <a:extLst>
                  <a:ext uri="{FF2B5EF4-FFF2-40B4-BE49-F238E27FC236}">
                    <a16:creationId xmlns="" xmlns:a16="http://schemas.microsoft.com/office/drawing/2014/main" id="{97C70EF6-A0DB-4953-AEAA-2851977C0D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38" name="Oval 1837">
                <a:extLst>
                  <a:ext uri="{FF2B5EF4-FFF2-40B4-BE49-F238E27FC236}">
                    <a16:creationId xmlns="" xmlns:a16="http://schemas.microsoft.com/office/drawing/2014/main" id="{9B9FE00C-938A-4596-B1B3-4D64E80A677E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39" name="Oval 1838">
                <a:extLst>
                  <a:ext uri="{FF2B5EF4-FFF2-40B4-BE49-F238E27FC236}">
                    <a16:creationId xmlns="" xmlns:a16="http://schemas.microsoft.com/office/drawing/2014/main" id="{58B7D74E-D602-423B-B107-5F818D13873D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0" name="Oval 1839">
                <a:extLst>
                  <a:ext uri="{FF2B5EF4-FFF2-40B4-BE49-F238E27FC236}">
                    <a16:creationId xmlns="" xmlns:a16="http://schemas.microsoft.com/office/drawing/2014/main" id="{9052F380-C5BF-41BA-93F9-7D7CA7E581C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1" name="Oval 1840">
                <a:extLst>
                  <a:ext uri="{FF2B5EF4-FFF2-40B4-BE49-F238E27FC236}">
                    <a16:creationId xmlns="" xmlns:a16="http://schemas.microsoft.com/office/drawing/2014/main" id="{8886A4CF-C7D2-4347-ABA4-847ED20EB5D0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2" name="Oval 1841">
                <a:extLst>
                  <a:ext uri="{FF2B5EF4-FFF2-40B4-BE49-F238E27FC236}">
                    <a16:creationId xmlns="" xmlns:a16="http://schemas.microsoft.com/office/drawing/2014/main" id="{AE3E9FE0-C2CF-4FA7-8F22-2B883C297915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43" name="TextBox 1842">
                <a:extLst>
                  <a:ext uri="{FF2B5EF4-FFF2-40B4-BE49-F238E27FC236}">
                    <a16:creationId xmlns="" xmlns:a16="http://schemas.microsoft.com/office/drawing/2014/main" id="{1BB7EEAD-19B4-41D2-AAAD-3D8501E32F23}"/>
                  </a:ext>
                </a:extLst>
              </p:cNvPr>
              <p:cNvSpPr txBox="1"/>
              <p:nvPr/>
            </p:nvSpPr>
            <p:spPr>
              <a:xfrm>
                <a:off x="755566" y="875365"/>
                <a:ext cx="29012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11</a:t>
                </a:r>
                <a:endParaRPr lang="en-US" sz="700" b="1" dirty="0"/>
              </a:p>
            </p:txBody>
          </p:sp>
          <p:sp>
            <p:nvSpPr>
              <p:cNvPr id="1844" name="TextBox 1843">
                <a:extLst>
                  <a:ext uri="{FF2B5EF4-FFF2-40B4-BE49-F238E27FC236}">
                    <a16:creationId xmlns="" xmlns:a16="http://schemas.microsoft.com/office/drawing/2014/main" id="{2243DF4E-5C20-447E-8D23-12FEAA47E8E7}"/>
                  </a:ext>
                </a:extLst>
              </p:cNvPr>
              <p:cNvSpPr txBox="1"/>
              <p:nvPr/>
            </p:nvSpPr>
            <p:spPr>
              <a:xfrm>
                <a:off x="800955" y="1010451"/>
                <a:ext cx="31458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1845" name="TextBox 1844">
                <a:extLst>
                  <a:ext uri="{FF2B5EF4-FFF2-40B4-BE49-F238E27FC236}">
                    <a16:creationId xmlns="" xmlns:a16="http://schemas.microsoft.com/office/drawing/2014/main" id="{CE08BF83-7BF2-4E82-99D5-AABC889D6F62}"/>
                  </a:ext>
                </a:extLst>
              </p:cNvPr>
              <p:cNvSpPr txBox="1"/>
              <p:nvPr/>
            </p:nvSpPr>
            <p:spPr>
              <a:xfrm>
                <a:off x="743336" y="1158237"/>
                <a:ext cx="34998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171</a:t>
                </a:r>
                <a:endParaRPr lang="en-US" sz="700" b="1" dirty="0"/>
              </a:p>
            </p:txBody>
          </p:sp>
          <p:sp>
            <p:nvSpPr>
              <p:cNvPr id="1846" name="TextBox 1845">
                <a:extLst>
                  <a:ext uri="{FF2B5EF4-FFF2-40B4-BE49-F238E27FC236}">
                    <a16:creationId xmlns="" xmlns:a16="http://schemas.microsoft.com/office/drawing/2014/main" id="{5FFE68E8-0BA6-4F12-AA99-6712FB2F20CA}"/>
                  </a:ext>
                </a:extLst>
              </p:cNvPr>
              <p:cNvSpPr txBox="1"/>
              <p:nvPr/>
            </p:nvSpPr>
            <p:spPr>
              <a:xfrm>
                <a:off x="728876" y="1296384"/>
                <a:ext cx="43111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332</a:t>
                </a:r>
                <a:endParaRPr lang="en-US" sz="700" b="1" dirty="0"/>
              </a:p>
            </p:txBody>
          </p:sp>
          <p:sp>
            <p:nvSpPr>
              <p:cNvPr id="1847" name="TextBox 1846">
                <a:extLst>
                  <a:ext uri="{FF2B5EF4-FFF2-40B4-BE49-F238E27FC236}">
                    <a16:creationId xmlns="" xmlns:a16="http://schemas.microsoft.com/office/drawing/2014/main" id="{CB0B5F95-F56C-46B4-9AE5-CD4D5226B921}"/>
                  </a:ext>
                </a:extLst>
              </p:cNvPr>
              <p:cNvSpPr txBox="1"/>
              <p:nvPr/>
            </p:nvSpPr>
            <p:spPr>
              <a:xfrm>
                <a:off x="706922" y="1434530"/>
                <a:ext cx="45930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1507</a:t>
                </a:r>
                <a:endParaRPr lang="en-US" sz="700" b="1" dirty="0"/>
              </a:p>
            </p:txBody>
          </p:sp>
        </p:grpSp>
      </p:grpSp>
      <p:grpSp>
        <p:nvGrpSpPr>
          <p:cNvPr id="1848" name="Group 1847">
            <a:extLst>
              <a:ext uri="{FF2B5EF4-FFF2-40B4-BE49-F238E27FC236}">
                <a16:creationId xmlns="" xmlns:a16="http://schemas.microsoft.com/office/drawing/2014/main" id="{0F3ACDFF-A2F3-45B2-B11F-5A516DEF3B1A}"/>
              </a:ext>
            </a:extLst>
          </p:cNvPr>
          <p:cNvGrpSpPr/>
          <p:nvPr/>
        </p:nvGrpSpPr>
        <p:grpSpPr>
          <a:xfrm>
            <a:off x="9805055" y="1030074"/>
            <a:ext cx="566139" cy="909301"/>
            <a:chOff x="407056" y="708837"/>
            <a:chExt cx="566139" cy="909301"/>
          </a:xfrm>
        </p:grpSpPr>
        <p:sp>
          <p:nvSpPr>
            <p:cNvPr id="1849" name="TextBox 1848">
              <a:extLst>
                <a:ext uri="{FF2B5EF4-FFF2-40B4-BE49-F238E27FC236}">
                  <a16:creationId xmlns="" xmlns:a16="http://schemas.microsoft.com/office/drawing/2014/main" id="{9DA47663-FDFA-409F-8EBC-4F283B5E0841}"/>
                </a:ext>
              </a:extLst>
            </p:cNvPr>
            <p:cNvSpPr txBox="1"/>
            <p:nvPr/>
          </p:nvSpPr>
          <p:spPr>
            <a:xfrm>
              <a:off x="594784" y="708837"/>
              <a:ext cx="300112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82</a:t>
              </a:r>
              <a:endParaRPr lang="en-US" sz="700" b="1" dirty="0"/>
            </a:p>
          </p:txBody>
        </p:sp>
        <p:grpSp>
          <p:nvGrpSpPr>
            <p:cNvPr id="1850" name="Group 1849">
              <a:extLst>
                <a:ext uri="{FF2B5EF4-FFF2-40B4-BE49-F238E27FC236}">
                  <a16:creationId xmlns="" xmlns:a16="http://schemas.microsoft.com/office/drawing/2014/main" id="{7DDEA358-A761-4CF1-8214-E348A36786DD}"/>
                </a:ext>
              </a:extLst>
            </p:cNvPr>
            <p:cNvGrpSpPr/>
            <p:nvPr/>
          </p:nvGrpSpPr>
          <p:grpSpPr>
            <a:xfrm>
              <a:off x="407056" y="737158"/>
              <a:ext cx="566139" cy="880980"/>
              <a:chOff x="571516" y="753605"/>
              <a:chExt cx="566139" cy="880980"/>
            </a:xfrm>
          </p:grpSpPr>
          <p:sp>
            <p:nvSpPr>
              <p:cNvPr id="1851" name="Oval 1850">
                <a:extLst>
                  <a:ext uri="{FF2B5EF4-FFF2-40B4-BE49-F238E27FC236}">
                    <a16:creationId xmlns="" xmlns:a16="http://schemas.microsoft.com/office/drawing/2014/main" id="{FEBA0E0D-D965-41E5-A9D2-10FC23E83BD2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52" name="Straight Connector 1851">
                <a:extLst>
                  <a:ext uri="{FF2B5EF4-FFF2-40B4-BE49-F238E27FC236}">
                    <a16:creationId xmlns="" xmlns:a16="http://schemas.microsoft.com/office/drawing/2014/main" id="{4C12BF66-B36C-4BB0-AD7A-115D492895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3" name="Straight Connector 1852">
                <a:extLst>
                  <a:ext uri="{FF2B5EF4-FFF2-40B4-BE49-F238E27FC236}">
                    <a16:creationId xmlns="" xmlns:a16="http://schemas.microsoft.com/office/drawing/2014/main" id="{3BA6EC65-094C-41E1-B76E-2D8E21A260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4" name="Straight Connector 1853">
                <a:extLst>
                  <a:ext uri="{FF2B5EF4-FFF2-40B4-BE49-F238E27FC236}">
                    <a16:creationId xmlns="" xmlns:a16="http://schemas.microsoft.com/office/drawing/2014/main" id="{DFEB6A86-ACF0-4BF8-8F2B-7FB935EC635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5" name="Straight Connector 1854">
                <a:extLst>
                  <a:ext uri="{FF2B5EF4-FFF2-40B4-BE49-F238E27FC236}">
                    <a16:creationId xmlns="" xmlns:a16="http://schemas.microsoft.com/office/drawing/2014/main" id="{9A99AF35-C3A7-4D9C-81AC-56559C1042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6" name="Straight Connector 1855">
                <a:extLst>
                  <a:ext uri="{FF2B5EF4-FFF2-40B4-BE49-F238E27FC236}">
                    <a16:creationId xmlns="" xmlns:a16="http://schemas.microsoft.com/office/drawing/2014/main" id="{892C1DC9-B41D-41B3-8938-44CF4173C7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7" name="Straight Connector 1856">
                <a:extLst>
                  <a:ext uri="{FF2B5EF4-FFF2-40B4-BE49-F238E27FC236}">
                    <a16:creationId xmlns="" xmlns:a16="http://schemas.microsoft.com/office/drawing/2014/main" id="{ADC87816-6E44-47A8-A61C-550E7055B0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8" name="Straight Connector 1857">
                <a:extLst>
                  <a:ext uri="{FF2B5EF4-FFF2-40B4-BE49-F238E27FC236}">
                    <a16:creationId xmlns="" xmlns:a16="http://schemas.microsoft.com/office/drawing/2014/main" id="{D344B64A-E0BF-4D4D-BB31-41101E725FF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9" name="Straight Connector 1858">
                <a:extLst>
                  <a:ext uri="{FF2B5EF4-FFF2-40B4-BE49-F238E27FC236}">
                    <a16:creationId xmlns="" xmlns:a16="http://schemas.microsoft.com/office/drawing/2014/main" id="{89ACE77B-80EC-4F85-AA4E-9AD3D48EBF1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0" name="Straight Connector 1859">
                <a:extLst>
                  <a:ext uri="{FF2B5EF4-FFF2-40B4-BE49-F238E27FC236}">
                    <a16:creationId xmlns="" xmlns:a16="http://schemas.microsoft.com/office/drawing/2014/main" id="{43F5BF40-00BF-46EC-85A3-E15EEF8835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1" name="Straight Connector 1860">
                <a:extLst>
                  <a:ext uri="{FF2B5EF4-FFF2-40B4-BE49-F238E27FC236}">
                    <a16:creationId xmlns="" xmlns:a16="http://schemas.microsoft.com/office/drawing/2014/main" id="{DD2B27B5-6CCB-45F0-A1D2-1CB9C8788AF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62" name="Oval 1861">
                <a:extLst>
                  <a:ext uri="{FF2B5EF4-FFF2-40B4-BE49-F238E27FC236}">
                    <a16:creationId xmlns="" xmlns:a16="http://schemas.microsoft.com/office/drawing/2014/main" id="{39D02EE5-A9B2-4FE9-A1C0-C39F76C88449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3" name="Oval 1862">
                <a:extLst>
                  <a:ext uri="{FF2B5EF4-FFF2-40B4-BE49-F238E27FC236}">
                    <a16:creationId xmlns="" xmlns:a16="http://schemas.microsoft.com/office/drawing/2014/main" id="{B0004D5F-611E-4266-A825-7FA48ACFB87C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4" name="Oval 1863">
                <a:extLst>
                  <a:ext uri="{FF2B5EF4-FFF2-40B4-BE49-F238E27FC236}">
                    <a16:creationId xmlns="" xmlns:a16="http://schemas.microsoft.com/office/drawing/2014/main" id="{946D4789-0832-4819-9123-96375B82393A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5" name="Oval 1864">
                <a:extLst>
                  <a:ext uri="{FF2B5EF4-FFF2-40B4-BE49-F238E27FC236}">
                    <a16:creationId xmlns="" xmlns:a16="http://schemas.microsoft.com/office/drawing/2014/main" id="{914B455A-E547-4C97-803F-F1C9E0008818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6" name="Oval 1865">
                <a:extLst>
                  <a:ext uri="{FF2B5EF4-FFF2-40B4-BE49-F238E27FC236}">
                    <a16:creationId xmlns="" xmlns:a16="http://schemas.microsoft.com/office/drawing/2014/main" id="{9FCCE5A9-B157-4208-A3E6-414B92FBDAD2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67" name="TextBox 1866">
                <a:extLst>
                  <a:ext uri="{FF2B5EF4-FFF2-40B4-BE49-F238E27FC236}">
                    <a16:creationId xmlns="" xmlns:a16="http://schemas.microsoft.com/office/drawing/2014/main" id="{9F354F9C-DFFC-493F-B2F1-0A5B4BCB33A4}"/>
                  </a:ext>
                </a:extLst>
              </p:cNvPr>
              <p:cNvSpPr txBox="1"/>
              <p:nvPr/>
            </p:nvSpPr>
            <p:spPr>
              <a:xfrm>
                <a:off x="734729" y="1161115"/>
                <a:ext cx="34668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118</a:t>
                </a:r>
                <a:endParaRPr lang="en-US" sz="700" b="1" dirty="0"/>
              </a:p>
            </p:txBody>
          </p:sp>
          <p:sp>
            <p:nvSpPr>
              <p:cNvPr id="1868" name="TextBox 1867">
                <a:extLst>
                  <a:ext uri="{FF2B5EF4-FFF2-40B4-BE49-F238E27FC236}">
                    <a16:creationId xmlns="" xmlns:a16="http://schemas.microsoft.com/office/drawing/2014/main" id="{E136A4C7-6743-4A88-A136-4590555B7B75}"/>
                  </a:ext>
                </a:extLst>
              </p:cNvPr>
              <p:cNvSpPr txBox="1"/>
              <p:nvPr/>
            </p:nvSpPr>
            <p:spPr>
              <a:xfrm>
                <a:off x="778540" y="88222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</a:t>
                </a:r>
              </a:p>
            </p:txBody>
          </p:sp>
          <p:sp>
            <p:nvSpPr>
              <p:cNvPr id="1869" name="TextBox 1868">
                <a:extLst>
                  <a:ext uri="{FF2B5EF4-FFF2-40B4-BE49-F238E27FC236}">
                    <a16:creationId xmlns="" xmlns:a16="http://schemas.microsoft.com/office/drawing/2014/main" id="{5AC0173C-EE92-405E-A547-1576DEDBA581}"/>
                  </a:ext>
                </a:extLst>
              </p:cNvPr>
              <p:cNvSpPr txBox="1"/>
              <p:nvPr/>
            </p:nvSpPr>
            <p:spPr>
              <a:xfrm>
                <a:off x="778540" y="101560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870" name="TextBox 1869">
                <a:extLst>
                  <a:ext uri="{FF2B5EF4-FFF2-40B4-BE49-F238E27FC236}">
                    <a16:creationId xmlns="" xmlns:a16="http://schemas.microsoft.com/office/drawing/2014/main" id="{6968CB55-5BA4-49D8-B573-A4E879D6DF4B}"/>
                  </a:ext>
                </a:extLst>
              </p:cNvPr>
              <p:cNvSpPr txBox="1"/>
              <p:nvPr/>
            </p:nvSpPr>
            <p:spPr>
              <a:xfrm>
                <a:off x="753779" y="1296384"/>
                <a:ext cx="32049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35</a:t>
                </a:r>
                <a:endParaRPr lang="en-US" sz="700" b="1" dirty="0"/>
              </a:p>
            </p:txBody>
          </p:sp>
          <p:sp>
            <p:nvSpPr>
              <p:cNvPr id="1871" name="TextBox 1870">
                <a:extLst>
                  <a:ext uri="{FF2B5EF4-FFF2-40B4-BE49-F238E27FC236}">
                    <a16:creationId xmlns="" xmlns:a16="http://schemas.microsoft.com/office/drawing/2014/main" id="{85D85EB9-5528-414C-BFEB-4D1FF50C6462}"/>
                  </a:ext>
                </a:extLst>
              </p:cNvPr>
              <p:cNvSpPr txBox="1"/>
              <p:nvPr/>
            </p:nvSpPr>
            <p:spPr>
              <a:xfrm>
                <a:off x="709932" y="1434530"/>
                <a:ext cx="42772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1198</a:t>
                </a:r>
                <a:endParaRPr lang="en-US" sz="700" b="1" dirty="0"/>
              </a:p>
            </p:txBody>
          </p:sp>
        </p:grpSp>
      </p:grpSp>
      <p:grpSp>
        <p:nvGrpSpPr>
          <p:cNvPr id="1872" name="Group 1871">
            <a:extLst>
              <a:ext uri="{FF2B5EF4-FFF2-40B4-BE49-F238E27FC236}">
                <a16:creationId xmlns="" xmlns:a16="http://schemas.microsoft.com/office/drawing/2014/main" id="{BD246DEB-C49A-4717-BEF9-ABDDF062BD14}"/>
              </a:ext>
            </a:extLst>
          </p:cNvPr>
          <p:cNvGrpSpPr/>
          <p:nvPr/>
        </p:nvGrpSpPr>
        <p:grpSpPr>
          <a:xfrm>
            <a:off x="10354890" y="1036051"/>
            <a:ext cx="537564" cy="909301"/>
            <a:chOff x="407056" y="708837"/>
            <a:chExt cx="537564" cy="909301"/>
          </a:xfrm>
        </p:grpSpPr>
        <p:sp>
          <p:nvSpPr>
            <p:cNvPr id="1873" name="TextBox 1872">
              <a:extLst>
                <a:ext uri="{FF2B5EF4-FFF2-40B4-BE49-F238E27FC236}">
                  <a16:creationId xmlns="" xmlns:a16="http://schemas.microsoft.com/office/drawing/2014/main" id="{0C0E1705-B3AD-481A-9495-14EFA5393B37}"/>
                </a:ext>
              </a:extLst>
            </p:cNvPr>
            <p:cNvSpPr txBox="1"/>
            <p:nvPr/>
          </p:nvSpPr>
          <p:spPr>
            <a:xfrm>
              <a:off x="586816" y="708837"/>
              <a:ext cx="355705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91</a:t>
              </a:r>
              <a:endParaRPr lang="en-US" sz="700" b="1" dirty="0"/>
            </a:p>
          </p:txBody>
        </p:sp>
        <p:grpSp>
          <p:nvGrpSpPr>
            <p:cNvPr id="1874" name="Group 1873">
              <a:extLst>
                <a:ext uri="{FF2B5EF4-FFF2-40B4-BE49-F238E27FC236}">
                  <a16:creationId xmlns="" xmlns:a16="http://schemas.microsoft.com/office/drawing/2014/main" id="{1CC2D9D9-328B-4432-95DC-71C9FE8EA9EC}"/>
                </a:ext>
              </a:extLst>
            </p:cNvPr>
            <p:cNvGrpSpPr/>
            <p:nvPr/>
          </p:nvGrpSpPr>
          <p:grpSpPr>
            <a:xfrm>
              <a:off x="407056" y="737158"/>
              <a:ext cx="537564" cy="880980"/>
              <a:chOff x="571516" y="753605"/>
              <a:chExt cx="537564" cy="880980"/>
            </a:xfrm>
          </p:grpSpPr>
          <p:sp>
            <p:nvSpPr>
              <p:cNvPr id="1875" name="Oval 1874">
                <a:extLst>
                  <a:ext uri="{FF2B5EF4-FFF2-40B4-BE49-F238E27FC236}">
                    <a16:creationId xmlns="" xmlns:a16="http://schemas.microsoft.com/office/drawing/2014/main" id="{AC5EDD9A-4DC2-42DB-969A-594B0B6BA926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876" name="Straight Connector 1875">
                <a:extLst>
                  <a:ext uri="{FF2B5EF4-FFF2-40B4-BE49-F238E27FC236}">
                    <a16:creationId xmlns="" xmlns:a16="http://schemas.microsoft.com/office/drawing/2014/main" id="{E8634F61-C30A-47F5-A7AA-FA101DBE40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7" name="Straight Connector 1876">
                <a:extLst>
                  <a:ext uri="{FF2B5EF4-FFF2-40B4-BE49-F238E27FC236}">
                    <a16:creationId xmlns="" xmlns:a16="http://schemas.microsoft.com/office/drawing/2014/main" id="{3EA7204E-B43B-4E09-948B-06D7136763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8" name="Straight Connector 1877">
                <a:extLst>
                  <a:ext uri="{FF2B5EF4-FFF2-40B4-BE49-F238E27FC236}">
                    <a16:creationId xmlns="" xmlns:a16="http://schemas.microsoft.com/office/drawing/2014/main" id="{035C0F6E-782E-4192-9770-17BD039499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9" name="Straight Connector 1878">
                <a:extLst>
                  <a:ext uri="{FF2B5EF4-FFF2-40B4-BE49-F238E27FC236}">
                    <a16:creationId xmlns="" xmlns:a16="http://schemas.microsoft.com/office/drawing/2014/main" id="{8363F2F1-9CF7-442A-A513-667DB4DE35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0" name="Straight Connector 1879">
                <a:extLst>
                  <a:ext uri="{FF2B5EF4-FFF2-40B4-BE49-F238E27FC236}">
                    <a16:creationId xmlns="" xmlns:a16="http://schemas.microsoft.com/office/drawing/2014/main" id="{1BEFB6DE-B984-473F-BFA2-B0CF8BCD82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1" name="Straight Connector 1880">
                <a:extLst>
                  <a:ext uri="{FF2B5EF4-FFF2-40B4-BE49-F238E27FC236}">
                    <a16:creationId xmlns="" xmlns:a16="http://schemas.microsoft.com/office/drawing/2014/main" id="{134D8A7F-4370-4548-86C3-4B2C2265DC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2" name="Straight Connector 1881">
                <a:extLst>
                  <a:ext uri="{FF2B5EF4-FFF2-40B4-BE49-F238E27FC236}">
                    <a16:creationId xmlns="" xmlns:a16="http://schemas.microsoft.com/office/drawing/2014/main" id="{4335E633-14DC-4930-AD9E-7EE8FD0D197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3" name="Straight Connector 1882">
                <a:extLst>
                  <a:ext uri="{FF2B5EF4-FFF2-40B4-BE49-F238E27FC236}">
                    <a16:creationId xmlns="" xmlns:a16="http://schemas.microsoft.com/office/drawing/2014/main" id="{3BCA5D50-7E3F-413B-9301-5AA6145133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4" name="Straight Connector 1883">
                <a:extLst>
                  <a:ext uri="{FF2B5EF4-FFF2-40B4-BE49-F238E27FC236}">
                    <a16:creationId xmlns="" xmlns:a16="http://schemas.microsoft.com/office/drawing/2014/main" id="{4DEA690D-4104-48B3-A325-B30E66ACF7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5" name="Straight Connector 1884">
                <a:extLst>
                  <a:ext uri="{FF2B5EF4-FFF2-40B4-BE49-F238E27FC236}">
                    <a16:creationId xmlns="" xmlns:a16="http://schemas.microsoft.com/office/drawing/2014/main" id="{19E00AFD-3480-461D-9601-2AECA34A3B4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886" name="Oval 1885">
                <a:extLst>
                  <a:ext uri="{FF2B5EF4-FFF2-40B4-BE49-F238E27FC236}">
                    <a16:creationId xmlns="" xmlns:a16="http://schemas.microsoft.com/office/drawing/2014/main" id="{0FCC2D56-334E-4266-82C5-B1CBA4C99E94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87" name="Oval 1886">
                <a:extLst>
                  <a:ext uri="{FF2B5EF4-FFF2-40B4-BE49-F238E27FC236}">
                    <a16:creationId xmlns="" xmlns:a16="http://schemas.microsoft.com/office/drawing/2014/main" id="{22BC9D95-CD4A-4123-A78D-0CEC84D42E86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88" name="Oval 1887">
                <a:extLst>
                  <a:ext uri="{FF2B5EF4-FFF2-40B4-BE49-F238E27FC236}">
                    <a16:creationId xmlns="" xmlns:a16="http://schemas.microsoft.com/office/drawing/2014/main" id="{ACB6BFA4-20DD-4797-AE0C-E4948413CBCA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89" name="Oval 1888">
                <a:extLst>
                  <a:ext uri="{FF2B5EF4-FFF2-40B4-BE49-F238E27FC236}">
                    <a16:creationId xmlns="" xmlns:a16="http://schemas.microsoft.com/office/drawing/2014/main" id="{37EEB659-CB13-45A9-93E2-3B5D5CA195E7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90" name="Oval 1889">
                <a:extLst>
                  <a:ext uri="{FF2B5EF4-FFF2-40B4-BE49-F238E27FC236}">
                    <a16:creationId xmlns="" xmlns:a16="http://schemas.microsoft.com/office/drawing/2014/main" id="{2FB46761-223A-4140-911B-54FE28330034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891" name="TextBox 1890">
                <a:extLst>
                  <a:ext uri="{FF2B5EF4-FFF2-40B4-BE49-F238E27FC236}">
                    <a16:creationId xmlns="" xmlns:a16="http://schemas.microsoft.com/office/drawing/2014/main" id="{16D2BD27-AC20-4AAF-A161-2B6487E612C1}"/>
                  </a:ext>
                </a:extLst>
              </p:cNvPr>
              <p:cNvSpPr txBox="1"/>
              <p:nvPr/>
            </p:nvSpPr>
            <p:spPr>
              <a:xfrm>
                <a:off x="751276" y="865840"/>
                <a:ext cx="32299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28</a:t>
                </a:r>
                <a:endParaRPr lang="en-US" sz="700" b="1" dirty="0"/>
              </a:p>
            </p:txBody>
          </p:sp>
          <p:sp>
            <p:nvSpPr>
              <p:cNvPr id="1892" name="TextBox 1891">
                <a:extLst>
                  <a:ext uri="{FF2B5EF4-FFF2-40B4-BE49-F238E27FC236}">
                    <a16:creationId xmlns="" xmlns:a16="http://schemas.microsoft.com/office/drawing/2014/main" id="{A4E51938-C71B-4F22-8EA7-1CEF388D00C6}"/>
                  </a:ext>
                </a:extLst>
              </p:cNvPr>
              <p:cNvSpPr txBox="1"/>
              <p:nvPr/>
            </p:nvSpPr>
            <p:spPr>
              <a:xfrm>
                <a:off x="757626" y="1016801"/>
                <a:ext cx="27536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</a:t>
                </a:r>
                <a:endParaRPr lang="en-US" sz="700" b="1" dirty="0"/>
              </a:p>
            </p:txBody>
          </p:sp>
          <p:sp>
            <p:nvSpPr>
              <p:cNvPr id="1893" name="TextBox 1892">
                <a:extLst>
                  <a:ext uri="{FF2B5EF4-FFF2-40B4-BE49-F238E27FC236}">
                    <a16:creationId xmlns="" xmlns:a16="http://schemas.microsoft.com/office/drawing/2014/main" id="{C95FFB62-E23F-46E6-B6FB-9BD47EA7B0DE}"/>
                  </a:ext>
                </a:extLst>
              </p:cNvPr>
              <p:cNvSpPr txBox="1"/>
              <p:nvPr/>
            </p:nvSpPr>
            <p:spPr>
              <a:xfrm>
                <a:off x="741751" y="1158237"/>
                <a:ext cx="34204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560</a:t>
                </a:r>
                <a:endParaRPr lang="en-US" sz="700" b="1" dirty="0"/>
              </a:p>
            </p:txBody>
          </p:sp>
          <p:sp>
            <p:nvSpPr>
              <p:cNvPr id="1894" name="TextBox 1893">
                <a:extLst>
                  <a:ext uri="{FF2B5EF4-FFF2-40B4-BE49-F238E27FC236}">
                    <a16:creationId xmlns="" xmlns:a16="http://schemas.microsoft.com/office/drawing/2014/main" id="{C90A9D09-CC19-4961-A6D0-153EF3FD0E0C}"/>
                  </a:ext>
                </a:extLst>
              </p:cNvPr>
              <p:cNvSpPr txBox="1"/>
              <p:nvPr/>
            </p:nvSpPr>
            <p:spPr>
              <a:xfrm>
                <a:off x="732226" y="1296384"/>
                <a:ext cx="33251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110</a:t>
                </a:r>
                <a:endParaRPr lang="en-US" sz="700" b="1" dirty="0"/>
              </a:p>
            </p:txBody>
          </p:sp>
          <p:sp>
            <p:nvSpPr>
              <p:cNvPr id="1895" name="TextBox 1894">
                <a:extLst>
                  <a:ext uri="{FF2B5EF4-FFF2-40B4-BE49-F238E27FC236}">
                    <a16:creationId xmlns="" xmlns:a16="http://schemas.microsoft.com/office/drawing/2014/main" id="{1DB8291E-1AD5-41C5-AEF7-7C23C06577F4}"/>
                  </a:ext>
                </a:extLst>
              </p:cNvPr>
              <p:cNvSpPr txBox="1"/>
              <p:nvPr/>
            </p:nvSpPr>
            <p:spPr>
              <a:xfrm>
                <a:off x="722701" y="1434530"/>
                <a:ext cx="38637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5411</a:t>
                </a:r>
                <a:endParaRPr lang="en-US" sz="700" b="1" dirty="0"/>
              </a:p>
            </p:txBody>
          </p:sp>
        </p:grpSp>
      </p:grpSp>
      <p:grpSp>
        <p:nvGrpSpPr>
          <p:cNvPr id="1896" name="Group 1895">
            <a:extLst>
              <a:ext uri="{FF2B5EF4-FFF2-40B4-BE49-F238E27FC236}">
                <a16:creationId xmlns="" xmlns:a16="http://schemas.microsoft.com/office/drawing/2014/main" id="{A39E19D3-61D8-458A-9A21-6C973767613F}"/>
              </a:ext>
            </a:extLst>
          </p:cNvPr>
          <p:cNvGrpSpPr/>
          <p:nvPr/>
        </p:nvGrpSpPr>
        <p:grpSpPr>
          <a:xfrm>
            <a:off x="11152749" y="1027086"/>
            <a:ext cx="550380" cy="909301"/>
            <a:chOff x="407056" y="708837"/>
            <a:chExt cx="550380" cy="909301"/>
          </a:xfrm>
        </p:grpSpPr>
        <p:sp>
          <p:nvSpPr>
            <p:cNvPr id="1897" name="TextBox 1896">
              <a:extLst>
                <a:ext uri="{FF2B5EF4-FFF2-40B4-BE49-F238E27FC236}">
                  <a16:creationId xmlns="" xmlns:a16="http://schemas.microsoft.com/office/drawing/2014/main" id="{31D36DD2-092A-46E8-A949-C182DB8D4B0E}"/>
                </a:ext>
              </a:extLst>
            </p:cNvPr>
            <p:cNvSpPr txBox="1"/>
            <p:nvPr/>
          </p:nvSpPr>
          <p:spPr>
            <a:xfrm>
              <a:off x="580602" y="708837"/>
              <a:ext cx="36191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92</a:t>
              </a:r>
              <a:endParaRPr lang="en-US" sz="700" b="1" dirty="0"/>
            </a:p>
          </p:txBody>
        </p:sp>
        <p:grpSp>
          <p:nvGrpSpPr>
            <p:cNvPr id="1898" name="Group 1897">
              <a:extLst>
                <a:ext uri="{FF2B5EF4-FFF2-40B4-BE49-F238E27FC236}">
                  <a16:creationId xmlns="" xmlns:a16="http://schemas.microsoft.com/office/drawing/2014/main" id="{AA918BE0-0AEC-443F-82EB-83BEE62B8C1A}"/>
                </a:ext>
              </a:extLst>
            </p:cNvPr>
            <p:cNvGrpSpPr/>
            <p:nvPr/>
          </p:nvGrpSpPr>
          <p:grpSpPr>
            <a:xfrm>
              <a:off x="407056" y="737158"/>
              <a:ext cx="550380" cy="880980"/>
              <a:chOff x="571516" y="753605"/>
              <a:chExt cx="550380" cy="880980"/>
            </a:xfrm>
          </p:grpSpPr>
          <p:sp>
            <p:nvSpPr>
              <p:cNvPr id="1899" name="Oval 1898">
                <a:extLst>
                  <a:ext uri="{FF2B5EF4-FFF2-40B4-BE49-F238E27FC236}">
                    <a16:creationId xmlns="" xmlns:a16="http://schemas.microsoft.com/office/drawing/2014/main" id="{C2FC678D-1689-4E47-B39F-8E53C705426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00" name="Straight Connector 1899">
                <a:extLst>
                  <a:ext uri="{FF2B5EF4-FFF2-40B4-BE49-F238E27FC236}">
                    <a16:creationId xmlns="" xmlns:a16="http://schemas.microsoft.com/office/drawing/2014/main" id="{3E81EC36-C927-42ED-A2D7-BC096C81E7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1" name="Straight Connector 1900">
                <a:extLst>
                  <a:ext uri="{FF2B5EF4-FFF2-40B4-BE49-F238E27FC236}">
                    <a16:creationId xmlns="" xmlns:a16="http://schemas.microsoft.com/office/drawing/2014/main" id="{6E559912-EEB3-4925-B20A-840E6FEFDF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2" name="Straight Connector 1901">
                <a:extLst>
                  <a:ext uri="{FF2B5EF4-FFF2-40B4-BE49-F238E27FC236}">
                    <a16:creationId xmlns="" xmlns:a16="http://schemas.microsoft.com/office/drawing/2014/main" id="{7DF8E081-2A57-488D-903F-EFAA951641A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3" name="Straight Connector 1902">
                <a:extLst>
                  <a:ext uri="{FF2B5EF4-FFF2-40B4-BE49-F238E27FC236}">
                    <a16:creationId xmlns="" xmlns:a16="http://schemas.microsoft.com/office/drawing/2014/main" id="{5B41149B-E9C0-4C62-ADFE-9DE62F2BF2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4" name="Straight Connector 1903">
                <a:extLst>
                  <a:ext uri="{FF2B5EF4-FFF2-40B4-BE49-F238E27FC236}">
                    <a16:creationId xmlns="" xmlns:a16="http://schemas.microsoft.com/office/drawing/2014/main" id="{3A2F1FEC-C9C1-4838-BE18-31E83AAD97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5" name="Straight Connector 1904">
                <a:extLst>
                  <a:ext uri="{FF2B5EF4-FFF2-40B4-BE49-F238E27FC236}">
                    <a16:creationId xmlns="" xmlns:a16="http://schemas.microsoft.com/office/drawing/2014/main" id="{BAB227B8-B0CC-4068-A97F-EDCB0AB8013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6" name="Straight Connector 1905">
                <a:extLst>
                  <a:ext uri="{FF2B5EF4-FFF2-40B4-BE49-F238E27FC236}">
                    <a16:creationId xmlns="" xmlns:a16="http://schemas.microsoft.com/office/drawing/2014/main" id="{F43B907C-B3F8-4710-BB3D-E77F85006A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7" name="Straight Connector 1906">
                <a:extLst>
                  <a:ext uri="{FF2B5EF4-FFF2-40B4-BE49-F238E27FC236}">
                    <a16:creationId xmlns="" xmlns:a16="http://schemas.microsoft.com/office/drawing/2014/main" id="{6FD6266D-0AF0-4295-9C4E-87F27D731B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8" name="Straight Connector 1907">
                <a:extLst>
                  <a:ext uri="{FF2B5EF4-FFF2-40B4-BE49-F238E27FC236}">
                    <a16:creationId xmlns="" xmlns:a16="http://schemas.microsoft.com/office/drawing/2014/main" id="{DD7D47B0-C118-49CA-889D-1725834CFC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09" name="Straight Connector 1908">
                <a:extLst>
                  <a:ext uri="{FF2B5EF4-FFF2-40B4-BE49-F238E27FC236}">
                    <a16:creationId xmlns="" xmlns:a16="http://schemas.microsoft.com/office/drawing/2014/main" id="{88944C79-2F14-415D-B854-70B9D8EDD8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10" name="Oval 1909">
                <a:extLst>
                  <a:ext uri="{FF2B5EF4-FFF2-40B4-BE49-F238E27FC236}">
                    <a16:creationId xmlns="" xmlns:a16="http://schemas.microsoft.com/office/drawing/2014/main" id="{F09C26E7-0017-4EF4-9ACB-A916B022BC9F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1" name="Oval 1910">
                <a:extLst>
                  <a:ext uri="{FF2B5EF4-FFF2-40B4-BE49-F238E27FC236}">
                    <a16:creationId xmlns="" xmlns:a16="http://schemas.microsoft.com/office/drawing/2014/main" id="{B7D087BB-CD94-4CD3-8650-2C5C90CAC91B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2" name="Oval 1911">
                <a:extLst>
                  <a:ext uri="{FF2B5EF4-FFF2-40B4-BE49-F238E27FC236}">
                    <a16:creationId xmlns="" xmlns:a16="http://schemas.microsoft.com/office/drawing/2014/main" id="{69A6BEF7-8F02-422F-A6EA-E2CD742F86E6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3" name="Oval 1912">
                <a:extLst>
                  <a:ext uri="{FF2B5EF4-FFF2-40B4-BE49-F238E27FC236}">
                    <a16:creationId xmlns="" xmlns:a16="http://schemas.microsoft.com/office/drawing/2014/main" id="{5AC3088A-15D5-4F9A-B220-044A0DC73080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4" name="Oval 1913">
                <a:extLst>
                  <a:ext uri="{FF2B5EF4-FFF2-40B4-BE49-F238E27FC236}">
                    <a16:creationId xmlns="" xmlns:a16="http://schemas.microsoft.com/office/drawing/2014/main" id="{62818641-DECF-4F88-ABC2-7CE26C5FFD0A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15" name="TextBox 1914">
                <a:extLst>
                  <a:ext uri="{FF2B5EF4-FFF2-40B4-BE49-F238E27FC236}">
                    <a16:creationId xmlns="" xmlns:a16="http://schemas.microsoft.com/office/drawing/2014/main" id="{5E0CCCD0-2B2C-4D23-99C5-B42B7F6C9CA7}"/>
                  </a:ext>
                </a:extLst>
              </p:cNvPr>
              <p:cNvSpPr txBox="1"/>
              <p:nvPr/>
            </p:nvSpPr>
            <p:spPr>
              <a:xfrm>
                <a:off x="754588" y="875365"/>
                <a:ext cx="36730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12</a:t>
                </a:r>
                <a:endParaRPr lang="en-US" sz="700" b="1" dirty="0"/>
              </a:p>
            </p:txBody>
          </p:sp>
          <p:sp>
            <p:nvSpPr>
              <p:cNvPr id="1916" name="TextBox 1915">
                <a:extLst>
                  <a:ext uri="{FF2B5EF4-FFF2-40B4-BE49-F238E27FC236}">
                    <a16:creationId xmlns="" xmlns:a16="http://schemas.microsoft.com/office/drawing/2014/main" id="{2B37F2DA-C0D8-4E50-84D9-FC4D6EDF6847}"/>
                  </a:ext>
                </a:extLst>
              </p:cNvPr>
              <p:cNvSpPr txBox="1"/>
              <p:nvPr/>
            </p:nvSpPr>
            <p:spPr>
              <a:xfrm>
                <a:off x="753517" y="1023151"/>
                <a:ext cx="27947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917" name="TextBox 1916">
                <a:extLst>
                  <a:ext uri="{FF2B5EF4-FFF2-40B4-BE49-F238E27FC236}">
                    <a16:creationId xmlns="" xmlns:a16="http://schemas.microsoft.com/office/drawing/2014/main" id="{15A07A08-F99F-47A6-80A0-935358CFA296}"/>
                  </a:ext>
                </a:extLst>
              </p:cNvPr>
              <p:cNvSpPr txBox="1"/>
              <p:nvPr/>
            </p:nvSpPr>
            <p:spPr>
              <a:xfrm>
                <a:off x="716487" y="1164587"/>
                <a:ext cx="39905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  <a:r>
                  <a:rPr lang="en-US" sz="700" b="1" dirty="0" smtClean="0"/>
                  <a:t>18</a:t>
                </a:r>
                <a:endParaRPr lang="en-US" sz="700" b="1" dirty="0"/>
              </a:p>
            </p:txBody>
          </p:sp>
          <p:sp>
            <p:nvSpPr>
              <p:cNvPr id="1918" name="TextBox 1917">
                <a:extLst>
                  <a:ext uri="{FF2B5EF4-FFF2-40B4-BE49-F238E27FC236}">
                    <a16:creationId xmlns="" xmlns:a16="http://schemas.microsoft.com/office/drawing/2014/main" id="{0488F16D-12D0-4450-8260-9786A4886DA5}"/>
                  </a:ext>
                </a:extLst>
              </p:cNvPr>
              <p:cNvSpPr txBox="1"/>
              <p:nvPr/>
            </p:nvSpPr>
            <p:spPr>
              <a:xfrm>
                <a:off x="754587" y="1296384"/>
                <a:ext cx="36730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95</a:t>
                </a:r>
                <a:endParaRPr lang="en-US" sz="700" b="1" dirty="0"/>
              </a:p>
            </p:txBody>
          </p:sp>
          <p:sp>
            <p:nvSpPr>
              <p:cNvPr id="1919" name="TextBox 1918">
                <a:extLst>
                  <a:ext uri="{FF2B5EF4-FFF2-40B4-BE49-F238E27FC236}">
                    <a16:creationId xmlns="" xmlns:a16="http://schemas.microsoft.com/office/drawing/2014/main" id="{12683204-7B7B-4733-9ED7-463677C86FC7}"/>
                  </a:ext>
                </a:extLst>
              </p:cNvPr>
              <p:cNvSpPr txBox="1"/>
              <p:nvPr/>
            </p:nvSpPr>
            <p:spPr>
              <a:xfrm>
                <a:off x="716487" y="1434530"/>
                <a:ext cx="36401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1742</a:t>
                </a:r>
                <a:endParaRPr lang="en-US" sz="700" b="1" dirty="0"/>
              </a:p>
            </p:txBody>
          </p:sp>
        </p:grpSp>
      </p:grpSp>
      <p:grpSp>
        <p:nvGrpSpPr>
          <p:cNvPr id="1921" name="Group 1920">
            <a:extLst>
              <a:ext uri="{FF2B5EF4-FFF2-40B4-BE49-F238E27FC236}">
                <a16:creationId xmlns="" xmlns:a16="http://schemas.microsoft.com/office/drawing/2014/main" id="{69413FD7-26FB-48E5-B542-0034DE13A418}"/>
              </a:ext>
            </a:extLst>
          </p:cNvPr>
          <p:cNvGrpSpPr/>
          <p:nvPr/>
        </p:nvGrpSpPr>
        <p:grpSpPr>
          <a:xfrm>
            <a:off x="438674" y="5069895"/>
            <a:ext cx="642339" cy="899776"/>
            <a:chOff x="407056" y="718362"/>
            <a:chExt cx="642339" cy="899776"/>
          </a:xfrm>
        </p:grpSpPr>
        <p:sp>
          <p:nvSpPr>
            <p:cNvPr id="1922" name="TextBox 1921">
              <a:extLst>
                <a:ext uri="{FF2B5EF4-FFF2-40B4-BE49-F238E27FC236}">
                  <a16:creationId xmlns="" xmlns:a16="http://schemas.microsoft.com/office/drawing/2014/main" id="{319D80B7-E929-4A36-9B30-8379A993CCE8}"/>
                </a:ext>
              </a:extLst>
            </p:cNvPr>
            <p:cNvSpPr txBox="1"/>
            <p:nvPr/>
          </p:nvSpPr>
          <p:spPr>
            <a:xfrm>
              <a:off x="586079" y="718362"/>
              <a:ext cx="289767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13</a:t>
              </a:r>
              <a:endParaRPr lang="en-US" sz="700" b="1" dirty="0"/>
            </a:p>
          </p:txBody>
        </p:sp>
        <p:grpSp>
          <p:nvGrpSpPr>
            <p:cNvPr id="1923" name="Group 1922">
              <a:extLst>
                <a:ext uri="{FF2B5EF4-FFF2-40B4-BE49-F238E27FC236}">
                  <a16:creationId xmlns="" xmlns:a16="http://schemas.microsoft.com/office/drawing/2014/main" id="{788A9FED-2A3B-4A92-8C27-3D47AB49B568}"/>
                </a:ext>
              </a:extLst>
            </p:cNvPr>
            <p:cNvGrpSpPr/>
            <p:nvPr/>
          </p:nvGrpSpPr>
          <p:grpSpPr>
            <a:xfrm>
              <a:off x="407056" y="737158"/>
              <a:ext cx="642339" cy="880980"/>
              <a:chOff x="571516" y="753605"/>
              <a:chExt cx="642339" cy="880980"/>
            </a:xfrm>
          </p:grpSpPr>
          <p:sp>
            <p:nvSpPr>
              <p:cNvPr id="1924" name="Oval 1923">
                <a:extLst>
                  <a:ext uri="{FF2B5EF4-FFF2-40B4-BE49-F238E27FC236}">
                    <a16:creationId xmlns="" xmlns:a16="http://schemas.microsoft.com/office/drawing/2014/main" id="{E534FB2E-603D-434B-89C3-5CB0F445743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25" name="Straight Connector 1924">
                <a:extLst>
                  <a:ext uri="{FF2B5EF4-FFF2-40B4-BE49-F238E27FC236}">
                    <a16:creationId xmlns="" xmlns:a16="http://schemas.microsoft.com/office/drawing/2014/main" id="{6B6127C1-04F4-458F-93F5-F3E7300B94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6" name="Straight Connector 1925">
                <a:extLst>
                  <a:ext uri="{FF2B5EF4-FFF2-40B4-BE49-F238E27FC236}">
                    <a16:creationId xmlns="" xmlns:a16="http://schemas.microsoft.com/office/drawing/2014/main" id="{CA13EE23-B7B6-47AF-8BD4-ADF153CA649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7" name="Straight Connector 1926">
                <a:extLst>
                  <a:ext uri="{FF2B5EF4-FFF2-40B4-BE49-F238E27FC236}">
                    <a16:creationId xmlns="" xmlns:a16="http://schemas.microsoft.com/office/drawing/2014/main" id="{42A3015D-E2EF-4D41-83C3-9164B12F4B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8" name="Straight Connector 1927">
                <a:extLst>
                  <a:ext uri="{FF2B5EF4-FFF2-40B4-BE49-F238E27FC236}">
                    <a16:creationId xmlns="" xmlns:a16="http://schemas.microsoft.com/office/drawing/2014/main" id="{C69C5271-6DF5-49EF-BAF5-94BB37605C8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9" name="Straight Connector 1928">
                <a:extLst>
                  <a:ext uri="{FF2B5EF4-FFF2-40B4-BE49-F238E27FC236}">
                    <a16:creationId xmlns="" xmlns:a16="http://schemas.microsoft.com/office/drawing/2014/main" id="{ED5C4673-6830-4991-95CD-8BA97E28970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0" name="Straight Connector 1929">
                <a:extLst>
                  <a:ext uri="{FF2B5EF4-FFF2-40B4-BE49-F238E27FC236}">
                    <a16:creationId xmlns="" xmlns:a16="http://schemas.microsoft.com/office/drawing/2014/main" id="{8121F84F-6A2B-4118-B431-20CF5DC85D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1" name="Straight Connector 1930">
                <a:extLst>
                  <a:ext uri="{FF2B5EF4-FFF2-40B4-BE49-F238E27FC236}">
                    <a16:creationId xmlns="" xmlns:a16="http://schemas.microsoft.com/office/drawing/2014/main" id="{A17F5F1C-1EDE-4258-B83F-D7C8EBA55A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2" name="Straight Connector 1931">
                <a:extLst>
                  <a:ext uri="{FF2B5EF4-FFF2-40B4-BE49-F238E27FC236}">
                    <a16:creationId xmlns="" xmlns:a16="http://schemas.microsoft.com/office/drawing/2014/main" id="{93DC8CBB-C015-4AE9-8D43-A6E75914C62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3" name="Straight Connector 1932">
                <a:extLst>
                  <a:ext uri="{FF2B5EF4-FFF2-40B4-BE49-F238E27FC236}">
                    <a16:creationId xmlns="" xmlns:a16="http://schemas.microsoft.com/office/drawing/2014/main" id="{5854E213-F776-41BD-A337-A16B32CC4A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4" name="Straight Connector 1933">
                <a:extLst>
                  <a:ext uri="{FF2B5EF4-FFF2-40B4-BE49-F238E27FC236}">
                    <a16:creationId xmlns="" xmlns:a16="http://schemas.microsoft.com/office/drawing/2014/main" id="{3AA1CB69-E791-419E-92DD-8511FE39B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35" name="Oval 1934">
                <a:extLst>
                  <a:ext uri="{FF2B5EF4-FFF2-40B4-BE49-F238E27FC236}">
                    <a16:creationId xmlns="" xmlns:a16="http://schemas.microsoft.com/office/drawing/2014/main" id="{F0A756C1-E0A7-41BB-ACFE-A5773514F81C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6" name="Oval 1935">
                <a:extLst>
                  <a:ext uri="{FF2B5EF4-FFF2-40B4-BE49-F238E27FC236}">
                    <a16:creationId xmlns="" xmlns:a16="http://schemas.microsoft.com/office/drawing/2014/main" id="{2D770BE5-A815-41D2-AB33-74E574B5DBB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7" name="Oval 1936">
                <a:extLst>
                  <a:ext uri="{FF2B5EF4-FFF2-40B4-BE49-F238E27FC236}">
                    <a16:creationId xmlns="" xmlns:a16="http://schemas.microsoft.com/office/drawing/2014/main" id="{CD67B927-D771-4166-84FB-D810EE32624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8" name="Oval 1937">
                <a:extLst>
                  <a:ext uri="{FF2B5EF4-FFF2-40B4-BE49-F238E27FC236}">
                    <a16:creationId xmlns="" xmlns:a16="http://schemas.microsoft.com/office/drawing/2014/main" id="{AFF7FD1B-24D7-46B2-AAC9-EC719FC4FBC7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39" name="Oval 1938">
                <a:extLst>
                  <a:ext uri="{FF2B5EF4-FFF2-40B4-BE49-F238E27FC236}">
                    <a16:creationId xmlns="" xmlns:a16="http://schemas.microsoft.com/office/drawing/2014/main" id="{94D524EC-D736-4ABC-93AC-611F5BE194CE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40" name="TextBox 1939">
                <a:extLst>
                  <a:ext uri="{FF2B5EF4-FFF2-40B4-BE49-F238E27FC236}">
                    <a16:creationId xmlns="" xmlns:a16="http://schemas.microsoft.com/office/drawing/2014/main" id="{571CD465-5567-4D22-9B36-9BE79D8BBFB6}"/>
                  </a:ext>
                </a:extLst>
              </p:cNvPr>
              <p:cNvSpPr txBox="1"/>
              <p:nvPr/>
            </p:nvSpPr>
            <p:spPr>
              <a:xfrm>
                <a:off x="750539" y="875365"/>
                <a:ext cx="2951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12</a:t>
                </a:r>
                <a:endParaRPr lang="en-US" sz="700" b="1" dirty="0"/>
              </a:p>
            </p:txBody>
          </p:sp>
          <p:sp>
            <p:nvSpPr>
              <p:cNvPr id="1941" name="TextBox 1940">
                <a:extLst>
                  <a:ext uri="{FF2B5EF4-FFF2-40B4-BE49-F238E27FC236}">
                    <a16:creationId xmlns="" xmlns:a16="http://schemas.microsoft.com/office/drawing/2014/main" id="{BE43FFD9-B0AD-433F-8F8E-9AE91D92A8D9}"/>
                  </a:ext>
                </a:extLst>
              </p:cNvPr>
              <p:cNvSpPr txBox="1"/>
              <p:nvPr/>
            </p:nvSpPr>
            <p:spPr>
              <a:xfrm>
                <a:off x="761492" y="1016801"/>
                <a:ext cx="2842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7</a:t>
                </a:r>
              </a:p>
            </p:txBody>
          </p:sp>
          <p:sp>
            <p:nvSpPr>
              <p:cNvPr id="1942" name="TextBox 1941">
                <a:extLst>
                  <a:ext uri="{FF2B5EF4-FFF2-40B4-BE49-F238E27FC236}">
                    <a16:creationId xmlns="" xmlns:a16="http://schemas.microsoft.com/office/drawing/2014/main" id="{06DE6179-EDD3-44A1-8F6A-5BDD3F5C5196}"/>
                  </a:ext>
                </a:extLst>
              </p:cNvPr>
              <p:cNvSpPr txBox="1"/>
              <p:nvPr/>
            </p:nvSpPr>
            <p:spPr>
              <a:xfrm>
                <a:off x="742442" y="1158237"/>
                <a:ext cx="37945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179</a:t>
                </a:r>
                <a:endParaRPr lang="en-US" sz="700" b="1" dirty="0"/>
              </a:p>
            </p:txBody>
          </p:sp>
          <p:sp>
            <p:nvSpPr>
              <p:cNvPr id="1943" name="TextBox 1942">
                <a:extLst>
                  <a:ext uri="{FF2B5EF4-FFF2-40B4-BE49-F238E27FC236}">
                    <a16:creationId xmlns="" xmlns:a16="http://schemas.microsoft.com/office/drawing/2014/main" id="{202DF413-A328-490D-A124-333FA3B885C5}"/>
                  </a:ext>
                </a:extLst>
              </p:cNvPr>
              <p:cNvSpPr txBox="1"/>
              <p:nvPr/>
            </p:nvSpPr>
            <p:spPr>
              <a:xfrm>
                <a:off x="738952" y="1296384"/>
                <a:ext cx="44961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230</a:t>
                </a:r>
                <a:endParaRPr lang="en-US" sz="700" b="1" dirty="0"/>
              </a:p>
            </p:txBody>
          </p:sp>
          <p:sp>
            <p:nvSpPr>
              <p:cNvPr id="1944" name="TextBox 1943">
                <a:extLst>
                  <a:ext uri="{FF2B5EF4-FFF2-40B4-BE49-F238E27FC236}">
                    <a16:creationId xmlns="" xmlns:a16="http://schemas.microsoft.com/office/drawing/2014/main" id="{4430FB63-73B6-46BD-AFA4-B2AB4D425064}"/>
                  </a:ext>
                </a:extLst>
              </p:cNvPr>
              <p:cNvSpPr txBox="1"/>
              <p:nvPr/>
            </p:nvSpPr>
            <p:spPr>
              <a:xfrm>
                <a:off x="728011" y="1434530"/>
                <a:ext cx="48584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928</a:t>
                </a:r>
                <a:endParaRPr lang="en-US" sz="700" b="1" dirty="0"/>
              </a:p>
            </p:txBody>
          </p:sp>
        </p:grpSp>
      </p:grpSp>
      <p:cxnSp>
        <p:nvCxnSpPr>
          <p:cNvPr id="1945" name="Straight Connector 1944">
            <a:extLst>
              <a:ext uri="{FF2B5EF4-FFF2-40B4-BE49-F238E27FC236}">
                <a16:creationId xmlns="" xmlns:a16="http://schemas.microsoft.com/office/drawing/2014/main" id="{9D05B028-54AD-46E0-8885-2B8C1D54BAF9}"/>
              </a:ext>
            </a:extLst>
          </p:cNvPr>
          <p:cNvCxnSpPr/>
          <p:nvPr/>
        </p:nvCxnSpPr>
        <p:spPr>
          <a:xfrm>
            <a:off x="0" y="5987524"/>
            <a:ext cx="12192000" cy="0"/>
          </a:xfrm>
          <a:prstGeom prst="line">
            <a:avLst/>
          </a:prstGeom>
          <a:ln w="2857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6" name="Group 1945">
            <a:extLst>
              <a:ext uri="{FF2B5EF4-FFF2-40B4-BE49-F238E27FC236}">
                <a16:creationId xmlns="" xmlns:a16="http://schemas.microsoft.com/office/drawing/2014/main" id="{A959A936-1ED3-4379-B7D6-125A69DF491B}"/>
              </a:ext>
            </a:extLst>
          </p:cNvPr>
          <p:cNvGrpSpPr/>
          <p:nvPr/>
        </p:nvGrpSpPr>
        <p:grpSpPr>
          <a:xfrm>
            <a:off x="1133335" y="5053282"/>
            <a:ext cx="604240" cy="909301"/>
            <a:chOff x="407056" y="708837"/>
            <a:chExt cx="604240" cy="909301"/>
          </a:xfrm>
        </p:grpSpPr>
        <p:sp>
          <p:nvSpPr>
            <p:cNvPr id="1947" name="TextBox 1946">
              <a:extLst>
                <a:ext uri="{FF2B5EF4-FFF2-40B4-BE49-F238E27FC236}">
                  <a16:creationId xmlns="" xmlns:a16="http://schemas.microsoft.com/office/drawing/2014/main" id="{6EA407D7-8689-4ACF-AB1F-2EBF75D3F539}"/>
                </a:ext>
              </a:extLst>
            </p:cNvPr>
            <p:cNvSpPr txBox="1"/>
            <p:nvPr/>
          </p:nvSpPr>
          <p:spPr>
            <a:xfrm>
              <a:off x="579941" y="708837"/>
              <a:ext cx="334005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17</a:t>
              </a:r>
              <a:endParaRPr lang="en-US" sz="700" b="1" dirty="0"/>
            </a:p>
          </p:txBody>
        </p:sp>
        <p:grpSp>
          <p:nvGrpSpPr>
            <p:cNvPr id="1948" name="Group 1947">
              <a:extLst>
                <a:ext uri="{FF2B5EF4-FFF2-40B4-BE49-F238E27FC236}">
                  <a16:creationId xmlns="" xmlns:a16="http://schemas.microsoft.com/office/drawing/2014/main" id="{AF12EBBE-52C7-4F80-88B0-AE803B84C410}"/>
                </a:ext>
              </a:extLst>
            </p:cNvPr>
            <p:cNvGrpSpPr/>
            <p:nvPr/>
          </p:nvGrpSpPr>
          <p:grpSpPr>
            <a:xfrm>
              <a:off x="407056" y="737158"/>
              <a:ext cx="604240" cy="880980"/>
              <a:chOff x="571516" y="753605"/>
              <a:chExt cx="604240" cy="880980"/>
            </a:xfrm>
          </p:grpSpPr>
          <p:sp>
            <p:nvSpPr>
              <p:cNvPr id="1949" name="Oval 1948">
                <a:extLst>
                  <a:ext uri="{FF2B5EF4-FFF2-40B4-BE49-F238E27FC236}">
                    <a16:creationId xmlns="" xmlns:a16="http://schemas.microsoft.com/office/drawing/2014/main" id="{CFFD3315-9F95-4359-AEBB-B6D727C8FAB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50" name="Straight Connector 1949">
                <a:extLst>
                  <a:ext uri="{FF2B5EF4-FFF2-40B4-BE49-F238E27FC236}">
                    <a16:creationId xmlns="" xmlns:a16="http://schemas.microsoft.com/office/drawing/2014/main" id="{2675A77C-9FA0-482E-80B4-193A3C8F2A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1" name="Straight Connector 1950">
                <a:extLst>
                  <a:ext uri="{FF2B5EF4-FFF2-40B4-BE49-F238E27FC236}">
                    <a16:creationId xmlns="" xmlns:a16="http://schemas.microsoft.com/office/drawing/2014/main" id="{72D4AF13-7F57-4FC2-8F2F-0186611647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2" name="Straight Connector 1951">
                <a:extLst>
                  <a:ext uri="{FF2B5EF4-FFF2-40B4-BE49-F238E27FC236}">
                    <a16:creationId xmlns="" xmlns:a16="http://schemas.microsoft.com/office/drawing/2014/main" id="{0C565633-C30F-4E2E-B166-2D2BC7DCE8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3" name="Straight Connector 1952">
                <a:extLst>
                  <a:ext uri="{FF2B5EF4-FFF2-40B4-BE49-F238E27FC236}">
                    <a16:creationId xmlns="" xmlns:a16="http://schemas.microsoft.com/office/drawing/2014/main" id="{05BBB951-32AC-49F8-BE9E-4493BFCDF6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4" name="Straight Connector 1953">
                <a:extLst>
                  <a:ext uri="{FF2B5EF4-FFF2-40B4-BE49-F238E27FC236}">
                    <a16:creationId xmlns="" xmlns:a16="http://schemas.microsoft.com/office/drawing/2014/main" id="{38552B57-60E7-4A17-98C8-8BADF0B376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5" name="Straight Connector 1954">
                <a:extLst>
                  <a:ext uri="{FF2B5EF4-FFF2-40B4-BE49-F238E27FC236}">
                    <a16:creationId xmlns="" xmlns:a16="http://schemas.microsoft.com/office/drawing/2014/main" id="{94E1B193-9F80-46B6-B591-08F03E43DF0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6" name="Straight Connector 1955">
                <a:extLst>
                  <a:ext uri="{FF2B5EF4-FFF2-40B4-BE49-F238E27FC236}">
                    <a16:creationId xmlns="" xmlns:a16="http://schemas.microsoft.com/office/drawing/2014/main" id="{8F3D6167-6AB3-4249-8FD9-1F08FCB3788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7" name="Straight Connector 1956">
                <a:extLst>
                  <a:ext uri="{FF2B5EF4-FFF2-40B4-BE49-F238E27FC236}">
                    <a16:creationId xmlns="" xmlns:a16="http://schemas.microsoft.com/office/drawing/2014/main" id="{6C82A08C-586A-4A68-B17C-6FD6CBBFD8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8" name="Straight Connector 1957">
                <a:extLst>
                  <a:ext uri="{FF2B5EF4-FFF2-40B4-BE49-F238E27FC236}">
                    <a16:creationId xmlns="" xmlns:a16="http://schemas.microsoft.com/office/drawing/2014/main" id="{314FCC62-030C-43CB-8237-4C406316EF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9" name="Straight Connector 1958">
                <a:extLst>
                  <a:ext uri="{FF2B5EF4-FFF2-40B4-BE49-F238E27FC236}">
                    <a16:creationId xmlns="" xmlns:a16="http://schemas.microsoft.com/office/drawing/2014/main" id="{3E8D058A-51F6-4F05-B45A-055F17CB66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60" name="Oval 1959">
                <a:extLst>
                  <a:ext uri="{FF2B5EF4-FFF2-40B4-BE49-F238E27FC236}">
                    <a16:creationId xmlns="" xmlns:a16="http://schemas.microsoft.com/office/drawing/2014/main" id="{68A48EF3-A172-4766-9292-1C04D43C516F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1" name="Oval 1960">
                <a:extLst>
                  <a:ext uri="{FF2B5EF4-FFF2-40B4-BE49-F238E27FC236}">
                    <a16:creationId xmlns="" xmlns:a16="http://schemas.microsoft.com/office/drawing/2014/main" id="{E1954327-5DB6-4ED3-A1F1-708FEB28C06E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2" name="Oval 1961">
                <a:extLst>
                  <a:ext uri="{FF2B5EF4-FFF2-40B4-BE49-F238E27FC236}">
                    <a16:creationId xmlns="" xmlns:a16="http://schemas.microsoft.com/office/drawing/2014/main" id="{45847B79-D4A9-4F02-81A3-29BDC8CB3BA2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3" name="Oval 1962">
                <a:extLst>
                  <a:ext uri="{FF2B5EF4-FFF2-40B4-BE49-F238E27FC236}">
                    <a16:creationId xmlns="" xmlns:a16="http://schemas.microsoft.com/office/drawing/2014/main" id="{5A92FA75-900B-4FEA-ABD2-A37C64F8596D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4" name="Oval 1963">
                <a:extLst>
                  <a:ext uri="{FF2B5EF4-FFF2-40B4-BE49-F238E27FC236}">
                    <a16:creationId xmlns="" xmlns:a16="http://schemas.microsoft.com/office/drawing/2014/main" id="{10DF5033-4F9B-4214-9F43-7FC8E4E6FFA7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65" name="TextBox 1964">
                <a:extLst>
                  <a:ext uri="{FF2B5EF4-FFF2-40B4-BE49-F238E27FC236}">
                    <a16:creationId xmlns="" xmlns:a16="http://schemas.microsoft.com/office/drawing/2014/main" id="{8FD38CDB-2C1D-407A-8F0D-6EFE0DFA8942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  <p:sp>
            <p:nvSpPr>
              <p:cNvPr id="1966" name="TextBox 1965">
                <a:extLst>
                  <a:ext uri="{FF2B5EF4-FFF2-40B4-BE49-F238E27FC236}">
                    <a16:creationId xmlns="" xmlns:a16="http://schemas.microsoft.com/office/drawing/2014/main" id="{8AD5E46A-A1D0-4B75-A46A-0D78EB855853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1967" name="TextBox 1966">
                <a:extLst>
                  <a:ext uri="{FF2B5EF4-FFF2-40B4-BE49-F238E27FC236}">
                    <a16:creationId xmlns="" xmlns:a16="http://schemas.microsoft.com/office/drawing/2014/main" id="{9D9AE7D4-7E4F-4F09-A6B9-6F48A7FBB148}"/>
                  </a:ext>
                </a:extLst>
              </p:cNvPr>
              <p:cNvSpPr txBox="1"/>
              <p:nvPr/>
            </p:nvSpPr>
            <p:spPr>
              <a:xfrm>
                <a:off x="715826" y="1148712"/>
                <a:ext cx="33939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128</a:t>
                </a:r>
                <a:endParaRPr lang="en-US" sz="700" b="1" dirty="0"/>
              </a:p>
            </p:txBody>
          </p:sp>
          <p:sp>
            <p:nvSpPr>
              <p:cNvPr id="1968" name="TextBox 1967">
                <a:extLst>
                  <a:ext uri="{FF2B5EF4-FFF2-40B4-BE49-F238E27FC236}">
                    <a16:creationId xmlns="" xmlns:a16="http://schemas.microsoft.com/office/drawing/2014/main" id="{BC98C642-69B8-4313-96F9-0E9177703284}"/>
                  </a:ext>
                </a:extLst>
              </p:cNvPr>
              <p:cNvSpPr txBox="1"/>
              <p:nvPr/>
            </p:nvSpPr>
            <p:spPr>
              <a:xfrm>
                <a:off x="725351" y="1296384"/>
                <a:ext cx="33939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172</a:t>
                </a:r>
                <a:endParaRPr lang="en-US" sz="700" b="1" dirty="0"/>
              </a:p>
            </p:txBody>
          </p:sp>
          <p:sp>
            <p:nvSpPr>
              <p:cNvPr id="1969" name="TextBox 1968">
                <a:extLst>
                  <a:ext uri="{FF2B5EF4-FFF2-40B4-BE49-F238E27FC236}">
                    <a16:creationId xmlns="" xmlns:a16="http://schemas.microsoft.com/office/drawing/2014/main" id="{9247C1FA-945A-4E29-86C8-5E0DB14C5722}"/>
                  </a:ext>
                </a:extLst>
              </p:cNvPr>
              <p:cNvSpPr txBox="1"/>
              <p:nvPr/>
            </p:nvSpPr>
            <p:spPr>
              <a:xfrm>
                <a:off x="714532" y="1434530"/>
                <a:ext cx="46122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1341</a:t>
                </a:r>
                <a:endParaRPr lang="en-US" sz="700" b="1" dirty="0"/>
              </a:p>
            </p:txBody>
          </p:sp>
        </p:grpSp>
      </p:grpSp>
      <p:grpSp>
        <p:nvGrpSpPr>
          <p:cNvPr id="1970" name="Group 1969">
            <a:extLst>
              <a:ext uri="{FF2B5EF4-FFF2-40B4-BE49-F238E27FC236}">
                <a16:creationId xmlns="" xmlns:a16="http://schemas.microsoft.com/office/drawing/2014/main" id="{ADD45F86-961A-482E-B551-E055E58F21AA}"/>
              </a:ext>
            </a:extLst>
          </p:cNvPr>
          <p:cNvGrpSpPr/>
          <p:nvPr/>
        </p:nvGrpSpPr>
        <p:grpSpPr>
          <a:xfrm>
            <a:off x="1730235" y="5053282"/>
            <a:ext cx="566139" cy="909301"/>
            <a:chOff x="407056" y="708837"/>
            <a:chExt cx="566139" cy="909301"/>
          </a:xfrm>
        </p:grpSpPr>
        <p:sp>
          <p:nvSpPr>
            <p:cNvPr id="1971" name="TextBox 1970">
              <a:extLst>
                <a:ext uri="{FF2B5EF4-FFF2-40B4-BE49-F238E27FC236}">
                  <a16:creationId xmlns="" xmlns:a16="http://schemas.microsoft.com/office/drawing/2014/main" id="{95280D37-4CE0-4371-A2C3-75CBD7A5A860}"/>
                </a:ext>
              </a:extLst>
            </p:cNvPr>
            <p:cNvSpPr txBox="1"/>
            <p:nvPr/>
          </p:nvSpPr>
          <p:spPr>
            <a:xfrm>
              <a:off x="564050" y="708837"/>
              <a:ext cx="34989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18</a:t>
              </a:r>
              <a:endParaRPr lang="en-US" sz="700" b="1" dirty="0"/>
            </a:p>
          </p:txBody>
        </p:sp>
        <p:grpSp>
          <p:nvGrpSpPr>
            <p:cNvPr id="1972" name="Group 1971">
              <a:extLst>
                <a:ext uri="{FF2B5EF4-FFF2-40B4-BE49-F238E27FC236}">
                  <a16:creationId xmlns="" xmlns:a16="http://schemas.microsoft.com/office/drawing/2014/main" id="{CC62D8D9-2442-4150-BA1F-AE59AD114E2D}"/>
                </a:ext>
              </a:extLst>
            </p:cNvPr>
            <p:cNvGrpSpPr/>
            <p:nvPr/>
          </p:nvGrpSpPr>
          <p:grpSpPr>
            <a:xfrm>
              <a:off x="407056" y="737158"/>
              <a:ext cx="566139" cy="880980"/>
              <a:chOff x="571516" y="753605"/>
              <a:chExt cx="566139" cy="880980"/>
            </a:xfrm>
          </p:grpSpPr>
          <p:sp>
            <p:nvSpPr>
              <p:cNvPr id="1973" name="Oval 1972">
                <a:extLst>
                  <a:ext uri="{FF2B5EF4-FFF2-40B4-BE49-F238E27FC236}">
                    <a16:creationId xmlns="" xmlns:a16="http://schemas.microsoft.com/office/drawing/2014/main" id="{57FBBA0E-3584-4B6B-A260-0F6DE9B0D0AA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74" name="Straight Connector 1973">
                <a:extLst>
                  <a:ext uri="{FF2B5EF4-FFF2-40B4-BE49-F238E27FC236}">
                    <a16:creationId xmlns="" xmlns:a16="http://schemas.microsoft.com/office/drawing/2014/main" id="{747F3395-017D-4EE9-A1F0-EB93060234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5" name="Straight Connector 1974">
                <a:extLst>
                  <a:ext uri="{FF2B5EF4-FFF2-40B4-BE49-F238E27FC236}">
                    <a16:creationId xmlns="" xmlns:a16="http://schemas.microsoft.com/office/drawing/2014/main" id="{A73BF076-425F-40EE-AE74-C4FD9E1AE0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6" name="Straight Connector 1975">
                <a:extLst>
                  <a:ext uri="{FF2B5EF4-FFF2-40B4-BE49-F238E27FC236}">
                    <a16:creationId xmlns="" xmlns:a16="http://schemas.microsoft.com/office/drawing/2014/main" id="{502E6ADA-D979-4DD7-9C89-1915DAAFA6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7" name="Straight Connector 1976">
                <a:extLst>
                  <a:ext uri="{FF2B5EF4-FFF2-40B4-BE49-F238E27FC236}">
                    <a16:creationId xmlns="" xmlns:a16="http://schemas.microsoft.com/office/drawing/2014/main" id="{85E629BC-6D9A-45A1-9468-B6B7D0E833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8" name="Straight Connector 1977">
                <a:extLst>
                  <a:ext uri="{FF2B5EF4-FFF2-40B4-BE49-F238E27FC236}">
                    <a16:creationId xmlns="" xmlns:a16="http://schemas.microsoft.com/office/drawing/2014/main" id="{CB98DC28-2BBF-44EB-9F01-C99CA510C50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79" name="Straight Connector 1978">
                <a:extLst>
                  <a:ext uri="{FF2B5EF4-FFF2-40B4-BE49-F238E27FC236}">
                    <a16:creationId xmlns="" xmlns:a16="http://schemas.microsoft.com/office/drawing/2014/main" id="{386515CF-1E2E-42DB-A405-B72059EC7B9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0" name="Straight Connector 1979">
                <a:extLst>
                  <a:ext uri="{FF2B5EF4-FFF2-40B4-BE49-F238E27FC236}">
                    <a16:creationId xmlns="" xmlns:a16="http://schemas.microsoft.com/office/drawing/2014/main" id="{73127AEE-1134-4F33-837A-9B284BE6012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1" name="Straight Connector 1980">
                <a:extLst>
                  <a:ext uri="{FF2B5EF4-FFF2-40B4-BE49-F238E27FC236}">
                    <a16:creationId xmlns="" xmlns:a16="http://schemas.microsoft.com/office/drawing/2014/main" id="{D2C3E59E-B687-466B-B05E-A2B6874871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2" name="Straight Connector 1981">
                <a:extLst>
                  <a:ext uri="{FF2B5EF4-FFF2-40B4-BE49-F238E27FC236}">
                    <a16:creationId xmlns="" xmlns:a16="http://schemas.microsoft.com/office/drawing/2014/main" id="{7F2464CD-D30A-48B2-A966-92AC978A86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83" name="Straight Connector 1982">
                <a:extLst>
                  <a:ext uri="{FF2B5EF4-FFF2-40B4-BE49-F238E27FC236}">
                    <a16:creationId xmlns="" xmlns:a16="http://schemas.microsoft.com/office/drawing/2014/main" id="{DC218BB9-A28F-416F-A4CC-B6C6A3D78EC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84" name="Oval 1983">
                <a:extLst>
                  <a:ext uri="{FF2B5EF4-FFF2-40B4-BE49-F238E27FC236}">
                    <a16:creationId xmlns="" xmlns:a16="http://schemas.microsoft.com/office/drawing/2014/main" id="{8CFBBA5D-234B-4828-95DF-41602758A120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5" name="Oval 1984">
                <a:extLst>
                  <a:ext uri="{FF2B5EF4-FFF2-40B4-BE49-F238E27FC236}">
                    <a16:creationId xmlns="" xmlns:a16="http://schemas.microsoft.com/office/drawing/2014/main" id="{26CD5D59-729C-4883-9AB2-363881299540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6" name="Oval 1985">
                <a:extLst>
                  <a:ext uri="{FF2B5EF4-FFF2-40B4-BE49-F238E27FC236}">
                    <a16:creationId xmlns="" xmlns:a16="http://schemas.microsoft.com/office/drawing/2014/main" id="{72561C37-A5D8-4C26-AAD3-7EAD1445C752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7" name="Oval 1986">
                <a:extLst>
                  <a:ext uri="{FF2B5EF4-FFF2-40B4-BE49-F238E27FC236}">
                    <a16:creationId xmlns="" xmlns:a16="http://schemas.microsoft.com/office/drawing/2014/main" id="{F9084E18-408A-4987-8558-B136BAE83B2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8" name="Oval 1987">
                <a:extLst>
                  <a:ext uri="{FF2B5EF4-FFF2-40B4-BE49-F238E27FC236}">
                    <a16:creationId xmlns="" xmlns:a16="http://schemas.microsoft.com/office/drawing/2014/main" id="{1674860E-0585-4A18-8AF2-E5680D836EC4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89" name="TextBox 1988">
                <a:extLst>
                  <a:ext uri="{FF2B5EF4-FFF2-40B4-BE49-F238E27FC236}">
                    <a16:creationId xmlns="" xmlns:a16="http://schemas.microsoft.com/office/drawing/2014/main" id="{024695A2-8312-49D8-AA43-18C2F142D510}"/>
                  </a:ext>
                </a:extLst>
              </p:cNvPr>
              <p:cNvSpPr txBox="1"/>
              <p:nvPr/>
            </p:nvSpPr>
            <p:spPr>
              <a:xfrm>
                <a:off x="728510" y="875365"/>
                <a:ext cx="2790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13</a:t>
                </a:r>
                <a:endParaRPr lang="en-US" sz="700" b="1" dirty="0"/>
              </a:p>
            </p:txBody>
          </p:sp>
          <p:sp>
            <p:nvSpPr>
              <p:cNvPr id="1990" name="TextBox 1989">
                <a:extLst>
                  <a:ext uri="{FF2B5EF4-FFF2-40B4-BE49-F238E27FC236}">
                    <a16:creationId xmlns="" xmlns:a16="http://schemas.microsoft.com/office/drawing/2014/main" id="{4A00AEDF-1C5A-406C-9B53-4360678D1AB2}"/>
                  </a:ext>
                </a:extLst>
              </p:cNvPr>
              <p:cNvSpPr txBox="1"/>
              <p:nvPr/>
            </p:nvSpPr>
            <p:spPr>
              <a:xfrm>
                <a:off x="774856" y="1016801"/>
                <a:ext cx="2930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1991" name="TextBox 1990">
                <a:extLst>
                  <a:ext uri="{FF2B5EF4-FFF2-40B4-BE49-F238E27FC236}">
                    <a16:creationId xmlns="" xmlns:a16="http://schemas.microsoft.com/office/drawing/2014/main" id="{E0CB9393-9F82-4BFD-92CD-D986E3491B63}"/>
                  </a:ext>
                </a:extLst>
              </p:cNvPr>
              <p:cNvSpPr txBox="1"/>
              <p:nvPr/>
            </p:nvSpPr>
            <p:spPr>
              <a:xfrm>
                <a:off x="728510" y="1158237"/>
                <a:ext cx="35528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228</a:t>
                </a:r>
                <a:endParaRPr lang="en-US" sz="700" b="1" dirty="0"/>
              </a:p>
            </p:txBody>
          </p:sp>
          <p:sp>
            <p:nvSpPr>
              <p:cNvPr id="1992" name="TextBox 1991">
                <a:extLst>
                  <a:ext uri="{FF2B5EF4-FFF2-40B4-BE49-F238E27FC236}">
                    <a16:creationId xmlns="" xmlns:a16="http://schemas.microsoft.com/office/drawing/2014/main" id="{5B0A21A1-B358-4BC6-8C0C-7AA18B4C9906}"/>
                  </a:ext>
                </a:extLst>
              </p:cNvPr>
              <p:cNvSpPr txBox="1"/>
              <p:nvPr/>
            </p:nvSpPr>
            <p:spPr>
              <a:xfrm>
                <a:off x="718985" y="1296384"/>
                <a:ext cx="35528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205</a:t>
                </a:r>
                <a:endParaRPr lang="en-US" sz="700" b="1" dirty="0"/>
              </a:p>
            </p:txBody>
          </p:sp>
          <p:sp>
            <p:nvSpPr>
              <p:cNvPr id="1993" name="TextBox 1992">
                <a:extLst>
                  <a:ext uri="{FF2B5EF4-FFF2-40B4-BE49-F238E27FC236}">
                    <a16:creationId xmlns="" xmlns:a16="http://schemas.microsoft.com/office/drawing/2014/main" id="{C0319741-CFC2-496D-8AB2-8361678A1DD6}"/>
                  </a:ext>
                </a:extLst>
              </p:cNvPr>
              <p:cNvSpPr txBox="1"/>
              <p:nvPr/>
            </p:nvSpPr>
            <p:spPr>
              <a:xfrm>
                <a:off x="698656" y="1434530"/>
                <a:ext cx="43899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2435</a:t>
                </a:r>
                <a:endParaRPr lang="en-US" sz="700" b="1" dirty="0"/>
              </a:p>
            </p:txBody>
          </p:sp>
        </p:grpSp>
      </p:grpSp>
      <p:grpSp>
        <p:nvGrpSpPr>
          <p:cNvPr id="1994" name="Group 1993">
            <a:extLst>
              <a:ext uri="{FF2B5EF4-FFF2-40B4-BE49-F238E27FC236}">
                <a16:creationId xmlns="" xmlns:a16="http://schemas.microsoft.com/office/drawing/2014/main" id="{9B70AA38-1529-4B78-A180-E0A4B721D6F3}"/>
              </a:ext>
            </a:extLst>
          </p:cNvPr>
          <p:cNvGrpSpPr/>
          <p:nvPr/>
        </p:nvGrpSpPr>
        <p:grpSpPr>
          <a:xfrm>
            <a:off x="2346185" y="5040582"/>
            <a:ext cx="598004" cy="909301"/>
            <a:chOff x="407056" y="708837"/>
            <a:chExt cx="598004" cy="909301"/>
          </a:xfrm>
        </p:grpSpPr>
        <p:sp>
          <p:nvSpPr>
            <p:cNvPr id="1995" name="TextBox 1994">
              <a:extLst>
                <a:ext uri="{FF2B5EF4-FFF2-40B4-BE49-F238E27FC236}">
                  <a16:creationId xmlns="" xmlns:a16="http://schemas.microsoft.com/office/drawing/2014/main" id="{905A027D-E0AE-4B98-AFDE-F2D14261ED23}"/>
                </a:ext>
              </a:extLst>
            </p:cNvPr>
            <p:cNvSpPr txBox="1"/>
            <p:nvPr/>
          </p:nvSpPr>
          <p:spPr>
            <a:xfrm>
              <a:off x="584312" y="708837"/>
              <a:ext cx="39630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31</a:t>
              </a:r>
              <a:endParaRPr lang="en-US" sz="700" b="1" dirty="0"/>
            </a:p>
          </p:txBody>
        </p:sp>
        <p:grpSp>
          <p:nvGrpSpPr>
            <p:cNvPr id="1996" name="Group 1995">
              <a:extLst>
                <a:ext uri="{FF2B5EF4-FFF2-40B4-BE49-F238E27FC236}">
                  <a16:creationId xmlns="" xmlns:a16="http://schemas.microsoft.com/office/drawing/2014/main" id="{EA0DC310-487F-4E95-8820-C5959A3FDDAD}"/>
                </a:ext>
              </a:extLst>
            </p:cNvPr>
            <p:cNvGrpSpPr/>
            <p:nvPr/>
          </p:nvGrpSpPr>
          <p:grpSpPr>
            <a:xfrm>
              <a:off x="407056" y="737158"/>
              <a:ext cx="598004" cy="880980"/>
              <a:chOff x="571516" y="753605"/>
              <a:chExt cx="598004" cy="880980"/>
            </a:xfrm>
          </p:grpSpPr>
          <p:sp>
            <p:nvSpPr>
              <p:cNvPr id="1997" name="Oval 1996">
                <a:extLst>
                  <a:ext uri="{FF2B5EF4-FFF2-40B4-BE49-F238E27FC236}">
                    <a16:creationId xmlns="" xmlns:a16="http://schemas.microsoft.com/office/drawing/2014/main" id="{93DE15B5-4812-4832-9348-8761CF5800BC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1998" name="Straight Connector 1997">
                <a:extLst>
                  <a:ext uri="{FF2B5EF4-FFF2-40B4-BE49-F238E27FC236}">
                    <a16:creationId xmlns="" xmlns:a16="http://schemas.microsoft.com/office/drawing/2014/main" id="{4806C090-FE9C-4B7E-A237-1AE22AF2975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99" name="Straight Connector 1998">
                <a:extLst>
                  <a:ext uri="{FF2B5EF4-FFF2-40B4-BE49-F238E27FC236}">
                    <a16:creationId xmlns="" xmlns:a16="http://schemas.microsoft.com/office/drawing/2014/main" id="{7382F2E3-3EE6-4950-9519-51A8B2FA8F3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0" name="Straight Connector 1999">
                <a:extLst>
                  <a:ext uri="{FF2B5EF4-FFF2-40B4-BE49-F238E27FC236}">
                    <a16:creationId xmlns="" xmlns:a16="http://schemas.microsoft.com/office/drawing/2014/main" id="{25688EBD-73DF-49FB-8A76-1B2715FC5D6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1" name="Straight Connector 2000">
                <a:extLst>
                  <a:ext uri="{FF2B5EF4-FFF2-40B4-BE49-F238E27FC236}">
                    <a16:creationId xmlns="" xmlns:a16="http://schemas.microsoft.com/office/drawing/2014/main" id="{BB4C071C-BF10-4653-A87F-78D6E2DD3D1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2" name="Straight Connector 2001">
                <a:extLst>
                  <a:ext uri="{FF2B5EF4-FFF2-40B4-BE49-F238E27FC236}">
                    <a16:creationId xmlns="" xmlns:a16="http://schemas.microsoft.com/office/drawing/2014/main" id="{A9AC81DB-A697-4645-931F-8F578DDBA45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3" name="Straight Connector 2002">
                <a:extLst>
                  <a:ext uri="{FF2B5EF4-FFF2-40B4-BE49-F238E27FC236}">
                    <a16:creationId xmlns="" xmlns:a16="http://schemas.microsoft.com/office/drawing/2014/main" id="{3E52F04C-BB09-459E-8B64-57007027CA3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4" name="Straight Connector 2003">
                <a:extLst>
                  <a:ext uri="{FF2B5EF4-FFF2-40B4-BE49-F238E27FC236}">
                    <a16:creationId xmlns="" xmlns:a16="http://schemas.microsoft.com/office/drawing/2014/main" id="{283E3C2A-7E72-4DA1-A6A5-96D5EC7F33A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5" name="Straight Connector 2004">
                <a:extLst>
                  <a:ext uri="{FF2B5EF4-FFF2-40B4-BE49-F238E27FC236}">
                    <a16:creationId xmlns="" xmlns:a16="http://schemas.microsoft.com/office/drawing/2014/main" id="{4F5A5B2A-F328-4A4D-8B07-D380CEEEC33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6" name="Straight Connector 2005">
                <a:extLst>
                  <a:ext uri="{FF2B5EF4-FFF2-40B4-BE49-F238E27FC236}">
                    <a16:creationId xmlns="" xmlns:a16="http://schemas.microsoft.com/office/drawing/2014/main" id="{91862B76-00DD-4866-8389-D6F07CA2B73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07" name="Straight Connector 2006">
                <a:extLst>
                  <a:ext uri="{FF2B5EF4-FFF2-40B4-BE49-F238E27FC236}">
                    <a16:creationId xmlns="" xmlns:a16="http://schemas.microsoft.com/office/drawing/2014/main" id="{AD16C4F4-7B25-4F2E-B5A5-1444D9BD2F2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08" name="Oval 2007">
                <a:extLst>
                  <a:ext uri="{FF2B5EF4-FFF2-40B4-BE49-F238E27FC236}">
                    <a16:creationId xmlns="" xmlns:a16="http://schemas.microsoft.com/office/drawing/2014/main" id="{0B97F6E3-437A-484F-97E6-14336BF3311B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09" name="Oval 2008">
                <a:extLst>
                  <a:ext uri="{FF2B5EF4-FFF2-40B4-BE49-F238E27FC236}">
                    <a16:creationId xmlns="" xmlns:a16="http://schemas.microsoft.com/office/drawing/2014/main" id="{824019C7-BA04-47F3-8028-7D34A12767CC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0" name="Oval 2009">
                <a:extLst>
                  <a:ext uri="{FF2B5EF4-FFF2-40B4-BE49-F238E27FC236}">
                    <a16:creationId xmlns="" xmlns:a16="http://schemas.microsoft.com/office/drawing/2014/main" id="{FD2436C8-8C21-40E6-8DF6-412D0F24C1E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1" name="Oval 2010">
                <a:extLst>
                  <a:ext uri="{FF2B5EF4-FFF2-40B4-BE49-F238E27FC236}">
                    <a16:creationId xmlns="" xmlns:a16="http://schemas.microsoft.com/office/drawing/2014/main" id="{779591FD-75CA-4D34-9A9F-C2C9AF6DE463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2" name="Oval 2011">
                <a:extLst>
                  <a:ext uri="{FF2B5EF4-FFF2-40B4-BE49-F238E27FC236}">
                    <a16:creationId xmlns="" xmlns:a16="http://schemas.microsoft.com/office/drawing/2014/main" id="{38FA0E8D-B2C1-4C68-9834-BD6BD12A32F9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13" name="TextBox 2012">
                <a:extLst>
                  <a:ext uri="{FF2B5EF4-FFF2-40B4-BE49-F238E27FC236}">
                    <a16:creationId xmlns="" xmlns:a16="http://schemas.microsoft.com/office/drawing/2014/main" id="{2BA32A5D-BB74-47D5-85B8-40CE7CDF29D0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014" name="TextBox 2013">
                <a:extLst>
                  <a:ext uri="{FF2B5EF4-FFF2-40B4-BE49-F238E27FC236}">
                    <a16:creationId xmlns="" xmlns:a16="http://schemas.microsoft.com/office/drawing/2014/main" id="{FB47CD50-23D2-43A3-AF51-8676D96832BA}"/>
                  </a:ext>
                </a:extLst>
              </p:cNvPr>
              <p:cNvSpPr txBox="1"/>
              <p:nvPr/>
            </p:nvSpPr>
            <p:spPr>
              <a:xfrm>
                <a:off x="759597" y="1016801"/>
                <a:ext cx="27657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5</a:t>
                </a:r>
              </a:p>
            </p:txBody>
          </p:sp>
          <p:sp>
            <p:nvSpPr>
              <p:cNvPr id="2015" name="TextBox 2014">
                <a:extLst>
                  <a:ext uri="{FF2B5EF4-FFF2-40B4-BE49-F238E27FC236}">
                    <a16:creationId xmlns="" xmlns:a16="http://schemas.microsoft.com/office/drawing/2014/main" id="{435FE11A-0D7F-4562-B71A-6893D4F6D934}"/>
                  </a:ext>
                </a:extLst>
              </p:cNvPr>
              <p:cNvSpPr txBox="1"/>
              <p:nvPr/>
            </p:nvSpPr>
            <p:spPr>
              <a:xfrm>
                <a:off x="767822" y="1158237"/>
                <a:ext cx="40169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44</a:t>
                </a:r>
                <a:endParaRPr lang="en-US" sz="700" b="1" dirty="0"/>
              </a:p>
            </p:txBody>
          </p:sp>
          <p:sp>
            <p:nvSpPr>
              <p:cNvPr id="2016" name="TextBox 2015">
                <a:extLst>
                  <a:ext uri="{FF2B5EF4-FFF2-40B4-BE49-F238E27FC236}">
                    <a16:creationId xmlns="" xmlns:a16="http://schemas.microsoft.com/office/drawing/2014/main" id="{913A7360-7FB7-444A-8396-18B3BD590A89}"/>
                  </a:ext>
                </a:extLst>
              </p:cNvPr>
              <p:cNvSpPr txBox="1"/>
              <p:nvPr/>
            </p:nvSpPr>
            <p:spPr>
              <a:xfrm>
                <a:off x="729722" y="1296384"/>
                <a:ext cx="40169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267</a:t>
                </a:r>
                <a:endParaRPr lang="en-US" sz="700" b="1" dirty="0"/>
              </a:p>
            </p:txBody>
          </p:sp>
          <p:sp>
            <p:nvSpPr>
              <p:cNvPr id="2017" name="TextBox 2016">
                <a:extLst>
                  <a:ext uri="{FF2B5EF4-FFF2-40B4-BE49-F238E27FC236}">
                    <a16:creationId xmlns="" xmlns:a16="http://schemas.microsoft.com/office/drawing/2014/main" id="{CEF11D09-2DA8-4D75-AD71-F1601CF50FE2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018" name="Group 2017">
            <a:extLst>
              <a:ext uri="{FF2B5EF4-FFF2-40B4-BE49-F238E27FC236}">
                <a16:creationId xmlns="" xmlns:a16="http://schemas.microsoft.com/office/drawing/2014/main" id="{649DC09A-07C7-4ADB-90F8-56E34AE4F8EE}"/>
              </a:ext>
            </a:extLst>
          </p:cNvPr>
          <p:cNvGrpSpPr/>
          <p:nvPr/>
        </p:nvGrpSpPr>
        <p:grpSpPr>
          <a:xfrm>
            <a:off x="2847835" y="5034232"/>
            <a:ext cx="569428" cy="909301"/>
            <a:chOff x="407056" y="708837"/>
            <a:chExt cx="569428" cy="909301"/>
          </a:xfrm>
        </p:grpSpPr>
        <p:sp>
          <p:nvSpPr>
            <p:cNvPr id="2019" name="TextBox 2018">
              <a:extLst>
                <a:ext uri="{FF2B5EF4-FFF2-40B4-BE49-F238E27FC236}">
                  <a16:creationId xmlns="" xmlns:a16="http://schemas.microsoft.com/office/drawing/2014/main" id="{3F7B32B7-1435-476A-AE1C-6243A94E42B0}"/>
                </a:ext>
              </a:extLst>
            </p:cNvPr>
            <p:cNvSpPr txBox="1"/>
            <p:nvPr/>
          </p:nvSpPr>
          <p:spPr>
            <a:xfrm>
              <a:off x="583746" y="708837"/>
              <a:ext cx="358775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36</a:t>
              </a:r>
              <a:endParaRPr lang="en-US" sz="700" b="1" dirty="0"/>
            </a:p>
          </p:txBody>
        </p:sp>
        <p:grpSp>
          <p:nvGrpSpPr>
            <p:cNvPr id="2020" name="Group 2019">
              <a:extLst>
                <a:ext uri="{FF2B5EF4-FFF2-40B4-BE49-F238E27FC236}">
                  <a16:creationId xmlns="" xmlns:a16="http://schemas.microsoft.com/office/drawing/2014/main" id="{ADBC612D-3524-492E-9774-CC71CAB58D30}"/>
                </a:ext>
              </a:extLst>
            </p:cNvPr>
            <p:cNvGrpSpPr/>
            <p:nvPr/>
          </p:nvGrpSpPr>
          <p:grpSpPr>
            <a:xfrm>
              <a:off x="407056" y="737158"/>
              <a:ext cx="569428" cy="880980"/>
              <a:chOff x="571516" y="753605"/>
              <a:chExt cx="569428" cy="880980"/>
            </a:xfrm>
          </p:grpSpPr>
          <p:sp>
            <p:nvSpPr>
              <p:cNvPr id="2021" name="Oval 2020">
                <a:extLst>
                  <a:ext uri="{FF2B5EF4-FFF2-40B4-BE49-F238E27FC236}">
                    <a16:creationId xmlns="" xmlns:a16="http://schemas.microsoft.com/office/drawing/2014/main" id="{A08AC492-9D66-4C01-8944-52E96D781CA9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22" name="Straight Connector 2021">
                <a:extLst>
                  <a:ext uri="{FF2B5EF4-FFF2-40B4-BE49-F238E27FC236}">
                    <a16:creationId xmlns="" xmlns:a16="http://schemas.microsoft.com/office/drawing/2014/main" id="{FE4434C5-DD2A-4299-ABFC-ACD2472E355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3" name="Straight Connector 2022">
                <a:extLst>
                  <a:ext uri="{FF2B5EF4-FFF2-40B4-BE49-F238E27FC236}">
                    <a16:creationId xmlns="" xmlns:a16="http://schemas.microsoft.com/office/drawing/2014/main" id="{0A571F89-2C4B-4ABB-B335-179B4ECCD66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4" name="Straight Connector 2023">
                <a:extLst>
                  <a:ext uri="{FF2B5EF4-FFF2-40B4-BE49-F238E27FC236}">
                    <a16:creationId xmlns="" xmlns:a16="http://schemas.microsoft.com/office/drawing/2014/main" id="{F448097C-2AD1-4D5F-B15B-F81EB08512E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5" name="Straight Connector 2024">
                <a:extLst>
                  <a:ext uri="{FF2B5EF4-FFF2-40B4-BE49-F238E27FC236}">
                    <a16:creationId xmlns="" xmlns:a16="http://schemas.microsoft.com/office/drawing/2014/main" id="{CC43238B-2FC9-4830-9B9A-D109BCE890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6" name="Straight Connector 2025">
                <a:extLst>
                  <a:ext uri="{FF2B5EF4-FFF2-40B4-BE49-F238E27FC236}">
                    <a16:creationId xmlns="" xmlns:a16="http://schemas.microsoft.com/office/drawing/2014/main" id="{18F3FF3A-47B2-4F2B-A48C-8A3D1062503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7" name="Straight Connector 2026">
                <a:extLst>
                  <a:ext uri="{FF2B5EF4-FFF2-40B4-BE49-F238E27FC236}">
                    <a16:creationId xmlns="" xmlns:a16="http://schemas.microsoft.com/office/drawing/2014/main" id="{C0A11C8A-D41E-4CFD-9382-3D30312D6BD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8" name="Straight Connector 2027">
                <a:extLst>
                  <a:ext uri="{FF2B5EF4-FFF2-40B4-BE49-F238E27FC236}">
                    <a16:creationId xmlns="" xmlns:a16="http://schemas.microsoft.com/office/drawing/2014/main" id="{F7FCCC87-4861-49D1-81BB-3A58EA8717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29" name="Straight Connector 2028">
                <a:extLst>
                  <a:ext uri="{FF2B5EF4-FFF2-40B4-BE49-F238E27FC236}">
                    <a16:creationId xmlns="" xmlns:a16="http://schemas.microsoft.com/office/drawing/2014/main" id="{D231F293-9748-4DE4-877F-60D66BD4478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0" name="Straight Connector 2029">
                <a:extLst>
                  <a:ext uri="{FF2B5EF4-FFF2-40B4-BE49-F238E27FC236}">
                    <a16:creationId xmlns="" xmlns:a16="http://schemas.microsoft.com/office/drawing/2014/main" id="{129EE148-AD13-4590-9E31-FD7C76F54CE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31" name="Straight Connector 2030">
                <a:extLst>
                  <a:ext uri="{FF2B5EF4-FFF2-40B4-BE49-F238E27FC236}">
                    <a16:creationId xmlns="" xmlns:a16="http://schemas.microsoft.com/office/drawing/2014/main" id="{95EE276C-1C20-420D-9D07-099D98DA47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32" name="Oval 2031">
                <a:extLst>
                  <a:ext uri="{FF2B5EF4-FFF2-40B4-BE49-F238E27FC236}">
                    <a16:creationId xmlns="" xmlns:a16="http://schemas.microsoft.com/office/drawing/2014/main" id="{4B9362B3-05E2-44A2-B53A-9D34506B47B7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3" name="Oval 2032">
                <a:extLst>
                  <a:ext uri="{FF2B5EF4-FFF2-40B4-BE49-F238E27FC236}">
                    <a16:creationId xmlns="" xmlns:a16="http://schemas.microsoft.com/office/drawing/2014/main" id="{DE4FF562-F7E3-4DE0-8292-D03B62E1B53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4" name="Oval 2033">
                <a:extLst>
                  <a:ext uri="{FF2B5EF4-FFF2-40B4-BE49-F238E27FC236}">
                    <a16:creationId xmlns="" xmlns:a16="http://schemas.microsoft.com/office/drawing/2014/main" id="{CFDEFFC4-0685-4ED7-9252-A78750487AA7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5" name="Oval 2034">
                <a:extLst>
                  <a:ext uri="{FF2B5EF4-FFF2-40B4-BE49-F238E27FC236}">
                    <a16:creationId xmlns="" xmlns:a16="http://schemas.microsoft.com/office/drawing/2014/main" id="{8C281A28-2906-4F77-B297-DFD348BF05B6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6" name="Oval 2035">
                <a:extLst>
                  <a:ext uri="{FF2B5EF4-FFF2-40B4-BE49-F238E27FC236}">
                    <a16:creationId xmlns="" xmlns:a16="http://schemas.microsoft.com/office/drawing/2014/main" id="{702956BC-94C1-46D8-8F21-E82683583097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37" name="TextBox 2036">
                <a:extLst>
                  <a:ext uri="{FF2B5EF4-FFF2-40B4-BE49-F238E27FC236}">
                    <a16:creationId xmlns="" xmlns:a16="http://schemas.microsoft.com/office/drawing/2014/main" id="{8D97369C-D3BC-4681-B07E-0828B7AFAE11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2038" name="TextBox 2037">
                <a:extLst>
                  <a:ext uri="{FF2B5EF4-FFF2-40B4-BE49-F238E27FC236}">
                    <a16:creationId xmlns="" xmlns:a16="http://schemas.microsoft.com/office/drawing/2014/main" id="{F93AF6AA-86C5-475A-A863-F87567984791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4</a:t>
                </a:r>
              </a:p>
            </p:txBody>
          </p:sp>
          <p:sp>
            <p:nvSpPr>
              <p:cNvPr id="2039" name="TextBox 2038">
                <a:extLst>
                  <a:ext uri="{FF2B5EF4-FFF2-40B4-BE49-F238E27FC236}">
                    <a16:creationId xmlns="" xmlns:a16="http://schemas.microsoft.com/office/drawing/2014/main" id="{73BD15B7-042A-4D7E-814A-5FE7692F7A4D}"/>
                  </a:ext>
                </a:extLst>
              </p:cNvPr>
              <p:cNvSpPr txBox="1"/>
              <p:nvPr/>
            </p:nvSpPr>
            <p:spPr>
              <a:xfrm>
                <a:off x="729852" y="1158237"/>
                <a:ext cx="33489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155</a:t>
                </a:r>
                <a:endParaRPr lang="en-US" sz="700" b="1" dirty="0"/>
              </a:p>
            </p:txBody>
          </p:sp>
          <p:sp>
            <p:nvSpPr>
              <p:cNvPr id="2040" name="TextBox 2039">
                <a:extLst>
                  <a:ext uri="{FF2B5EF4-FFF2-40B4-BE49-F238E27FC236}">
                    <a16:creationId xmlns="" xmlns:a16="http://schemas.microsoft.com/office/drawing/2014/main" id="{4888477C-8342-42AA-A2FA-ADCF024A93EB}"/>
                  </a:ext>
                </a:extLst>
              </p:cNvPr>
              <p:cNvSpPr txBox="1"/>
              <p:nvPr/>
            </p:nvSpPr>
            <p:spPr>
              <a:xfrm>
                <a:off x="733351" y="1296384"/>
                <a:ext cx="40759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313</a:t>
                </a:r>
                <a:endParaRPr lang="en-US" sz="700" b="1" dirty="0"/>
              </a:p>
            </p:txBody>
          </p:sp>
          <p:sp>
            <p:nvSpPr>
              <p:cNvPr id="2041" name="TextBox 2040">
                <a:extLst>
                  <a:ext uri="{FF2B5EF4-FFF2-40B4-BE49-F238E27FC236}">
                    <a16:creationId xmlns="" xmlns:a16="http://schemas.microsoft.com/office/drawing/2014/main" id="{F8FEFFEE-B691-424F-BAAE-ED20D17502A2}"/>
                  </a:ext>
                </a:extLst>
              </p:cNvPr>
              <p:cNvSpPr txBox="1"/>
              <p:nvPr/>
            </p:nvSpPr>
            <p:spPr>
              <a:xfrm>
                <a:off x="704776" y="1434530"/>
                <a:ext cx="40430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1238</a:t>
                </a:r>
                <a:endParaRPr lang="en-US" sz="700" b="1" dirty="0"/>
              </a:p>
            </p:txBody>
          </p:sp>
        </p:grpSp>
      </p:grpSp>
      <p:grpSp>
        <p:nvGrpSpPr>
          <p:cNvPr id="2043" name="Group 2042">
            <a:extLst>
              <a:ext uri="{FF2B5EF4-FFF2-40B4-BE49-F238E27FC236}">
                <a16:creationId xmlns="" xmlns:a16="http://schemas.microsoft.com/office/drawing/2014/main" id="{AA8AC853-8592-4CF4-A4B7-10F3611FA447}"/>
              </a:ext>
            </a:extLst>
          </p:cNvPr>
          <p:cNvGrpSpPr/>
          <p:nvPr/>
        </p:nvGrpSpPr>
        <p:grpSpPr>
          <a:xfrm>
            <a:off x="3343206" y="5034232"/>
            <a:ext cx="566139" cy="909301"/>
            <a:chOff x="407056" y="708837"/>
            <a:chExt cx="566139" cy="909301"/>
          </a:xfrm>
        </p:grpSpPr>
        <p:sp>
          <p:nvSpPr>
            <p:cNvPr id="2044" name="TextBox 2043">
              <a:extLst>
                <a:ext uri="{FF2B5EF4-FFF2-40B4-BE49-F238E27FC236}">
                  <a16:creationId xmlns="" xmlns:a16="http://schemas.microsoft.com/office/drawing/2014/main" id="{277DD5FD-A6D4-4FAA-B01A-FCD32D28FA97}"/>
                </a:ext>
              </a:extLst>
            </p:cNvPr>
            <p:cNvSpPr txBox="1"/>
            <p:nvPr/>
          </p:nvSpPr>
          <p:spPr>
            <a:xfrm>
              <a:off x="594771" y="708837"/>
              <a:ext cx="300125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32</a:t>
              </a:r>
              <a:endParaRPr lang="en-US" sz="700" b="1" dirty="0"/>
            </a:p>
          </p:txBody>
        </p:sp>
        <p:grpSp>
          <p:nvGrpSpPr>
            <p:cNvPr id="2045" name="Group 2044">
              <a:extLst>
                <a:ext uri="{FF2B5EF4-FFF2-40B4-BE49-F238E27FC236}">
                  <a16:creationId xmlns="" xmlns:a16="http://schemas.microsoft.com/office/drawing/2014/main" id="{36667E06-1BC7-41C3-A04D-E7D02C940A83}"/>
                </a:ext>
              </a:extLst>
            </p:cNvPr>
            <p:cNvGrpSpPr/>
            <p:nvPr/>
          </p:nvGrpSpPr>
          <p:grpSpPr>
            <a:xfrm>
              <a:off x="407056" y="737158"/>
              <a:ext cx="566139" cy="880980"/>
              <a:chOff x="571516" y="753605"/>
              <a:chExt cx="566139" cy="880980"/>
            </a:xfrm>
          </p:grpSpPr>
          <p:sp>
            <p:nvSpPr>
              <p:cNvPr id="2046" name="Oval 2045">
                <a:extLst>
                  <a:ext uri="{FF2B5EF4-FFF2-40B4-BE49-F238E27FC236}">
                    <a16:creationId xmlns="" xmlns:a16="http://schemas.microsoft.com/office/drawing/2014/main" id="{1B940439-90ED-400A-A74E-0909B3979C0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47" name="Straight Connector 2046">
                <a:extLst>
                  <a:ext uri="{FF2B5EF4-FFF2-40B4-BE49-F238E27FC236}">
                    <a16:creationId xmlns="" xmlns:a16="http://schemas.microsoft.com/office/drawing/2014/main" id="{9F3AC878-0208-4AD4-9F42-813B9B15807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8" name="Straight Connector 2047">
                <a:extLst>
                  <a:ext uri="{FF2B5EF4-FFF2-40B4-BE49-F238E27FC236}">
                    <a16:creationId xmlns="" xmlns:a16="http://schemas.microsoft.com/office/drawing/2014/main" id="{7FC08C7B-9C10-43D8-9508-3BD3941E32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630457" y="16198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49" name="Straight Connector 2048">
                <a:extLst>
                  <a:ext uri="{FF2B5EF4-FFF2-40B4-BE49-F238E27FC236}">
                    <a16:creationId xmlns="" xmlns:a16="http://schemas.microsoft.com/office/drawing/2014/main" id="{7600283B-ADDC-45D5-90D6-7034A01D308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0" name="Straight Connector 2049">
                <a:extLst>
                  <a:ext uri="{FF2B5EF4-FFF2-40B4-BE49-F238E27FC236}">
                    <a16:creationId xmlns="" xmlns:a16="http://schemas.microsoft.com/office/drawing/2014/main" id="{463755B6-FD67-4BCF-AFD3-8BD8A674A3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1" name="Straight Connector 2050">
                <a:extLst>
                  <a:ext uri="{FF2B5EF4-FFF2-40B4-BE49-F238E27FC236}">
                    <a16:creationId xmlns="" xmlns:a16="http://schemas.microsoft.com/office/drawing/2014/main" id="{CF2ABFFF-3C37-4FAB-A729-6CC8CC8921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2" name="Straight Connector 2051">
                <a:extLst>
                  <a:ext uri="{FF2B5EF4-FFF2-40B4-BE49-F238E27FC236}">
                    <a16:creationId xmlns="" xmlns:a16="http://schemas.microsoft.com/office/drawing/2014/main" id="{3C0A8263-8A72-4844-8360-FFEB8D7438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3" name="Straight Connector 2052">
                <a:extLst>
                  <a:ext uri="{FF2B5EF4-FFF2-40B4-BE49-F238E27FC236}">
                    <a16:creationId xmlns="" xmlns:a16="http://schemas.microsoft.com/office/drawing/2014/main" id="{D716C729-FF9B-4FD7-8989-FC30084FA1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4" name="Straight Connector 2053">
                <a:extLst>
                  <a:ext uri="{FF2B5EF4-FFF2-40B4-BE49-F238E27FC236}">
                    <a16:creationId xmlns="" xmlns:a16="http://schemas.microsoft.com/office/drawing/2014/main" id="{41C56148-02BA-4B2F-AB01-2F0597E43C5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5" name="Straight Connector 2054">
                <a:extLst>
                  <a:ext uri="{FF2B5EF4-FFF2-40B4-BE49-F238E27FC236}">
                    <a16:creationId xmlns="" xmlns:a16="http://schemas.microsoft.com/office/drawing/2014/main" id="{DB9E5E48-70B2-46C9-AB4B-A10ED56AA69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56" name="Straight Connector 2055">
                <a:extLst>
                  <a:ext uri="{FF2B5EF4-FFF2-40B4-BE49-F238E27FC236}">
                    <a16:creationId xmlns="" xmlns:a16="http://schemas.microsoft.com/office/drawing/2014/main" id="{8D884205-E4E0-4774-A71C-384775F010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57" name="Oval 2056">
                <a:extLst>
                  <a:ext uri="{FF2B5EF4-FFF2-40B4-BE49-F238E27FC236}">
                    <a16:creationId xmlns="" xmlns:a16="http://schemas.microsoft.com/office/drawing/2014/main" id="{B630C90C-649E-4E77-A3DA-437953EDD18B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58" name="Oval 2057">
                <a:extLst>
                  <a:ext uri="{FF2B5EF4-FFF2-40B4-BE49-F238E27FC236}">
                    <a16:creationId xmlns="" xmlns:a16="http://schemas.microsoft.com/office/drawing/2014/main" id="{2FFD716D-9555-4B84-A6B1-7ED7596BED1E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59" name="Oval 2058">
                <a:extLst>
                  <a:ext uri="{FF2B5EF4-FFF2-40B4-BE49-F238E27FC236}">
                    <a16:creationId xmlns="" xmlns:a16="http://schemas.microsoft.com/office/drawing/2014/main" id="{D0F07E4B-0F31-4B23-B360-FCD624D7F85D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60" name="Oval 2059">
                <a:extLst>
                  <a:ext uri="{FF2B5EF4-FFF2-40B4-BE49-F238E27FC236}">
                    <a16:creationId xmlns="" xmlns:a16="http://schemas.microsoft.com/office/drawing/2014/main" id="{679A9F05-C895-4F7B-84A2-27753516893C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61" name="Oval 2060">
                <a:extLst>
                  <a:ext uri="{FF2B5EF4-FFF2-40B4-BE49-F238E27FC236}">
                    <a16:creationId xmlns="" xmlns:a16="http://schemas.microsoft.com/office/drawing/2014/main" id="{83CF4C20-F35B-435C-A2AD-08E29ABE69F5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62" name="TextBox 2061">
                <a:extLst>
                  <a:ext uri="{FF2B5EF4-FFF2-40B4-BE49-F238E27FC236}">
                    <a16:creationId xmlns="" xmlns:a16="http://schemas.microsoft.com/office/drawing/2014/main" id="{F1784196-F4AB-4FC5-BF55-B19E6A1B6108}"/>
                  </a:ext>
                </a:extLst>
              </p:cNvPr>
              <p:cNvSpPr txBox="1"/>
              <p:nvPr/>
            </p:nvSpPr>
            <p:spPr>
              <a:xfrm>
                <a:off x="749706" y="875365"/>
                <a:ext cx="30551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18</a:t>
                </a:r>
                <a:endParaRPr lang="en-US" sz="700" b="1" dirty="0"/>
              </a:p>
            </p:txBody>
          </p:sp>
          <p:sp>
            <p:nvSpPr>
              <p:cNvPr id="2063" name="TextBox 2062">
                <a:extLst>
                  <a:ext uri="{FF2B5EF4-FFF2-40B4-BE49-F238E27FC236}">
                    <a16:creationId xmlns="" xmlns:a16="http://schemas.microsoft.com/office/drawing/2014/main" id="{3FD8A88D-5576-4536-AC3F-1D5C18428A98}"/>
                  </a:ext>
                </a:extLst>
              </p:cNvPr>
              <p:cNvSpPr txBox="1"/>
              <p:nvPr/>
            </p:nvSpPr>
            <p:spPr>
              <a:xfrm>
                <a:off x="758981" y="1016801"/>
                <a:ext cx="2740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9</a:t>
                </a:r>
                <a:endParaRPr lang="en-US" sz="700" b="1" dirty="0"/>
              </a:p>
            </p:txBody>
          </p:sp>
          <p:sp>
            <p:nvSpPr>
              <p:cNvPr id="2064" name="TextBox 2063">
                <a:extLst>
                  <a:ext uri="{FF2B5EF4-FFF2-40B4-BE49-F238E27FC236}">
                    <a16:creationId xmlns="" xmlns:a16="http://schemas.microsoft.com/office/drawing/2014/main" id="{914DCF31-00F1-44A4-B4D1-3F4D98547FE6}"/>
                  </a:ext>
                </a:extLst>
              </p:cNvPr>
              <p:cNvSpPr txBox="1"/>
              <p:nvPr/>
            </p:nvSpPr>
            <p:spPr>
              <a:xfrm>
                <a:off x="725639" y="1158237"/>
                <a:ext cx="39625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627</a:t>
                </a:r>
                <a:endParaRPr lang="en-US" sz="700" b="1" dirty="0"/>
              </a:p>
            </p:txBody>
          </p:sp>
          <p:sp>
            <p:nvSpPr>
              <p:cNvPr id="2065" name="TextBox 2064">
                <a:extLst>
                  <a:ext uri="{FF2B5EF4-FFF2-40B4-BE49-F238E27FC236}">
                    <a16:creationId xmlns="" xmlns:a16="http://schemas.microsoft.com/office/drawing/2014/main" id="{4C96F68F-9D94-492B-B926-E2D3B924C781}"/>
                  </a:ext>
                </a:extLst>
              </p:cNvPr>
              <p:cNvSpPr txBox="1"/>
              <p:nvPr/>
            </p:nvSpPr>
            <p:spPr>
              <a:xfrm>
                <a:off x="725639" y="1296384"/>
                <a:ext cx="39625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645</a:t>
                </a:r>
                <a:endParaRPr lang="en-US" sz="700" b="1" dirty="0"/>
              </a:p>
            </p:txBody>
          </p:sp>
          <p:sp>
            <p:nvSpPr>
              <p:cNvPr id="2066" name="TextBox 2065">
                <a:extLst>
                  <a:ext uri="{FF2B5EF4-FFF2-40B4-BE49-F238E27FC236}">
                    <a16:creationId xmlns="" xmlns:a16="http://schemas.microsoft.com/office/drawing/2014/main" id="{A6534B13-F764-4B14-88B0-E842CDBB5C7D}"/>
                  </a:ext>
                </a:extLst>
              </p:cNvPr>
              <p:cNvSpPr txBox="1"/>
              <p:nvPr/>
            </p:nvSpPr>
            <p:spPr>
              <a:xfrm>
                <a:off x="716679" y="1434530"/>
                <a:ext cx="42097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5312</a:t>
                </a:r>
                <a:endParaRPr lang="en-US" sz="700" b="1" dirty="0"/>
              </a:p>
            </p:txBody>
          </p:sp>
        </p:grpSp>
      </p:grpSp>
      <p:grpSp>
        <p:nvGrpSpPr>
          <p:cNvPr id="2067" name="Group 2066">
            <a:extLst>
              <a:ext uri="{FF2B5EF4-FFF2-40B4-BE49-F238E27FC236}">
                <a16:creationId xmlns="" xmlns:a16="http://schemas.microsoft.com/office/drawing/2014/main" id="{A42B3E6A-AD8B-4A7E-8128-D5FC074BE39F}"/>
              </a:ext>
            </a:extLst>
          </p:cNvPr>
          <p:cNvGrpSpPr/>
          <p:nvPr/>
        </p:nvGrpSpPr>
        <p:grpSpPr>
          <a:xfrm>
            <a:off x="3941196" y="5046932"/>
            <a:ext cx="617054" cy="909301"/>
            <a:chOff x="407056" y="708837"/>
            <a:chExt cx="617054" cy="909301"/>
          </a:xfrm>
        </p:grpSpPr>
        <p:sp>
          <p:nvSpPr>
            <p:cNvPr id="2068" name="TextBox 2067">
              <a:extLst>
                <a:ext uri="{FF2B5EF4-FFF2-40B4-BE49-F238E27FC236}">
                  <a16:creationId xmlns="" xmlns:a16="http://schemas.microsoft.com/office/drawing/2014/main" id="{E6ACE6C2-1D70-47EE-A0D6-617972AEE372}"/>
                </a:ext>
              </a:extLst>
            </p:cNvPr>
            <p:cNvSpPr txBox="1"/>
            <p:nvPr/>
          </p:nvSpPr>
          <p:spPr>
            <a:xfrm>
              <a:off x="581800" y="708837"/>
              <a:ext cx="36072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33</a:t>
              </a:r>
              <a:endParaRPr lang="en-US" sz="700" b="1" dirty="0"/>
            </a:p>
          </p:txBody>
        </p:sp>
        <p:grpSp>
          <p:nvGrpSpPr>
            <p:cNvPr id="2069" name="Group 2068">
              <a:extLst>
                <a:ext uri="{FF2B5EF4-FFF2-40B4-BE49-F238E27FC236}">
                  <a16:creationId xmlns="" xmlns:a16="http://schemas.microsoft.com/office/drawing/2014/main" id="{BBDD267A-BD65-4A33-975C-4A54F2A10685}"/>
                </a:ext>
              </a:extLst>
            </p:cNvPr>
            <p:cNvGrpSpPr/>
            <p:nvPr/>
          </p:nvGrpSpPr>
          <p:grpSpPr>
            <a:xfrm>
              <a:off x="407056" y="737158"/>
              <a:ext cx="617054" cy="880980"/>
              <a:chOff x="571516" y="753605"/>
              <a:chExt cx="617054" cy="880980"/>
            </a:xfrm>
          </p:grpSpPr>
          <p:sp>
            <p:nvSpPr>
              <p:cNvPr id="2070" name="Oval 2069">
                <a:extLst>
                  <a:ext uri="{FF2B5EF4-FFF2-40B4-BE49-F238E27FC236}">
                    <a16:creationId xmlns="" xmlns:a16="http://schemas.microsoft.com/office/drawing/2014/main" id="{DD658F3F-94A8-40FD-BC1B-95070A83AC03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71" name="Straight Connector 2070">
                <a:extLst>
                  <a:ext uri="{FF2B5EF4-FFF2-40B4-BE49-F238E27FC236}">
                    <a16:creationId xmlns="" xmlns:a16="http://schemas.microsoft.com/office/drawing/2014/main" id="{366AB187-6CBC-4DEE-939F-B2572493400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2" name="Straight Connector 2071">
                <a:extLst>
                  <a:ext uri="{FF2B5EF4-FFF2-40B4-BE49-F238E27FC236}">
                    <a16:creationId xmlns="" xmlns:a16="http://schemas.microsoft.com/office/drawing/2014/main" id="{202F374C-1731-4E00-AFCD-0F93755726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3" name="Straight Connector 2072">
                <a:extLst>
                  <a:ext uri="{FF2B5EF4-FFF2-40B4-BE49-F238E27FC236}">
                    <a16:creationId xmlns="" xmlns:a16="http://schemas.microsoft.com/office/drawing/2014/main" id="{E8F54A72-FAAC-49DF-A87C-60A424430F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4" name="Straight Connector 2073">
                <a:extLst>
                  <a:ext uri="{FF2B5EF4-FFF2-40B4-BE49-F238E27FC236}">
                    <a16:creationId xmlns="" xmlns:a16="http://schemas.microsoft.com/office/drawing/2014/main" id="{AD3B9DAE-AD7F-403C-ACF1-4847B02A77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5" name="Straight Connector 2074">
                <a:extLst>
                  <a:ext uri="{FF2B5EF4-FFF2-40B4-BE49-F238E27FC236}">
                    <a16:creationId xmlns="" xmlns:a16="http://schemas.microsoft.com/office/drawing/2014/main" id="{2D22A299-1805-4E48-BFC7-0016058B654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6" name="Straight Connector 2075">
                <a:extLst>
                  <a:ext uri="{FF2B5EF4-FFF2-40B4-BE49-F238E27FC236}">
                    <a16:creationId xmlns="" xmlns:a16="http://schemas.microsoft.com/office/drawing/2014/main" id="{E363117A-7932-4E8D-862D-5E0679E628C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7" name="Straight Connector 2076">
                <a:extLst>
                  <a:ext uri="{FF2B5EF4-FFF2-40B4-BE49-F238E27FC236}">
                    <a16:creationId xmlns="" xmlns:a16="http://schemas.microsoft.com/office/drawing/2014/main" id="{50714519-BB69-4689-9B56-D1AB378934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8" name="Straight Connector 2077">
                <a:extLst>
                  <a:ext uri="{FF2B5EF4-FFF2-40B4-BE49-F238E27FC236}">
                    <a16:creationId xmlns="" xmlns:a16="http://schemas.microsoft.com/office/drawing/2014/main" id="{965092FB-C00E-4875-992E-6127544CDA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79" name="Straight Connector 2078">
                <a:extLst>
                  <a:ext uri="{FF2B5EF4-FFF2-40B4-BE49-F238E27FC236}">
                    <a16:creationId xmlns="" xmlns:a16="http://schemas.microsoft.com/office/drawing/2014/main" id="{16854413-0CDD-4D0A-B4CF-7C9075ACF3D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80" name="Straight Connector 2079">
                <a:extLst>
                  <a:ext uri="{FF2B5EF4-FFF2-40B4-BE49-F238E27FC236}">
                    <a16:creationId xmlns="" xmlns:a16="http://schemas.microsoft.com/office/drawing/2014/main" id="{98E815B2-80F8-425C-B43E-87AEE475E3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81" name="Oval 2080">
                <a:extLst>
                  <a:ext uri="{FF2B5EF4-FFF2-40B4-BE49-F238E27FC236}">
                    <a16:creationId xmlns="" xmlns:a16="http://schemas.microsoft.com/office/drawing/2014/main" id="{594DB3BC-0114-4152-BB67-68D756B7A7B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2" name="Oval 2081">
                <a:extLst>
                  <a:ext uri="{FF2B5EF4-FFF2-40B4-BE49-F238E27FC236}">
                    <a16:creationId xmlns="" xmlns:a16="http://schemas.microsoft.com/office/drawing/2014/main" id="{408C7238-CF97-47A2-B270-8D7FBA839E79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3" name="Oval 2082">
                <a:extLst>
                  <a:ext uri="{FF2B5EF4-FFF2-40B4-BE49-F238E27FC236}">
                    <a16:creationId xmlns="" xmlns:a16="http://schemas.microsoft.com/office/drawing/2014/main" id="{6012E7F4-506F-42DE-9CD4-DB7A9063CBB5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4" name="Oval 2083">
                <a:extLst>
                  <a:ext uri="{FF2B5EF4-FFF2-40B4-BE49-F238E27FC236}">
                    <a16:creationId xmlns="" xmlns:a16="http://schemas.microsoft.com/office/drawing/2014/main" id="{9A61F28A-3437-4544-A9C6-BC86E43D142C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5" name="Oval 2084">
                <a:extLst>
                  <a:ext uri="{FF2B5EF4-FFF2-40B4-BE49-F238E27FC236}">
                    <a16:creationId xmlns="" xmlns:a16="http://schemas.microsoft.com/office/drawing/2014/main" id="{4B059915-157B-4110-ACF3-4E69C189134D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086" name="TextBox 2085">
                <a:extLst>
                  <a:ext uri="{FF2B5EF4-FFF2-40B4-BE49-F238E27FC236}">
                    <a16:creationId xmlns="" xmlns:a16="http://schemas.microsoft.com/office/drawing/2014/main" id="{98B01B44-A991-4A4C-8DF9-A706269DD6F8}"/>
                  </a:ext>
                </a:extLst>
              </p:cNvPr>
              <p:cNvSpPr txBox="1"/>
              <p:nvPr/>
            </p:nvSpPr>
            <p:spPr>
              <a:xfrm>
                <a:off x="746260" y="875365"/>
                <a:ext cx="36611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29</a:t>
                </a:r>
                <a:endParaRPr lang="en-US" sz="700" b="1" dirty="0"/>
              </a:p>
            </p:txBody>
          </p:sp>
          <p:sp>
            <p:nvSpPr>
              <p:cNvPr id="2087" name="TextBox 2086">
                <a:extLst>
                  <a:ext uri="{FF2B5EF4-FFF2-40B4-BE49-F238E27FC236}">
                    <a16:creationId xmlns="" xmlns:a16="http://schemas.microsoft.com/office/drawing/2014/main" id="{FF1C4EE8-CBE0-4D17-85B9-512AB7A16E4A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2740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sp>
            <p:nvSpPr>
              <p:cNvPr id="2088" name="TextBox 2087">
                <a:extLst>
                  <a:ext uri="{FF2B5EF4-FFF2-40B4-BE49-F238E27FC236}">
                    <a16:creationId xmlns="" xmlns:a16="http://schemas.microsoft.com/office/drawing/2014/main" id="{6E93F26A-264A-4F2A-A2F9-2755FAF4EA26}"/>
                  </a:ext>
                </a:extLst>
              </p:cNvPr>
              <p:cNvSpPr txBox="1"/>
              <p:nvPr/>
            </p:nvSpPr>
            <p:spPr>
              <a:xfrm>
                <a:off x="731700" y="1158237"/>
                <a:ext cx="45687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573</a:t>
                </a:r>
                <a:endParaRPr lang="en-US" sz="700" b="1" dirty="0"/>
              </a:p>
            </p:txBody>
          </p:sp>
          <p:sp>
            <p:nvSpPr>
              <p:cNvPr id="2089" name="TextBox 2088">
                <a:extLst>
                  <a:ext uri="{FF2B5EF4-FFF2-40B4-BE49-F238E27FC236}">
                    <a16:creationId xmlns="" xmlns:a16="http://schemas.microsoft.com/office/drawing/2014/main" id="{9FCAC9D9-7EC6-4AE2-A9E5-36FF1F1FED31}"/>
                  </a:ext>
                </a:extLst>
              </p:cNvPr>
              <p:cNvSpPr txBox="1"/>
              <p:nvPr/>
            </p:nvSpPr>
            <p:spPr>
              <a:xfrm>
                <a:off x="727210" y="1296384"/>
                <a:ext cx="36610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750</a:t>
                </a:r>
                <a:endParaRPr lang="en-US" sz="700" b="1" dirty="0"/>
              </a:p>
            </p:txBody>
          </p:sp>
          <p:sp>
            <p:nvSpPr>
              <p:cNvPr id="2090" name="TextBox 2089">
                <a:extLst>
                  <a:ext uri="{FF2B5EF4-FFF2-40B4-BE49-F238E27FC236}">
                    <a16:creationId xmlns="" xmlns:a16="http://schemas.microsoft.com/office/drawing/2014/main" id="{108D06D6-567B-498F-95B2-9DFB78CE5DCE}"/>
                  </a:ext>
                </a:extLst>
              </p:cNvPr>
              <p:cNvSpPr txBox="1"/>
              <p:nvPr/>
            </p:nvSpPr>
            <p:spPr>
              <a:xfrm>
                <a:off x="717685" y="1434530"/>
                <a:ext cx="36282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7809</a:t>
                </a:r>
                <a:endParaRPr lang="en-US" sz="700" b="1" dirty="0"/>
              </a:p>
            </p:txBody>
          </p:sp>
        </p:grpSp>
      </p:grpSp>
      <p:grpSp>
        <p:nvGrpSpPr>
          <p:cNvPr id="2091" name="Group 2090">
            <a:extLst>
              <a:ext uri="{FF2B5EF4-FFF2-40B4-BE49-F238E27FC236}">
                <a16:creationId xmlns="" xmlns:a16="http://schemas.microsoft.com/office/drawing/2014/main" id="{C25DC381-BF64-4EBE-9D92-563CAA9349A2}"/>
              </a:ext>
            </a:extLst>
          </p:cNvPr>
          <p:cNvGrpSpPr/>
          <p:nvPr/>
        </p:nvGrpSpPr>
        <p:grpSpPr>
          <a:xfrm>
            <a:off x="4507915" y="5072332"/>
            <a:ext cx="594714" cy="909301"/>
            <a:chOff x="407056" y="708837"/>
            <a:chExt cx="594714" cy="909301"/>
          </a:xfrm>
        </p:grpSpPr>
        <p:sp>
          <p:nvSpPr>
            <p:cNvPr id="2092" name="TextBox 2091">
              <a:extLst>
                <a:ext uri="{FF2B5EF4-FFF2-40B4-BE49-F238E27FC236}">
                  <a16:creationId xmlns="" xmlns:a16="http://schemas.microsoft.com/office/drawing/2014/main" id="{1B403AF2-7B13-40C9-8E4B-8375B30E26B1}"/>
                </a:ext>
              </a:extLst>
            </p:cNvPr>
            <p:cNvSpPr txBox="1"/>
            <p:nvPr/>
          </p:nvSpPr>
          <p:spPr>
            <a:xfrm>
              <a:off x="575730" y="708837"/>
              <a:ext cx="31916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34</a:t>
              </a:r>
              <a:endParaRPr lang="en-US" sz="700" b="1" dirty="0"/>
            </a:p>
          </p:txBody>
        </p:sp>
        <p:grpSp>
          <p:nvGrpSpPr>
            <p:cNvPr id="2093" name="Group 2092">
              <a:extLst>
                <a:ext uri="{FF2B5EF4-FFF2-40B4-BE49-F238E27FC236}">
                  <a16:creationId xmlns="" xmlns:a16="http://schemas.microsoft.com/office/drawing/2014/main" id="{B876B71A-CE28-4823-BF79-D2E71129B14B}"/>
                </a:ext>
              </a:extLst>
            </p:cNvPr>
            <p:cNvGrpSpPr/>
            <p:nvPr/>
          </p:nvGrpSpPr>
          <p:grpSpPr>
            <a:xfrm>
              <a:off x="407056" y="737158"/>
              <a:ext cx="594714" cy="880980"/>
              <a:chOff x="571516" y="753605"/>
              <a:chExt cx="594714" cy="880980"/>
            </a:xfrm>
          </p:grpSpPr>
          <p:sp>
            <p:nvSpPr>
              <p:cNvPr id="2094" name="Oval 2093">
                <a:extLst>
                  <a:ext uri="{FF2B5EF4-FFF2-40B4-BE49-F238E27FC236}">
                    <a16:creationId xmlns="" xmlns:a16="http://schemas.microsoft.com/office/drawing/2014/main" id="{276BF06F-6127-45D7-847B-D8DFE58928EE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095" name="Straight Connector 2094">
                <a:extLst>
                  <a:ext uri="{FF2B5EF4-FFF2-40B4-BE49-F238E27FC236}">
                    <a16:creationId xmlns="" xmlns:a16="http://schemas.microsoft.com/office/drawing/2014/main" id="{4D7B1E3C-3D9D-44F4-87BE-93C17705E64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6" name="Straight Connector 2095">
                <a:extLst>
                  <a:ext uri="{FF2B5EF4-FFF2-40B4-BE49-F238E27FC236}">
                    <a16:creationId xmlns="" xmlns:a16="http://schemas.microsoft.com/office/drawing/2014/main" id="{657F2269-C3D5-4B04-8FEA-97B952E0D0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7" name="Straight Connector 2096">
                <a:extLst>
                  <a:ext uri="{FF2B5EF4-FFF2-40B4-BE49-F238E27FC236}">
                    <a16:creationId xmlns="" xmlns:a16="http://schemas.microsoft.com/office/drawing/2014/main" id="{3BA42BA5-056C-46B3-8891-746A25C0D0D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8" name="Straight Connector 2097">
                <a:extLst>
                  <a:ext uri="{FF2B5EF4-FFF2-40B4-BE49-F238E27FC236}">
                    <a16:creationId xmlns="" xmlns:a16="http://schemas.microsoft.com/office/drawing/2014/main" id="{C1F34948-FEA4-4305-896F-6D2AA8F8D9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99" name="Straight Connector 2098">
                <a:extLst>
                  <a:ext uri="{FF2B5EF4-FFF2-40B4-BE49-F238E27FC236}">
                    <a16:creationId xmlns="" xmlns:a16="http://schemas.microsoft.com/office/drawing/2014/main" id="{4FD28AF9-1EC5-4584-BA31-469C6CD924E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0" name="Straight Connector 2099">
                <a:extLst>
                  <a:ext uri="{FF2B5EF4-FFF2-40B4-BE49-F238E27FC236}">
                    <a16:creationId xmlns="" xmlns:a16="http://schemas.microsoft.com/office/drawing/2014/main" id="{6A72B4DB-D3A8-46AB-AD1B-029CF3DEE4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1" name="Straight Connector 2100">
                <a:extLst>
                  <a:ext uri="{FF2B5EF4-FFF2-40B4-BE49-F238E27FC236}">
                    <a16:creationId xmlns="" xmlns:a16="http://schemas.microsoft.com/office/drawing/2014/main" id="{0749212A-9B1F-44DA-937C-905D4E9F7AA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2" name="Straight Connector 2101">
                <a:extLst>
                  <a:ext uri="{FF2B5EF4-FFF2-40B4-BE49-F238E27FC236}">
                    <a16:creationId xmlns="" xmlns:a16="http://schemas.microsoft.com/office/drawing/2014/main" id="{92A93EC1-E053-4994-9D51-A1E528D126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3" name="Straight Connector 2102">
                <a:extLst>
                  <a:ext uri="{FF2B5EF4-FFF2-40B4-BE49-F238E27FC236}">
                    <a16:creationId xmlns="" xmlns:a16="http://schemas.microsoft.com/office/drawing/2014/main" id="{3321926C-51D7-4423-BD4D-8C89B21878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4" name="Straight Connector 2103">
                <a:extLst>
                  <a:ext uri="{FF2B5EF4-FFF2-40B4-BE49-F238E27FC236}">
                    <a16:creationId xmlns="" xmlns:a16="http://schemas.microsoft.com/office/drawing/2014/main" id="{D2FFC4C6-A244-43BE-AB0A-B359F218E49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05" name="Oval 2104">
                <a:extLst>
                  <a:ext uri="{FF2B5EF4-FFF2-40B4-BE49-F238E27FC236}">
                    <a16:creationId xmlns="" xmlns:a16="http://schemas.microsoft.com/office/drawing/2014/main" id="{87B9DED1-A706-4143-A731-4B4BB1E63F52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6" name="Oval 2105">
                <a:extLst>
                  <a:ext uri="{FF2B5EF4-FFF2-40B4-BE49-F238E27FC236}">
                    <a16:creationId xmlns="" xmlns:a16="http://schemas.microsoft.com/office/drawing/2014/main" id="{5ECF4BA9-1F73-4081-8AD1-62D43C6EDC4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7" name="Oval 2106">
                <a:extLst>
                  <a:ext uri="{FF2B5EF4-FFF2-40B4-BE49-F238E27FC236}">
                    <a16:creationId xmlns="" xmlns:a16="http://schemas.microsoft.com/office/drawing/2014/main" id="{CAC312DE-F10A-4AD2-9C5D-CEB1AE791B3B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8" name="Oval 2107">
                <a:extLst>
                  <a:ext uri="{FF2B5EF4-FFF2-40B4-BE49-F238E27FC236}">
                    <a16:creationId xmlns="" xmlns:a16="http://schemas.microsoft.com/office/drawing/2014/main" id="{43B27E4F-9832-44C1-9E4C-2A7064DC42AE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09" name="Oval 2108">
                <a:extLst>
                  <a:ext uri="{FF2B5EF4-FFF2-40B4-BE49-F238E27FC236}">
                    <a16:creationId xmlns="" xmlns:a16="http://schemas.microsoft.com/office/drawing/2014/main" id="{4ED7E4E1-BCF1-4F84-A0E7-6B8E68524906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10" name="TextBox 2109">
                <a:extLst>
                  <a:ext uri="{FF2B5EF4-FFF2-40B4-BE49-F238E27FC236}">
                    <a16:creationId xmlns="" xmlns:a16="http://schemas.microsoft.com/office/drawing/2014/main" id="{CED8FBDF-63C1-4B1E-9076-C4036AC0DC8C}"/>
                  </a:ext>
                </a:extLst>
              </p:cNvPr>
              <p:cNvSpPr txBox="1"/>
              <p:nvPr/>
            </p:nvSpPr>
            <p:spPr>
              <a:xfrm>
                <a:off x="758094" y="875365"/>
                <a:ext cx="34475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29</a:t>
                </a:r>
                <a:endParaRPr lang="en-US" sz="700" b="1" dirty="0"/>
              </a:p>
            </p:txBody>
          </p:sp>
          <p:sp>
            <p:nvSpPr>
              <p:cNvPr id="2111" name="TextBox 2110">
                <a:extLst>
                  <a:ext uri="{FF2B5EF4-FFF2-40B4-BE49-F238E27FC236}">
                    <a16:creationId xmlns="" xmlns:a16="http://schemas.microsoft.com/office/drawing/2014/main" id="{42B8AFEB-7FBD-49BD-A014-01AB6FBD81C0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  <p:sp>
            <p:nvSpPr>
              <p:cNvPr id="2112" name="TextBox 2111">
                <a:extLst>
                  <a:ext uri="{FF2B5EF4-FFF2-40B4-BE49-F238E27FC236}">
                    <a16:creationId xmlns="" xmlns:a16="http://schemas.microsoft.com/office/drawing/2014/main" id="{4C6080F9-45DB-49EC-B9DD-A69AE3F0D2D6}"/>
                  </a:ext>
                </a:extLst>
              </p:cNvPr>
              <p:cNvSpPr txBox="1"/>
              <p:nvPr/>
            </p:nvSpPr>
            <p:spPr>
              <a:xfrm>
                <a:off x="744599" y="1158237"/>
                <a:ext cx="38682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666</a:t>
                </a:r>
                <a:endParaRPr lang="en-US" sz="700" b="1" dirty="0"/>
              </a:p>
            </p:txBody>
          </p:sp>
          <p:sp>
            <p:nvSpPr>
              <p:cNvPr id="2113" name="TextBox 2112">
                <a:extLst>
                  <a:ext uri="{FF2B5EF4-FFF2-40B4-BE49-F238E27FC236}">
                    <a16:creationId xmlns="" xmlns:a16="http://schemas.microsoft.com/office/drawing/2014/main" id="{7FE15433-339C-4E06-B93D-73024DCB7BFF}"/>
                  </a:ext>
                </a:extLst>
              </p:cNvPr>
              <p:cNvSpPr txBox="1"/>
              <p:nvPr/>
            </p:nvSpPr>
            <p:spPr>
              <a:xfrm>
                <a:off x="759240" y="1286859"/>
                <a:ext cx="35198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777</a:t>
                </a:r>
                <a:endParaRPr lang="en-US" sz="700" b="1" dirty="0"/>
              </a:p>
            </p:txBody>
          </p:sp>
          <p:sp>
            <p:nvSpPr>
              <p:cNvPr id="2114" name="TextBox 2113">
                <a:extLst>
                  <a:ext uri="{FF2B5EF4-FFF2-40B4-BE49-F238E27FC236}">
                    <a16:creationId xmlns="" xmlns:a16="http://schemas.microsoft.com/office/drawing/2014/main" id="{5B0049B6-BC41-456E-9AE7-8B994D96BEA6}"/>
                  </a:ext>
                </a:extLst>
              </p:cNvPr>
              <p:cNvSpPr txBox="1"/>
              <p:nvPr/>
            </p:nvSpPr>
            <p:spPr>
              <a:xfrm>
                <a:off x="706499" y="1434530"/>
                <a:ext cx="45973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7724</a:t>
                </a:r>
                <a:endParaRPr lang="en-US" sz="700" b="1" dirty="0"/>
              </a:p>
            </p:txBody>
          </p:sp>
        </p:grpSp>
      </p:grpSp>
      <p:grpSp>
        <p:nvGrpSpPr>
          <p:cNvPr id="2115" name="Group 2114">
            <a:extLst>
              <a:ext uri="{FF2B5EF4-FFF2-40B4-BE49-F238E27FC236}">
                <a16:creationId xmlns="" xmlns:a16="http://schemas.microsoft.com/office/drawing/2014/main" id="{E7773938-4562-47DB-B845-562630DA80FA}"/>
              </a:ext>
            </a:extLst>
          </p:cNvPr>
          <p:cNvGrpSpPr/>
          <p:nvPr/>
        </p:nvGrpSpPr>
        <p:grpSpPr>
          <a:xfrm>
            <a:off x="5147121" y="5031452"/>
            <a:ext cx="499578" cy="909301"/>
            <a:chOff x="407056" y="708837"/>
            <a:chExt cx="499578" cy="909301"/>
          </a:xfrm>
        </p:grpSpPr>
        <p:sp>
          <p:nvSpPr>
            <p:cNvPr id="2116" name="TextBox 2115">
              <a:extLst>
                <a:ext uri="{FF2B5EF4-FFF2-40B4-BE49-F238E27FC236}">
                  <a16:creationId xmlns="" xmlns:a16="http://schemas.microsoft.com/office/drawing/2014/main" id="{2F02D85A-8259-4B9B-BE37-89A625ABCC0A}"/>
                </a:ext>
              </a:extLst>
            </p:cNvPr>
            <p:cNvSpPr txBox="1"/>
            <p:nvPr/>
          </p:nvSpPr>
          <p:spPr>
            <a:xfrm>
              <a:off x="575890" y="708837"/>
              <a:ext cx="328531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35</a:t>
              </a:r>
              <a:endParaRPr lang="en-US" sz="700" b="1" dirty="0"/>
            </a:p>
          </p:txBody>
        </p:sp>
        <p:grpSp>
          <p:nvGrpSpPr>
            <p:cNvPr id="2117" name="Group 2116">
              <a:extLst>
                <a:ext uri="{FF2B5EF4-FFF2-40B4-BE49-F238E27FC236}">
                  <a16:creationId xmlns="" xmlns:a16="http://schemas.microsoft.com/office/drawing/2014/main" id="{A977D7D2-9911-44BC-B349-24F918DE2AC4}"/>
                </a:ext>
              </a:extLst>
            </p:cNvPr>
            <p:cNvGrpSpPr/>
            <p:nvPr/>
          </p:nvGrpSpPr>
          <p:grpSpPr>
            <a:xfrm>
              <a:off x="407056" y="737158"/>
              <a:ext cx="499578" cy="880980"/>
              <a:chOff x="571516" y="753605"/>
              <a:chExt cx="499578" cy="880980"/>
            </a:xfrm>
          </p:grpSpPr>
          <p:sp>
            <p:nvSpPr>
              <p:cNvPr id="2118" name="Oval 2117">
                <a:extLst>
                  <a:ext uri="{FF2B5EF4-FFF2-40B4-BE49-F238E27FC236}">
                    <a16:creationId xmlns="" xmlns:a16="http://schemas.microsoft.com/office/drawing/2014/main" id="{C3DFFAC4-252E-42EE-8185-23701F9B964D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19" name="Straight Connector 2118">
                <a:extLst>
                  <a:ext uri="{FF2B5EF4-FFF2-40B4-BE49-F238E27FC236}">
                    <a16:creationId xmlns="" xmlns:a16="http://schemas.microsoft.com/office/drawing/2014/main" id="{56664372-5264-4EEE-B902-2AF74983F71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0" name="Straight Connector 2119">
                <a:extLst>
                  <a:ext uri="{FF2B5EF4-FFF2-40B4-BE49-F238E27FC236}">
                    <a16:creationId xmlns="" xmlns:a16="http://schemas.microsoft.com/office/drawing/2014/main" id="{909390BC-D9E0-40CA-8F39-DAE7DD36465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1" name="Straight Connector 2120">
                <a:extLst>
                  <a:ext uri="{FF2B5EF4-FFF2-40B4-BE49-F238E27FC236}">
                    <a16:creationId xmlns="" xmlns:a16="http://schemas.microsoft.com/office/drawing/2014/main" id="{025E892A-4479-43A7-9D30-B1B812869E1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2" name="Straight Connector 2121">
                <a:extLst>
                  <a:ext uri="{FF2B5EF4-FFF2-40B4-BE49-F238E27FC236}">
                    <a16:creationId xmlns="" xmlns:a16="http://schemas.microsoft.com/office/drawing/2014/main" id="{76DA9DA7-4A80-40A4-A3EC-ACB737A56C6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3" name="Straight Connector 2122">
                <a:extLst>
                  <a:ext uri="{FF2B5EF4-FFF2-40B4-BE49-F238E27FC236}">
                    <a16:creationId xmlns="" xmlns:a16="http://schemas.microsoft.com/office/drawing/2014/main" id="{7367EF6B-E031-46FC-876C-71574DCC58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4" name="Straight Connector 2123">
                <a:extLst>
                  <a:ext uri="{FF2B5EF4-FFF2-40B4-BE49-F238E27FC236}">
                    <a16:creationId xmlns="" xmlns:a16="http://schemas.microsoft.com/office/drawing/2014/main" id="{F6DC8C14-CAA5-44A3-97FB-AD99BFFE3BD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5" name="Straight Connector 2124">
                <a:extLst>
                  <a:ext uri="{FF2B5EF4-FFF2-40B4-BE49-F238E27FC236}">
                    <a16:creationId xmlns="" xmlns:a16="http://schemas.microsoft.com/office/drawing/2014/main" id="{0B2D5913-2917-4BD1-BB73-16B1CAE1D5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6" name="Straight Connector 2125">
                <a:extLst>
                  <a:ext uri="{FF2B5EF4-FFF2-40B4-BE49-F238E27FC236}">
                    <a16:creationId xmlns="" xmlns:a16="http://schemas.microsoft.com/office/drawing/2014/main" id="{58A7EC1F-5D25-4D91-89EC-C2F089F563F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7" name="Straight Connector 2126">
                <a:extLst>
                  <a:ext uri="{FF2B5EF4-FFF2-40B4-BE49-F238E27FC236}">
                    <a16:creationId xmlns="" xmlns:a16="http://schemas.microsoft.com/office/drawing/2014/main" id="{6D287611-1203-4187-A52A-1C8088C7266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8" name="Straight Connector 2127">
                <a:extLst>
                  <a:ext uri="{FF2B5EF4-FFF2-40B4-BE49-F238E27FC236}">
                    <a16:creationId xmlns="" xmlns:a16="http://schemas.microsoft.com/office/drawing/2014/main" id="{93ED6EB2-8429-43D4-B061-49022AE1AF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29" name="Oval 2128">
                <a:extLst>
                  <a:ext uri="{FF2B5EF4-FFF2-40B4-BE49-F238E27FC236}">
                    <a16:creationId xmlns="" xmlns:a16="http://schemas.microsoft.com/office/drawing/2014/main" id="{0E470A7E-AF71-4020-804E-2F246523371A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0" name="Oval 2129">
                <a:extLst>
                  <a:ext uri="{FF2B5EF4-FFF2-40B4-BE49-F238E27FC236}">
                    <a16:creationId xmlns="" xmlns:a16="http://schemas.microsoft.com/office/drawing/2014/main" id="{F2CAF8F7-E767-4337-BB84-2942485AE9C7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1" name="Oval 2130">
                <a:extLst>
                  <a:ext uri="{FF2B5EF4-FFF2-40B4-BE49-F238E27FC236}">
                    <a16:creationId xmlns="" xmlns:a16="http://schemas.microsoft.com/office/drawing/2014/main" id="{8CE8F451-11BF-4C95-8563-DDC2F4618E9C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2" name="Oval 2131">
                <a:extLst>
                  <a:ext uri="{FF2B5EF4-FFF2-40B4-BE49-F238E27FC236}">
                    <a16:creationId xmlns="" xmlns:a16="http://schemas.microsoft.com/office/drawing/2014/main" id="{C40ABDD6-A84C-48BB-8B5D-5AD1EFEEB598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3" name="Oval 2132">
                <a:extLst>
                  <a:ext uri="{FF2B5EF4-FFF2-40B4-BE49-F238E27FC236}">
                    <a16:creationId xmlns="" xmlns:a16="http://schemas.microsoft.com/office/drawing/2014/main" id="{E9418934-03ED-4193-82E6-AFCCCF35B9BF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34" name="TextBox 2133">
                <a:extLst>
                  <a:ext uri="{FF2B5EF4-FFF2-40B4-BE49-F238E27FC236}">
                    <a16:creationId xmlns="" xmlns:a16="http://schemas.microsoft.com/office/drawing/2014/main" id="{93A73436-4AD5-4502-A205-90CC367ACF4D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35" name="TextBox 2134">
                <a:extLst>
                  <a:ext uri="{FF2B5EF4-FFF2-40B4-BE49-F238E27FC236}">
                    <a16:creationId xmlns="" xmlns:a16="http://schemas.microsoft.com/office/drawing/2014/main" id="{032E2B3D-49FC-4688-BDFC-11B39A4D4272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3184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29</a:t>
                </a:r>
              </a:p>
            </p:txBody>
          </p:sp>
          <p:sp>
            <p:nvSpPr>
              <p:cNvPr id="2136" name="TextBox 2135">
                <a:extLst>
                  <a:ext uri="{FF2B5EF4-FFF2-40B4-BE49-F238E27FC236}">
                    <a16:creationId xmlns="" xmlns:a16="http://schemas.microsoft.com/office/drawing/2014/main" id="{7C8067A1-C38E-4D00-8516-789E0B3EA538}"/>
                  </a:ext>
                </a:extLst>
              </p:cNvPr>
              <p:cNvSpPr txBox="1"/>
              <p:nvPr/>
            </p:nvSpPr>
            <p:spPr>
              <a:xfrm>
                <a:off x="783929" y="1158237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  <p:sp>
            <p:nvSpPr>
              <p:cNvPr id="2137" name="TextBox 2136">
                <a:extLst>
                  <a:ext uri="{FF2B5EF4-FFF2-40B4-BE49-F238E27FC236}">
                    <a16:creationId xmlns="" xmlns:a16="http://schemas.microsoft.com/office/drawing/2014/main" id="{D12AA666-6B2A-487C-B39C-1C4A8CD22181}"/>
                  </a:ext>
                </a:extLst>
              </p:cNvPr>
              <p:cNvSpPr txBox="1"/>
              <p:nvPr/>
            </p:nvSpPr>
            <p:spPr>
              <a:xfrm>
                <a:off x="783928" y="1296384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  <p:sp>
            <p:nvSpPr>
              <p:cNvPr id="2138" name="TextBox 2137">
                <a:extLst>
                  <a:ext uri="{FF2B5EF4-FFF2-40B4-BE49-F238E27FC236}">
                    <a16:creationId xmlns="" xmlns:a16="http://schemas.microsoft.com/office/drawing/2014/main" id="{FE2BDBD6-4B05-4934-94DE-42BDC863764F}"/>
                  </a:ext>
                </a:extLst>
              </p:cNvPr>
              <p:cNvSpPr txBox="1"/>
              <p:nvPr/>
            </p:nvSpPr>
            <p:spPr>
              <a:xfrm>
                <a:off x="780639" y="1434530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-</a:t>
                </a:r>
              </a:p>
            </p:txBody>
          </p:sp>
        </p:grpSp>
      </p:grpSp>
      <p:grpSp>
        <p:nvGrpSpPr>
          <p:cNvPr id="2139" name="Group 2138">
            <a:extLst>
              <a:ext uri="{FF2B5EF4-FFF2-40B4-BE49-F238E27FC236}">
                <a16:creationId xmlns="" xmlns:a16="http://schemas.microsoft.com/office/drawing/2014/main" id="{45BB22D9-2518-4771-8227-5C6D72195563}"/>
              </a:ext>
            </a:extLst>
          </p:cNvPr>
          <p:cNvGrpSpPr/>
          <p:nvPr/>
        </p:nvGrpSpPr>
        <p:grpSpPr>
          <a:xfrm>
            <a:off x="5687979" y="5059632"/>
            <a:ext cx="537564" cy="909301"/>
            <a:chOff x="407056" y="708837"/>
            <a:chExt cx="537564" cy="909301"/>
          </a:xfrm>
        </p:grpSpPr>
        <p:sp>
          <p:nvSpPr>
            <p:cNvPr id="2140" name="TextBox 2139">
              <a:extLst>
                <a:ext uri="{FF2B5EF4-FFF2-40B4-BE49-F238E27FC236}">
                  <a16:creationId xmlns="" xmlns:a16="http://schemas.microsoft.com/office/drawing/2014/main" id="{1894DB87-4521-44F0-9B29-C4A0F4FDF03A}"/>
                </a:ext>
              </a:extLst>
            </p:cNvPr>
            <p:cNvSpPr txBox="1"/>
            <p:nvPr/>
          </p:nvSpPr>
          <p:spPr>
            <a:xfrm>
              <a:off x="587720" y="708837"/>
              <a:ext cx="307176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51</a:t>
              </a:r>
              <a:endParaRPr lang="en-US" sz="700" b="1" dirty="0"/>
            </a:p>
          </p:txBody>
        </p:sp>
        <p:grpSp>
          <p:nvGrpSpPr>
            <p:cNvPr id="2141" name="Group 2140">
              <a:extLst>
                <a:ext uri="{FF2B5EF4-FFF2-40B4-BE49-F238E27FC236}">
                  <a16:creationId xmlns="" xmlns:a16="http://schemas.microsoft.com/office/drawing/2014/main" id="{0398964E-D3F0-4E7B-ABC4-D139FC9AC9DA}"/>
                </a:ext>
              </a:extLst>
            </p:cNvPr>
            <p:cNvGrpSpPr/>
            <p:nvPr/>
          </p:nvGrpSpPr>
          <p:grpSpPr>
            <a:xfrm>
              <a:off x="407056" y="737158"/>
              <a:ext cx="537564" cy="880980"/>
              <a:chOff x="571516" y="753605"/>
              <a:chExt cx="537564" cy="880980"/>
            </a:xfrm>
          </p:grpSpPr>
          <p:sp>
            <p:nvSpPr>
              <p:cNvPr id="2142" name="Oval 2141">
                <a:extLst>
                  <a:ext uri="{FF2B5EF4-FFF2-40B4-BE49-F238E27FC236}">
                    <a16:creationId xmlns="" xmlns:a16="http://schemas.microsoft.com/office/drawing/2014/main" id="{D1C60753-9F79-4DC7-A94C-DC07EAF5E37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43" name="Straight Connector 2142">
                <a:extLst>
                  <a:ext uri="{FF2B5EF4-FFF2-40B4-BE49-F238E27FC236}">
                    <a16:creationId xmlns="" xmlns:a16="http://schemas.microsoft.com/office/drawing/2014/main" id="{D9EE9B21-535E-43C4-A741-89FC33D7BD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4" name="Straight Connector 2143">
                <a:extLst>
                  <a:ext uri="{FF2B5EF4-FFF2-40B4-BE49-F238E27FC236}">
                    <a16:creationId xmlns="" xmlns:a16="http://schemas.microsoft.com/office/drawing/2014/main" id="{8D33DC61-00D2-4B47-A3D9-D347E19FB76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5" name="Straight Connector 2144">
                <a:extLst>
                  <a:ext uri="{FF2B5EF4-FFF2-40B4-BE49-F238E27FC236}">
                    <a16:creationId xmlns="" xmlns:a16="http://schemas.microsoft.com/office/drawing/2014/main" id="{5B1D65D0-9CA7-4AF7-BD7C-1C57A2582C6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6" name="Straight Connector 2145">
                <a:extLst>
                  <a:ext uri="{FF2B5EF4-FFF2-40B4-BE49-F238E27FC236}">
                    <a16:creationId xmlns="" xmlns:a16="http://schemas.microsoft.com/office/drawing/2014/main" id="{95E2D1FE-8E99-4761-AC32-5955ED17E2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7" name="Straight Connector 2146">
                <a:extLst>
                  <a:ext uri="{FF2B5EF4-FFF2-40B4-BE49-F238E27FC236}">
                    <a16:creationId xmlns="" xmlns:a16="http://schemas.microsoft.com/office/drawing/2014/main" id="{E61C5114-1A07-462F-A860-A8917B047F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8" name="Straight Connector 2147">
                <a:extLst>
                  <a:ext uri="{FF2B5EF4-FFF2-40B4-BE49-F238E27FC236}">
                    <a16:creationId xmlns="" xmlns:a16="http://schemas.microsoft.com/office/drawing/2014/main" id="{9B275479-A848-4E5B-8570-BB607D944F9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9" name="Straight Connector 2148">
                <a:extLst>
                  <a:ext uri="{FF2B5EF4-FFF2-40B4-BE49-F238E27FC236}">
                    <a16:creationId xmlns="" xmlns:a16="http://schemas.microsoft.com/office/drawing/2014/main" id="{FA55FC68-6301-4DFD-9543-9FF85C541C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0" name="Straight Connector 2149">
                <a:extLst>
                  <a:ext uri="{FF2B5EF4-FFF2-40B4-BE49-F238E27FC236}">
                    <a16:creationId xmlns="" xmlns:a16="http://schemas.microsoft.com/office/drawing/2014/main" id="{75F969CE-44F6-41A5-8BBF-4BE3E67BF10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1" name="Straight Connector 2150">
                <a:extLst>
                  <a:ext uri="{FF2B5EF4-FFF2-40B4-BE49-F238E27FC236}">
                    <a16:creationId xmlns="" xmlns:a16="http://schemas.microsoft.com/office/drawing/2014/main" id="{A04401B9-8C6F-48E5-AB5F-4C2067E7392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52" name="Straight Connector 2151">
                <a:extLst>
                  <a:ext uri="{FF2B5EF4-FFF2-40B4-BE49-F238E27FC236}">
                    <a16:creationId xmlns="" xmlns:a16="http://schemas.microsoft.com/office/drawing/2014/main" id="{204C5F52-66B2-43EB-A64A-170A65AEA2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53" name="Oval 2152">
                <a:extLst>
                  <a:ext uri="{FF2B5EF4-FFF2-40B4-BE49-F238E27FC236}">
                    <a16:creationId xmlns="" xmlns:a16="http://schemas.microsoft.com/office/drawing/2014/main" id="{11FA5E73-BBA7-4F68-BF1D-A8FA6B23FD64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4" name="Oval 2153">
                <a:extLst>
                  <a:ext uri="{FF2B5EF4-FFF2-40B4-BE49-F238E27FC236}">
                    <a16:creationId xmlns="" xmlns:a16="http://schemas.microsoft.com/office/drawing/2014/main" id="{0FD25378-A557-4511-B9AF-5031F206C0E5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5" name="Oval 2154">
                <a:extLst>
                  <a:ext uri="{FF2B5EF4-FFF2-40B4-BE49-F238E27FC236}">
                    <a16:creationId xmlns="" xmlns:a16="http://schemas.microsoft.com/office/drawing/2014/main" id="{6907C96B-0250-496F-9925-6FDB11C2C9F8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6" name="Oval 2155">
                <a:extLst>
                  <a:ext uri="{FF2B5EF4-FFF2-40B4-BE49-F238E27FC236}">
                    <a16:creationId xmlns="" xmlns:a16="http://schemas.microsoft.com/office/drawing/2014/main" id="{5C060404-E45E-44C0-9CED-75189540756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7" name="Oval 2156">
                <a:extLst>
                  <a:ext uri="{FF2B5EF4-FFF2-40B4-BE49-F238E27FC236}">
                    <a16:creationId xmlns="" xmlns:a16="http://schemas.microsoft.com/office/drawing/2014/main" id="{97F731CC-829F-4C18-AA97-B45CC16FB942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58" name="TextBox 2157">
                <a:extLst>
                  <a:ext uri="{FF2B5EF4-FFF2-40B4-BE49-F238E27FC236}">
                    <a16:creationId xmlns="" xmlns:a16="http://schemas.microsoft.com/office/drawing/2014/main" id="{1BE50314-09DA-43AA-899B-5E158E21FC6D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8</a:t>
                </a:r>
              </a:p>
            </p:txBody>
          </p:sp>
          <p:sp>
            <p:nvSpPr>
              <p:cNvPr id="2159" name="TextBox 2158">
                <a:extLst>
                  <a:ext uri="{FF2B5EF4-FFF2-40B4-BE49-F238E27FC236}">
                    <a16:creationId xmlns="" xmlns:a16="http://schemas.microsoft.com/office/drawing/2014/main" id="{4139AD9B-84AD-4195-AAFC-5C16F97CFD0D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160" name="TextBox 2159">
                <a:extLst>
                  <a:ext uri="{FF2B5EF4-FFF2-40B4-BE49-F238E27FC236}">
                    <a16:creationId xmlns="" xmlns:a16="http://schemas.microsoft.com/office/drawing/2014/main" id="{5ACAA37E-D8C0-4879-81E7-1C085EFA37E5}"/>
                  </a:ext>
                </a:extLst>
              </p:cNvPr>
              <p:cNvSpPr txBox="1"/>
              <p:nvPr/>
            </p:nvSpPr>
            <p:spPr>
              <a:xfrm>
                <a:off x="761705" y="1158237"/>
                <a:ext cx="31256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57</a:t>
                </a:r>
                <a:endParaRPr lang="en-US" sz="700" b="1" dirty="0"/>
              </a:p>
            </p:txBody>
          </p:sp>
          <p:sp>
            <p:nvSpPr>
              <p:cNvPr id="2161" name="TextBox 2160">
                <a:extLst>
                  <a:ext uri="{FF2B5EF4-FFF2-40B4-BE49-F238E27FC236}">
                    <a16:creationId xmlns="" xmlns:a16="http://schemas.microsoft.com/office/drawing/2014/main" id="{96A4C816-ED30-4045-A783-397469CEADAA}"/>
                  </a:ext>
                </a:extLst>
              </p:cNvPr>
              <p:cNvSpPr txBox="1"/>
              <p:nvPr/>
            </p:nvSpPr>
            <p:spPr>
              <a:xfrm>
                <a:off x="761705" y="1296384"/>
                <a:ext cx="31256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80</a:t>
                </a:r>
                <a:endParaRPr lang="en-US" sz="700" b="1" dirty="0"/>
              </a:p>
            </p:txBody>
          </p:sp>
          <p:sp>
            <p:nvSpPr>
              <p:cNvPr id="2162" name="TextBox 2161">
                <a:extLst>
                  <a:ext uri="{FF2B5EF4-FFF2-40B4-BE49-F238E27FC236}">
                    <a16:creationId xmlns="" xmlns:a16="http://schemas.microsoft.com/office/drawing/2014/main" id="{B569C0FD-714D-4B03-881A-3ED638E5B8C3}"/>
                  </a:ext>
                </a:extLst>
              </p:cNvPr>
              <p:cNvSpPr txBox="1"/>
              <p:nvPr/>
            </p:nvSpPr>
            <p:spPr>
              <a:xfrm>
                <a:off x="740584" y="1434530"/>
                <a:ext cx="36849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636</a:t>
                </a:r>
                <a:endParaRPr lang="en-US" sz="700" b="1" dirty="0"/>
              </a:p>
            </p:txBody>
          </p:sp>
        </p:grpSp>
      </p:grpSp>
      <p:grpSp>
        <p:nvGrpSpPr>
          <p:cNvPr id="2163" name="Group 2162">
            <a:extLst>
              <a:ext uri="{FF2B5EF4-FFF2-40B4-BE49-F238E27FC236}">
                <a16:creationId xmlns="" xmlns:a16="http://schemas.microsoft.com/office/drawing/2014/main" id="{C17C864C-4EAF-4964-9F2B-40FF53A6353E}"/>
              </a:ext>
            </a:extLst>
          </p:cNvPr>
          <p:cNvGrpSpPr/>
          <p:nvPr/>
        </p:nvGrpSpPr>
        <p:grpSpPr>
          <a:xfrm>
            <a:off x="6248384" y="5089072"/>
            <a:ext cx="518514" cy="909301"/>
            <a:chOff x="407056" y="708837"/>
            <a:chExt cx="518514" cy="909301"/>
          </a:xfrm>
        </p:grpSpPr>
        <p:sp>
          <p:nvSpPr>
            <p:cNvPr id="2164" name="TextBox 2163">
              <a:extLst>
                <a:ext uri="{FF2B5EF4-FFF2-40B4-BE49-F238E27FC236}">
                  <a16:creationId xmlns="" xmlns:a16="http://schemas.microsoft.com/office/drawing/2014/main" id="{83F974A9-59E0-448F-84A3-E643C49CDB96}"/>
                </a:ext>
              </a:extLst>
            </p:cNvPr>
            <p:cNvSpPr txBox="1"/>
            <p:nvPr/>
          </p:nvSpPr>
          <p:spPr>
            <a:xfrm>
              <a:off x="593422" y="708837"/>
              <a:ext cx="31099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52</a:t>
              </a:r>
              <a:endParaRPr lang="en-US" sz="700" b="1" dirty="0"/>
            </a:p>
          </p:txBody>
        </p:sp>
        <p:grpSp>
          <p:nvGrpSpPr>
            <p:cNvPr id="2165" name="Group 2164">
              <a:extLst>
                <a:ext uri="{FF2B5EF4-FFF2-40B4-BE49-F238E27FC236}">
                  <a16:creationId xmlns="" xmlns:a16="http://schemas.microsoft.com/office/drawing/2014/main" id="{192FE24B-028C-48DF-B771-C68E7D9E5185}"/>
                </a:ext>
              </a:extLst>
            </p:cNvPr>
            <p:cNvGrpSpPr/>
            <p:nvPr/>
          </p:nvGrpSpPr>
          <p:grpSpPr>
            <a:xfrm>
              <a:off x="407056" y="737158"/>
              <a:ext cx="518514" cy="880980"/>
              <a:chOff x="571516" y="753605"/>
              <a:chExt cx="518514" cy="880980"/>
            </a:xfrm>
          </p:grpSpPr>
          <p:sp>
            <p:nvSpPr>
              <p:cNvPr id="2166" name="Oval 2165">
                <a:extLst>
                  <a:ext uri="{FF2B5EF4-FFF2-40B4-BE49-F238E27FC236}">
                    <a16:creationId xmlns="" xmlns:a16="http://schemas.microsoft.com/office/drawing/2014/main" id="{749E941D-0C12-4E12-B4E8-52158DAF86DB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67" name="Straight Connector 2166">
                <a:extLst>
                  <a:ext uri="{FF2B5EF4-FFF2-40B4-BE49-F238E27FC236}">
                    <a16:creationId xmlns="" xmlns:a16="http://schemas.microsoft.com/office/drawing/2014/main" id="{4B61AD69-B151-4C26-98B6-B361884B4C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8" name="Straight Connector 2167">
                <a:extLst>
                  <a:ext uri="{FF2B5EF4-FFF2-40B4-BE49-F238E27FC236}">
                    <a16:creationId xmlns="" xmlns:a16="http://schemas.microsoft.com/office/drawing/2014/main" id="{469C7D97-EB34-421E-BF83-0CFAF360D6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69" name="Straight Connector 2168">
                <a:extLst>
                  <a:ext uri="{FF2B5EF4-FFF2-40B4-BE49-F238E27FC236}">
                    <a16:creationId xmlns="" xmlns:a16="http://schemas.microsoft.com/office/drawing/2014/main" id="{E156CD79-481E-472A-AB33-54C0CE6CE9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0" name="Straight Connector 2169">
                <a:extLst>
                  <a:ext uri="{FF2B5EF4-FFF2-40B4-BE49-F238E27FC236}">
                    <a16:creationId xmlns="" xmlns:a16="http://schemas.microsoft.com/office/drawing/2014/main" id="{44D63C49-CF9E-41CF-B020-7DA3DBF461C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1" name="Straight Connector 2170">
                <a:extLst>
                  <a:ext uri="{FF2B5EF4-FFF2-40B4-BE49-F238E27FC236}">
                    <a16:creationId xmlns="" xmlns:a16="http://schemas.microsoft.com/office/drawing/2014/main" id="{FD9D9ACB-7AEB-47F8-87D3-7EC9A46738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2" name="Straight Connector 2171">
                <a:extLst>
                  <a:ext uri="{FF2B5EF4-FFF2-40B4-BE49-F238E27FC236}">
                    <a16:creationId xmlns="" xmlns:a16="http://schemas.microsoft.com/office/drawing/2014/main" id="{7608DFE8-CA20-4261-8933-296812D787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3" name="Straight Connector 2172">
                <a:extLst>
                  <a:ext uri="{FF2B5EF4-FFF2-40B4-BE49-F238E27FC236}">
                    <a16:creationId xmlns="" xmlns:a16="http://schemas.microsoft.com/office/drawing/2014/main" id="{D1D8C30D-490F-464D-BF65-D68B744C7F7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4" name="Straight Connector 2173">
                <a:extLst>
                  <a:ext uri="{FF2B5EF4-FFF2-40B4-BE49-F238E27FC236}">
                    <a16:creationId xmlns="" xmlns:a16="http://schemas.microsoft.com/office/drawing/2014/main" id="{B150402E-F68B-4167-AA76-2F2F9A5A88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5" name="Straight Connector 2174">
                <a:extLst>
                  <a:ext uri="{FF2B5EF4-FFF2-40B4-BE49-F238E27FC236}">
                    <a16:creationId xmlns="" xmlns:a16="http://schemas.microsoft.com/office/drawing/2014/main" id="{FF04FC97-35BB-4228-86EC-C6BB81CC5B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6" name="Straight Connector 2175">
                <a:extLst>
                  <a:ext uri="{FF2B5EF4-FFF2-40B4-BE49-F238E27FC236}">
                    <a16:creationId xmlns="" xmlns:a16="http://schemas.microsoft.com/office/drawing/2014/main" id="{47611CA5-B226-4B10-95C0-598E7CA545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77" name="Oval 2176">
                <a:extLst>
                  <a:ext uri="{FF2B5EF4-FFF2-40B4-BE49-F238E27FC236}">
                    <a16:creationId xmlns="" xmlns:a16="http://schemas.microsoft.com/office/drawing/2014/main" id="{0CE7F2AA-07B0-4CA1-A35B-96EDCF631F25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78" name="Oval 2177">
                <a:extLst>
                  <a:ext uri="{FF2B5EF4-FFF2-40B4-BE49-F238E27FC236}">
                    <a16:creationId xmlns="" xmlns:a16="http://schemas.microsoft.com/office/drawing/2014/main" id="{92C944B2-724C-48FB-9856-76B851213757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79" name="Oval 2178">
                <a:extLst>
                  <a:ext uri="{FF2B5EF4-FFF2-40B4-BE49-F238E27FC236}">
                    <a16:creationId xmlns="" xmlns:a16="http://schemas.microsoft.com/office/drawing/2014/main" id="{038E747A-EDD5-4957-B504-0A841C6B2D70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80" name="Oval 2179">
                <a:extLst>
                  <a:ext uri="{FF2B5EF4-FFF2-40B4-BE49-F238E27FC236}">
                    <a16:creationId xmlns="" xmlns:a16="http://schemas.microsoft.com/office/drawing/2014/main" id="{E1A10222-B602-4213-8333-33D1548FA41A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81" name="Oval 2180">
                <a:extLst>
                  <a:ext uri="{FF2B5EF4-FFF2-40B4-BE49-F238E27FC236}">
                    <a16:creationId xmlns="" xmlns:a16="http://schemas.microsoft.com/office/drawing/2014/main" id="{A2384B7C-FCB1-46DF-9E4F-E70EEDF8453F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182" name="TextBox 2181">
                <a:extLst>
                  <a:ext uri="{FF2B5EF4-FFF2-40B4-BE49-F238E27FC236}">
                    <a16:creationId xmlns="" xmlns:a16="http://schemas.microsoft.com/office/drawing/2014/main" id="{629ABD82-D710-4D43-9A4D-60818615583C}"/>
                  </a:ext>
                </a:extLst>
              </p:cNvPr>
              <p:cNvSpPr txBox="1"/>
              <p:nvPr/>
            </p:nvSpPr>
            <p:spPr>
              <a:xfrm>
                <a:off x="772793" y="870076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8</a:t>
                </a:r>
                <a:endParaRPr lang="en-US" sz="700" b="1" dirty="0"/>
              </a:p>
            </p:txBody>
          </p:sp>
          <p:sp>
            <p:nvSpPr>
              <p:cNvPr id="2183" name="TextBox 2182">
                <a:extLst>
                  <a:ext uri="{FF2B5EF4-FFF2-40B4-BE49-F238E27FC236}">
                    <a16:creationId xmlns="" xmlns:a16="http://schemas.microsoft.com/office/drawing/2014/main" id="{B16EE9A5-B594-480C-9890-85A8105602C5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184" name="TextBox 2183">
                <a:extLst>
                  <a:ext uri="{FF2B5EF4-FFF2-40B4-BE49-F238E27FC236}">
                    <a16:creationId xmlns="" xmlns:a16="http://schemas.microsoft.com/office/drawing/2014/main" id="{AD8A59FD-AC7C-4C31-B712-F75DD63B7B26}"/>
                  </a:ext>
                </a:extLst>
              </p:cNvPr>
              <p:cNvSpPr txBox="1"/>
              <p:nvPr/>
            </p:nvSpPr>
            <p:spPr>
              <a:xfrm>
                <a:off x="725627" y="1158237"/>
                <a:ext cx="34864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116</a:t>
                </a:r>
                <a:endParaRPr lang="en-US" sz="700" b="1" dirty="0"/>
              </a:p>
            </p:txBody>
          </p:sp>
          <p:sp>
            <p:nvSpPr>
              <p:cNvPr id="2185" name="TextBox 2184">
                <a:extLst>
                  <a:ext uri="{FF2B5EF4-FFF2-40B4-BE49-F238E27FC236}">
                    <a16:creationId xmlns="" xmlns:a16="http://schemas.microsoft.com/office/drawing/2014/main" id="{09B5DCB8-7755-4B90-ADB9-52D124158065}"/>
                  </a:ext>
                </a:extLst>
              </p:cNvPr>
              <p:cNvSpPr txBox="1"/>
              <p:nvPr/>
            </p:nvSpPr>
            <p:spPr>
              <a:xfrm>
                <a:off x="725627" y="1296384"/>
                <a:ext cx="34864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142</a:t>
                </a:r>
                <a:endParaRPr lang="en-US" sz="700" b="1" dirty="0"/>
              </a:p>
            </p:txBody>
          </p:sp>
          <p:sp>
            <p:nvSpPr>
              <p:cNvPr id="2186" name="TextBox 2185">
                <a:extLst>
                  <a:ext uri="{FF2B5EF4-FFF2-40B4-BE49-F238E27FC236}">
                    <a16:creationId xmlns="" xmlns:a16="http://schemas.microsoft.com/office/drawing/2014/main" id="{05141978-A3D8-411E-B9E9-BD10F9CF9925}"/>
                  </a:ext>
                </a:extLst>
              </p:cNvPr>
              <p:cNvSpPr txBox="1"/>
              <p:nvPr/>
            </p:nvSpPr>
            <p:spPr>
              <a:xfrm>
                <a:off x="744677" y="1434530"/>
                <a:ext cx="34535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995</a:t>
                </a:r>
                <a:endParaRPr lang="en-US" sz="700" b="1" dirty="0"/>
              </a:p>
            </p:txBody>
          </p:sp>
        </p:grpSp>
      </p:grpSp>
      <p:grpSp>
        <p:nvGrpSpPr>
          <p:cNvPr id="2187" name="Group 2186">
            <a:extLst>
              <a:ext uri="{FF2B5EF4-FFF2-40B4-BE49-F238E27FC236}">
                <a16:creationId xmlns="" xmlns:a16="http://schemas.microsoft.com/office/drawing/2014/main" id="{58E8C60B-16BC-4925-AEFB-527F85EE3D07}"/>
              </a:ext>
            </a:extLst>
          </p:cNvPr>
          <p:cNvGrpSpPr/>
          <p:nvPr/>
        </p:nvGrpSpPr>
        <p:grpSpPr>
          <a:xfrm>
            <a:off x="7000735" y="5065982"/>
            <a:ext cx="578953" cy="909301"/>
            <a:chOff x="407056" y="708837"/>
            <a:chExt cx="578953" cy="909301"/>
          </a:xfrm>
        </p:grpSpPr>
        <p:sp>
          <p:nvSpPr>
            <p:cNvPr id="2188" name="TextBox 2187">
              <a:extLst>
                <a:ext uri="{FF2B5EF4-FFF2-40B4-BE49-F238E27FC236}">
                  <a16:creationId xmlns="" xmlns:a16="http://schemas.microsoft.com/office/drawing/2014/main" id="{E8199D50-F1FB-428A-800B-07455EE6A034}"/>
                </a:ext>
              </a:extLst>
            </p:cNvPr>
            <p:cNvSpPr txBox="1"/>
            <p:nvPr/>
          </p:nvSpPr>
          <p:spPr>
            <a:xfrm>
              <a:off x="586587" y="708837"/>
              <a:ext cx="36545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53</a:t>
              </a:r>
              <a:endParaRPr lang="en-US" sz="700" b="1" dirty="0"/>
            </a:p>
          </p:txBody>
        </p:sp>
        <p:grpSp>
          <p:nvGrpSpPr>
            <p:cNvPr id="2189" name="Group 2188">
              <a:extLst>
                <a:ext uri="{FF2B5EF4-FFF2-40B4-BE49-F238E27FC236}">
                  <a16:creationId xmlns="" xmlns:a16="http://schemas.microsoft.com/office/drawing/2014/main" id="{6DC41125-0AF1-4345-B3B2-62C3BE7759D5}"/>
                </a:ext>
              </a:extLst>
            </p:cNvPr>
            <p:cNvGrpSpPr/>
            <p:nvPr/>
          </p:nvGrpSpPr>
          <p:grpSpPr>
            <a:xfrm>
              <a:off x="407056" y="737158"/>
              <a:ext cx="578953" cy="880980"/>
              <a:chOff x="571516" y="753605"/>
              <a:chExt cx="578953" cy="880980"/>
            </a:xfrm>
          </p:grpSpPr>
          <p:sp>
            <p:nvSpPr>
              <p:cNvPr id="2190" name="Oval 2189">
                <a:extLst>
                  <a:ext uri="{FF2B5EF4-FFF2-40B4-BE49-F238E27FC236}">
                    <a16:creationId xmlns="" xmlns:a16="http://schemas.microsoft.com/office/drawing/2014/main" id="{1BC8FC05-D577-4C76-8043-702D1D5032E8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191" name="Straight Connector 2190">
                <a:extLst>
                  <a:ext uri="{FF2B5EF4-FFF2-40B4-BE49-F238E27FC236}">
                    <a16:creationId xmlns="" xmlns:a16="http://schemas.microsoft.com/office/drawing/2014/main" id="{9C967CC5-403F-4D51-94E2-DE170F05CC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2" name="Straight Connector 2191">
                <a:extLst>
                  <a:ext uri="{FF2B5EF4-FFF2-40B4-BE49-F238E27FC236}">
                    <a16:creationId xmlns="" xmlns:a16="http://schemas.microsoft.com/office/drawing/2014/main" id="{9549DD21-1C82-401B-A451-7C31AF3F48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3" name="Straight Connector 2192">
                <a:extLst>
                  <a:ext uri="{FF2B5EF4-FFF2-40B4-BE49-F238E27FC236}">
                    <a16:creationId xmlns="" xmlns:a16="http://schemas.microsoft.com/office/drawing/2014/main" id="{F9BD2392-75AB-4958-B788-B6FF3ECF0D3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4" name="Straight Connector 2193">
                <a:extLst>
                  <a:ext uri="{FF2B5EF4-FFF2-40B4-BE49-F238E27FC236}">
                    <a16:creationId xmlns="" xmlns:a16="http://schemas.microsoft.com/office/drawing/2014/main" id="{F6DE6998-13C3-47B6-9C84-D3FFE32A10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5" name="Straight Connector 2194">
                <a:extLst>
                  <a:ext uri="{FF2B5EF4-FFF2-40B4-BE49-F238E27FC236}">
                    <a16:creationId xmlns="" xmlns:a16="http://schemas.microsoft.com/office/drawing/2014/main" id="{1F7DB6C6-2736-4FA6-B9FD-C54A46185F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6" name="Straight Connector 2195">
                <a:extLst>
                  <a:ext uri="{FF2B5EF4-FFF2-40B4-BE49-F238E27FC236}">
                    <a16:creationId xmlns="" xmlns:a16="http://schemas.microsoft.com/office/drawing/2014/main" id="{E0AD3A2F-3C27-40A7-AB52-791EB4F332E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7" name="Straight Connector 2196">
                <a:extLst>
                  <a:ext uri="{FF2B5EF4-FFF2-40B4-BE49-F238E27FC236}">
                    <a16:creationId xmlns="" xmlns:a16="http://schemas.microsoft.com/office/drawing/2014/main" id="{E077D0A2-C012-4A40-B968-41D0038E0E9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8" name="Straight Connector 2197">
                <a:extLst>
                  <a:ext uri="{FF2B5EF4-FFF2-40B4-BE49-F238E27FC236}">
                    <a16:creationId xmlns="" xmlns:a16="http://schemas.microsoft.com/office/drawing/2014/main" id="{2A19EF61-1CF0-42F8-BB44-A31996A873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9" name="Straight Connector 2198">
                <a:extLst>
                  <a:ext uri="{FF2B5EF4-FFF2-40B4-BE49-F238E27FC236}">
                    <a16:creationId xmlns="" xmlns:a16="http://schemas.microsoft.com/office/drawing/2014/main" id="{9AD477EC-45E0-4E5A-95D7-AF328EC111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0" name="Straight Connector 2199">
                <a:extLst>
                  <a:ext uri="{FF2B5EF4-FFF2-40B4-BE49-F238E27FC236}">
                    <a16:creationId xmlns="" xmlns:a16="http://schemas.microsoft.com/office/drawing/2014/main" id="{2967863C-A67F-4112-A0B7-5C9DC3A925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01" name="Oval 2200">
                <a:extLst>
                  <a:ext uri="{FF2B5EF4-FFF2-40B4-BE49-F238E27FC236}">
                    <a16:creationId xmlns="" xmlns:a16="http://schemas.microsoft.com/office/drawing/2014/main" id="{5A869F62-59B3-48D7-9E25-17880247C053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2" name="Oval 2201">
                <a:extLst>
                  <a:ext uri="{FF2B5EF4-FFF2-40B4-BE49-F238E27FC236}">
                    <a16:creationId xmlns="" xmlns:a16="http://schemas.microsoft.com/office/drawing/2014/main" id="{BDA01292-ED7A-4B4D-98C4-4EFE80621BF3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3" name="Oval 2202">
                <a:extLst>
                  <a:ext uri="{FF2B5EF4-FFF2-40B4-BE49-F238E27FC236}">
                    <a16:creationId xmlns="" xmlns:a16="http://schemas.microsoft.com/office/drawing/2014/main" id="{0F160E21-19E3-4D59-A42A-1D4AEB8F3CE1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4" name="Oval 2203">
                <a:extLst>
                  <a:ext uri="{FF2B5EF4-FFF2-40B4-BE49-F238E27FC236}">
                    <a16:creationId xmlns="" xmlns:a16="http://schemas.microsoft.com/office/drawing/2014/main" id="{BC719E0B-1B4D-4940-BBCE-5D07500CEAA5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5" name="Oval 2204">
                <a:extLst>
                  <a:ext uri="{FF2B5EF4-FFF2-40B4-BE49-F238E27FC236}">
                    <a16:creationId xmlns="" xmlns:a16="http://schemas.microsoft.com/office/drawing/2014/main" id="{479BF81A-F9C6-433E-87C7-BA7255C8068B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06" name="TextBox 2205">
                <a:extLst>
                  <a:ext uri="{FF2B5EF4-FFF2-40B4-BE49-F238E27FC236}">
                    <a16:creationId xmlns="" xmlns:a16="http://schemas.microsoft.com/office/drawing/2014/main" id="{3B0DFFA0-B18F-4D97-8FC1-B888772A273E}"/>
                  </a:ext>
                </a:extLst>
              </p:cNvPr>
              <p:cNvSpPr txBox="1"/>
              <p:nvPr/>
            </p:nvSpPr>
            <p:spPr>
              <a:xfrm>
                <a:off x="751047" y="875365"/>
                <a:ext cx="3708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21</a:t>
                </a:r>
                <a:endParaRPr lang="en-US" sz="700" b="1" dirty="0"/>
              </a:p>
            </p:txBody>
          </p:sp>
          <p:sp>
            <p:nvSpPr>
              <p:cNvPr id="2207" name="TextBox 2206">
                <a:extLst>
                  <a:ext uri="{FF2B5EF4-FFF2-40B4-BE49-F238E27FC236}">
                    <a16:creationId xmlns="" xmlns:a16="http://schemas.microsoft.com/office/drawing/2014/main" id="{27D61142-8389-4E65-A2B7-78600DDC4A1A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2994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1</a:t>
                </a:r>
              </a:p>
            </p:txBody>
          </p:sp>
          <p:sp>
            <p:nvSpPr>
              <p:cNvPr id="2208" name="TextBox 2207">
                <a:extLst>
                  <a:ext uri="{FF2B5EF4-FFF2-40B4-BE49-F238E27FC236}">
                    <a16:creationId xmlns="" xmlns:a16="http://schemas.microsoft.com/office/drawing/2014/main" id="{942A5E92-72A7-4A3C-8776-BB44AA3D9DDB}"/>
                  </a:ext>
                </a:extLst>
              </p:cNvPr>
              <p:cNvSpPr txBox="1"/>
              <p:nvPr/>
            </p:nvSpPr>
            <p:spPr>
              <a:xfrm>
                <a:off x="726004" y="1158237"/>
                <a:ext cx="31969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309</a:t>
                </a:r>
                <a:endParaRPr lang="en-US" sz="700" b="1" dirty="0"/>
              </a:p>
            </p:txBody>
          </p:sp>
          <p:sp>
            <p:nvSpPr>
              <p:cNvPr id="2209" name="TextBox 2208">
                <a:extLst>
                  <a:ext uri="{FF2B5EF4-FFF2-40B4-BE49-F238E27FC236}">
                    <a16:creationId xmlns="" xmlns:a16="http://schemas.microsoft.com/office/drawing/2014/main" id="{E7EEFBD3-E6CD-4A53-9360-2918C3B8C32E}"/>
                  </a:ext>
                </a:extLst>
              </p:cNvPr>
              <p:cNvSpPr txBox="1"/>
              <p:nvPr/>
            </p:nvSpPr>
            <p:spPr>
              <a:xfrm>
                <a:off x="719767" y="1296384"/>
                <a:ext cx="430702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327</a:t>
                </a:r>
                <a:endParaRPr lang="en-US" sz="700" b="1" dirty="0"/>
              </a:p>
            </p:txBody>
          </p:sp>
          <p:sp>
            <p:nvSpPr>
              <p:cNvPr id="2210" name="TextBox 2209">
                <a:extLst>
                  <a:ext uri="{FF2B5EF4-FFF2-40B4-BE49-F238E27FC236}">
                    <a16:creationId xmlns="" xmlns:a16="http://schemas.microsoft.com/office/drawing/2014/main" id="{3246DBCE-8AEE-4760-9DF9-8AEA78379369}"/>
                  </a:ext>
                </a:extLst>
              </p:cNvPr>
              <p:cNvSpPr txBox="1"/>
              <p:nvPr/>
            </p:nvSpPr>
            <p:spPr>
              <a:xfrm>
                <a:off x="710242" y="1434530"/>
                <a:ext cx="4274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3026</a:t>
                </a:r>
                <a:endParaRPr lang="en-US" sz="700" b="1" dirty="0"/>
              </a:p>
            </p:txBody>
          </p:sp>
        </p:grpSp>
      </p:grpSp>
      <p:grpSp>
        <p:nvGrpSpPr>
          <p:cNvPr id="2211" name="Group 2210">
            <a:extLst>
              <a:ext uri="{FF2B5EF4-FFF2-40B4-BE49-F238E27FC236}">
                <a16:creationId xmlns="" xmlns:a16="http://schemas.microsoft.com/office/drawing/2014/main" id="{7BE4A0D0-1C24-4A61-A806-E17A547D7403}"/>
              </a:ext>
            </a:extLst>
          </p:cNvPr>
          <p:cNvGrpSpPr/>
          <p:nvPr/>
        </p:nvGrpSpPr>
        <p:grpSpPr>
          <a:xfrm>
            <a:off x="8795412" y="5031452"/>
            <a:ext cx="578954" cy="888613"/>
            <a:chOff x="407056" y="729525"/>
            <a:chExt cx="578954" cy="888613"/>
          </a:xfrm>
        </p:grpSpPr>
        <p:sp>
          <p:nvSpPr>
            <p:cNvPr id="2212" name="TextBox 2211">
              <a:extLst>
                <a:ext uri="{FF2B5EF4-FFF2-40B4-BE49-F238E27FC236}">
                  <a16:creationId xmlns="" xmlns:a16="http://schemas.microsoft.com/office/drawing/2014/main" id="{48E5312A-E08D-4325-9CAF-C1896B1F4ED9}"/>
                </a:ext>
              </a:extLst>
            </p:cNvPr>
            <p:cNvSpPr txBox="1"/>
            <p:nvPr/>
          </p:nvSpPr>
          <p:spPr>
            <a:xfrm>
              <a:off x="586522" y="871251"/>
              <a:ext cx="297899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15</a:t>
              </a:r>
              <a:endParaRPr lang="en-US" sz="700" b="1" dirty="0"/>
            </a:p>
          </p:txBody>
        </p:sp>
        <p:grpSp>
          <p:nvGrpSpPr>
            <p:cNvPr id="2213" name="Group 2212">
              <a:extLst>
                <a:ext uri="{FF2B5EF4-FFF2-40B4-BE49-F238E27FC236}">
                  <a16:creationId xmlns="" xmlns:a16="http://schemas.microsoft.com/office/drawing/2014/main" id="{A06F45FA-B04A-4DDC-8CCF-EB486A2E5E29}"/>
                </a:ext>
              </a:extLst>
            </p:cNvPr>
            <p:cNvGrpSpPr/>
            <p:nvPr/>
          </p:nvGrpSpPr>
          <p:grpSpPr>
            <a:xfrm>
              <a:off x="407056" y="729525"/>
              <a:ext cx="578954" cy="888613"/>
              <a:chOff x="571516" y="745972"/>
              <a:chExt cx="578954" cy="888613"/>
            </a:xfrm>
          </p:grpSpPr>
          <p:sp>
            <p:nvSpPr>
              <p:cNvPr id="2214" name="Oval 2213">
                <a:extLst>
                  <a:ext uri="{FF2B5EF4-FFF2-40B4-BE49-F238E27FC236}">
                    <a16:creationId xmlns="" xmlns:a16="http://schemas.microsoft.com/office/drawing/2014/main" id="{342F7E61-5B2A-4FED-AD5C-0536B1C71212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15" name="Straight Connector 2214">
                <a:extLst>
                  <a:ext uri="{FF2B5EF4-FFF2-40B4-BE49-F238E27FC236}">
                    <a16:creationId xmlns="" xmlns:a16="http://schemas.microsoft.com/office/drawing/2014/main" id="{0EE2D24E-3072-487F-AA3B-8FD9E3F4D01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6" name="Straight Connector 2215">
                <a:extLst>
                  <a:ext uri="{FF2B5EF4-FFF2-40B4-BE49-F238E27FC236}">
                    <a16:creationId xmlns="" xmlns:a16="http://schemas.microsoft.com/office/drawing/2014/main" id="{CFE6ED08-6C55-4A61-A4C0-40A746F3DC2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7" name="Straight Connector 2216">
                <a:extLst>
                  <a:ext uri="{FF2B5EF4-FFF2-40B4-BE49-F238E27FC236}">
                    <a16:creationId xmlns="" xmlns:a16="http://schemas.microsoft.com/office/drawing/2014/main" id="{70FAD77A-7FB0-484C-BA57-F2F42DD9F4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8" name="Straight Connector 2217">
                <a:extLst>
                  <a:ext uri="{FF2B5EF4-FFF2-40B4-BE49-F238E27FC236}">
                    <a16:creationId xmlns="" xmlns:a16="http://schemas.microsoft.com/office/drawing/2014/main" id="{64B8E98B-3743-4899-A8D0-F3EFBD4DC49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9" name="Straight Connector 2218">
                <a:extLst>
                  <a:ext uri="{FF2B5EF4-FFF2-40B4-BE49-F238E27FC236}">
                    <a16:creationId xmlns="" xmlns:a16="http://schemas.microsoft.com/office/drawing/2014/main" id="{79D91D05-9763-4D01-818B-D0D90BAE7E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0" name="Straight Connector 2219">
                <a:extLst>
                  <a:ext uri="{FF2B5EF4-FFF2-40B4-BE49-F238E27FC236}">
                    <a16:creationId xmlns="" xmlns:a16="http://schemas.microsoft.com/office/drawing/2014/main" id="{8A63A908-5E3F-4805-827B-1E6BC8B3CF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1" name="Straight Connector 2220">
                <a:extLst>
                  <a:ext uri="{FF2B5EF4-FFF2-40B4-BE49-F238E27FC236}">
                    <a16:creationId xmlns="" xmlns:a16="http://schemas.microsoft.com/office/drawing/2014/main" id="{D9E989E3-EAC3-4869-B340-32E34FBEAE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2" name="Straight Connector 2221">
                <a:extLst>
                  <a:ext uri="{FF2B5EF4-FFF2-40B4-BE49-F238E27FC236}">
                    <a16:creationId xmlns="" xmlns:a16="http://schemas.microsoft.com/office/drawing/2014/main" id="{12C9669A-C6F5-4C96-9749-BACEC151A9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3" name="Straight Connector 2222">
                <a:extLst>
                  <a:ext uri="{FF2B5EF4-FFF2-40B4-BE49-F238E27FC236}">
                    <a16:creationId xmlns="" xmlns:a16="http://schemas.microsoft.com/office/drawing/2014/main" id="{7B84FC6F-4EE7-482E-9983-E00701A0ECF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24" name="Straight Connector 2223">
                <a:extLst>
                  <a:ext uri="{FF2B5EF4-FFF2-40B4-BE49-F238E27FC236}">
                    <a16:creationId xmlns="" xmlns:a16="http://schemas.microsoft.com/office/drawing/2014/main" id="{5ADCE39E-9978-47C1-9B1C-E33A054075D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25" name="Oval 2224">
                <a:extLst>
                  <a:ext uri="{FF2B5EF4-FFF2-40B4-BE49-F238E27FC236}">
                    <a16:creationId xmlns="" xmlns:a16="http://schemas.microsoft.com/office/drawing/2014/main" id="{23A5D562-AE65-4173-817C-8AC3D0A5650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6" name="Oval 2225">
                <a:extLst>
                  <a:ext uri="{FF2B5EF4-FFF2-40B4-BE49-F238E27FC236}">
                    <a16:creationId xmlns="" xmlns:a16="http://schemas.microsoft.com/office/drawing/2014/main" id="{FCADE4CD-2435-493B-A0F9-25F870B54A50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7" name="Oval 2226">
                <a:extLst>
                  <a:ext uri="{FF2B5EF4-FFF2-40B4-BE49-F238E27FC236}">
                    <a16:creationId xmlns="" xmlns:a16="http://schemas.microsoft.com/office/drawing/2014/main" id="{E5AD8296-4992-43F4-AAC8-9CA10136A1D3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8" name="Oval 2227">
                <a:extLst>
                  <a:ext uri="{FF2B5EF4-FFF2-40B4-BE49-F238E27FC236}">
                    <a16:creationId xmlns="" xmlns:a16="http://schemas.microsoft.com/office/drawing/2014/main" id="{43C299E8-DFCF-4A08-B041-6D1DB9CB3778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29" name="Oval 2228">
                <a:extLst>
                  <a:ext uri="{FF2B5EF4-FFF2-40B4-BE49-F238E27FC236}">
                    <a16:creationId xmlns="" xmlns:a16="http://schemas.microsoft.com/office/drawing/2014/main" id="{DB6373A9-F287-4EC4-A134-857DE1E9E430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30" name="TextBox 2229">
                <a:extLst>
                  <a:ext uri="{FF2B5EF4-FFF2-40B4-BE49-F238E27FC236}">
                    <a16:creationId xmlns="" xmlns:a16="http://schemas.microsoft.com/office/drawing/2014/main" id="{BC268D87-3830-406D-BB6F-FE0341447F27}"/>
                  </a:ext>
                </a:extLst>
              </p:cNvPr>
              <p:cNvSpPr txBox="1"/>
              <p:nvPr/>
            </p:nvSpPr>
            <p:spPr>
              <a:xfrm>
                <a:off x="756731" y="745972"/>
                <a:ext cx="30265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74</a:t>
                </a:r>
                <a:endParaRPr lang="en-US" sz="700" b="1" dirty="0"/>
              </a:p>
            </p:txBody>
          </p:sp>
          <p:sp>
            <p:nvSpPr>
              <p:cNvPr id="2231" name="TextBox 2230">
                <a:extLst>
                  <a:ext uri="{FF2B5EF4-FFF2-40B4-BE49-F238E27FC236}">
                    <a16:creationId xmlns="" xmlns:a16="http://schemas.microsoft.com/office/drawing/2014/main" id="{AB37FE37-6A56-4093-BA58-9F38CEEBB3DD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232" name="TextBox 2231">
                <a:extLst>
                  <a:ext uri="{FF2B5EF4-FFF2-40B4-BE49-F238E27FC236}">
                    <a16:creationId xmlns="" xmlns:a16="http://schemas.microsoft.com/office/drawing/2014/main" id="{001DCD86-7482-4A55-B385-D17F5287B05A}"/>
                  </a:ext>
                </a:extLst>
              </p:cNvPr>
              <p:cNvSpPr txBox="1"/>
              <p:nvPr/>
            </p:nvSpPr>
            <p:spPr>
              <a:xfrm>
                <a:off x="716257" y="1158237"/>
                <a:ext cx="43421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219</a:t>
                </a:r>
                <a:endParaRPr lang="en-US" sz="700" b="1" dirty="0"/>
              </a:p>
            </p:txBody>
          </p:sp>
          <p:sp>
            <p:nvSpPr>
              <p:cNvPr id="2233" name="TextBox 2232">
                <a:extLst>
                  <a:ext uri="{FF2B5EF4-FFF2-40B4-BE49-F238E27FC236}">
                    <a16:creationId xmlns="" xmlns:a16="http://schemas.microsoft.com/office/drawing/2014/main" id="{953320EF-A743-4385-8FFA-460323BC8A0D}"/>
                  </a:ext>
                </a:extLst>
              </p:cNvPr>
              <p:cNvSpPr txBox="1"/>
              <p:nvPr/>
            </p:nvSpPr>
            <p:spPr>
              <a:xfrm>
                <a:off x="743131" y="1296384"/>
                <a:ext cx="35018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377</a:t>
                </a:r>
                <a:endParaRPr lang="en-US" sz="700" b="1" dirty="0"/>
              </a:p>
            </p:txBody>
          </p:sp>
          <p:sp>
            <p:nvSpPr>
              <p:cNvPr id="2234" name="TextBox 2233">
                <a:extLst>
                  <a:ext uri="{FF2B5EF4-FFF2-40B4-BE49-F238E27FC236}">
                    <a16:creationId xmlns="" xmlns:a16="http://schemas.microsoft.com/office/drawing/2014/main" id="{256B1C98-0033-4CC9-9B11-303E88EB0022}"/>
                  </a:ext>
                </a:extLst>
              </p:cNvPr>
              <p:cNvSpPr txBox="1"/>
              <p:nvPr/>
            </p:nvSpPr>
            <p:spPr>
              <a:xfrm>
                <a:off x="707028" y="1434530"/>
                <a:ext cx="411577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1915</a:t>
                </a:r>
                <a:endParaRPr lang="en-US" sz="700" b="1" dirty="0"/>
              </a:p>
            </p:txBody>
          </p:sp>
        </p:grpSp>
      </p:grpSp>
      <p:grpSp>
        <p:nvGrpSpPr>
          <p:cNvPr id="2235" name="Group 2234">
            <a:extLst>
              <a:ext uri="{FF2B5EF4-FFF2-40B4-BE49-F238E27FC236}">
                <a16:creationId xmlns="" xmlns:a16="http://schemas.microsoft.com/office/drawing/2014/main" id="{3CA1DF51-12A0-4E95-9888-4F7B21651B1D}"/>
              </a:ext>
            </a:extLst>
          </p:cNvPr>
          <p:cNvGrpSpPr/>
          <p:nvPr/>
        </p:nvGrpSpPr>
        <p:grpSpPr>
          <a:xfrm>
            <a:off x="8194212" y="5034232"/>
            <a:ext cx="556614" cy="909301"/>
            <a:chOff x="407056" y="708837"/>
            <a:chExt cx="556614" cy="909301"/>
          </a:xfrm>
        </p:grpSpPr>
        <p:sp>
          <p:nvSpPr>
            <p:cNvPr id="2236" name="TextBox 2235">
              <a:extLst>
                <a:ext uri="{FF2B5EF4-FFF2-40B4-BE49-F238E27FC236}">
                  <a16:creationId xmlns="" xmlns:a16="http://schemas.microsoft.com/office/drawing/2014/main" id="{15097E22-269D-4970-808D-93FBFE890992}"/>
                </a:ext>
              </a:extLst>
            </p:cNvPr>
            <p:cNvSpPr txBox="1"/>
            <p:nvPr/>
          </p:nvSpPr>
          <p:spPr>
            <a:xfrm>
              <a:off x="590952" y="708837"/>
              <a:ext cx="322994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73</a:t>
              </a:r>
              <a:endParaRPr lang="en-US" sz="700" b="1" dirty="0"/>
            </a:p>
          </p:txBody>
        </p:sp>
        <p:grpSp>
          <p:nvGrpSpPr>
            <p:cNvPr id="2237" name="Group 2236">
              <a:extLst>
                <a:ext uri="{FF2B5EF4-FFF2-40B4-BE49-F238E27FC236}">
                  <a16:creationId xmlns="" xmlns:a16="http://schemas.microsoft.com/office/drawing/2014/main" id="{36C21DC3-07CD-4385-A91E-AB1E5F83E7CB}"/>
                </a:ext>
              </a:extLst>
            </p:cNvPr>
            <p:cNvGrpSpPr/>
            <p:nvPr/>
          </p:nvGrpSpPr>
          <p:grpSpPr>
            <a:xfrm>
              <a:off x="407056" y="737158"/>
              <a:ext cx="556614" cy="880980"/>
              <a:chOff x="571516" y="753605"/>
              <a:chExt cx="556614" cy="880980"/>
            </a:xfrm>
          </p:grpSpPr>
          <p:sp>
            <p:nvSpPr>
              <p:cNvPr id="2238" name="Oval 2237">
                <a:extLst>
                  <a:ext uri="{FF2B5EF4-FFF2-40B4-BE49-F238E27FC236}">
                    <a16:creationId xmlns="" xmlns:a16="http://schemas.microsoft.com/office/drawing/2014/main" id="{440465A9-AC67-468D-AE94-FBFD88FF376F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39" name="Straight Connector 2238">
                <a:extLst>
                  <a:ext uri="{FF2B5EF4-FFF2-40B4-BE49-F238E27FC236}">
                    <a16:creationId xmlns="" xmlns:a16="http://schemas.microsoft.com/office/drawing/2014/main" id="{AFEF9473-AE1D-47AF-BC6A-1222391CEAB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0" name="Straight Connector 2239">
                <a:extLst>
                  <a:ext uri="{FF2B5EF4-FFF2-40B4-BE49-F238E27FC236}">
                    <a16:creationId xmlns="" xmlns:a16="http://schemas.microsoft.com/office/drawing/2014/main" id="{FE8447BB-0EC2-4137-A2EC-6FE964AEBDA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1" name="Straight Connector 2240">
                <a:extLst>
                  <a:ext uri="{FF2B5EF4-FFF2-40B4-BE49-F238E27FC236}">
                    <a16:creationId xmlns="" xmlns:a16="http://schemas.microsoft.com/office/drawing/2014/main" id="{02EE1A8E-3835-48F3-A2A2-009B74B1CF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2" name="Straight Connector 2241">
                <a:extLst>
                  <a:ext uri="{FF2B5EF4-FFF2-40B4-BE49-F238E27FC236}">
                    <a16:creationId xmlns="" xmlns:a16="http://schemas.microsoft.com/office/drawing/2014/main" id="{E50877FA-0851-4088-9C6E-E1294EE96BE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3" name="Straight Connector 2242">
                <a:extLst>
                  <a:ext uri="{FF2B5EF4-FFF2-40B4-BE49-F238E27FC236}">
                    <a16:creationId xmlns="" xmlns:a16="http://schemas.microsoft.com/office/drawing/2014/main" id="{01ABD90C-8967-4D31-85E0-8DF92E6A78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4" name="Straight Connector 2243">
                <a:extLst>
                  <a:ext uri="{FF2B5EF4-FFF2-40B4-BE49-F238E27FC236}">
                    <a16:creationId xmlns="" xmlns:a16="http://schemas.microsoft.com/office/drawing/2014/main" id="{C952A688-5C1A-4373-BF95-D0279DAA3A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5" name="Straight Connector 2244">
                <a:extLst>
                  <a:ext uri="{FF2B5EF4-FFF2-40B4-BE49-F238E27FC236}">
                    <a16:creationId xmlns="" xmlns:a16="http://schemas.microsoft.com/office/drawing/2014/main" id="{60595042-AF88-4657-851D-F97D36F91B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6" name="Straight Connector 2245">
                <a:extLst>
                  <a:ext uri="{FF2B5EF4-FFF2-40B4-BE49-F238E27FC236}">
                    <a16:creationId xmlns="" xmlns:a16="http://schemas.microsoft.com/office/drawing/2014/main" id="{9FCA9699-3728-4808-BBD2-FC0E03A1A5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7" name="Straight Connector 2246">
                <a:extLst>
                  <a:ext uri="{FF2B5EF4-FFF2-40B4-BE49-F238E27FC236}">
                    <a16:creationId xmlns="" xmlns:a16="http://schemas.microsoft.com/office/drawing/2014/main" id="{C6DFA3B7-35A7-4CB5-8C5D-A9A50835DC1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8" name="Straight Connector 2247">
                <a:extLst>
                  <a:ext uri="{FF2B5EF4-FFF2-40B4-BE49-F238E27FC236}">
                    <a16:creationId xmlns="" xmlns:a16="http://schemas.microsoft.com/office/drawing/2014/main" id="{20C76956-482C-41C0-BF26-614C369BFD2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49" name="Oval 2248">
                <a:extLst>
                  <a:ext uri="{FF2B5EF4-FFF2-40B4-BE49-F238E27FC236}">
                    <a16:creationId xmlns="" xmlns:a16="http://schemas.microsoft.com/office/drawing/2014/main" id="{F55FEAA7-967C-41A0-958F-5E88D2CF5647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0" name="Oval 2249">
                <a:extLst>
                  <a:ext uri="{FF2B5EF4-FFF2-40B4-BE49-F238E27FC236}">
                    <a16:creationId xmlns="" xmlns:a16="http://schemas.microsoft.com/office/drawing/2014/main" id="{439B1739-1B5E-4CA1-82F3-377300CA354C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1" name="Oval 2250">
                <a:extLst>
                  <a:ext uri="{FF2B5EF4-FFF2-40B4-BE49-F238E27FC236}">
                    <a16:creationId xmlns="" xmlns:a16="http://schemas.microsoft.com/office/drawing/2014/main" id="{CEC0B38D-8440-41F9-A6E7-0DA058632ED8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2" name="Oval 2251">
                <a:extLst>
                  <a:ext uri="{FF2B5EF4-FFF2-40B4-BE49-F238E27FC236}">
                    <a16:creationId xmlns="" xmlns:a16="http://schemas.microsoft.com/office/drawing/2014/main" id="{F2104E91-6C81-42DD-8C11-8C6E8A5FA1A1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3" name="Oval 2252">
                <a:extLst>
                  <a:ext uri="{FF2B5EF4-FFF2-40B4-BE49-F238E27FC236}">
                    <a16:creationId xmlns="" xmlns:a16="http://schemas.microsoft.com/office/drawing/2014/main" id="{DFF9F24A-D74D-4CEC-8979-CBD22DCC4485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54" name="TextBox 2253">
                <a:extLst>
                  <a:ext uri="{FF2B5EF4-FFF2-40B4-BE49-F238E27FC236}">
                    <a16:creationId xmlns="" xmlns:a16="http://schemas.microsoft.com/office/drawing/2014/main" id="{5D7E2545-6EB0-4A27-B04F-37A136A9752C}"/>
                  </a:ext>
                </a:extLst>
              </p:cNvPr>
              <p:cNvSpPr txBox="1"/>
              <p:nvPr/>
            </p:nvSpPr>
            <p:spPr>
              <a:xfrm>
                <a:off x="757342" y="865840"/>
                <a:ext cx="30740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21</a:t>
                </a:r>
                <a:endParaRPr lang="en-US" sz="700" b="1" dirty="0"/>
              </a:p>
            </p:txBody>
          </p:sp>
          <p:sp>
            <p:nvSpPr>
              <p:cNvPr id="2255" name="TextBox 2254">
                <a:extLst>
                  <a:ext uri="{FF2B5EF4-FFF2-40B4-BE49-F238E27FC236}">
                    <a16:creationId xmlns="" xmlns:a16="http://schemas.microsoft.com/office/drawing/2014/main" id="{45315E97-FDB7-42E6-82D0-2E8F653E91B5}"/>
                  </a:ext>
                </a:extLst>
              </p:cNvPr>
              <p:cNvSpPr txBox="1"/>
              <p:nvPr/>
            </p:nvSpPr>
            <p:spPr>
              <a:xfrm>
                <a:off x="752631" y="1016801"/>
                <a:ext cx="2803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</a:t>
                </a:r>
                <a:endParaRPr lang="en-US" sz="700" b="1" dirty="0"/>
              </a:p>
            </p:txBody>
          </p:sp>
          <p:sp>
            <p:nvSpPr>
              <p:cNvPr id="2256" name="TextBox 2255">
                <a:extLst>
                  <a:ext uri="{FF2B5EF4-FFF2-40B4-BE49-F238E27FC236}">
                    <a16:creationId xmlns="" xmlns:a16="http://schemas.microsoft.com/office/drawing/2014/main" id="{A82C57AE-93A0-49B8-80D5-82549600583F}"/>
                  </a:ext>
                </a:extLst>
              </p:cNvPr>
              <p:cNvSpPr txBox="1"/>
              <p:nvPr/>
            </p:nvSpPr>
            <p:spPr>
              <a:xfrm>
                <a:off x="738090" y="1158237"/>
                <a:ext cx="355230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307</a:t>
                </a:r>
                <a:endParaRPr lang="en-US" sz="700" b="1" dirty="0"/>
              </a:p>
            </p:txBody>
          </p:sp>
          <p:sp>
            <p:nvSpPr>
              <p:cNvPr id="2257" name="TextBox 2256">
                <a:extLst>
                  <a:ext uri="{FF2B5EF4-FFF2-40B4-BE49-F238E27FC236}">
                    <a16:creationId xmlns="" xmlns:a16="http://schemas.microsoft.com/office/drawing/2014/main" id="{FEE04BEF-B28F-4F81-B5A8-F2D6A0CBF3AE}"/>
                  </a:ext>
                </a:extLst>
              </p:cNvPr>
              <p:cNvSpPr txBox="1"/>
              <p:nvPr/>
            </p:nvSpPr>
            <p:spPr>
              <a:xfrm>
                <a:off x="727864" y="1296384"/>
                <a:ext cx="346405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792</a:t>
                </a:r>
                <a:endParaRPr lang="en-US" sz="700" b="1" dirty="0"/>
              </a:p>
            </p:txBody>
          </p:sp>
          <p:sp>
            <p:nvSpPr>
              <p:cNvPr id="2258" name="TextBox 2257">
                <a:extLst>
                  <a:ext uri="{FF2B5EF4-FFF2-40B4-BE49-F238E27FC236}">
                    <a16:creationId xmlns="" xmlns:a16="http://schemas.microsoft.com/office/drawing/2014/main" id="{57298927-EFEF-4366-9B5F-51211F6A8CE9}"/>
                  </a:ext>
                </a:extLst>
              </p:cNvPr>
              <p:cNvSpPr txBox="1"/>
              <p:nvPr/>
            </p:nvSpPr>
            <p:spPr>
              <a:xfrm>
                <a:off x="711512" y="1434530"/>
                <a:ext cx="41661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2255</a:t>
                </a:r>
                <a:endParaRPr lang="en-US" sz="700" b="1" dirty="0"/>
              </a:p>
            </p:txBody>
          </p:sp>
        </p:grpSp>
      </p:grpSp>
      <p:grpSp>
        <p:nvGrpSpPr>
          <p:cNvPr id="2259" name="Group 2258">
            <a:extLst>
              <a:ext uri="{FF2B5EF4-FFF2-40B4-BE49-F238E27FC236}">
                <a16:creationId xmlns="" xmlns:a16="http://schemas.microsoft.com/office/drawing/2014/main" id="{7F3B00DA-B092-48C0-8D57-E4774A7EC6D1}"/>
              </a:ext>
            </a:extLst>
          </p:cNvPr>
          <p:cNvGrpSpPr/>
          <p:nvPr/>
        </p:nvGrpSpPr>
        <p:grpSpPr>
          <a:xfrm>
            <a:off x="7673476" y="5052437"/>
            <a:ext cx="623289" cy="909301"/>
            <a:chOff x="407056" y="708837"/>
            <a:chExt cx="623289" cy="909301"/>
          </a:xfrm>
        </p:grpSpPr>
        <p:sp>
          <p:nvSpPr>
            <p:cNvPr id="2260" name="TextBox 2259">
              <a:extLst>
                <a:ext uri="{FF2B5EF4-FFF2-40B4-BE49-F238E27FC236}">
                  <a16:creationId xmlns="" xmlns:a16="http://schemas.microsoft.com/office/drawing/2014/main" id="{CFFF95EB-9AC7-402B-BB69-9B1B2DED655C}"/>
                </a:ext>
              </a:extLst>
            </p:cNvPr>
            <p:cNvSpPr txBox="1"/>
            <p:nvPr/>
          </p:nvSpPr>
          <p:spPr>
            <a:xfrm>
              <a:off x="587411" y="708837"/>
              <a:ext cx="336060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76</a:t>
              </a:r>
              <a:endParaRPr lang="en-US" sz="700" b="1" dirty="0"/>
            </a:p>
          </p:txBody>
        </p:sp>
        <p:grpSp>
          <p:nvGrpSpPr>
            <p:cNvPr id="2261" name="Group 2260">
              <a:extLst>
                <a:ext uri="{FF2B5EF4-FFF2-40B4-BE49-F238E27FC236}">
                  <a16:creationId xmlns="" xmlns:a16="http://schemas.microsoft.com/office/drawing/2014/main" id="{E6D1461D-1ADD-459D-A6FE-69962AB278FD}"/>
                </a:ext>
              </a:extLst>
            </p:cNvPr>
            <p:cNvGrpSpPr/>
            <p:nvPr/>
          </p:nvGrpSpPr>
          <p:grpSpPr>
            <a:xfrm>
              <a:off x="407056" y="737158"/>
              <a:ext cx="623289" cy="880980"/>
              <a:chOff x="571516" y="753605"/>
              <a:chExt cx="623289" cy="880980"/>
            </a:xfrm>
          </p:grpSpPr>
          <p:sp>
            <p:nvSpPr>
              <p:cNvPr id="2262" name="Oval 2261">
                <a:extLst>
                  <a:ext uri="{FF2B5EF4-FFF2-40B4-BE49-F238E27FC236}">
                    <a16:creationId xmlns="" xmlns:a16="http://schemas.microsoft.com/office/drawing/2014/main" id="{9B1CF278-6FA0-49DB-AA4D-1C4DED730F40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63" name="Straight Connector 2262">
                <a:extLst>
                  <a:ext uri="{FF2B5EF4-FFF2-40B4-BE49-F238E27FC236}">
                    <a16:creationId xmlns="" xmlns:a16="http://schemas.microsoft.com/office/drawing/2014/main" id="{D4C54ADD-A9CF-4465-BDD1-6B876D0ACC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4" name="Straight Connector 2263">
                <a:extLst>
                  <a:ext uri="{FF2B5EF4-FFF2-40B4-BE49-F238E27FC236}">
                    <a16:creationId xmlns="" xmlns:a16="http://schemas.microsoft.com/office/drawing/2014/main" id="{AA96A51A-C9BD-4FFB-9B1B-20C26EE80EC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5" name="Straight Connector 2264">
                <a:extLst>
                  <a:ext uri="{FF2B5EF4-FFF2-40B4-BE49-F238E27FC236}">
                    <a16:creationId xmlns="" xmlns:a16="http://schemas.microsoft.com/office/drawing/2014/main" id="{0F281344-6229-4907-8B46-2FEF49281FC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6" name="Straight Connector 2265">
                <a:extLst>
                  <a:ext uri="{FF2B5EF4-FFF2-40B4-BE49-F238E27FC236}">
                    <a16:creationId xmlns="" xmlns:a16="http://schemas.microsoft.com/office/drawing/2014/main" id="{3A31DB23-7E4C-4759-935F-D64E04F1AC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7" name="Straight Connector 2266">
                <a:extLst>
                  <a:ext uri="{FF2B5EF4-FFF2-40B4-BE49-F238E27FC236}">
                    <a16:creationId xmlns="" xmlns:a16="http://schemas.microsoft.com/office/drawing/2014/main" id="{CCF9E966-50CF-438F-833F-7C56CDBAB2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8" name="Straight Connector 2267">
                <a:extLst>
                  <a:ext uri="{FF2B5EF4-FFF2-40B4-BE49-F238E27FC236}">
                    <a16:creationId xmlns="" xmlns:a16="http://schemas.microsoft.com/office/drawing/2014/main" id="{330AAE94-0334-4410-97F4-0B0000E445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9" name="Straight Connector 2268">
                <a:extLst>
                  <a:ext uri="{FF2B5EF4-FFF2-40B4-BE49-F238E27FC236}">
                    <a16:creationId xmlns="" xmlns:a16="http://schemas.microsoft.com/office/drawing/2014/main" id="{8C16B8E3-AE57-45D2-B563-A32F27651D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0" name="Straight Connector 2269">
                <a:extLst>
                  <a:ext uri="{FF2B5EF4-FFF2-40B4-BE49-F238E27FC236}">
                    <a16:creationId xmlns="" xmlns:a16="http://schemas.microsoft.com/office/drawing/2014/main" id="{619935AB-49B1-45CD-BE8B-2AB348C02DF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1" name="Straight Connector 2270">
                <a:extLst>
                  <a:ext uri="{FF2B5EF4-FFF2-40B4-BE49-F238E27FC236}">
                    <a16:creationId xmlns="" xmlns:a16="http://schemas.microsoft.com/office/drawing/2014/main" id="{6ADD63F0-A4ED-4B03-83DF-B752D0D9A19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2" name="Straight Connector 2271">
                <a:extLst>
                  <a:ext uri="{FF2B5EF4-FFF2-40B4-BE49-F238E27FC236}">
                    <a16:creationId xmlns="" xmlns:a16="http://schemas.microsoft.com/office/drawing/2014/main" id="{B4C3F708-4B3E-44E7-A059-D45F42E75F9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73" name="Oval 2272">
                <a:extLst>
                  <a:ext uri="{FF2B5EF4-FFF2-40B4-BE49-F238E27FC236}">
                    <a16:creationId xmlns="" xmlns:a16="http://schemas.microsoft.com/office/drawing/2014/main" id="{83D75772-3A8D-4ED9-AC97-2A235FEE46DE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4" name="Oval 2273">
                <a:extLst>
                  <a:ext uri="{FF2B5EF4-FFF2-40B4-BE49-F238E27FC236}">
                    <a16:creationId xmlns="" xmlns:a16="http://schemas.microsoft.com/office/drawing/2014/main" id="{43205C63-F98B-43CB-AEDA-4AA0FECAE7F4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5" name="Oval 2274">
                <a:extLst>
                  <a:ext uri="{FF2B5EF4-FFF2-40B4-BE49-F238E27FC236}">
                    <a16:creationId xmlns="" xmlns:a16="http://schemas.microsoft.com/office/drawing/2014/main" id="{697D78DE-5976-4D09-8F10-A23DF759D256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6" name="Oval 2275">
                <a:extLst>
                  <a:ext uri="{FF2B5EF4-FFF2-40B4-BE49-F238E27FC236}">
                    <a16:creationId xmlns="" xmlns:a16="http://schemas.microsoft.com/office/drawing/2014/main" id="{D616343C-E4B6-4782-8AF1-50B85F686DAF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7" name="Oval 2276">
                <a:extLst>
                  <a:ext uri="{FF2B5EF4-FFF2-40B4-BE49-F238E27FC236}">
                    <a16:creationId xmlns="" xmlns:a16="http://schemas.microsoft.com/office/drawing/2014/main" id="{FA88193B-0133-409A-8754-3BB9D4B0328D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78" name="TextBox 2277">
                <a:extLst>
                  <a:ext uri="{FF2B5EF4-FFF2-40B4-BE49-F238E27FC236}">
                    <a16:creationId xmlns="" xmlns:a16="http://schemas.microsoft.com/office/drawing/2014/main" id="{A1B0B3A9-1B85-4976-B430-F5E4737F06F7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6</a:t>
                </a:r>
              </a:p>
            </p:txBody>
          </p:sp>
          <p:sp>
            <p:nvSpPr>
              <p:cNvPr id="2279" name="TextBox 2278">
                <a:extLst>
                  <a:ext uri="{FF2B5EF4-FFF2-40B4-BE49-F238E27FC236}">
                    <a16:creationId xmlns="" xmlns:a16="http://schemas.microsoft.com/office/drawing/2014/main" id="{5E05BC0B-CD4B-4436-92E2-8C544F2BBE83}"/>
                  </a:ext>
                </a:extLst>
              </p:cNvPr>
              <p:cNvSpPr txBox="1"/>
              <p:nvPr/>
            </p:nvSpPr>
            <p:spPr>
              <a:xfrm>
                <a:off x="793906" y="1016801"/>
                <a:ext cx="29306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0</a:t>
                </a:r>
              </a:p>
            </p:txBody>
          </p:sp>
          <p:sp>
            <p:nvSpPr>
              <p:cNvPr id="2280" name="TextBox 2279">
                <a:extLst>
                  <a:ext uri="{FF2B5EF4-FFF2-40B4-BE49-F238E27FC236}">
                    <a16:creationId xmlns="" xmlns:a16="http://schemas.microsoft.com/office/drawing/2014/main" id="{595BE9B0-1560-423B-8144-313BBD77F522}"/>
                  </a:ext>
                </a:extLst>
              </p:cNvPr>
              <p:cNvSpPr txBox="1"/>
              <p:nvPr/>
            </p:nvSpPr>
            <p:spPr>
              <a:xfrm>
                <a:off x="761396" y="1158237"/>
                <a:ext cx="341449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69</a:t>
                </a:r>
                <a:endParaRPr lang="en-US" sz="700" b="1" dirty="0"/>
              </a:p>
            </p:txBody>
          </p:sp>
          <p:sp>
            <p:nvSpPr>
              <p:cNvPr id="2281" name="TextBox 2280">
                <a:extLst>
                  <a:ext uri="{FF2B5EF4-FFF2-40B4-BE49-F238E27FC236}">
                    <a16:creationId xmlns="" xmlns:a16="http://schemas.microsoft.com/office/drawing/2014/main" id="{DD465446-E4BD-432F-A196-F13B5621BE5E}"/>
                  </a:ext>
                </a:extLst>
              </p:cNvPr>
              <p:cNvSpPr txBox="1"/>
              <p:nvPr/>
            </p:nvSpPr>
            <p:spPr>
              <a:xfrm>
                <a:off x="770921" y="1286859"/>
                <a:ext cx="341448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73</a:t>
                </a:r>
                <a:endParaRPr lang="en-US" sz="700" b="1" dirty="0"/>
              </a:p>
            </p:txBody>
          </p:sp>
          <p:sp>
            <p:nvSpPr>
              <p:cNvPr id="2282" name="TextBox 2281">
                <a:extLst>
                  <a:ext uri="{FF2B5EF4-FFF2-40B4-BE49-F238E27FC236}">
                    <a16:creationId xmlns="" xmlns:a16="http://schemas.microsoft.com/office/drawing/2014/main" id="{428F8892-A10C-4D83-9B6E-8EF147C33922}"/>
                  </a:ext>
                </a:extLst>
              </p:cNvPr>
              <p:cNvSpPr txBox="1"/>
              <p:nvPr/>
            </p:nvSpPr>
            <p:spPr>
              <a:xfrm>
                <a:off x="731201" y="1434530"/>
                <a:ext cx="463604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575</a:t>
                </a:r>
                <a:endParaRPr lang="en-US" sz="700" b="1" dirty="0"/>
              </a:p>
            </p:txBody>
          </p:sp>
        </p:grpSp>
      </p:grpSp>
      <p:grpSp>
        <p:nvGrpSpPr>
          <p:cNvPr id="2283" name="Group 2282">
            <a:extLst>
              <a:ext uri="{FF2B5EF4-FFF2-40B4-BE49-F238E27FC236}">
                <a16:creationId xmlns="" xmlns:a16="http://schemas.microsoft.com/office/drawing/2014/main" id="{870B7D70-6D51-4C4B-BE23-9CC86333AEF8}"/>
              </a:ext>
            </a:extLst>
          </p:cNvPr>
          <p:cNvGrpSpPr/>
          <p:nvPr/>
        </p:nvGrpSpPr>
        <p:grpSpPr>
          <a:xfrm>
            <a:off x="9458185" y="5072332"/>
            <a:ext cx="516415" cy="909301"/>
            <a:chOff x="407056" y="708837"/>
            <a:chExt cx="516415" cy="909301"/>
          </a:xfrm>
        </p:grpSpPr>
        <p:sp>
          <p:nvSpPr>
            <p:cNvPr id="2284" name="TextBox 2283">
              <a:extLst>
                <a:ext uri="{FF2B5EF4-FFF2-40B4-BE49-F238E27FC236}">
                  <a16:creationId xmlns="" xmlns:a16="http://schemas.microsoft.com/office/drawing/2014/main" id="{B8F57E1E-02B9-4275-9FD5-11611953B74E}"/>
                </a:ext>
              </a:extLst>
            </p:cNvPr>
            <p:cNvSpPr txBox="1"/>
            <p:nvPr/>
          </p:nvSpPr>
          <p:spPr>
            <a:xfrm>
              <a:off x="594514" y="708837"/>
              <a:ext cx="328957" cy="2000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00" b="1" dirty="0" smtClean="0"/>
                <a:t>81</a:t>
              </a:r>
              <a:endParaRPr lang="en-US" sz="700" b="1" dirty="0"/>
            </a:p>
          </p:txBody>
        </p:sp>
        <p:grpSp>
          <p:nvGrpSpPr>
            <p:cNvPr id="2285" name="Group 2284">
              <a:extLst>
                <a:ext uri="{FF2B5EF4-FFF2-40B4-BE49-F238E27FC236}">
                  <a16:creationId xmlns="" xmlns:a16="http://schemas.microsoft.com/office/drawing/2014/main" id="{1DD637E9-4305-499A-99C8-076B5D08F7A0}"/>
                </a:ext>
              </a:extLst>
            </p:cNvPr>
            <p:cNvGrpSpPr/>
            <p:nvPr/>
          </p:nvGrpSpPr>
          <p:grpSpPr>
            <a:xfrm>
              <a:off x="407056" y="737158"/>
              <a:ext cx="508989" cy="880980"/>
              <a:chOff x="571516" y="753605"/>
              <a:chExt cx="508989" cy="880980"/>
            </a:xfrm>
          </p:grpSpPr>
          <p:sp>
            <p:nvSpPr>
              <p:cNvPr id="2286" name="Oval 2285">
                <a:extLst>
                  <a:ext uri="{FF2B5EF4-FFF2-40B4-BE49-F238E27FC236}">
                    <a16:creationId xmlns="" xmlns:a16="http://schemas.microsoft.com/office/drawing/2014/main" id="{E3E81ACB-73E6-4E2E-85E2-05CD9C7A542C}"/>
                  </a:ext>
                </a:extLst>
              </p:cNvPr>
              <p:cNvSpPr/>
              <p:nvPr/>
            </p:nvSpPr>
            <p:spPr>
              <a:xfrm>
                <a:off x="625672" y="789492"/>
                <a:ext cx="110072" cy="73825"/>
              </a:xfrm>
              <a:prstGeom prst="ellipse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cxnSp>
            <p:nvCxnSpPr>
              <p:cNvPr id="2287" name="Straight Connector 2286">
                <a:extLst>
                  <a:ext uri="{FF2B5EF4-FFF2-40B4-BE49-F238E27FC236}">
                    <a16:creationId xmlns="" xmlns:a16="http://schemas.microsoft.com/office/drawing/2014/main" id="{0BCDF33B-2F28-4A61-9B3A-41B8D423524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90386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8" name="Straight Connector 2287">
                <a:extLst>
                  <a:ext uri="{FF2B5EF4-FFF2-40B4-BE49-F238E27FC236}">
                    <a16:creationId xmlns="" xmlns:a16="http://schemas.microsoft.com/office/drawing/2014/main" id="{5751AB3E-3352-4EF5-84A1-CA6B546CA0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80287" y="1610875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9" name="Straight Connector 2288">
                <a:extLst>
                  <a:ext uri="{FF2B5EF4-FFF2-40B4-BE49-F238E27FC236}">
                    <a16:creationId xmlns="" xmlns:a16="http://schemas.microsoft.com/office/drawing/2014/main" id="{75AC3965-5A48-4EA3-AF0F-0BBF79DA15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754517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0" name="Straight Connector 2289">
                <a:extLst>
                  <a:ext uri="{FF2B5EF4-FFF2-40B4-BE49-F238E27FC236}">
                    <a16:creationId xmlns="" xmlns:a16="http://schemas.microsoft.com/office/drawing/2014/main" id="{49134628-FB42-4D36-A204-22DAF709C30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073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1" name="Straight Connector 2290">
                <a:extLst>
                  <a:ext uri="{FF2B5EF4-FFF2-40B4-BE49-F238E27FC236}">
                    <a16:creationId xmlns="" xmlns:a16="http://schemas.microsoft.com/office/drawing/2014/main" id="{BFCD2D0F-4FB3-4C37-9F02-C3D93340422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004698" y="753605"/>
                <a:ext cx="0" cy="858106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2" name="Straight Connector 2291">
                <a:extLst>
                  <a:ext uri="{FF2B5EF4-FFF2-40B4-BE49-F238E27FC236}">
                    <a16:creationId xmlns="" xmlns:a16="http://schemas.microsoft.com/office/drawing/2014/main" id="{51F5DB1C-5B88-4004-BF77-211DF34EEB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6998" y="89739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3" name="Straight Connector 2292">
                <a:extLst>
                  <a:ext uri="{FF2B5EF4-FFF2-40B4-BE49-F238E27FC236}">
                    <a16:creationId xmlns="" xmlns:a16="http://schemas.microsoft.com/office/drawing/2014/main" id="{F62B9101-BACE-499D-9C34-B80D84EE430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4805" y="1043212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4" name="Straight Connector 2293">
                <a:extLst>
                  <a:ext uri="{FF2B5EF4-FFF2-40B4-BE49-F238E27FC236}">
                    <a16:creationId xmlns="" xmlns:a16="http://schemas.microsoft.com/office/drawing/2014/main" id="{0FD3D954-9B7C-46AB-A7C9-1F60A21AB5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187938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5" name="Straight Connector 2294">
                <a:extLst>
                  <a:ext uri="{FF2B5EF4-FFF2-40B4-BE49-F238E27FC236}">
                    <a16:creationId xmlns="" xmlns:a16="http://schemas.microsoft.com/office/drawing/2014/main" id="{B4443B8A-F700-40CA-9287-15EEB98D1F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8094" y="1329374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96" name="Straight Connector 2295">
                <a:extLst>
                  <a:ext uri="{FF2B5EF4-FFF2-40B4-BE49-F238E27FC236}">
                    <a16:creationId xmlns="" xmlns:a16="http://schemas.microsoft.com/office/drawing/2014/main" id="{540227A1-98DC-40A2-949D-39F2D988A30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71516" y="1467521"/>
                <a:ext cx="426315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97" name="Oval 2296">
                <a:extLst>
                  <a:ext uri="{FF2B5EF4-FFF2-40B4-BE49-F238E27FC236}">
                    <a16:creationId xmlns="" xmlns:a16="http://schemas.microsoft.com/office/drawing/2014/main" id="{CB8878B4-917E-4872-94C1-C0EC8BE0D02D}"/>
                  </a:ext>
                </a:extLst>
              </p:cNvPr>
              <p:cNvSpPr/>
              <p:nvPr/>
            </p:nvSpPr>
            <p:spPr>
              <a:xfrm>
                <a:off x="626768" y="935313"/>
                <a:ext cx="110072" cy="73825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98" name="Oval 2297">
                <a:extLst>
                  <a:ext uri="{FF2B5EF4-FFF2-40B4-BE49-F238E27FC236}">
                    <a16:creationId xmlns="" xmlns:a16="http://schemas.microsoft.com/office/drawing/2014/main" id="{B3E2842D-D601-41E3-9130-7F9CC53FB53E}"/>
                  </a:ext>
                </a:extLst>
              </p:cNvPr>
              <p:cNvSpPr/>
              <p:nvPr/>
            </p:nvSpPr>
            <p:spPr>
              <a:xfrm>
                <a:off x="626769" y="1083328"/>
                <a:ext cx="110072" cy="73825"/>
              </a:xfrm>
              <a:prstGeom prst="ellipse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99" name="Oval 2298">
                <a:extLst>
                  <a:ext uri="{FF2B5EF4-FFF2-40B4-BE49-F238E27FC236}">
                    <a16:creationId xmlns="" xmlns:a16="http://schemas.microsoft.com/office/drawing/2014/main" id="{F1D3BFD9-E003-4B5D-A39B-3D147993C115}"/>
                  </a:ext>
                </a:extLst>
              </p:cNvPr>
              <p:cNvSpPr/>
              <p:nvPr/>
            </p:nvSpPr>
            <p:spPr>
              <a:xfrm>
                <a:off x="630058" y="1224764"/>
                <a:ext cx="110072" cy="73825"/>
              </a:xfrm>
              <a:prstGeom prst="ellipse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00" name="Oval 2299">
                <a:extLst>
                  <a:ext uri="{FF2B5EF4-FFF2-40B4-BE49-F238E27FC236}">
                    <a16:creationId xmlns="" xmlns:a16="http://schemas.microsoft.com/office/drawing/2014/main" id="{20696230-52BA-4976-A786-B96983FA1F5B}"/>
                  </a:ext>
                </a:extLst>
              </p:cNvPr>
              <p:cNvSpPr/>
              <p:nvPr/>
            </p:nvSpPr>
            <p:spPr>
              <a:xfrm>
                <a:off x="631155" y="1360718"/>
                <a:ext cx="110072" cy="73825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01" name="Oval 2300">
                <a:extLst>
                  <a:ext uri="{FF2B5EF4-FFF2-40B4-BE49-F238E27FC236}">
                    <a16:creationId xmlns="" xmlns:a16="http://schemas.microsoft.com/office/drawing/2014/main" id="{053A1881-701D-44EF-BA96-1E4FD181AFD9}"/>
                  </a:ext>
                </a:extLst>
              </p:cNvPr>
              <p:cNvSpPr/>
              <p:nvPr/>
            </p:nvSpPr>
            <p:spPr>
              <a:xfrm>
                <a:off x="635540" y="1503251"/>
                <a:ext cx="110072" cy="73825"/>
              </a:xfrm>
              <a:prstGeom prst="ellipse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302" name="TextBox 2301">
                <a:extLst>
                  <a:ext uri="{FF2B5EF4-FFF2-40B4-BE49-F238E27FC236}">
                    <a16:creationId xmlns="" xmlns:a16="http://schemas.microsoft.com/office/drawing/2014/main" id="{786AEC25-B54A-4D71-921F-9F446597292E}"/>
                  </a:ext>
                </a:extLst>
              </p:cNvPr>
              <p:cNvSpPr txBox="1"/>
              <p:nvPr/>
            </p:nvSpPr>
            <p:spPr>
              <a:xfrm>
                <a:off x="783929" y="875365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9</a:t>
                </a:r>
              </a:p>
            </p:txBody>
          </p:sp>
          <p:sp>
            <p:nvSpPr>
              <p:cNvPr id="2303" name="TextBox 2302">
                <a:extLst>
                  <a:ext uri="{FF2B5EF4-FFF2-40B4-BE49-F238E27FC236}">
                    <a16:creationId xmlns="" xmlns:a16="http://schemas.microsoft.com/office/drawing/2014/main" id="{CC357951-B463-40BE-87DC-8F983382A095}"/>
                  </a:ext>
                </a:extLst>
              </p:cNvPr>
              <p:cNvSpPr txBox="1"/>
              <p:nvPr/>
            </p:nvSpPr>
            <p:spPr>
              <a:xfrm>
                <a:off x="783928" y="1016801"/>
                <a:ext cx="22366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/>
                  <a:t>2</a:t>
                </a:r>
              </a:p>
            </p:txBody>
          </p:sp>
          <p:sp>
            <p:nvSpPr>
              <p:cNvPr id="2304" name="TextBox 2303">
                <a:extLst>
                  <a:ext uri="{FF2B5EF4-FFF2-40B4-BE49-F238E27FC236}">
                    <a16:creationId xmlns="" xmlns:a16="http://schemas.microsoft.com/office/drawing/2014/main" id="{1AEE9210-1BB8-4B57-AC19-97C73028CE12}"/>
                  </a:ext>
                </a:extLst>
              </p:cNvPr>
              <p:cNvSpPr txBox="1"/>
              <p:nvPr/>
            </p:nvSpPr>
            <p:spPr>
              <a:xfrm>
                <a:off x="730399" y="1158237"/>
                <a:ext cx="334346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118</a:t>
                </a:r>
                <a:endParaRPr lang="en-US" sz="700" b="1" dirty="0"/>
              </a:p>
            </p:txBody>
          </p:sp>
          <p:sp>
            <p:nvSpPr>
              <p:cNvPr id="2305" name="TextBox 2304">
                <a:extLst>
                  <a:ext uri="{FF2B5EF4-FFF2-40B4-BE49-F238E27FC236}">
                    <a16:creationId xmlns="" xmlns:a16="http://schemas.microsoft.com/office/drawing/2014/main" id="{8F08E44E-D9FA-43D0-8A92-64BDAD4AFEE0}"/>
                  </a:ext>
                </a:extLst>
              </p:cNvPr>
              <p:cNvSpPr txBox="1"/>
              <p:nvPr/>
            </p:nvSpPr>
            <p:spPr>
              <a:xfrm>
                <a:off x="767036" y="1296384"/>
                <a:ext cx="307233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35</a:t>
                </a:r>
                <a:endParaRPr lang="en-US" sz="700" b="1" dirty="0"/>
              </a:p>
            </p:txBody>
          </p:sp>
          <p:sp>
            <p:nvSpPr>
              <p:cNvPr id="2306" name="TextBox 2305">
                <a:extLst>
                  <a:ext uri="{FF2B5EF4-FFF2-40B4-BE49-F238E27FC236}">
                    <a16:creationId xmlns="" xmlns:a16="http://schemas.microsoft.com/office/drawing/2014/main" id="{50A464BB-72BE-4AD1-9DBA-F14DEF03D2C1}"/>
                  </a:ext>
                </a:extLst>
              </p:cNvPr>
              <p:cNvSpPr txBox="1"/>
              <p:nvPr/>
            </p:nvSpPr>
            <p:spPr>
              <a:xfrm>
                <a:off x="711734" y="1434530"/>
                <a:ext cx="368771" cy="200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700" b="1" dirty="0" smtClean="0"/>
                  <a:t>1198</a:t>
                </a:r>
                <a:endParaRPr lang="en-US" sz="700" b="1" dirty="0"/>
              </a:p>
            </p:txBody>
          </p:sp>
        </p:grpSp>
      </p:grpSp>
      <p:sp>
        <p:nvSpPr>
          <p:cNvPr id="2313" name="Rectangle 2312">
            <a:extLst>
              <a:ext uri="{FF2B5EF4-FFF2-40B4-BE49-F238E27FC236}">
                <a16:creationId xmlns="" xmlns:a16="http://schemas.microsoft.com/office/drawing/2014/main" id="{8C646A6F-4014-4CFF-BF8F-F2BEE4D96C32}"/>
              </a:ext>
            </a:extLst>
          </p:cNvPr>
          <p:cNvSpPr/>
          <p:nvPr/>
        </p:nvSpPr>
        <p:spPr>
          <a:xfrm>
            <a:off x="6433244" y="5987525"/>
            <a:ext cx="962130" cy="775664"/>
          </a:xfrm>
          <a:prstGeom prst="rect">
            <a:avLst/>
          </a:prstGeom>
          <a:solidFill>
            <a:srgbClr val="92D05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JUMLAH KOTA</a:t>
            </a:r>
            <a:endParaRPr lang="es-ES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98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314" name="Rectangle 2313">
            <a:extLst>
              <a:ext uri="{FF2B5EF4-FFF2-40B4-BE49-F238E27FC236}">
                <a16:creationId xmlns="" xmlns:a16="http://schemas.microsoft.com/office/drawing/2014/main" id="{C4FF85CC-19A8-4847-9471-C84EB169A480}"/>
              </a:ext>
            </a:extLst>
          </p:cNvPr>
          <p:cNvSpPr/>
          <p:nvPr/>
        </p:nvSpPr>
        <p:spPr>
          <a:xfrm>
            <a:off x="7529539" y="5987525"/>
            <a:ext cx="962130" cy="775664"/>
          </a:xfrm>
          <a:prstGeom prst="rect">
            <a:avLst/>
          </a:prstGeom>
          <a:solidFill>
            <a:srgbClr val="00B0F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JUMLAH KECAMATAN</a:t>
            </a:r>
            <a:endParaRPr lang="es-ES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7.201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315" name="Rectangle 2314">
            <a:extLst>
              <a:ext uri="{FF2B5EF4-FFF2-40B4-BE49-F238E27FC236}">
                <a16:creationId xmlns="" xmlns:a16="http://schemas.microsoft.com/office/drawing/2014/main" id="{BCAFFFE9-6466-44B5-984F-5C896B90698D}"/>
              </a:ext>
            </a:extLst>
          </p:cNvPr>
          <p:cNvSpPr/>
          <p:nvPr/>
        </p:nvSpPr>
        <p:spPr>
          <a:xfrm>
            <a:off x="8624900" y="5987525"/>
            <a:ext cx="962130" cy="775664"/>
          </a:xfrm>
          <a:prstGeom prst="rect">
            <a:avLst/>
          </a:prstGeom>
          <a:solidFill>
            <a:srgbClr val="FF0000"/>
          </a:solidFill>
          <a:ln w="190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1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JUMLAH KELURAHAN</a:t>
            </a:r>
            <a:endParaRPr lang="es-ES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8.479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1918918" y="1932474"/>
            <a:ext cx="4197" cy="3230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3754153" y="1902321"/>
            <a:ext cx="0" cy="2170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Connector 82"/>
          <p:cNvCxnSpPr/>
          <p:nvPr/>
        </p:nvCxnSpPr>
        <p:spPr>
          <a:xfrm>
            <a:off x="4403162" y="1911922"/>
            <a:ext cx="0" cy="2275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5" name="TextBox 1164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5011753" y="2007905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4" name="TextBox 1173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6275965" y="2017311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5" name="TextBox 1174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7515384" y="1903010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6" name="TextBox 1175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7522951" y="2045661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7" name="TextBox 1176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8090700" y="1903044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8" name="TextBox 1177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8088834" y="1998043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179" name="TextBox 1178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6946256" y="1941157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88" name="TextBox 1287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9089626" y="4959626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89" name="TextBox 1288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9242026" y="5112026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90" name="TextBox 1289">
            <a:extLst>
              <a:ext uri="{FF2B5EF4-FFF2-40B4-BE49-F238E27FC236}">
                <a16:creationId xmlns="" xmlns:a16="http://schemas.microsoft.com/office/drawing/2014/main" id="{7069D98C-D58C-481C-9640-F3102BA54D6F}"/>
              </a:ext>
            </a:extLst>
          </p:cNvPr>
          <p:cNvSpPr txBox="1"/>
          <p:nvPr/>
        </p:nvSpPr>
        <p:spPr>
          <a:xfrm>
            <a:off x="9254656" y="4892671"/>
            <a:ext cx="119710" cy="1315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700" b="1" dirty="0"/>
          </a:p>
        </p:txBody>
      </p:sp>
      <p:sp>
        <p:nvSpPr>
          <p:cNvPr id="1297" name="Oval 1296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7914743" y="742186"/>
            <a:ext cx="406538" cy="265814"/>
          </a:xfrm>
          <a:prstGeom prst="ellipse">
            <a:avLst/>
          </a:prstGeom>
          <a:solidFill>
            <a:srgbClr val="FF0000"/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06" name="Rectangle 1305">
            <a:extLst>
              <a:ext uri="{FF2B5EF4-FFF2-40B4-BE49-F238E27FC236}">
                <a16:creationId xmlns="" xmlns:a16="http://schemas.microsoft.com/office/drawing/2014/main" id="{8EC6AF20-E3B0-43B1-BBC8-9C63AC8DCD5C}"/>
              </a:ext>
            </a:extLst>
          </p:cNvPr>
          <p:cNvSpPr/>
          <p:nvPr/>
        </p:nvSpPr>
        <p:spPr>
          <a:xfrm>
            <a:off x="5249280" y="5987525"/>
            <a:ext cx="995455" cy="775664"/>
          </a:xfrm>
          <a:prstGeom prst="rect">
            <a:avLst/>
          </a:prstGeom>
          <a:ln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JUMLAH KABUPATEN</a:t>
            </a:r>
            <a:endParaRPr lang="en-US" sz="10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416</a:t>
            </a:r>
            <a:endParaRPr lang="en-US" sz="20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1309" name="Oval 1308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6079166" y="742186"/>
            <a:ext cx="406538" cy="265814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0" name="Oval 1309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4553356" y="741948"/>
            <a:ext cx="406538" cy="26581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1" name="Oval 1310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2825487" y="741948"/>
            <a:ext cx="406538" cy="265814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2" name="Oval 1311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920296" y="725443"/>
            <a:ext cx="406538" cy="2658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4" name="Oval 1313">
            <a:extLst>
              <a:ext uri="{FF2B5EF4-FFF2-40B4-BE49-F238E27FC236}">
                <a16:creationId xmlns="" xmlns:a16="http://schemas.microsoft.com/office/drawing/2014/main" id="{FC77E607-734E-44A1-8C87-75E51DD7D9A0}"/>
              </a:ext>
            </a:extLst>
          </p:cNvPr>
          <p:cNvSpPr/>
          <p:nvPr/>
        </p:nvSpPr>
        <p:spPr>
          <a:xfrm>
            <a:off x="9717374" y="742186"/>
            <a:ext cx="406538" cy="265814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1315" name="TextBox 1314">
            <a:extLst>
              <a:ext uri="{FF2B5EF4-FFF2-40B4-BE49-F238E27FC236}">
                <a16:creationId xmlns="" xmlns:a16="http://schemas.microsoft.com/office/drawing/2014/main" id="{B645A4E4-E792-4A6C-98E0-A2190F5772D2}"/>
              </a:ext>
            </a:extLst>
          </p:cNvPr>
          <p:cNvSpPr txBox="1"/>
          <p:nvPr/>
        </p:nvSpPr>
        <p:spPr>
          <a:xfrm>
            <a:off x="10174840" y="751298"/>
            <a:ext cx="209336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1" dirty="0" err="1" smtClean="0"/>
              <a:t>Jumlah</a:t>
            </a:r>
            <a:r>
              <a:rPr lang="en-US" sz="1000" b="1" dirty="0" smtClean="0"/>
              <a:t> </a:t>
            </a:r>
            <a:r>
              <a:rPr lang="en-US" sz="1000" b="1" dirty="0" err="1" smtClean="0"/>
              <a:t>Desa</a:t>
            </a:r>
            <a:endParaRPr lang="en-US" sz="1000" b="1" dirty="0"/>
          </a:p>
        </p:txBody>
      </p:sp>
      <p:sp>
        <p:nvSpPr>
          <p:cNvPr id="1316" name="Rectangle 1315">
            <a:extLst>
              <a:ext uri="{FF2B5EF4-FFF2-40B4-BE49-F238E27FC236}">
                <a16:creationId xmlns="" xmlns:a16="http://schemas.microsoft.com/office/drawing/2014/main" id="{BCAFFFE9-6466-44B5-984F-5C896B90698D}"/>
              </a:ext>
            </a:extLst>
          </p:cNvPr>
          <p:cNvSpPr/>
          <p:nvPr/>
        </p:nvSpPr>
        <p:spPr>
          <a:xfrm>
            <a:off x="9711617" y="5987525"/>
            <a:ext cx="1000886" cy="775664"/>
          </a:xfrm>
          <a:prstGeom prst="rect">
            <a:avLst/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b="1" dirty="0" smtClean="0"/>
              <a:t>JUMLAH DESA</a:t>
            </a:r>
            <a:endParaRPr lang="en-US" sz="1100" b="1" dirty="0"/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74.957</a:t>
            </a:r>
            <a:endParaRPr lang="en-US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9007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90195" y="131975"/>
            <a:ext cx="10963372" cy="671876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629866" y="1858823"/>
            <a:ext cx="8886825" cy="10331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6001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TERIMA KASIH</a:t>
            </a:r>
          </a:p>
        </p:txBody>
      </p:sp>
      <p:pic>
        <p:nvPicPr>
          <p:cNvPr id="19" name="Picture 15" descr="garud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320" y="225765"/>
            <a:ext cx="12954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382285" y="223034"/>
            <a:ext cx="1001713" cy="110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http://maxheartwood.files.wordpress.com/2011/12/peta_indonesian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897194"/>
            <a:ext cx="12192001" cy="3960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Image result for gambar bendera merah putih bergerak">
            <a:extLst>
              <a:ext uri="{FF2B5EF4-FFF2-40B4-BE49-F238E27FC236}">
                <a16:creationId xmlns="" xmlns:a16="http://schemas.microsoft.com/office/drawing/2014/main" id="{2E514389-0951-4C98-AC59-CC0C7BD4EFB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3847" y="240139"/>
            <a:ext cx="8478865" cy="1351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7778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36644</TotalTime>
  <Words>6466</Words>
  <Application>Microsoft Office PowerPoint</Application>
  <PresentationFormat>Custom</PresentationFormat>
  <Paragraphs>4144</Paragraphs>
  <Slides>32</Slides>
  <Notes>30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REKAPITULASI HIBAH SARPRAS PEMADAM KEBAKARAN TAHUN 2016/2018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2010-0567</dc:creator>
  <cp:lastModifiedBy>admin</cp:lastModifiedBy>
  <cp:revision>1989</cp:revision>
  <cp:lastPrinted>2019-09-04T01:10:56Z</cp:lastPrinted>
  <dcterms:created xsi:type="dcterms:W3CDTF">2017-03-21T12:22:50Z</dcterms:created>
  <dcterms:modified xsi:type="dcterms:W3CDTF">2019-11-25T03:08:06Z</dcterms:modified>
</cp:coreProperties>
</file>