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Default Extension="vml" ContentType="application/vnd.openxmlformats-officedocument.vmlDrawing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notesMasterIdLst>
    <p:notesMasterId r:id="rId48"/>
  </p:notesMasterIdLst>
  <p:handoutMasterIdLst>
    <p:handoutMasterId r:id="rId49"/>
  </p:handoutMasterIdLst>
  <p:sldIdLst>
    <p:sldId id="427" r:id="rId2"/>
    <p:sldId id="725" r:id="rId3"/>
    <p:sldId id="1984" r:id="rId4"/>
    <p:sldId id="1985" r:id="rId5"/>
    <p:sldId id="1983" r:id="rId6"/>
    <p:sldId id="1986" r:id="rId7"/>
    <p:sldId id="728" r:id="rId8"/>
    <p:sldId id="679" r:id="rId9"/>
    <p:sldId id="1988" r:id="rId10"/>
    <p:sldId id="1989" r:id="rId11"/>
    <p:sldId id="1990" r:id="rId12"/>
    <p:sldId id="1991" r:id="rId13"/>
    <p:sldId id="1992" r:id="rId14"/>
    <p:sldId id="1993" r:id="rId15"/>
    <p:sldId id="1994" r:id="rId16"/>
    <p:sldId id="2002" r:id="rId17"/>
    <p:sldId id="1995" r:id="rId18"/>
    <p:sldId id="1996" r:id="rId19"/>
    <p:sldId id="1997" r:id="rId20"/>
    <p:sldId id="2006" r:id="rId21"/>
    <p:sldId id="1998" r:id="rId22"/>
    <p:sldId id="1999" r:id="rId23"/>
    <p:sldId id="2000" r:id="rId24"/>
    <p:sldId id="2001" r:id="rId25"/>
    <p:sldId id="2003" r:id="rId26"/>
    <p:sldId id="2004" r:id="rId27"/>
    <p:sldId id="732" r:id="rId28"/>
    <p:sldId id="1971" r:id="rId29"/>
    <p:sldId id="1972" r:id="rId30"/>
    <p:sldId id="1975" r:id="rId31"/>
    <p:sldId id="1977" r:id="rId32"/>
    <p:sldId id="1978" r:id="rId33"/>
    <p:sldId id="1979" r:id="rId34"/>
    <p:sldId id="1980" r:id="rId35"/>
    <p:sldId id="1981" r:id="rId36"/>
    <p:sldId id="2005" r:id="rId37"/>
    <p:sldId id="735" r:id="rId38"/>
    <p:sldId id="2007" r:id="rId39"/>
    <p:sldId id="2013" r:id="rId40"/>
    <p:sldId id="2014" r:id="rId41"/>
    <p:sldId id="2008" r:id="rId42"/>
    <p:sldId id="2015" r:id="rId43"/>
    <p:sldId id="2016" r:id="rId44"/>
    <p:sldId id="2017" r:id="rId45"/>
    <p:sldId id="2018" r:id="rId46"/>
    <p:sldId id="348" r:id="rId47"/>
  </p:sldIdLst>
  <p:sldSz cx="9906000" cy="6858000" type="A4"/>
  <p:notesSz cx="6669088" cy="9928225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anose="020B0603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CC6600"/>
    <a:srgbClr val="996633"/>
    <a:srgbClr val="996600"/>
    <a:srgbClr val="CC9900"/>
    <a:srgbClr val="FF66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429" autoAdjust="0"/>
    <p:restoredTop sz="95565" autoAdjust="0"/>
  </p:normalViewPr>
  <p:slideViewPr>
    <p:cSldViewPr>
      <p:cViewPr>
        <p:scale>
          <a:sx n="100" d="100"/>
          <a:sy n="100" d="100"/>
        </p:scale>
        <p:origin x="-2004" y="-36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8" d="100"/>
          <a:sy n="78" d="100"/>
        </p:scale>
        <p:origin x="-4038" y="-102"/>
      </p:cViewPr>
      <p:guideLst>
        <p:guide orient="horz" pos="3127"/>
        <p:guide pos="210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40F353-F7E8-4941-BD64-EF8F0701127E}" type="doc">
      <dgm:prSet loTypeId="urn:microsoft.com/office/officeart/2005/8/layout/process4" loCatId="process" qsTypeId="urn:microsoft.com/office/officeart/2005/8/quickstyle/simple1" qsCatId="simple" csTypeId="urn:microsoft.com/office/officeart/2005/8/colors/colorful3" csCatId="colorful" phldr="1"/>
      <dgm:spPr/>
    </dgm:pt>
    <dgm:pt modelId="{D937A547-14F2-4AB8-8AA7-79A639AB3C25}">
      <dgm:prSet phldrT="[Text]" custT="1"/>
      <dgm:spPr/>
      <dgm:t>
        <a:bodyPr/>
        <a:lstStyle/>
        <a:p>
          <a:r>
            <a:rPr lang="en-US" sz="1800" b="1" dirty="0"/>
            <a:t>UU 23/2014</a:t>
          </a:r>
          <a:r>
            <a:rPr lang="en-US" sz="1800" dirty="0"/>
            <a:t> </a:t>
          </a:r>
          <a:endParaRPr lang="id-ID" sz="1800" dirty="0"/>
        </a:p>
        <a:p>
          <a:r>
            <a:rPr lang="en-US" sz="1800" dirty="0"/>
            <a:t>PASAL 91</a:t>
          </a:r>
          <a:r>
            <a:rPr lang="id-ID" sz="1800" dirty="0"/>
            <a:t> – Pasal 93</a:t>
          </a:r>
          <a:endParaRPr lang="en-US" sz="1800" dirty="0"/>
        </a:p>
      </dgm:t>
    </dgm:pt>
    <dgm:pt modelId="{93593941-14C1-41B6-BBBF-C868B64B2F10}" type="parTrans" cxnId="{529EDFE0-E838-4609-AE6A-CD0A17F513DB}">
      <dgm:prSet/>
      <dgm:spPr/>
      <dgm:t>
        <a:bodyPr/>
        <a:lstStyle/>
        <a:p>
          <a:endParaRPr lang="en-US" sz="1400"/>
        </a:p>
      </dgm:t>
    </dgm:pt>
    <dgm:pt modelId="{A318038F-FEA4-4E33-93E6-DB465D9E4700}" type="sibTrans" cxnId="{529EDFE0-E838-4609-AE6A-CD0A17F513DB}">
      <dgm:prSet/>
      <dgm:spPr/>
      <dgm:t>
        <a:bodyPr/>
        <a:lstStyle/>
        <a:p>
          <a:endParaRPr lang="en-US" sz="1400"/>
        </a:p>
      </dgm:t>
    </dgm:pt>
    <dgm:pt modelId="{1862C4D3-772C-4190-9DEF-6C733EA09BD3}">
      <dgm:prSet phldrT="[Text]" custT="1"/>
      <dgm:spPr/>
      <dgm:t>
        <a:bodyPr/>
        <a:lstStyle/>
        <a:p>
          <a:r>
            <a:rPr lang="en-US" sz="1800" b="1" dirty="0"/>
            <a:t>PP 33/2018</a:t>
          </a:r>
          <a:r>
            <a:rPr lang="id-ID" sz="1800" b="1" dirty="0"/>
            <a:t> tentang Pelaksanaan Tugas dan Wewenang GWPP</a:t>
          </a:r>
          <a:endParaRPr lang="en-US" sz="1800" dirty="0"/>
        </a:p>
      </dgm:t>
    </dgm:pt>
    <dgm:pt modelId="{6E683BE1-2684-4DC5-A290-E44167D192E0}" type="parTrans" cxnId="{C8558B2C-9464-467B-A11C-63F02E03B72B}">
      <dgm:prSet/>
      <dgm:spPr/>
      <dgm:t>
        <a:bodyPr/>
        <a:lstStyle/>
        <a:p>
          <a:endParaRPr lang="en-US" sz="1400"/>
        </a:p>
      </dgm:t>
    </dgm:pt>
    <dgm:pt modelId="{67DC1E7B-E380-4951-9A8A-A09D20C1E8C3}" type="sibTrans" cxnId="{C8558B2C-9464-467B-A11C-63F02E03B72B}">
      <dgm:prSet/>
      <dgm:spPr/>
      <dgm:t>
        <a:bodyPr/>
        <a:lstStyle/>
        <a:p>
          <a:endParaRPr lang="en-US" sz="1400"/>
        </a:p>
      </dgm:t>
    </dgm:pt>
    <dgm:pt modelId="{5556D4E1-5037-4AE0-83B9-80641FF97C1C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id-ID" sz="1600" b="1" dirty="0"/>
            <a:t>Pada Tahun 2019 sedang disusun </a:t>
          </a:r>
          <a:r>
            <a:rPr lang="en-US" sz="1600" b="1" dirty="0"/>
            <a:t>PERMENDAGRI</a:t>
          </a:r>
          <a:r>
            <a:rPr lang="id-ID" sz="1600" b="1" dirty="0"/>
            <a:t> tentang Pelaksanaan Peraturan Pemerintah  Nomor 33 Tahun 2018</a:t>
          </a:r>
          <a:endParaRPr lang="en-US" sz="1600" dirty="0"/>
        </a:p>
      </dgm:t>
    </dgm:pt>
    <dgm:pt modelId="{BF54961F-55A9-4961-9FAA-C0AF39E7CB6E}" type="parTrans" cxnId="{C15004C2-48F4-4498-9909-81F4E5C85B19}">
      <dgm:prSet/>
      <dgm:spPr/>
      <dgm:t>
        <a:bodyPr/>
        <a:lstStyle/>
        <a:p>
          <a:endParaRPr lang="en-US" sz="1400"/>
        </a:p>
      </dgm:t>
    </dgm:pt>
    <dgm:pt modelId="{1D14C84F-8F1F-433E-8F69-D322A6DB4064}" type="sibTrans" cxnId="{C15004C2-48F4-4498-9909-81F4E5C85B19}">
      <dgm:prSet/>
      <dgm:spPr/>
      <dgm:t>
        <a:bodyPr/>
        <a:lstStyle/>
        <a:p>
          <a:endParaRPr lang="en-US" sz="1400"/>
        </a:p>
      </dgm:t>
    </dgm:pt>
    <dgm:pt modelId="{67ADE3A4-73EE-4118-883E-D726F528CA60}" type="pres">
      <dgm:prSet presAssocID="{1640F353-F7E8-4941-BD64-EF8F0701127E}" presName="Name0" presStyleCnt="0">
        <dgm:presLayoutVars>
          <dgm:dir/>
          <dgm:animLvl val="lvl"/>
          <dgm:resizeHandles val="exact"/>
        </dgm:presLayoutVars>
      </dgm:prSet>
      <dgm:spPr/>
    </dgm:pt>
    <dgm:pt modelId="{62FA3D87-572F-4BEF-BF17-B1593E0A6E4B}" type="pres">
      <dgm:prSet presAssocID="{5556D4E1-5037-4AE0-83B9-80641FF97C1C}" presName="boxAndChildren" presStyleCnt="0"/>
      <dgm:spPr/>
    </dgm:pt>
    <dgm:pt modelId="{1B87C8E4-B70C-4DBA-9A7F-00725745C22A}" type="pres">
      <dgm:prSet presAssocID="{5556D4E1-5037-4AE0-83B9-80641FF97C1C}" presName="parentTextBox" presStyleLbl="node1" presStyleIdx="0" presStyleCnt="3"/>
      <dgm:spPr/>
      <dgm:t>
        <a:bodyPr/>
        <a:lstStyle/>
        <a:p>
          <a:endParaRPr lang="id-ID"/>
        </a:p>
      </dgm:t>
    </dgm:pt>
    <dgm:pt modelId="{EB2F2C67-9ECD-4DDE-B725-A32946051DF0}" type="pres">
      <dgm:prSet presAssocID="{67DC1E7B-E380-4951-9A8A-A09D20C1E8C3}" presName="sp" presStyleCnt="0"/>
      <dgm:spPr/>
    </dgm:pt>
    <dgm:pt modelId="{99334058-DCD1-477C-ADD4-7C8542D3F4F8}" type="pres">
      <dgm:prSet presAssocID="{1862C4D3-772C-4190-9DEF-6C733EA09BD3}" presName="arrowAndChildren" presStyleCnt="0"/>
      <dgm:spPr/>
    </dgm:pt>
    <dgm:pt modelId="{5DF5D402-6CA0-4431-A8F7-18169BB41662}" type="pres">
      <dgm:prSet presAssocID="{1862C4D3-772C-4190-9DEF-6C733EA09BD3}" presName="parentTextArrow" presStyleLbl="node1" presStyleIdx="1" presStyleCnt="3"/>
      <dgm:spPr/>
      <dgm:t>
        <a:bodyPr/>
        <a:lstStyle/>
        <a:p>
          <a:endParaRPr lang="id-ID"/>
        </a:p>
      </dgm:t>
    </dgm:pt>
    <dgm:pt modelId="{0DEC93B6-EF32-42CD-9AF1-725D20C46D32}" type="pres">
      <dgm:prSet presAssocID="{A318038F-FEA4-4E33-93E6-DB465D9E4700}" presName="sp" presStyleCnt="0"/>
      <dgm:spPr/>
    </dgm:pt>
    <dgm:pt modelId="{9FCC7F0E-FCCA-4AF3-AF09-1EBFDF0700EF}" type="pres">
      <dgm:prSet presAssocID="{D937A547-14F2-4AB8-8AA7-79A639AB3C25}" presName="arrowAndChildren" presStyleCnt="0"/>
      <dgm:spPr/>
    </dgm:pt>
    <dgm:pt modelId="{A2AC9C89-23E3-4E26-A007-5C7074A0412F}" type="pres">
      <dgm:prSet presAssocID="{D937A547-14F2-4AB8-8AA7-79A639AB3C25}" presName="parentTextArrow" presStyleLbl="node1" presStyleIdx="2" presStyleCnt="3"/>
      <dgm:spPr/>
      <dgm:t>
        <a:bodyPr/>
        <a:lstStyle/>
        <a:p>
          <a:endParaRPr lang="id-ID"/>
        </a:p>
      </dgm:t>
    </dgm:pt>
  </dgm:ptLst>
  <dgm:cxnLst>
    <dgm:cxn modelId="{E103CB1D-F67C-42AC-AFB7-8D487A966E29}" type="presOf" srcId="{D937A547-14F2-4AB8-8AA7-79A639AB3C25}" destId="{A2AC9C89-23E3-4E26-A007-5C7074A0412F}" srcOrd="0" destOrd="0" presId="urn:microsoft.com/office/officeart/2005/8/layout/process4"/>
    <dgm:cxn modelId="{C8558B2C-9464-467B-A11C-63F02E03B72B}" srcId="{1640F353-F7E8-4941-BD64-EF8F0701127E}" destId="{1862C4D3-772C-4190-9DEF-6C733EA09BD3}" srcOrd="1" destOrd="0" parTransId="{6E683BE1-2684-4DC5-A290-E44167D192E0}" sibTransId="{67DC1E7B-E380-4951-9A8A-A09D20C1E8C3}"/>
    <dgm:cxn modelId="{B9458B74-8461-4A79-9A36-C67ADCA7609E}" type="presOf" srcId="{5556D4E1-5037-4AE0-83B9-80641FF97C1C}" destId="{1B87C8E4-B70C-4DBA-9A7F-00725745C22A}" srcOrd="0" destOrd="0" presId="urn:microsoft.com/office/officeart/2005/8/layout/process4"/>
    <dgm:cxn modelId="{19DAD292-5D49-448D-83A1-E46F219E89C9}" type="presOf" srcId="{1640F353-F7E8-4941-BD64-EF8F0701127E}" destId="{67ADE3A4-73EE-4118-883E-D726F528CA60}" srcOrd="0" destOrd="0" presId="urn:microsoft.com/office/officeart/2005/8/layout/process4"/>
    <dgm:cxn modelId="{4D2ACE8C-A1D4-4A23-B4FF-2518EFF0BD1D}" type="presOf" srcId="{1862C4D3-772C-4190-9DEF-6C733EA09BD3}" destId="{5DF5D402-6CA0-4431-A8F7-18169BB41662}" srcOrd="0" destOrd="0" presId="urn:microsoft.com/office/officeart/2005/8/layout/process4"/>
    <dgm:cxn modelId="{C15004C2-48F4-4498-9909-81F4E5C85B19}" srcId="{1640F353-F7E8-4941-BD64-EF8F0701127E}" destId="{5556D4E1-5037-4AE0-83B9-80641FF97C1C}" srcOrd="2" destOrd="0" parTransId="{BF54961F-55A9-4961-9FAA-C0AF39E7CB6E}" sibTransId="{1D14C84F-8F1F-433E-8F69-D322A6DB4064}"/>
    <dgm:cxn modelId="{529EDFE0-E838-4609-AE6A-CD0A17F513DB}" srcId="{1640F353-F7E8-4941-BD64-EF8F0701127E}" destId="{D937A547-14F2-4AB8-8AA7-79A639AB3C25}" srcOrd="0" destOrd="0" parTransId="{93593941-14C1-41B6-BBBF-C868B64B2F10}" sibTransId="{A318038F-FEA4-4E33-93E6-DB465D9E4700}"/>
    <dgm:cxn modelId="{5E5FE451-A859-4875-B366-FA8462FDFE10}" type="presParOf" srcId="{67ADE3A4-73EE-4118-883E-D726F528CA60}" destId="{62FA3D87-572F-4BEF-BF17-B1593E0A6E4B}" srcOrd="0" destOrd="0" presId="urn:microsoft.com/office/officeart/2005/8/layout/process4"/>
    <dgm:cxn modelId="{3E1CA2F1-E189-4A46-917E-4CBEEA394F2B}" type="presParOf" srcId="{62FA3D87-572F-4BEF-BF17-B1593E0A6E4B}" destId="{1B87C8E4-B70C-4DBA-9A7F-00725745C22A}" srcOrd="0" destOrd="0" presId="urn:microsoft.com/office/officeart/2005/8/layout/process4"/>
    <dgm:cxn modelId="{6990B58F-9EF0-451E-B8CB-6861FDCBCD50}" type="presParOf" srcId="{67ADE3A4-73EE-4118-883E-D726F528CA60}" destId="{EB2F2C67-9ECD-4DDE-B725-A32946051DF0}" srcOrd="1" destOrd="0" presId="urn:microsoft.com/office/officeart/2005/8/layout/process4"/>
    <dgm:cxn modelId="{CBB9FE09-0BB1-4962-9DCC-3FD993D9A043}" type="presParOf" srcId="{67ADE3A4-73EE-4118-883E-D726F528CA60}" destId="{99334058-DCD1-477C-ADD4-7C8542D3F4F8}" srcOrd="2" destOrd="0" presId="urn:microsoft.com/office/officeart/2005/8/layout/process4"/>
    <dgm:cxn modelId="{6E5D7071-DE99-41E6-AFCF-3EF940860B5C}" type="presParOf" srcId="{99334058-DCD1-477C-ADD4-7C8542D3F4F8}" destId="{5DF5D402-6CA0-4431-A8F7-18169BB41662}" srcOrd="0" destOrd="0" presId="urn:microsoft.com/office/officeart/2005/8/layout/process4"/>
    <dgm:cxn modelId="{CB151CA3-47B6-4AF8-89B6-BA8EC2B34B7E}" type="presParOf" srcId="{67ADE3A4-73EE-4118-883E-D726F528CA60}" destId="{0DEC93B6-EF32-42CD-9AF1-725D20C46D32}" srcOrd="3" destOrd="0" presId="urn:microsoft.com/office/officeart/2005/8/layout/process4"/>
    <dgm:cxn modelId="{5ECD3E0B-83CB-4A12-B937-A82B29A4D9C9}" type="presParOf" srcId="{67ADE3A4-73EE-4118-883E-D726F528CA60}" destId="{9FCC7F0E-FCCA-4AF3-AF09-1EBFDF0700EF}" srcOrd="4" destOrd="0" presId="urn:microsoft.com/office/officeart/2005/8/layout/process4"/>
    <dgm:cxn modelId="{367FCA17-7E15-42E7-A013-1CC802702013}" type="presParOf" srcId="{9FCC7F0E-FCCA-4AF3-AF09-1EBFDF0700EF}" destId="{A2AC9C89-23E3-4E26-A007-5C7074A0412F}" srcOrd="0" destOrd="0" presId="urn:microsoft.com/office/officeart/2005/8/layout/process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226FF8-882E-4DB6-A4D0-E9241C98851D}" type="doc">
      <dgm:prSet loTypeId="urn:microsoft.com/office/officeart/2005/8/layout/radial5" loCatId="cycle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id-ID"/>
        </a:p>
      </dgm:t>
    </dgm:pt>
    <dgm:pt modelId="{C636CD68-774E-4ED5-A2B5-19A5AC69DECF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id-ID" sz="1000" b="1" dirty="0" smtClean="0">
              <a:solidFill>
                <a:schemeClr val="tx1"/>
              </a:solidFill>
              <a:effectLst/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BAB IV URUSAN PEMERINTAHAN</a:t>
          </a:r>
        </a:p>
        <a:p>
          <a:r>
            <a:rPr lang="id-ID" sz="1000" dirty="0" smtClean="0">
              <a:solidFill>
                <a:schemeClr val="tx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Pasal 9 Ayat (1) Urusan Pemerintahan terdiri atas urusan pemerintahan absolut, urusan pemerintahan pemerintahan konkuren, dan urusan pemerintahan umum</a:t>
          </a:r>
          <a:endParaRPr lang="id-ID" sz="1000" dirty="0">
            <a:solidFill>
              <a:schemeClr val="tx1"/>
            </a:solidFill>
            <a:latin typeface="+mj-lt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A10E686-00E9-49E7-ACF4-7461955BC3BA}" type="parTrans" cxnId="{860D51A0-DE28-4238-9C85-1A7C13AC3BC4}">
      <dgm:prSet/>
      <dgm:spPr/>
      <dgm:t>
        <a:bodyPr/>
        <a:lstStyle/>
        <a:p>
          <a:endParaRPr lang="id-ID" sz="1000">
            <a:latin typeface="+mj-lt"/>
          </a:endParaRPr>
        </a:p>
      </dgm:t>
    </dgm:pt>
    <dgm:pt modelId="{56756AA1-C895-42E7-95CF-012F06350EA4}" type="sibTrans" cxnId="{860D51A0-DE28-4238-9C85-1A7C13AC3BC4}">
      <dgm:prSet/>
      <dgm:spPr/>
      <dgm:t>
        <a:bodyPr/>
        <a:lstStyle/>
        <a:p>
          <a:endParaRPr lang="id-ID" sz="1000">
            <a:latin typeface="+mj-lt"/>
          </a:endParaRPr>
        </a:p>
      </dgm:t>
    </dgm:pt>
    <dgm:pt modelId="{007BCC9C-CD0F-4D66-A0BA-0395C1238E4F}">
      <dgm:prSet phldrT="[Text]" custT="1"/>
      <dgm:spPr>
        <a:solidFill>
          <a:srgbClr val="0BA57D"/>
        </a:solidFill>
      </dgm:spPr>
      <dgm:t>
        <a:bodyPr/>
        <a:lstStyle/>
        <a:p>
          <a:r>
            <a:rPr lang="id-ID" sz="1000" b="1" dirty="0" smtClean="0">
              <a:solidFill>
                <a:schemeClr val="bg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Urusan Pemerintahan</a:t>
          </a:r>
        </a:p>
        <a:p>
          <a:r>
            <a:rPr lang="id-ID" sz="1000" b="1" dirty="0" smtClean="0">
              <a:solidFill>
                <a:schemeClr val="bg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ABSOLUT</a:t>
          </a:r>
        </a:p>
        <a:p>
          <a:r>
            <a:rPr lang="id-ID" sz="1000" b="1" dirty="0" smtClean="0">
              <a:solidFill>
                <a:schemeClr val="bg1"/>
              </a:solidFill>
              <a:effectLst/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(</a:t>
          </a:r>
          <a:r>
            <a:rPr lang="id-ID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Urusan Pemerintahan yang</a:t>
          </a:r>
          <a:br>
            <a:rPr lang="id-ID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id-ID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sepenuhnya menjadi kewenangan Pemerintah Pusat )</a:t>
          </a:r>
          <a:endParaRPr lang="id-ID" sz="1000" dirty="0">
            <a:latin typeface="+mj-lt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30EF052E-E842-411E-A786-13F1BC7DD44B}" type="parTrans" cxnId="{78B373A5-88AF-47B4-A5AC-303F70903712}">
      <dgm:prSet custT="1"/>
      <dgm:spPr/>
      <dgm:t>
        <a:bodyPr/>
        <a:lstStyle/>
        <a:p>
          <a:endParaRPr lang="id-ID" sz="1000">
            <a:latin typeface="+mj-lt"/>
          </a:endParaRPr>
        </a:p>
      </dgm:t>
    </dgm:pt>
    <dgm:pt modelId="{5498F4D8-FCBE-440C-98BB-F22D80223D92}" type="sibTrans" cxnId="{78B373A5-88AF-47B4-A5AC-303F70903712}">
      <dgm:prSet/>
      <dgm:spPr/>
      <dgm:t>
        <a:bodyPr/>
        <a:lstStyle/>
        <a:p>
          <a:endParaRPr lang="id-ID" sz="1000">
            <a:latin typeface="+mj-lt"/>
          </a:endParaRPr>
        </a:p>
      </dgm:t>
    </dgm:pt>
    <dgm:pt modelId="{2B11F413-2573-4644-A419-D06B982F3609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id-ID" sz="1000" b="1" dirty="0" smtClean="0">
              <a:solidFill>
                <a:schemeClr val="bg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Urusan Pemerintahan</a:t>
          </a:r>
        </a:p>
        <a:p>
          <a:r>
            <a:rPr lang="id-ID" sz="1000" b="1" dirty="0" smtClean="0">
              <a:solidFill>
                <a:schemeClr val="bg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KONKUREN</a:t>
          </a:r>
        </a:p>
        <a:p>
          <a:r>
            <a:rPr lang="id-ID" sz="1000" b="1" dirty="0" smtClean="0">
              <a:solidFill>
                <a:schemeClr val="bg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(</a:t>
          </a:r>
          <a:r>
            <a:rPr lang="sv-SE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Urusan Pemerintahan yang</a:t>
          </a:r>
          <a:br>
            <a:rPr lang="sv-SE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sv-SE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dibagi antara Pemerintah Pusat dan Daerah provinsi dan Daerah kabupaten/kota</a:t>
          </a:r>
          <a:r>
            <a:rPr lang="id-ID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)</a:t>
          </a:r>
          <a:endParaRPr lang="id-ID" sz="1000" dirty="0">
            <a:latin typeface="+mj-lt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27B4B5E3-BFD2-448D-8316-82A84F77F265}" type="parTrans" cxnId="{3099710F-F8DD-46C7-A344-651508CE138B}">
      <dgm:prSet custT="1"/>
      <dgm:spPr/>
      <dgm:t>
        <a:bodyPr/>
        <a:lstStyle/>
        <a:p>
          <a:endParaRPr lang="id-ID" sz="1000">
            <a:latin typeface="+mj-lt"/>
          </a:endParaRPr>
        </a:p>
      </dgm:t>
    </dgm:pt>
    <dgm:pt modelId="{109AF22B-7CC7-4164-9AFC-60A65DBCDBD8}" type="sibTrans" cxnId="{3099710F-F8DD-46C7-A344-651508CE138B}">
      <dgm:prSet/>
      <dgm:spPr/>
      <dgm:t>
        <a:bodyPr/>
        <a:lstStyle/>
        <a:p>
          <a:endParaRPr lang="id-ID" sz="1000">
            <a:latin typeface="+mj-lt"/>
          </a:endParaRPr>
        </a:p>
      </dgm:t>
    </dgm:pt>
    <dgm:pt modelId="{813B1B11-4F96-4C4B-B876-98BB53E6D385}">
      <dgm:prSet phldrT="[Text]"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id-ID" sz="1000" b="1" dirty="0" smtClean="0">
              <a:solidFill>
                <a:schemeClr val="bg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Urusan Pemerintahan</a:t>
          </a:r>
        </a:p>
        <a:p>
          <a:r>
            <a:rPr lang="id-ID" sz="1000" b="1" dirty="0" smtClean="0">
              <a:solidFill>
                <a:schemeClr val="bg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UMUM</a:t>
          </a:r>
        </a:p>
        <a:p>
          <a:r>
            <a:rPr lang="id-ID" sz="1000" b="1" dirty="0" smtClean="0">
              <a:solidFill>
                <a:schemeClr val="bg1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(</a:t>
          </a:r>
          <a:r>
            <a:rPr lang="id-ID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Urusan Pemerintahan yang</a:t>
          </a:r>
          <a:br>
            <a:rPr lang="id-ID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id-ID" sz="1000" dirty="0" smtClean="0">
              <a:latin typeface="+mj-lt"/>
              <a:ea typeface="Tahoma" panose="020B0604030504040204" pitchFamily="34" charset="0"/>
              <a:cs typeface="Tahoma" panose="020B0604030504040204" pitchFamily="34" charset="0"/>
            </a:rPr>
            <a:t>menjadi kewenangan Presiden sebagai kepala pemerintahan)</a:t>
          </a:r>
          <a:endParaRPr lang="id-ID" sz="1000" dirty="0">
            <a:latin typeface="+mj-lt"/>
            <a:ea typeface="Tahoma" panose="020B0604030504040204" pitchFamily="34" charset="0"/>
            <a:cs typeface="Tahoma" panose="020B0604030504040204" pitchFamily="34" charset="0"/>
          </a:endParaRPr>
        </a:p>
      </dgm:t>
    </dgm:pt>
    <dgm:pt modelId="{827A85FB-F317-460E-BE2A-D58FA5DD6F97}" type="parTrans" cxnId="{DD16E491-D673-45E4-8BF7-2EC304ACB20D}">
      <dgm:prSet custT="1"/>
      <dgm:spPr/>
      <dgm:t>
        <a:bodyPr/>
        <a:lstStyle/>
        <a:p>
          <a:endParaRPr lang="id-ID" sz="1000">
            <a:latin typeface="+mj-lt"/>
          </a:endParaRPr>
        </a:p>
      </dgm:t>
    </dgm:pt>
    <dgm:pt modelId="{F99FFE72-EE55-4BB3-83F7-B5D3AFAA268A}" type="sibTrans" cxnId="{DD16E491-D673-45E4-8BF7-2EC304ACB20D}">
      <dgm:prSet/>
      <dgm:spPr/>
      <dgm:t>
        <a:bodyPr/>
        <a:lstStyle/>
        <a:p>
          <a:endParaRPr lang="id-ID" sz="1000">
            <a:latin typeface="+mj-lt"/>
          </a:endParaRPr>
        </a:p>
      </dgm:t>
    </dgm:pt>
    <dgm:pt modelId="{176F9C82-B463-4E1F-939B-23B44DF0116C}" type="pres">
      <dgm:prSet presAssocID="{FA226FF8-882E-4DB6-A4D0-E9241C98851D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id-ID"/>
        </a:p>
      </dgm:t>
    </dgm:pt>
    <dgm:pt modelId="{0D28B3E6-CBB2-4D25-B26D-462EE5979667}" type="pres">
      <dgm:prSet presAssocID="{C636CD68-774E-4ED5-A2B5-19A5AC69DECF}" presName="centerShape" presStyleLbl="node0" presStyleIdx="0" presStyleCnt="1" custScaleX="135724" custScaleY="157512" custLinFactNeighborX="-3003" custLinFactNeighborY="-3956"/>
      <dgm:spPr/>
      <dgm:t>
        <a:bodyPr/>
        <a:lstStyle/>
        <a:p>
          <a:endParaRPr lang="id-ID"/>
        </a:p>
      </dgm:t>
    </dgm:pt>
    <dgm:pt modelId="{0985D362-7F7E-4F49-9B43-FF2FDFF646CE}" type="pres">
      <dgm:prSet presAssocID="{30EF052E-E842-411E-A786-13F1BC7DD44B}" presName="parTrans" presStyleLbl="sibTrans2D1" presStyleIdx="0" presStyleCnt="3"/>
      <dgm:spPr/>
      <dgm:t>
        <a:bodyPr/>
        <a:lstStyle/>
        <a:p>
          <a:endParaRPr lang="id-ID"/>
        </a:p>
      </dgm:t>
    </dgm:pt>
    <dgm:pt modelId="{C03F8A4B-3452-4FA8-89EB-05702CB154B4}" type="pres">
      <dgm:prSet presAssocID="{30EF052E-E842-411E-A786-13F1BC7DD44B}" presName="connectorText" presStyleLbl="sibTrans2D1" presStyleIdx="0" presStyleCnt="3"/>
      <dgm:spPr/>
      <dgm:t>
        <a:bodyPr/>
        <a:lstStyle/>
        <a:p>
          <a:endParaRPr lang="id-ID"/>
        </a:p>
      </dgm:t>
    </dgm:pt>
    <dgm:pt modelId="{EC3959DD-36C2-4C00-A48F-10D894711863}" type="pres">
      <dgm:prSet presAssocID="{007BCC9C-CD0F-4D66-A0BA-0395C1238E4F}" presName="node" presStyleLbl="node1" presStyleIdx="0" presStyleCnt="3" custScaleX="137267" custScaleY="116706" custRadScaleRad="107733" custRadScaleInc="-952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021F62B-AA62-4192-8BD0-25EC53CBA23F}" type="pres">
      <dgm:prSet presAssocID="{27B4B5E3-BFD2-448D-8316-82A84F77F265}" presName="parTrans" presStyleLbl="sibTrans2D1" presStyleIdx="1" presStyleCnt="3"/>
      <dgm:spPr/>
      <dgm:t>
        <a:bodyPr/>
        <a:lstStyle/>
        <a:p>
          <a:endParaRPr lang="id-ID"/>
        </a:p>
      </dgm:t>
    </dgm:pt>
    <dgm:pt modelId="{B7E3EEAD-B1F6-43D0-802F-A7634F6E9638}" type="pres">
      <dgm:prSet presAssocID="{27B4B5E3-BFD2-448D-8316-82A84F77F265}" presName="connectorText" presStyleLbl="sibTrans2D1" presStyleIdx="1" presStyleCnt="3"/>
      <dgm:spPr/>
      <dgm:t>
        <a:bodyPr/>
        <a:lstStyle/>
        <a:p>
          <a:endParaRPr lang="id-ID"/>
        </a:p>
      </dgm:t>
    </dgm:pt>
    <dgm:pt modelId="{C97AFCF3-DF3C-4410-9240-22B6FB5AAE35}" type="pres">
      <dgm:prSet presAssocID="{2B11F413-2573-4644-A419-D06B982F3609}" presName="node" presStyleLbl="node1" presStyleIdx="1" presStyleCnt="3" custScaleX="110468" custScaleY="115417" custRadScaleRad="84210" custRadScaleInc="10706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D58E113-39BB-460F-A7F6-B676D290F93E}" type="pres">
      <dgm:prSet presAssocID="{827A85FB-F317-460E-BE2A-D58FA5DD6F97}" presName="parTrans" presStyleLbl="sibTrans2D1" presStyleIdx="2" presStyleCnt="3"/>
      <dgm:spPr/>
      <dgm:t>
        <a:bodyPr/>
        <a:lstStyle/>
        <a:p>
          <a:endParaRPr lang="id-ID"/>
        </a:p>
      </dgm:t>
    </dgm:pt>
    <dgm:pt modelId="{642D5F57-C8DB-4758-B6A6-3AED727DEFFE}" type="pres">
      <dgm:prSet presAssocID="{827A85FB-F317-460E-BE2A-D58FA5DD6F97}" presName="connectorText" presStyleLbl="sibTrans2D1" presStyleIdx="2" presStyleCnt="3"/>
      <dgm:spPr/>
      <dgm:t>
        <a:bodyPr/>
        <a:lstStyle/>
        <a:p>
          <a:endParaRPr lang="id-ID"/>
        </a:p>
      </dgm:t>
    </dgm:pt>
    <dgm:pt modelId="{B014BECE-AFE3-4DB5-89CB-83EC53825470}" type="pres">
      <dgm:prSet presAssocID="{813B1B11-4F96-4C4B-B876-98BB53E6D385}" presName="node" presStyleLbl="node1" presStyleIdx="2" presStyleCnt="3" custScaleX="114562" custScaleY="124056" custRadScaleRad="96417" custRadScaleInc="-206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78B373A5-88AF-47B4-A5AC-303F70903712}" srcId="{C636CD68-774E-4ED5-A2B5-19A5AC69DECF}" destId="{007BCC9C-CD0F-4D66-A0BA-0395C1238E4F}" srcOrd="0" destOrd="0" parTransId="{30EF052E-E842-411E-A786-13F1BC7DD44B}" sibTransId="{5498F4D8-FCBE-440C-98BB-F22D80223D92}"/>
    <dgm:cxn modelId="{DD16E491-D673-45E4-8BF7-2EC304ACB20D}" srcId="{C636CD68-774E-4ED5-A2B5-19A5AC69DECF}" destId="{813B1B11-4F96-4C4B-B876-98BB53E6D385}" srcOrd="2" destOrd="0" parTransId="{827A85FB-F317-460E-BE2A-D58FA5DD6F97}" sibTransId="{F99FFE72-EE55-4BB3-83F7-B5D3AFAA268A}"/>
    <dgm:cxn modelId="{72A1070A-7DD6-486C-B33C-ED2BE08439B4}" type="presOf" srcId="{30EF052E-E842-411E-A786-13F1BC7DD44B}" destId="{C03F8A4B-3452-4FA8-89EB-05702CB154B4}" srcOrd="1" destOrd="0" presId="urn:microsoft.com/office/officeart/2005/8/layout/radial5"/>
    <dgm:cxn modelId="{85030016-DBA4-4EFF-98F1-01E44911BC34}" type="presOf" srcId="{C636CD68-774E-4ED5-A2B5-19A5AC69DECF}" destId="{0D28B3E6-CBB2-4D25-B26D-462EE5979667}" srcOrd="0" destOrd="0" presId="urn:microsoft.com/office/officeart/2005/8/layout/radial5"/>
    <dgm:cxn modelId="{0DED5B7C-ECB0-4F04-8513-24E830CBA0BA}" type="presOf" srcId="{2B11F413-2573-4644-A419-D06B982F3609}" destId="{C97AFCF3-DF3C-4410-9240-22B6FB5AAE35}" srcOrd="0" destOrd="0" presId="urn:microsoft.com/office/officeart/2005/8/layout/radial5"/>
    <dgm:cxn modelId="{5C89757F-B632-4CD3-84DA-C8210B7BDF83}" type="presOf" srcId="{27B4B5E3-BFD2-448D-8316-82A84F77F265}" destId="{B7E3EEAD-B1F6-43D0-802F-A7634F6E9638}" srcOrd="1" destOrd="0" presId="urn:microsoft.com/office/officeart/2005/8/layout/radial5"/>
    <dgm:cxn modelId="{55DC65EF-B479-49C3-95AE-7A84563A6A12}" type="presOf" srcId="{30EF052E-E842-411E-A786-13F1BC7DD44B}" destId="{0985D362-7F7E-4F49-9B43-FF2FDFF646CE}" srcOrd="0" destOrd="0" presId="urn:microsoft.com/office/officeart/2005/8/layout/radial5"/>
    <dgm:cxn modelId="{981C9428-B12F-4283-9F0E-597950E3B5A0}" type="presOf" srcId="{27B4B5E3-BFD2-448D-8316-82A84F77F265}" destId="{E021F62B-AA62-4192-8BD0-25EC53CBA23F}" srcOrd="0" destOrd="0" presId="urn:microsoft.com/office/officeart/2005/8/layout/radial5"/>
    <dgm:cxn modelId="{3489CF43-373A-4D81-A79E-1EDE61C66B31}" type="presOf" srcId="{827A85FB-F317-460E-BE2A-D58FA5DD6F97}" destId="{642D5F57-C8DB-4758-B6A6-3AED727DEFFE}" srcOrd="1" destOrd="0" presId="urn:microsoft.com/office/officeart/2005/8/layout/radial5"/>
    <dgm:cxn modelId="{3099710F-F8DD-46C7-A344-651508CE138B}" srcId="{C636CD68-774E-4ED5-A2B5-19A5AC69DECF}" destId="{2B11F413-2573-4644-A419-D06B982F3609}" srcOrd="1" destOrd="0" parTransId="{27B4B5E3-BFD2-448D-8316-82A84F77F265}" sibTransId="{109AF22B-7CC7-4164-9AFC-60A65DBCDBD8}"/>
    <dgm:cxn modelId="{2E18F158-EDBD-4871-B01A-2A10B33A7946}" type="presOf" srcId="{827A85FB-F317-460E-BE2A-D58FA5DD6F97}" destId="{5D58E113-39BB-460F-A7F6-B676D290F93E}" srcOrd="0" destOrd="0" presId="urn:microsoft.com/office/officeart/2005/8/layout/radial5"/>
    <dgm:cxn modelId="{4FC7C47F-AC5E-4402-884B-1984C82282DA}" type="presOf" srcId="{007BCC9C-CD0F-4D66-A0BA-0395C1238E4F}" destId="{EC3959DD-36C2-4C00-A48F-10D894711863}" srcOrd="0" destOrd="0" presId="urn:microsoft.com/office/officeart/2005/8/layout/radial5"/>
    <dgm:cxn modelId="{1B6FC824-07F8-4484-9F8B-513B0FCBECAE}" type="presOf" srcId="{FA226FF8-882E-4DB6-A4D0-E9241C98851D}" destId="{176F9C82-B463-4E1F-939B-23B44DF0116C}" srcOrd="0" destOrd="0" presId="urn:microsoft.com/office/officeart/2005/8/layout/radial5"/>
    <dgm:cxn modelId="{860D51A0-DE28-4238-9C85-1A7C13AC3BC4}" srcId="{FA226FF8-882E-4DB6-A4D0-E9241C98851D}" destId="{C636CD68-774E-4ED5-A2B5-19A5AC69DECF}" srcOrd="0" destOrd="0" parTransId="{2A10E686-00E9-49E7-ACF4-7461955BC3BA}" sibTransId="{56756AA1-C895-42E7-95CF-012F06350EA4}"/>
    <dgm:cxn modelId="{800DCF81-EACD-4288-ADD1-DA62D1DAA3F2}" type="presOf" srcId="{813B1B11-4F96-4C4B-B876-98BB53E6D385}" destId="{B014BECE-AFE3-4DB5-89CB-83EC53825470}" srcOrd="0" destOrd="0" presId="urn:microsoft.com/office/officeart/2005/8/layout/radial5"/>
    <dgm:cxn modelId="{AF7B347F-C7DD-42D8-945B-8DA8EB4609D2}" type="presParOf" srcId="{176F9C82-B463-4E1F-939B-23B44DF0116C}" destId="{0D28B3E6-CBB2-4D25-B26D-462EE5979667}" srcOrd="0" destOrd="0" presId="urn:microsoft.com/office/officeart/2005/8/layout/radial5"/>
    <dgm:cxn modelId="{DCD2277E-E0B4-4FE0-92DC-0C03292B99CB}" type="presParOf" srcId="{176F9C82-B463-4E1F-939B-23B44DF0116C}" destId="{0985D362-7F7E-4F49-9B43-FF2FDFF646CE}" srcOrd="1" destOrd="0" presId="urn:microsoft.com/office/officeart/2005/8/layout/radial5"/>
    <dgm:cxn modelId="{3E41C1DF-293D-4C19-B0D6-35B5AC1EA992}" type="presParOf" srcId="{0985D362-7F7E-4F49-9B43-FF2FDFF646CE}" destId="{C03F8A4B-3452-4FA8-89EB-05702CB154B4}" srcOrd="0" destOrd="0" presId="urn:microsoft.com/office/officeart/2005/8/layout/radial5"/>
    <dgm:cxn modelId="{B3A40E3F-93E4-4735-8CE4-D732EDF4D379}" type="presParOf" srcId="{176F9C82-B463-4E1F-939B-23B44DF0116C}" destId="{EC3959DD-36C2-4C00-A48F-10D894711863}" srcOrd="2" destOrd="0" presId="urn:microsoft.com/office/officeart/2005/8/layout/radial5"/>
    <dgm:cxn modelId="{AB49F8CC-EBF4-4721-B4E8-E61340595EB3}" type="presParOf" srcId="{176F9C82-B463-4E1F-939B-23B44DF0116C}" destId="{E021F62B-AA62-4192-8BD0-25EC53CBA23F}" srcOrd="3" destOrd="0" presId="urn:microsoft.com/office/officeart/2005/8/layout/radial5"/>
    <dgm:cxn modelId="{F46F5283-05BA-4D1C-B30F-59B5345A8E04}" type="presParOf" srcId="{E021F62B-AA62-4192-8BD0-25EC53CBA23F}" destId="{B7E3EEAD-B1F6-43D0-802F-A7634F6E9638}" srcOrd="0" destOrd="0" presId="urn:microsoft.com/office/officeart/2005/8/layout/radial5"/>
    <dgm:cxn modelId="{A3085A66-2830-47A3-803B-06127FD6DA8D}" type="presParOf" srcId="{176F9C82-B463-4E1F-939B-23B44DF0116C}" destId="{C97AFCF3-DF3C-4410-9240-22B6FB5AAE35}" srcOrd="4" destOrd="0" presId="urn:microsoft.com/office/officeart/2005/8/layout/radial5"/>
    <dgm:cxn modelId="{E380AF02-3861-4D66-8E85-260B7F26F620}" type="presParOf" srcId="{176F9C82-B463-4E1F-939B-23B44DF0116C}" destId="{5D58E113-39BB-460F-A7F6-B676D290F93E}" srcOrd="5" destOrd="0" presId="urn:microsoft.com/office/officeart/2005/8/layout/radial5"/>
    <dgm:cxn modelId="{4ABDB66E-006F-4DB8-8049-9F5FA7123E1F}" type="presParOf" srcId="{5D58E113-39BB-460F-A7F6-B676D290F93E}" destId="{642D5F57-C8DB-4758-B6A6-3AED727DEFFE}" srcOrd="0" destOrd="0" presId="urn:microsoft.com/office/officeart/2005/8/layout/radial5"/>
    <dgm:cxn modelId="{CB1F39A4-1442-44B4-8B7E-9BDB356AB5A7}" type="presParOf" srcId="{176F9C82-B463-4E1F-939B-23B44DF0116C}" destId="{B014BECE-AFE3-4DB5-89CB-83EC53825470}" srcOrd="6" destOrd="0" presId="urn:microsoft.com/office/officeart/2005/8/layout/radial5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D26E44D-0592-4B41-B45D-C7A6259AEB2A}" type="doc">
      <dgm:prSet loTypeId="urn:microsoft.com/office/officeart/2009/3/layout/HorizontalOrganizationChart" loCatId="hierarchy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226909A-CC15-4CCB-96F7-B4627EEEA9FD}">
      <dgm:prSet phldrT="[Text]"/>
      <dgm:spPr/>
      <dgm:t>
        <a:bodyPr/>
        <a:lstStyle/>
        <a:p>
          <a:r>
            <a:rPr lang="id-ID" dirty="0">
              <a:solidFill>
                <a:schemeClr val="tx1"/>
              </a:solidFill>
            </a:rPr>
            <a:t>Sekretaris Gubernur </a:t>
          </a:r>
          <a:endParaRPr lang="en-US" dirty="0">
            <a:solidFill>
              <a:schemeClr val="tx1"/>
            </a:solidFill>
          </a:endParaRPr>
        </a:p>
      </dgm:t>
    </dgm:pt>
    <dgm:pt modelId="{DCF0E772-080F-4EB4-AD03-44E2ECFE7011}" type="parTrans" cxnId="{89BC8021-BC17-43BD-B756-0C6E002F9B64}">
      <dgm:prSet/>
      <dgm:spPr/>
      <dgm:t>
        <a:bodyPr/>
        <a:lstStyle/>
        <a:p>
          <a:endParaRPr lang="en-US"/>
        </a:p>
      </dgm:t>
    </dgm:pt>
    <dgm:pt modelId="{AF5AA2C3-8BFF-4EC9-B622-BACAFDC39D63}" type="sibTrans" cxnId="{89BC8021-BC17-43BD-B756-0C6E002F9B64}">
      <dgm:prSet/>
      <dgm:spPr/>
      <dgm:t>
        <a:bodyPr/>
        <a:lstStyle/>
        <a:p>
          <a:endParaRPr lang="en-US"/>
        </a:p>
      </dgm:t>
    </dgm:pt>
    <dgm:pt modelId="{AC2E3240-8687-4ADF-944E-A34D8EBAFEE1}" type="asst">
      <dgm:prSet phldrT="[Text]"/>
      <dgm:spPr>
        <a:solidFill>
          <a:schemeClr val="tx1"/>
        </a:solidFill>
      </dgm:spPr>
      <dgm:t>
        <a:bodyPr/>
        <a:lstStyle/>
        <a:p>
          <a:r>
            <a:rPr lang="id-ID" dirty="0"/>
            <a:t>Sekretariat </a:t>
          </a:r>
          <a:endParaRPr lang="en-US" dirty="0"/>
        </a:p>
      </dgm:t>
    </dgm:pt>
    <dgm:pt modelId="{354A6119-A79D-4FA5-9D94-23A3FE3B0BFD}" type="parTrans" cxnId="{67F3D3FD-3BCD-4C0E-B7F3-BA944EB7ECB1}">
      <dgm:prSet/>
      <dgm:spPr/>
      <dgm:t>
        <a:bodyPr/>
        <a:lstStyle/>
        <a:p>
          <a:endParaRPr lang="en-US"/>
        </a:p>
      </dgm:t>
    </dgm:pt>
    <dgm:pt modelId="{09438AF1-BE43-4D5A-9337-9EC7279C88F1}" type="sibTrans" cxnId="{67F3D3FD-3BCD-4C0E-B7F3-BA944EB7ECB1}">
      <dgm:prSet/>
      <dgm:spPr/>
      <dgm:t>
        <a:bodyPr/>
        <a:lstStyle/>
        <a:p>
          <a:endParaRPr lang="en-US"/>
        </a:p>
      </dgm:t>
    </dgm:pt>
    <dgm:pt modelId="{6747282F-3ADF-45F8-9B79-2D47C83509CC}">
      <dgm:prSet phldrT="[Text]"/>
      <dgm:spPr>
        <a:solidFill>
          <a:schemeClr val="tx1"/>
        </a:solidFill>
      </dgm:spPr>
      <dgm:t>
        <a:bodyPr/>
        <a:lstStyle/>
        <a:p>
          <a:r>
            <a:rPr lang="id-ID" dirty="0"/>
            <a:t>Unit Kerja Bidang Pemerintahan</a:t>
          </a:r>
          <a:endParaRPr lang="en-US" dirty="0"/>
        </a:p>
      </dgm:t>
    </dgm:pt>
    <dgm:pt modelId="{D00B0D1D-F488-4F3D-B758-C6330FCAC5F1}" type="parTrans" cxnId="{385946C3-C2EB-4D10-BED1-566962FA2B3F}">
      <dgm:prSet/>
      <dgm:spPr/>
      <dgm:t>
        <a:bodyPr/>
        <a:lstStyle/>
        <a:p>
          <a:endParaRPr lang="en-US"/>
        </a:p>
      </dgm:t>
    </dgm:pt>
    <dgm:pt modelId="{165931FD-8F97-4289-9626-AB8113BC121D}" type="sibTrans" cxnId="{385946C3-C2EB-4D10-BED1-566962FA2B3F}">
      <dgm:prSet/>
      <dgm:spPr/>
      <dgm:t>
        <a:bodyPr/>
        <a:lstStyle/>
        <a:p>
          <a:endParaRPr lang="en-US"/>
        </a:p>
      </dgm:t>
    </dgm:pt>
    <dgm:pt modelId="{0F5DAAAB-6C4D-4A9B-9521-BE8BB0CC2B68}">
      <dgm:prSet phldrT="[Text]"/>
      <dgm:spPr>
        <a:solidFill>
          <a:schemeClr val="tx1"/>
        </a:solidFill>
      </dgm:spPr>
      <dgm:t>
        <a:bodyPr/>
        <a:lstStyle/>
        <a:p>
          <a:r>
            <a:rPr lang="id-ID" dirty="0"/>
            <a:t>Unit Kerja Bidang Hukum dan Organisasi</a:t>
          </a:r>
          <a:endParaRPr lang="en-US" dirty="0"/>
        </a:p>
      </dgm:t>
    </dgm:pt>
    <dgm:pt modelId="{3366BEDB-ED0A-4DEE-BB7B-B971640914E1}" type="parTrans" cxnId="{7A97EFAC-3FB5-41C2-818C-CF38C2B6B380}">
      <dgm:prSet/>
      <dgm:spPr/>
      <dgm:t>
        <a:bodyPr/>
        <a:lstStyle/>
        <a:p>
          <a:endParaRPr lang="en-US"/>
        </a:p>
      </dgm:t>
    </dgm:pt>
    <dgm:pt modelId="{44CCD74D-5DC3-4374-B712-551722A007B3}" type="sibTrans" cxnId="{7A97EFAC-3FB5-41C2-818C-CF38C2B6B380}">
      <dgm:prSet/>
      <dgm:spPr/>
      <dgm:t>
        <a:bodyPr/>
        <a:lstStyle/>
        <a:p>
          <a:endParaRPr lang="en-US"/>
        </a:p>
      </dgm:t>
    </dgm:pt>
    <dgm:pt modelId="{AF442174-4E3F-4D4F-B128-98CD18527B73}">
      <dgm:prSet phldrT="[Text]"/>
      <dgm:spPr>
        <a:solidFill>
          <a:schemeClr val="tx1"/>
        </a:solidFill>
      </dgm:spPr>
      <dgm:t>
        <a:bodyPr/>
        <a:lstStyle/>
        <a:p>
          <a:r>
            <a:rPr lang="id-ID" dirty="0"/>
            <a:t>Unit Kerja Bidang Keuangan</a:t>
          </a:r>
          <a:endParaRPr lang="en-US" dirty="0"/>
        </a:p>
      </dgm:t>
    </dgm:pt>
    <dgm:pt modelId="{2DCA3DBC-DF3A-42BC-B8CD-46DB0255CC1B}" type="parTrans" cxnId="{681C1260-68DD-4666-AEDC-5CB275F4B614}">
      <dgm:prSet/>
      <dgm:spPr/>
      <dgm:t>
        <a:bodyPr/>
        <a:lstStyle/>
        <a:p>
          <a:endParaRPr lang="en-US"/>
        </a:p>
      </dgm:t>
    </dgm:pt>
    <dgm:pt modelId="{CD8C106A-3239-475E-801B-5F5A149C017C}" type="sibTrans" cxnId="{681C1260-68DD-4666-AEDC-5CB275F4B614}">
      <dgm:prSet/>
      <dgm:spPr/>
      <dgm:t>
        <a:bodyPr/>
        <a:lstStyle/>
        <a:p>
          <a:endParaRPr lang="en-US"/>
        </a:p>
      </dgm:t>
    </dgm:pt>
    <dgm:pt modelId="{C7B3D8CC-2843-42A2-BA3E-BC0F54F56ADA}">
      <dgm:prSet phldrT="[Text]"/>
      <dgm:spPr>
        <a:solidFill>
          <a:schemeClr val="tx1"/>
        </a:solidFill>
      </dgm:spPr>
      <dgm:t>
        <a:bodyPr/>
        <a:lstStyle/>
        <a:p>
          <a:r>
            <a:rPr lang="id-ID" dirty="0"/>
            <a:t>Unit Kerja Bidang Perencanaan</a:t>
          </a:r>
          <a:endParaRPr lang="en-US" dirty="0"/>
        </a:p>
      </dgm:t>
    </dgm:pt>
    <dgm:pt modelId="{B4AE1696-DC31-488A-8747-E3D073B613F1}" type="parTrans" cxnId="{E1837FEA-DE14-4EAC-9BC2-8A03DF088D17}">
      <dgm:prSet/>
      <dgm:spPr/>
      <dgm:t>
        <a:bodyPr/>
        <a:lstStyle/>
        <a:p>
          <a:endParaRPr lang="en-US"/>
        </a:p>
      </dgm:t>
    </dgm:pt>
    <dgm:pt modelId="{8A66D3E8-B556-40DD-8E5D-644923C363E2}" type="sibTrans" cxnId="{E1837FEA-DE14-4EAC-9BC2-8A03DF088D17}">
      <dgm:prSet/>
      <dgm:spPr/>
      <dgm:t>
        <a:bodyPr/>
        <a:lstStyle/>
        <a:p>
          <a:endParaRPr lang="en-US"/>
        </a:p>
      </dgm:t>
    </dgm:pt>
    <dgm:pt modelId="{E8D22E87-5664-480A-843B-811086E2CC6C}">
      <dgm:prSet phldrT="[Text]"/>
      <dgm:spPr>
        <a:solidFill>
          <a:schemeClr val="tx1"/>
        </a:solidFill>
      </dgm:spPr>
      <dgm:t>
        <a:bodyPr/>
        <a:lstStyle/>
        <a:p>
          <a:r>
            <a:rPr lang="id-ID" dirty="0"/>
            <a:t>Unit Kerja Bidang Pengawasan</a:t>
          </a:r>
          <a:endParaRPr lang="en-US" dirty="0"/>
        </a:p>
      </dgm:t>
    </dgm:pt>
    <dgm:pt modelId="{EC88A64E-522B-4C19-9801-165DE6D3D7E2}" type="parTrans" cxnId="{93F053F4-6B7C-472D-9775-53E1BACC4CBC}">
      <dgm:prSet/>
      <dgm:spPr/>
      <dgm:t>
        <a:bodyPr/>
        <a:lstStyle/>
        <a:p>
          <a:endParaRPr lang="en-US"/>
        </a:p>
      </dgm:t>
    </dgm:pt>
    <dgm:pt modelId="{397455D4-8B58-4FF8-910E-841B569D2A18}" type="sibTrans" cxnId="{93F053F4-6B7C-472D-9775-53E1BACC4CBC}">
      <dgm:prSet/>
      <dgm:spPr/>
      <dgm:t>
        <a:bodyPr/>
        <a:lstStyle/>
        <a:p>
          <a:endParaRPr lang="en-US"/>
        </a:p>
      </dgm:t>
    </dgm:pt>
    <dgm:pt modelId="{495DC1E2-3039-42B8-B0DF-DB193CFC348B}" type="pres">
      <dgm:prSet presAssocID="{8D26E44D-0592-4B41-B45D-C7A6259AEB2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id-ID"/>
        </a:p>
      </dgm:t>
    </dgm:pt>
    <dgm:pt modelId="{268E039B-A3F9-490E-B666-F2FEB5F35311}" type="pres">
      <dgm:prSet presAssocID="{F226909A-CC15-4CCB-96F7-B4627EEEA9FD}" presName="hierRoot1" presStyleCnt="0">
        <dgm:presLayoutVars>
          <dgm:hierBranch val="init"/>
        </dgm:presLayoutVars>
      </dgm:prSet>
      <dgm:spPr/>
    </dgm:pt>
    <dgm:pt modelId="{4D14E298-7DAF-43FB-B254-DC21FBDAA874}" type="pres">
      <dgm:prSet presAssocID="{F226909A-CC15-4CCB-96F7-B4627EEEA9FD}" presName="rootComposite1" presStyleCnt="0"/>
      <dgm:spPr/>
    </dgm:pt>
    <dgm:pt modelId="{C869A0EB-2470-4AE7-8211-4D561B1DEE20}" type="pres">
      <dgm:prSet presAssocID="{F226909A-CC15-4CCB-96F7-B4627EEEA9F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29735137-0858-483A-BE7E-E0462A363FBF}" type="pres">
      <dgm:prSet presAssocID="{F226909A-CC15-4CCB-96F7-B4627EEEA9FD}" presName="rootConnector1" presStyleLbl="node1" presStyleIdx="0" presStyleCnt="0"/>
      <dgm:spPr/>
      <dgm:t>
        <a:bodyPr/>
        <a:lstStyle/>
        <a:p>
          <a:endParaRPr lang="id-ID"/>
        </a:p>
      </dgm:t>
    </dgm:pt>
    <dgm:pt modelId="{801C747B-50C7-4F3A-A392-E1BCD5FAF2E5}" type="pres">
      <dgm:prSet presAssocID="{F226909A-CC15-4CCB-96F7-B4627EEEA9FD}" presName="hierChild2" presStyleCnt="0"/>
      <dgm:spPr/>
    </dgm:pt>
    <dgm:pt modelId="{A91CF22C-34B0-45B7-885F-875A0FD1252D}" type="pres">
      <dgm:prSet presAssocID="{D00B0D1D-F488-4F3D-B758-C6330FCAC5F1}" presName="Name64" presStyleLbl="parChTrans1D2" presStyleIdx="0" presStyleCnt="6"/>
      <dgm:spPr/>
      <dgm:t>
        <a:bodyPr/>
        <a:lstStyle/>
        <a:p>
          <a:endParaRPr lang="id-ID"/>
        </a:p>
      </dgm:t>
    </dgm:pt>
    <dgm:pt modelId="{10AF8DCA-981A-4386-8684-388202A46C69}" type="pres">
      <dgm:prSet presAssocID="{6747282F-3ADF-45F8-9B79-2D47C83509CC}" presName="hierRoot2" presStyleCnt="0">
        <dgm:presLayoutVars>
          <dgm:hierBranch val="init"/>
        </dgm:presLayoutVars>
      </dgm:prSet>
      <dgm:spPr/>
    </dgm:pt>
    <dgm:pt modelId="{231DEA46-86CE-47D9-8FB9-DF067DC1D054}" type="pres">
      <dgm:prSet presAssocID="{6747282F-3ADF-45F8-9B79-2D47C83509CC}" presName="rootComposite" presStyleCnt="0"/>
      <dgm:spPr/>
    </dgm:pt>
    <dgm:pt modelId="{021910ED-507D-4E0B-A378-AAA2BF8E96DD}" type="pres">
      <dgm:prSet presAssocID="{6747282F-3ADF-45F8-9B79-2D47C83509CC}" presName="rootText" presStyleLbl="node2" presStyleIdx="0" presStyleCnt="5" custScaleX="12007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8B8595D-B069-465B-A4E7-96CD294735C4}" type="pres">
      <dgm:prSet presAssocID="{6747282F-3ADF-45F8-9B79-2D47C83509CC}" presName="rootConnector" presStyleLbl="node2" presStyleIdx="0" presStyleCnt="5"/>
      <dgm:spPr/>
      <dgm:t>
        <a:bodyPr/>
        <a:lstStyle/>
        <a:p>
          <a:endParaRPr lang="id-ID"/>
        </a:p>
      </dgm:t>
    </dgm:pt>
    <dgm:pt modelId="{2BDEC6B6-D85B-4F8B-8E15-7B3B7CABA916}" type="pres">
      <dgm:prSet presAssocID="{6747282F-3ADF-45F8-9B79-2D47C83509CC}" presName="hierChild4" presStyleCnt="0"/>
      <dgm:spPr/>
    </dgm:pt>
    <dgm:pt modelId="{47A1E49F-011D-444D-B92D-DC86A3065BE0}" type="pres">
      <dgm:prSet presAssocID="{6747282F-3ADF-45F8-9B79-2D47C83509CC}" presName="hierChild5" presStyleCnt="0"/>
      <dgm:spPr/>
    </dgm:pt>
    <dgm:pt modelId="{2FEFCB0C-9C10-4E28-B1F4-FE30B0FAD997}" type="pres">
      <dgm:prSet presAssocID="{3366BEDB-ED0A-4DEE-BB7B-B971640914E1}" presName="Name64" presStyleLbl="parChTrans1D2" presStyleIdx="1" presStyleCnt="6"/>
      <dgm:spPr/>
      <dgm:t>
        <a:bodyPr/>
        <a:lstStyle/>
        <a:p>
          <a:endParaRPr lang="id-ID"/>
        </a:p>
      </dgm:t>
    </dgm:pt>
    <dgm:pt modelId="{1CA5D356-B8BC-43A4-B1E2-4C35F816DADF}" type="pres">
      <dgm:prSet presAssocID="{0F5DAAAB-6C4D-4A9B-9521-BE8BB0CC2B68}" presName="hierRoot2" presStyleCnt="0">
        <dgm:presLayoutVars>
          <dgm:hierBranch val="init"/>
        </dgm:presLayoutVars>
      </dgm:prSet>
      <dgm:spPr/>
    </dgm:pt>
    <dgm:pt modelId="{13EA17C3-8866-433F-806E-F4412E7E8035}" type="pres">
      <dgm:prSet presAssocID="{0F5DAAAB-6C4D-4A9B-9521-BE8BB0CC2B68}" presName="rootComposite" presStyleCnt="0"/>
      <dgm:spPr/>
    </dgm:pt>
    <dgm:pt modelId="{B1B893CD-225B-47F5-B540-78BA4F715FD8}" type="pres">
      <dgm:prSet presAssocID="{0F5DAAAB-6C4D-4A9B-9521-BE8BB0CC2B68}" presName="rootText" presStyleLbl="node2" presStyleIdx="1" presStyleCnt="5" custScaleX="12007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616C7CF3-669C-42AB-9791-0902291C5F49}" type="pres">
      <dgm:prSet presAssocID="{0F5DAAAB-6C4D-4A9B-9521-BE8BB0CC2B68}" presName="rootConnector" presStyleLbl="node2" presStyleIdx="1" presStyleCnt="5"/>
      <dgm:spPr/>
      <dgm:t>
        <a:bodyPr/>
        <a:lstStyle/>
        <a:p>
          <a:endParaRPr lang="id-ID"/>
        </a:p>
      </dgm:t>
    </dgm:pt>
    <dgm:pt modelId="{6E9184BC-5845-410B-ABB6-2BAFF1861641}" type="pres">
      <dgm:prSet presAssocID="{0F5DAAAB-6C4D-4A9B-9521-BE8BB0CC2B68}" presName="hierChild4" presStyleCnt="0"/>
      <dgm:spPr/>
    </dgm:pt>
    <dgm:pt modelId="{DE6CEBED-B1EF-43B9-B539-3F663CDBCB48}" type="pres">
      <dgm:prSet presAssocID="{0F5DAAAB-6C4D-4A9B-9521-BE8BB0CC2B68}" presName="hierChild5" presStyleCnt="0"/>
      <dgm:spPr/>
    </dgm:pt>
    <dgm:pt modelId="{E4C152D8-188E-4324-8830-43B1D2B2CF55}" type="pres">
      <dgm:prSet presAssocID="{2DCA3DBC-DF3A-42BC-B8CD-46DB0255CC1B}" presName="Name64" presStyleLbl="parChTrans1D2" presStyleIdx="2" presStyleCnt="6"/>
      <dgm:spPr/>
      <dgm:t>
        <a:bodyPr/>
        <a:lstStyle/>
        <a:p>
          <a:endParaRPr lang="id-ID"/>
        </a:p>
      </dgm:t>
    </dgm:pt>
    <dgm:pt modelId="{0E08BE28-5426-4104-8F48-D5BC5B72C1FC}" type="pres">
      <dgm:prSet presAssocID="{AF442174-4E3F-4D4F-B128-98CD18527B73}" presName="hierRoot2" presStyleCnt="0">
        <dgm:presLayoutVars>
          <dgm:hierBranch val="init"/>
        </dgm:presLayoutVars>
      </dgm:prSet>
      <dgm:spPr/>
    </dgm:pt>
    <dgm:pt modelId="{30309C74-A1CF-488F-9465-02FDE325C68B}" type="pres">
      <dgm:prSet presAssocID="{AF442174-4E3F-4D4F-B128-98CD18527B73}" presName="rootComposite" presStyleCnt="0"/>
      <dgm:spPr/>
    </dgm:pt>
    <dgm:pt modelId="{0E1C997A-6ECD-4FCD-8CF3-3D5B41A85AC7}" type="pres">
      <dgm:prSet presAssocID="{AF442174-4E3F-4D4F-B128-98CD18527B73}" presName="rootText" presStyleLbl="node2" presStyleIdx="2" presStyleCnt="5" custScaleX="12007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1D1911AB-A6FC-4BA2-A115-7AF5F1A1F758}" type="pres">
      <dgm:prSet presAssocID="{AF442174-4E3F-4D4F-B128-98CD18527B73}" presName="rootConnector" presStyleLbl="node2" presStyleIdx="2" presStyleCnt="5"/>
      <dgm:spPr/>
      <dgm:t>
        <a:bodyPr/>
        <a:lstStyle/>
        <a:p>
          <a:endParaRPr lang="id-ID"/>
        </a:p>
      </dgm:t>
    </dgm:pt>
    <dgm:pt modelId="{699E55BB-ADA7-4D3E-9F3A-E0AFD2E6AC26}" type="pres">
      <dgm:prSet presAssocID="{AF442174-4E3F-4D4F-B128-98CD18527B73}" presName="hierChild4" presStyleCnt="0"/>
      <dgm:spPr/>
    </dgm:pt>
    <dgm:pt modelId="{C3AF93C2-AC84-4A07-90F0-E44A734C91CA}" type="pres">
      <dgm:prSet presAssocID="{AF442174-4E3F-4D4F-B128-98CD18527B73}" presName="hierChild5" presStyleCnt="0"/>
      <dgm:spPr/>
    </dgm:pt>
    <dgm:pt modelId="{9B474566-1F76-41CA-856A-06356A222067}" type="pres">
      <dgm:prSet presAssocID="{B4AE1696-DC31-488A-8747-E3D073B613F1}" presName="Name64" presStyleLbl="parChTrans1D2" presStyleIdx="3" presStyleCnt="6"/>
      <dgm:spPr/>
      <dgm:t>
        <a:bodyPr/>
        <a:lstStyle/>
        <a:p>
          <a:endParaRPr lang="id-ID"/>
        </a:p>
      </dgm:t>
    </dgm:pt>
    <dgm:pt modelId="{FA20331E-F66E-4FDE-B2E0-F94C5E4BAF44}" type="pres">
      <dgm:prSet presAssocID="{C7B3D8CC-2843-42A2-BA3E-BC0F54F56ADA}" presName="hierRoot2" presStyleCnt="0">
        <dgm:presLayoutVars>
          <dgm:hierBranch val="init"/>
        </dgm:presLayoutVars>
      </dgm:prSet>
      <dgm:spPr/>
    </dgm:pt>
    <dgm:pt modelId="{6F96B61D-9459-4041-B5FF-B9F9440983F2}" type="pres">
      <dgm:prSet presAssocID="{C7B3D8CC-2843-42A2-BA3E-BC0F54F56ADA}" presName="rootComposite" presStyleCnt="0"/>
      <dgm:spPr/>
    </dgm:pt>
    <dgm:pt modelId="{E8B20740-D41C-4CDB-B60F-703C9F1865C0}" type="pres">
      <dgm:prSet presAssocID="{C7B3D8CC-2843-42A2-BA3E-BC0F54F56ADA}" presName="rootText" presStyleLbl="node2" presStyleIdx="3" presStyleCnt="5" custScaleX="12007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2C5D9B6B-104E-4159-BEB0-012B77AE5569}" type="pres">
      <dgm:prSet presAssocID="{C7B3D8CC-2843-42A2-BA3E-BC0F54F56ADA}" presName="rootConnector" presStyleLbl="node2" presStyleIdx="3" presStyleCnt="5"/>
      <dgm:spPr/>
      <dgm:t>
        <a:bodyPr/>
        <a:lstStyle/>
        <a:p>
          <a:endParaRPr lang="id-ID"/>
        </a:p>
      </dgm:t>
    </dgm:pt>
    <dgm:pt modelId="{72B988AA-492A-46A7-882D-B26BFFE2B52C}" type="pres">
      <dgm:prSet presAssocID="{C7B3D8CC-2843-42A2-BA3E-BC0F54F56ADA}" presName="hierChild4" presStyleCnt="0"/>
      <dgm:spPr/>
    </dgm:pt>
    <dgm:pt modelId="{38CB27C8-CA29-47FA-AD02-204CD8C65980}" type="pres">
      <dgm:prSet presAssocID="{C7B3D8CC-2843-42A2-BA3E-BC0F54F56ADA}" presName="hierChild5" presStyleCnt="0"/>
      <dgm:spPr/>
    </dgm:pt>
    <dgm:pt modelId="{A863026E-7672-4F44-A58B-8CEB09B3A6A0}" type="pres">
      <dgm:prSet presAssocID="{EC88A64E-522B-4C19-9801-165DE6D3D7E2}" presName="Name64" presStyleLbl="parChTrans1D2" presStyleIdx="4" presStyleCnt="6"/>
      <dgm:spPr/>
      <dgm:t>
        <a:bodyPr/>
        <a:lstStyle/>
        <a:p>
          <a:endParaRPr lang="id-ID"/>
        </a:p>
      </dgm:t>
    </dgm:pt>
    <dgm:pt modelId="{1F686BD7-E553-4428-930F-9539111174D8}" type="pres">
      <dgm:prSet presAssocID="{E8D22E87-5664-480A-843B-811086E2CC6C}" presName="hierRoot2" presStyleCnt="0">
        <dgm:presLayoutVars>
          <dgm:hierBranch val="init"/>
        </dgm:presLayoutVars>
      </dgm:prSet>
      <dgm:spPr/>
    </dgm:pt>
    <dgm:pt modelId="{6AF5C70C-87A2-4A60-B374-6B2E8C232C9C}" type="pres">
      <dgm:prSet presAssocID="{E8D22E87-5664-480A-843B-811086E2CC6C}" presName="rootComposite" presStyleCnt="0"/>
      <dgm:spPr/>
    </dgm:pt>
    <dgm:pt modelId="{8831B200-D2E5-4FED-A01B-391DF65976DE}" type="pres">
      <dgm:prSet presAssocID="{E8D22E87-5664-480A-843B-811086E2CC6C}" presName="rootText" presStyleLbl="node2" presStyleIdx="4" presStyleCnt="5" custScaleX="120075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9C5867C0-F804-4AAD-8ECF-7C10D76EA8BF}" type="pres">
      <dgm:prSet presAssocID="{E8D22E87-5664-480A-843B-811086E2CC6C}" presName="rootConnector" presStyleLbl="node2" presStyleIdx="4" presStyleCnt="5"/>
      <dgm:spPr/>
      <dgm:t>
        <a:bodyPr/>
        <a:lstStyle/>
        <a:p>
          <a:endParaRPr lang="id-ID"/>
        </a:p>
      </dgm:t>
    </dgm:pt>
    <dgm:pt modelId="{5B236654-3276-4C65-8379-710C0E7ACC40}" type="pres">
      <dgm:prSet presAssocID="{E8D22E87-5664-480A-843B-811086E2CC6C}" presName="hierChild4" presStyleCnt="0"/>
      <dgm:spPr/>
    </dgm:pt>
    <dgm:pt modelId="{A9547027-FAE1-417E-A7C8-470BECFDAA17}" type="pres">
      <dgm:prSet presAssocID="{E8D22E87-5664-480A-843B-811086E2CC6C}" presName="hierChild5" presStyleCnt="0"/>
      <dgm:spPr/>
    </dgm:pt>
    <dgm:pt modelId="{4E786524-E33D-4215-A32C-1D4CC3E6BCC3}" type="pres">
      <dgm:prSet presAssocID="{F226909A-CC15-4CCB-96F7-B4627EEEA9FD}" presName="hierChild3" presStyleCnt="0"/>
      <dgm:spPr/>
    </dgm:pt>
    <dgm:pt modelId="{2C768B70-AB6B-4434-9EC3-FB8F9869D8ED}" type="pres">
      <dgm:prSet presAssocID="{354A6119-A79D-4FA5-9D94-23A3FE3B0BFD}" presName="Name115" presStyleLbl="parChTrans1D2" presStyleIdx="5" presStyleCnt="6"/>
      <dgm:spPr/>
      <dgm:t>
        <a:bodyPr/>
        <a:lstStyle/>
        <a:p>
          <a:endParaRPr lang="id-ID"/>
        </a:p>
      </dgm:t>
    </dgm:pt>
    <dgm:pt modelId="{877D674C-3B0F-4E3E-B115-D82C8F5790EA}" type="pres">
      <dgm:prSet presAssocID="{AC2E3240-8687-4ADF-944E-A34D8EBAFEE1}" presName="hierRoot3" presStyleCnt="0">
        <dgm:presLayoutVars>
          <dgm:hierBranch val="init"/>
        </dgm:presLayoutVars>
      </dgm:prSet>
      <dgm:spPr/>
    </dgm:pt>
    <dgm:pt modelId="{9828AFA5-D130-4E2B-A8DD-BCD8CF7D1D96}" type="pres">
      <dgm:prSet presAssocID="{AC2E3240-8687-4ADF-944E-A34D8EBAFEE1}" presName="rootComposite3" presStyleCnt="0"/>
      <dgm:spPr/>
    </dgm:pt>
    <dgm:pt modelId="{AA6E785D-18BD-40E9-AC4F-F8B6AE99A589}" type="pres">
      <dgm:prSet presAssocID="{AC2E3240-8687-4ADF-944E-A34D8EBAFEE1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id-ID"/>
        </a:p>
      </dgm:t>
    </dgm:pt>
    <dgm:pt modelId="{9FC3A891-1294-4EDE-AB7D-FB2A092D1B3D}" type="pres">
      <dgm:prSet presAssocID="{AC2E3240-8687-4ADF-944E-A34D8EBAFEE1}" presName="rootConnector3" presStyleLbl="asst1" presStyleIdx="0" presStyleCnt="1"/>
      <dgm:spPr/>
      <dgm:t>
        <a:bodyPr/>
        <a:lstStyle/>
        <a:p>
          <a:endParaRPr lang="id-ID"/>
        </a:p>
      </dgm:t>
    </dgm:pt>
    <dgm:pt modelId="{8991302E-00D1-45C2-865F-B64F23F395C8}" type="pres">
      <dgm:prSet presAssocID="{AC2E3240-8687-4ADF-944E-A34D8EBAFEE1}" presName="hierChild6" presStyleCnt="0"/>
      <dgm:spPr/>
    </dgm:pt>
    <dgm:pt modelId="{B745C9B2-351B-4F48-89E2-2D47271EF644}" type="pres">
      <dgm:prSet presAssocID="{AC2E3240-8687-4ADF-944E-A34D8EBAFEE1}" presName="hierChild7" presStyleCnt="0"/>
      <dgm:spPr/>
    </dgm:pt>
  </dgm:ptLst>
  <dgm:cxnLst>
    <dgm:cxn modelId="{A6B269DC-D9A2-4167-855E-F22EC0A0B958}" type="presOf" srcId="{C7B3D8CC-2843-42A2-BA3E-BC0F54F56ADA}" destId="{2C5D9B6B-104E-4159-BEB0-012B77AE5569}" srcOrd="1" destOrd="0" presId="urn:microsoft.com/office/officeart/2009/3/layout/HorizontalOrganizationChart"/>
    <dgm:cxn modelId="{89BC8021-BC17-43BD-B756-0C6E002F9B64}" srcId="{8D26E44D-0592-4B41-B45D-C7A6259AEB2A}" destId="{F226909A-CC15-4CCB-96F7-B4627EEEA9FD}" srcOrd="0" destOrd="0" parTransId="{DCF0E772-080F-4EB4-AD03-44E2ECFE7011}" sibTransId="{AF5AA2C3-8BFF-4EC9-B622-BACAFDC39D63}"/>
    <dgm:cxn modelId="{57B233DD-18DF-4D81-91E7-593A7FF9122E}" type="presOf" srcId="{0F5DAAAB-6C4D-4A9B-9521-BE8BB0CC2B68}" destId="{616C7CF3-669C-42AB-9791-0902291C5F49}" srcOrd="1" destOrd="0" presId="urn:microsoft.com/office/officeart/2009/3/layout/HorizontalOrganizationChart"/>
    <dgm:cxn modelId="{7A97EFAC-3FB5-41C2-818C-CF38C2B6B380}" srcId="{F226909A-CC15-4CCB-96F7-B4627EEEA9FD}" destId="{0F5DAAAB-6C4D-4A9B-9521-BE8BB0CC2B68}" srcOrd="2" destOrd="0" parTransId="{3366BEDB-ED0A-4DEE-BB7B-B971640914E1}" sibTransId="{44CCD74D-5DC3-4374-B712-551722A007B3}"/>
    <dgm:cxn modelId="{681C1260-68DD-4666-AEDC-5CB275F4B614}" srcId="{F226909A-CC15-4CCB-96F7-B4627EEEA9FD}" destId="{AF442174-4E3F-4D4F-B128-98CD18527B73}" srcOrd="3" destOrd="0" parTransId="{2DCA3DBC-DF3A-42BC-B8CD-46DB0255CC1B}" sibTransId="{CD8C106A-3239-475E-801B-5F5A149C017C}"/>
    <dgm:cxn modelId="{3784FAC5-A827-40CB-90F4-A8212DAC3CE4}" type="presOf" srcId="{3366BEDB-ED0A-4DEE-BB7B-B971640914E1}" destId="{2FEFCB0C-9C10-4E28-B1F4-FE30B0FAD997}" srcOrd="0" destOrd="0" presId="urn:microsoft.com/office/officeart/2009/3/layout/HorizontalOrganizationChart"/>
    <dgm:cxn modelId="{3CE08155-0B5C-4669-AFEA-C379D1AE071A}" type="presOf" srcId="{AF442174-4E3F-4D4F-B128-98CD18527B73}" destId="{0E1C997A-6ECD-4FCD-8CF3-3D5B41A85AC7}" srcOrd="0" destOrd="0" presId="urn:microsoft.com/office/officeart/2009/3/layout/HorizontalOrganizationChart"/>
    <dgm:cxn modelId="{385946C3-C2EB-4D10-BED1-566962FA2B3F}" srcId="{F226909A-CC15-4CCB-96F7-B4627EEEA9FD}" destId="{6747282F-3ADF-45F8-9B79-2D47C83509CC}" srcOrd="1" destOrd="0" parTransId="{D00B0D1D-F488-4F3D-B758-C6330FCAC5F1}" sibTransId="{165931FD-8F97-4289-9626-AB8113BC121D}"/>
    <dgm:cxn modelId="{67F3D3FD-3BCD-4C0E-B7F3-BA944EB7ECB1}" srcId="{F226909A-CC15-4CCB-96F7-B4627EEEA9FD}" destId="{AC2E3240-8687-4ADF-944E-A34D8EBAFEE1}" srcOrd="0" destOrd="0" parTransId="{354A6119-A79D-4FA5-9D94-23A3FE3B0BFD}" sibTransId="{09438AF1-BE43-4D5A-9337-9EC7279C88F1}"/>
    <dgm:cxn modelId="{4636CF50-975D-457B-A09B-46F5388944AB}" type="presOf" srcId="{B4AE1696-DC31-488A-8747-E3D073B613F1}" destId="{9B474566-1F76-41CA-856A-06356A222067}" srcOrd="0" destOrd="0" presId="urn:microsoft.com/office/officeart/2009/3/layout/HorizontalOrganizationChart"/>
    <dgm:cxn modelId="{59622AEF-A803-4187-BFAA-C3019071FABD}" type="presOf" srcId="{AC2E3240-8687-4ADF-944E-A34D8EBAFEE1}" destId="{AA6E785D-18BD-40E9-AC4F-F8B6AE99A589}" srcOrd="0" destOrd="0" presId="urn:microsoft.com/office/officeart/2009/3/layout/HorizontalOrganizationChart"/>
    <dgm:cxn modelId="{160524CD-1698-4476-8539-A866616800CB}" type="presOf" srcId="{6747282F-3ADF-45F8-9B79-2D47C83509CC}" destId="{021910ED-507D-4E0B-A378-AAA2BF8E96DD}" srcOrd="0" destOrd="0" presId="urn:microsoft.com/office/officeart/2009/3/layout/HorizontalOrganizationChart"/>
    <dgm:cxn modelId="{D6CE8C5B-A479-4A79-8F5A-F9F7A6E12650}" type="presOf" srcId="{EC88A64E-522B-4C19-9801-165DE6D3D7E2}" destId="{A863026E-7672-4F44-A58B-8CEB09B3A6A0}" srcOrd="0" destOrd="0" presId="urn:microsoft.com/office/officeart/2009/3/layout/HorizontalOrganizationChart"/>
    <dgm:cxn modelId="{E1837FEA-DE14-4EAC-9BC2-8A03DF088D17}" srcId="{F226909A-CC15-4CCB-96F7-B4627EEEA9FD}" destId="{C7B3D8CC-2843-42A2-BA3E-BC0F54F56ADA}" srcOrd="4" destOrd="0" parTransId="{B4AE1696-DC31-488A-8747-E3D073B613F1}" sibTransId="{8A66D3E8-B556-40DD-8E5D-644923C363E2}"/>
    <dgm:cxn modelId="{C92FB5D3-C3D2-4046-AA7B-E7023BA5734B}" type="presOf" srcId="{D00B0D1D-F488-4F3D-B758-C6330FCAC5F1}" destId="{A91CF22C-34B0-45B7-885F-875A0FD1252D}" srcOrd="0" destOrd="0" presId="urn:microsoft.com/office/officeart/2009/3/layout/HorizontalOrganizationChart"/>
    <dgm:cxn modelId="{9AC55064-7CEB-47B5-9E18-7559EDF045EE}" type="presOf" srcId="{8D26E44D-0592-4B41-B45D-C7A6259AEB2A}" destId="{495DC1E2-3039-42B8-B0DF-DB193CFC348B}" srcOrd="0" destOrd="0" presId="urn:microsoft.com/office/officeart/2009/3/layout/HorizontalOrganizationChart"/>
    <dgm:cxn modelId="{F1B32A07-FC82-4E8C-B535-D06FADD1DEAF}" type="presOf" srcId="{2DCA3DBC-DF3A-42BC-B8CD-46DB0255CC1B}" destId="{E4C152D8-188E-4324-8830-43B1D2B2CF55}" srcOrd="0" destOrd="0" presId="urn:microsoft.com/office/officeart/2009/3/layout/HorizontalOrganizationChart"/>
    <dgm:cxn modelId="{CD744380-A5CF-4E2D-BA30-BB66AD5B9D8E}" type="presOf" srcId="{C7B3D8CC-2843-42A2-BA3E-BC0F54F56ADA}" destId="{E8B20740-D41C-4CDB-B60F-703C9F1865C0}" srcOrd="0" destOrd="0" presId="urn:microsoft.com/office/officeart/2009/3/layout/HorizontalOrganizationChart"/>
    <dgm:cxn modelId="{98105AD6-D949-4D41-AD54-9B631F2D800D}" type="presOf" srcId="{AF442174-4E3F-4D4F-B128-98CD18527B73}" destId="{1D1911AB-A6FC-4BA2-A115-7AF5F1A1F758}" srcOrd="1" destOrd="0" presId="urn:microsoft.com/office/officeart/2009/3/layout/HorizontalOrganizationChart"/>
    <dgm:cxn modelId="{8DD448C7-CC86-44EF-A1AD-73AFD6AA83D7}" type="presOf" srcId="{E8D22E87-5664-480A-843B-811086E2CC6C}" destId="{9C5867C0-F804-4AAD-8ECF-7C10D76EA8BF}" srcOrd="1" destOrd="0" presId="urn:microsoft.com/office/officeart/2009/3/layout/HorizontalOrganizationChart"/>
    <dgm:cxn modelId="{93F053F4-6B7C-472D-9775-53E1BACC4CBC}" srcId="{F226909A-CC15-4CCB-96F7-B4627EEEA9FD}" destId="{E8D22E87-5664-480A-843B-811086E2CC6C}" srcOrd="5" destOrd="0" parTransId="{EC88A64E-522B-4C19-9801-165DE6D3D7E2}" sibTransId="{397455D4-8B58-4FF8-910E-841B569D2A18}"/>
    <dgm:cxn modelId="{92646030-53E7-4ADC-979B-228CDDD3B156}" type="presOf" srcId="{E8D22E87-5664-480A-843B-811086E2CC6C}" destId="{8831B200-D2E5-4FED-A01B-391DF65976DE}" srcOrd="0" destOrd="0" presId="urn:microsoft.com/office/officeart/2009/3/layout/HorizontalOrganizationChart"/>
    <dgm:cxn modelId="{4B9CC008-26B6-4CC2-BE03-9FC9152397BA}" type="presOf" srcId="{F226909A-CC15-4CCB-96F7-B4627EEEA9FD}" destId="{29735137-0858-483A-BE7E-E0462A363FBF}" srcOrd="1" destOrd="0" presId="urn:microsoft.com/office/officeart/2009/3/layout/HorizontalOrganizationChart"/>
    <dgm:cxn modelId="{330AAAB8-399C-4A98-86F3-3C7EACC91C16}" type="presOf" srcId="{6747282F-3ADF-45F8-9B79-2D47C83509CC}" destId="{68B8595D-B069-465B-A4E7-96CD294735C4}" srcOrd="1" destOrd="0" presId="urn:microsoft.com/office/officeart/2009/3/layout/HorizontalOrganizationChart"/>
    <dgm:cxn modelId="{62F5EEC2-92E8-4132-B505-F1A91A2498DC}" type="presOf" srcId="{AC2E3240-8687-4ADF-944E-A34D8EBAFEE1}" destId="{9FC3A891-1294-4EDE-AB7D-FB2A092D1B3D}" srcOrd="1" destOrd="0" presId="urn:microsoft.com/office/officeart/2009/3/layout/HorizontalOrganizationChart"/>
    <dgm:cxn modelId="{7A77319B-B3CB-4AB4-A677-6F307669570E}" type="presOf" srcId="{F226909A-CC15-4CCB-96F7-B4627EEEA9FD}" destId="{C869A0EB-2470-4AE7-8211-4D561B1DEE20}" srcOrd="0" destOrd="0" presId="urn:microsoft.com/office/officeart/2009/3/layout/HorizontalOrganizationChart"/>
    <dgm:cxn modelId="{5A4E024B-C619-4837-B718-0D1D83FAF9FF}" type="presOf" srcId="{354A6119-A79D-4FA5-9D94-23A3FE3B0BFD}" destId="{2C768B70-AB6B-4434-9EC3-FB8F9869D8ED}" srcOrd="0" destOrd="0" presId="urn:microsoft.com/office/officeart/2009/3/layout/HorizontalOrganizationChart"/>
    <dgm:cxn modelId="{6509300E-E5CE-424A-A320-2E644C273D66}" type="presOf" srcId="{0F5DAAAB-6C4D-4A9B-9521-BE8BB0CC2B68}" destId="{B1B893CD-225B-47F5-B540-78BA4F715FD8}" srcOrd="0" destOrd="0" presId="urn:microsoft.com/office/officeart/2009/3/layout/HorizontalOrganizationChart"/>
    <dgm:cxn modelId="{F1D651BF-4C1C-42C4-9C2B-4C0781846B82}" type="presParOf" srcId="{495DC1E2-3039-42B8-B0DF-DB193CFC348B}" destId="{268E039B-A3F9-490E-B666-F2FEB5F35311}" srcOrd="0" destOrd="0" presId="urn:microsoft.com/office/officeart/2009/3/layout/HorizontalOrganizationChart"/>
    <dgm:cxn modelId="{034743E3-1DFA-4632-87F6-1AE62FF5C5B0}" type="presParOf" srcId="{268E039B-A3F9-490E-B666-F2FEB5F35311}" destId="{4D14E298-7DAF-43FB-B254-DC21FBDAA874}" srcOrd="0" destOrd="0" presId="urn:microsoft.com/office/officeart/2009/3/layout/HorizontalOrganizationChart"/>
    <dgm:cxn modelId="{F3C6B202-1E03-4A1C-8F26-F546063EE283}" type="presParOf" srcId="{4D14E298-7DAF-43FB-B254-DC21FBDAA874}" destId="{C869A0EB-2470-4AE7-8211-4D561B1DEE20}" srcOrd="0" destOrd="0" presId="urn:microsoft.com/office/officeart/2009/3/layout/HorizontalOrganizationChart"/>
    <dgm:cxn modelId="{3D407F14-684D-4CCB-8B29-52AB867D72D3}" type="presParOf" srcId="{4D14E298-7DAF-43FB-B254-DC21FBDAA874}" destId="{29735137-0858-483A-BE7E-E0462A363FBF}" srcOrd="1" destOrd="0" presId="urn:microsoft.com/office/officeart/2009/3/layout/HorizontalOrganizationChart"/>
    <dgm:cxn modelId="{661FABAE-B36F-4C80-985F-8AEE161DB71E}" type="presParOf" srcId="{268E039B-A3F9-490E-B666-F2FEB5F35311}" destId="{801C747B-50C7-4F3A-A392-E1BCD5FAF2E5}" srcOrd="1" destOrd="0" presId="urn:microsoft.com/office/officeart/2009/3/layout/HorizontalOrganizationChart"/>
    <dgm:cxn modelId="{15B1A495-5A10-40B4-8164-59A5F82325B8}" type="presParOf" srcId="{801C747B-50C7-4F3A-A392-E1BCD5FAF2E5}" destId="{A91CF22C-34B0-45B7-885F-875A0FD1252D}" srcOrd="0" destOrd="0" presId="urn:microsoft.com/office/officeart/2009/3/layout/HorizontalOrganizationChart"/>
    <dgm:cxn modelId="{3E7455A9-5877-4F73-906E-5C2DC50DAB39}" type="presParOf" srcId="{801C747B-50C7-4F3A-A392-E1BCD5FAF2E5}" destId="{10AF8DCA-981A-4386-8684-388202A46C69}" srcOrd="1" destOrd="0" presId="urn:microsoft.com/office/officeart/2009/3/layout/HorizontalOrganizationChart"/>
    <dgm:cxn modelId="{BAEC821D-6DE3-458E-8C30-3CA6BBE27956}" type="presParOf" srcId="{10AF8DCA-981A-4386-8684-388202A46C69}" destId="{231DEA46-86CE-47D9-8FB9-DF067DC1D054}" srcOrd="0" destOrd="0" presId="urn:microsoft.com/office/officeart/2009/3/layout/HorizontalOrganizationChart"/>
    <dgm:cxn modelId="{5794466C-6AE6-40AB-AB68-368151E06EFD}" type="presParOf" srcId="{231DEA46-86CE-47D9-8FB9-DF067DC1D054}" destId="{021910ED-507D-4E0B-A378-AAA2BF8E96DD}" srcOrd="0" destOrd="0" presId="urn:microsoft.com/office/officeart/2009/3/layout/HorizontalOrganizationChart"/>
    <dgm:cxn modelId="{FCF5EF79-ADBE-4D71-B371-08482F5722E5}" type="presParOf" srcId="{231DEA46-86CE-47D9-8FB9-DF067DC1D054}" destId="{68B8595D-B069-465B-A4E7-96CD294735C4}" srcOrd="1" destOrd="0" presId="urn:microsoft.com/office/officeart/2009/3/layout/HorizontalOrganizationChart"/>
    <dgm:cxn modelId="{7C7F52F4-FB96-4989-BF0C-74CFE229EF65}" type="presParOf" srcId="{10AF8DCA-981A-4386-8684-388202A46C69}" destId="{2BDEC6B6-D85B-4F8B-8E15-7B3B7CABA916}" srcOrd="1" destOrd="0" presId="urn:microsoft.com/office/officeart/2009/3/layout/HorizontalOrganizationChart"/>
    <dgm:cxn modelId="{F6ECC2C2-A0D5-4E20-8A05-B77C186DAB77}" type="presParOf" srcId="{10AF8DCA-981A-4386-8684-388202A46C69}" destId="{47A1E49F-011D-444D-B92D-DC86A3065BE0}" srcOrd="2" destOrd="0" presId="urn:microsoft.com/office/officeart/2009/3/layout/HorizontalOrganizationChart"/>
    <dgm:cxn modelId="{F54CFBA0-2701-4ECE-A274-5CE36E410DD0}" type="presParOf" srcId="{801C747B-50C7-4F3A-A392-E1BCD5FAF2E5}" destId="{2FEFCB0C-9C10-4E28-B1F4-FE30B0FAD997}" srcOrd="2" destOrd="0" presId="urn:microsoft.com/office/officeart/2009/3/layout/HorizontalOrganizationChart"/>
    <dgm:cxn modelId="{67F477B6-4B0E-4F8C-9993-5D31E81658F1}" type="presParOf" srcId="{801C747B-50C7-4F3A-A392-E1BCD5FAF2E5}" destId="{1CA5D356-B8BC-43A4-B1E2-4C35F816DADF}" srcOrd="3" destOrd="0" presId="urn:microsoft.com/office/officeart/2009/3/layout/HorizontalOrganizationChart"/>
    <dgm:cxn modelId="{3578F047-6416-4A09-91A2-9F4E5AB68C02}" type="presParOf" srcId="{1CA5D356-B8BC-43A4-B1E2-4C35F816DADF}" destId="{13EA17C3-8866-433F-806E-F4412E7E8035}" srcOrd="0" destOrd="0" presId="urn:microsoft.com/office/officeart/2009/3/layout/HorizontalOrganizationChart"/>
    <dgm:cxn modelId="{6BE78CDA-BA58-43CE-BA2B-1DD8BA1696C9}" type="presParOf" srcId="{13EA17C3-8866-433F-806E-F4412E7E8035}" destId="{B1B893CD-225B-47F5-B540-78BA4F715FD8}" srcOrd="0" destOrd="0" presId="urn:microsoft.com/office/officeart/2009/3/layout/HorizontalOrganizationChart"/>
    <dgm:cxn modelId="{CB4C7293-8CDC-4EEE-81B8-881BD9573016}" type="presParOf" srcId="{13EA17C3-8866-433F-806E-F4412E7E8035}" destId="{616C7CF3-669C-42AB-9791-0902291C5F49}" srcOrd="1" destOrd="0" presId="urn:microsoft.com/office/officeart/2009/3/layout/HorizontalOrganizationChart"/>
    <dgm:cxn modelId="{0B510CCC-A067-4E60-B0ED-104A8B96F9B1}" type="presParOf" srcId="{1CA5D356-B8BC-43A4-B1E2-4C35F816DADF}" destId="{6E9184BC-5845-410B-ABB6-2BAFF1861641}" srcOrd="1" destOrd="0" presId="urn:microsoft.com/office/officeart/2009/3/layout/HorizontalOrganizationChart"/>
    <dgm:cxn modelId="{9F33A096-52A8-4E4E-B8ED-7A8F1593CCB7}" type="presParOf" srcId="{1CA5D356-B8BC-43A4-B1E2-4C35F816DADF}" destId="{DE6CEBED-B1EF-43B9-B539-3F663CDBCB48}" srcOrd="2" destOrd="0" presId="urn:microsoft.com/office/officeart/2009/3/layout/HorizontalOrganizationChart"/>
    <dgm:cxn modelId="{84D9796F-387C-4391-9768-D208633CF4A3}" type="presParOf" srcId="{801C747B-50C7-4F3A-A392-E1BCD5FAF2E5}" destId="{E4C152D8-188E-4324-8830-43B1D2B2CF55}" srcOrd="4" destOrd="0" presId="urn:microsoft.com/office/officeart/2009/3/layout/HorizontalOrganizationChart"/>
    <dgm:cxn modelId="{408728CF-B578-412D-96B2-AFCE11E81BD4}" type="presParOf" srcId="{801C747B-50C7-4F3A-A392-E1BCD5FAF2E5}" destId="{0E08BE28-5426-4104-8F48-D5BC5B72C1FC}" srcOrd="5" destOrd="0" presId="urn:microsoft.com/office/officeart/2009/3/layout/HorizontalOrganizationChart"/>
    <dgm:cxn modelId="{F5835B32-F1B8-4D59-A416-1668F5D12DB3}" type="presParOf" srcId="{0E08BE28-5426-4104-8F48-D5BC5B72C1FC}" destId="{30309C74-A1CF-488F-9465-02FDE325C68B}" srcOrd="0" destOrd="0" presId="urn:microsoft.com/office/officeart/2009/3/layout/HorizontalOrganizationChart"/>
    <dgm:cxn modelId="{A699231C-C2FD-4BC5-A9AE-0A10F074455E}" type="presParOf" srcId="{30309C74-A1CF-488F-9465-02FDE325C68B}" destId="{0E1C997A-6ECD-4FCD-8CF3-3D5B41A85AC7}" srcOrd="0" destOrd="0" presId="urn:microsoft.com/office/officeart/2009/3/layout/HorizontalOrganizationChart"/>
    <dgm:cxn modelId="{F26F5458-498C-4566-B166-D9FB5341F7CE}" type="presParOf" srcId="{30309C74-A1CF-488F-9465-02FDE325C68B}" destId="{1D1911AB-A6FC-4BA2-A115-7AF5F1A1F758}" srcOrd="1" destOrd="0" presId="urn:microsoft.com/office/officeart/2009/3/layout/HorizontalOrganizationChart"/>
    <dgm:cxn modelId="{E55334FD-3FD6-4E10-9EAF-F4F0CCCA8CDD}" type="presParOf" srcId="{0E08BE28-5426-4104-8F48-D5BC5B72C1FC}" destId="{699E55BB-ADA7-4D3E-9F3A-E0AFD2E6AC26}" srcOrd="1" destOrd="0" presId="urn:microsoft.com/office/officeart/2009/3/layout/HorizontalOrganizationChart"/>
    <dgm:cxn modelId="{407C9529-DA79-4551-9141-554CA30CEA13}" type="presParOf" srcId="{0E08BE28-5426-4104-8F48-D5BC5B72C1FC}" destId="{C3AF93C2-AC84-4A07-90F0-E44A734C91CA}" srcOrd="2" destOrd="0" presId="urn:microsoft.com/office/officeart/2009/3/layout/HorizontalOrganizationChart"/>
    <dgm:cxn modelId="{C7F0A857-F3E7-445C-BE6E-6537DFEE7A00}" type="presParOf" srcId="{801C747B-50C7-4F3A-A392-E1BCD5FAF2E5}" destId="{9B474566-1F76-41CA-856A-06356A222067}" srcOrd="6" destOrd="0" presId="urn:microsoft.com/office/officeart/2009/3/layout/HorizontalOrganizationChart"/>
    <dgm:cxn modelId="{ED65C626-E8FF-4EE0-9EE3-01D707AF129B}" type="presParOf" srcId="{801C747B-50C7-4F3A-A392-E1BCD5FAF2E5}" destId="{FA20331E-F66E-4FDE-B2E0-F94C5E4BAF44}" srcOrd="7" destOrd="0" presId="urn:microsoft.com/office/officeart/2009/3/layout/HorizontalOrganizationChart"/>
    <dgm:cxn modelId="{28703581-CD35-4959-A743-3BC562B02990}" type="presParOf" srcId="{FA20331E-F66E-4FDE-B2E0-F94C5E4BAF44}" destId="{6F96B61D-9459-4041-B5FF-B9F9440983F2}" srcOrd="0" destOrd="0" presId="urn:microsoft.com/office/officeart/2009/3/layout/HorizontalOrganizationChart"/>
    <dgm:cxn modelId="{230536D2-9ECF-4A31-9773-9A495BDAD167}" type="presParOf" srcId="{6F96B61D-9459-4041-B5FF-B9F9440983F2}" destId="{E8B20740-D41C-4CDB-B60F-703C9F1865C0}" srcOrd="0" destOrd="0" presId="urn:microsoft.com/office/officeart/2009/3/layout/HorizontalOrganizationChart"/>
    <dgm:cxn modelId="{F10BC5FA-9701-435A-B28A-10E95BCF0905}" type="presParOf" srcId="{6F96B61D-9459-4041-B5FF-B9F9440983F2}" destId="{2C5D9B6B-104E-4159-BEB0-012B77AE5569}" srcOrd="1" destOrd="0" presId="urn:microsoft.com/office/officeart/2009/3/layout/HorizontalOrganizationChart"/>
    <dgm:cxn modelId="{2E859DC6-E215-40AA-BD26-7C70BBA32321}" type="presParOf" srcId="{FA20331E-F66E-4FDE-B2E0-F94C5E4BAF44}" destId="{72B988AA-492A-46A7-882D-B26BFFE2B52C}" srcOrd="1" destOrd="0" presId="urn:microsoft.com/office/officeart/2009/3/layout/HorizontalOrganizationChart"/>
    <dgm:cxn modelId="{ECE7F7D9-2078-4FB0-B223-A462ECFEC21B}" type="presParOf" srcId="{FA20331E-F66E-4FDE-B2E0-F94C5E4BAF44}" destId="{38CB27C8-CA29-47FA-AD02-204CD8C65980}" srcOrd="2" destOrd="0" presId="urn:microsoft.com/office/officeart/2009/3/layout/HorizontalOrganizationChart"/>
    <dgm:cxn modelId="{DD7A84D8-7048-45CE-919F-1344DB39A250}" type="presParOf" srcId="{801C747B-50C7-4F3A-A392-E1BCD5FAF2E5}" destId="{A863026E-7672-4F44-A58B-8CEB09B3A6A0}" srcOrd="8" destOrd="0" presId="urn:microsoft.com/office/officeart/2009/3/layout/HorizontalOrganizationChart"/>
    <dgm:cxn modelId="{CDF30FD0-5354-4194-B681-405D6F7142A5}" type="presParOf" srcId="{801C747B-50C7-4F3A-A392-E1BCD5FAF2E5}" destId="{1F686BD7-E553-4428-930F-9539111174D8}" srcOrd="9" destOrd="0" presId="urn:microsoft.com/office/officeart/2009/3/layout/HorizontalOrganizationChart"/>
    <dgm:cxn modelId="{CDA1013D-7CF9-4FDC-A0F1-AD864D7CE403}" type="presParOf" srcId="{1F686BD7-E553-4428-930F-9539111174D8}" destId="{6AF5C70C-87A2-4A60-B374-6B2E8C232C9C}" srcOrd="0" destOrd="0" presId="urn:microsoft.com/office/officeart/2009/3/layout/HorizontalOrganizationChart"/>
    <dgm:cxn modelId="{A67166AE-B395-4309-B6AC-FAB7F58D97BB}" type="presParOf" srcId="{6AF5C70C-87A2-4A60-B374-6B2E8C232C9C}" destId="{8831B200-D2E5-4FED-A01B-391DF65976DE}" srcOrd="0" destOrd="0" presId="urn:microsoft.com/office/officeart/2009/3/layout/HorizontalOrganizationChart"/>
    <dgm:cxn modelId="{AEB5A75F-5FCE-430C-A575-33DDC6AD0611}" type="presParOf" srcId="{6AF5C70C-87A2-4A60-B374-6B2E8C232C9C}" destId="{9C5867C0-F804-4AAD-8ECF-7C10D76EA8BF}" srcOrd="1" destOrd="0" presId="urn:microsoft.com/office/officeart/2009/3/layout/HorizontalOrganizationChart"/>
    <dgm:cxn modelId="{C2BE55BD-FE1A-49F0-AF72-6DC60D17A6E2}" type="presParOf" srcId="{1F686BD7-E553-4428-930F-9539111174D8}" destId="{5B236654-3276-4C65-8379-710C0E7ACC40}" srcOrd="1" destOrd="0" presId="urn:microsoft.com/office/officeart/2009/3/layout/HorizontalOrganizationChart"/>
    <dgm:cxn modelId="{605B577F-F9B7-425C-9AA7-D5F982D49621}" type="presParOf" srcId="{1F686BD7-E553-4428-930F-9539111174D8}" destId="{A9547027-FAE1-417E-A7C8-470BECFDAA17}" srcOrd="2" destOrd="0" presId="urn:microsoft.com/office/officeart/2009/3/layout/HorizontalOrganizationChart"/>
    <dgm:cxn modelId="{D3EACCC2-FA92-4943-BAB1-87EC1E1A4DD9}" type="presParOf" srcId="{268E039B-A3F9-490E-B666-F2FEB5F35311}" destId="{4E786524-E33D-4215-A32C-1D4CC3E6BCC3}" srcOrd="2" destOrd="0" presId="urn:microsoft.com/office/officeart/2009/3/layout/HorizontalOrganizationChart"/>
    <dgm:cxn modelId="{D9FB78F0-374A-4E11-BAC4-2EC0A91F8D20}" type="presParOf" srcId="{4E786524-E33D-4215-A32C-1D4CC3E6BCC3}" destId="{2C768B70-AB6B-4434-9EC3-FB8F9869D8ED}" srcOrd="0" destOrd="0" presId="urn:microsoft.com/office/officeart/2009/3/layout/HorizontalOrganizationChart"/>
    <dgm:cxn modelId="{F801E4A1-8DD5-41C3-9F2E-FF15BCA1D2D0}" type="presParOf" srcId="{4E786524-E33D-4215-A32C-1D4CC3E6BCC3}" destId="{877D674C-3B0F-4E3E-B115-D82C8F5790EA}" srcOrd="1" destOrd="0" presId="urn:microsoft.com/office/officeart/2009/3/layout/HorizontalOrganizationChart"/>
    <dgm:cxn modelId="{C820F308-A9FE-4786-A7F2-316B6AEF426B}" type="presParOf" srcId="{877D674C-3B0F-4E3E-B115-D82C8F5790EA}" destId="{9828AFA5-D130-4E2B-A8DD-BCD8CF7D1D96}" srcOrd="0" destOrd="0" presId="urn:microsoft.com/office/officeart/2009/3/layout/HorizontalOrganizationChart"/>
    <dgm:cxn modelId="{310A2F1A-30E5-4EEF-BA33-C4F4BE5B93BC}" type="presParOf" srcId="{9828AFA5-D130-4E2B-A8DD-BCD8CF7D1D96}" destId="{AA6E785D-18BD-40E9-AC4F-F8B6AE99A589}" srcOrd="0" destOrd="0" presId="urn:microsoft.com/office/officeart/2009/3/layout/HorizontalOrganizationChart"/>
    <dgm:cxn modelId="{CC608BF8-20D7-4315-B04D-758387E390FB}" type="presParOf" srcId="{9828AFA5-D130-4E2B-A8DD-BCD8CF7D1D96}" destId="{9FC3A891-1294-4EDE-AB7D-FB2A092D1B3D}" srcOrd="1" destOrd="0" presId="urn:microsoft.com/office/officeart/2009/3/layout/HorizontalOrganizationChart"/>
    <dgm:cxn modelId="{9E99E377-B18E-473C-9E82-B5C5B115EB78}" type="presParOf" srcId="{877D674C-3B0F-4E3E-B115-D82C8F5790EA}" destId="{8991302E-00D1-45C2-865F-B64F23F395C8}" srcOrd="1" destOrd="0" presId="urn:microsoft.com/office/officeart/2009/3/layout/HorizontalOrganizationChart"/>
    <dgm:cxn modelId="{D4295C8E-B17A-4F6E-A506-CC082EAC7911}" type="presParOf" srcId="{877D674C-3B0F-4E3E-B115-D82C8F5790EA}" destId="{B745C9B2-351B-4F48-89E2-2D47271EF644}" srcOrd="2" destOrd="0" presId="urn:microsoft.com/office/officeart/2009/3/layout/HorizontalOrganizationChart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40C4778-D2A9-4E6B-812E-91DDA329D1E3}" type="doc">
      <dgm:prSet loTypeId="urn:microsoft.com/office/officeart/2005/8/layout/hChevron3" loCatId="process" qsTypeId="urn:microsoft.com/office/officeart/2005/8/quickstyle/simple1" qsCatId="simple" csTypeId="urn:microsoft.com/office/officeart/2005/8/colors/colorful3" csCatId="colorful" phldr="1"/>
      <dgm:spPr/>
    </dgm:pt>
    <dgm:pt modelId="{3412838E-7AE0-44A3-A339-268215A16D2B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Jenis Tugas dan Wewenang</a:t>
          </a:r>
          <a:endParaRPr lang="id-ID" dirty="0">
            <a:latin typeface="Arial Narrow" pitchFamily="34" charset="0"/>
          </a:endParaRPr>
        </a:p>
      </dgm:t>
    </dgm:pt>
    <dgm:pt modelId="{BCD643B0-FF4C-4756-A303-EA89D838A16F}" type="par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405531C-A2BB-4D2C-B2B5-A2670FAA0AA2}" type="sib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6F96FE93-90FB-48FE-9E2D-999AFADA86C7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Sasaran</a:t>
          </a:r>
          <a:endParaRPr lang="id-ID" dirty="0">
            <a:latin typeface="Arial Narrow" pitchFamily="34" charset="0"/>
          </a:endParaRPr>
        </a:p>
      </dgm:t>
    </dgm:pt>
    <dgm:pt modelId="{C2C260D2-FA07-49E8-8A7F-EBB9284725C6}" type="par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36C7C778-9F9D-4C68-A7E7-E586F97DA703}" type="sib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2FE6E979-F464-40A4-BA6F-542F6E823332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Output</a:t>
          </a:r>
          <a:endParaRPr lang="id-ID" dirty="0">
            <a:latin typeface="Arial Narrow" pitchFamily="34" charset="0"/>
          </a:endParaRPr>
        </a:p>
      </dgm:t>
    </dgm:pt>
    <dgm:pt modelId="{291D40FB-BF99-44EB-BECE-AACDE1EE4588}" type="par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377668D-8C20-4853-873B-405FC48D5293}" type="sib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1A729A3-360B-45CB-A73E-045161DB02D8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Outcome</a:t>
          </a:r>
          <a:endParaRPr lang="id-ID" dirty="0">
            <a:latin typeface="Arial Narrow" pitchFamily="34" charset="0"/>
          </a:endParaRPr>
        </a:p>
      </dgm:t>
    </dgm:pt>
    <dgm:pt modelId="{FB03B7B4-BC12-4645-A624-558F25D40B01}" type="par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9215453-56F2-46D6-903E-F959B17B1698}" type="sib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AEFF7212-7BBE-493A-B469-A5D1FACE268E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Langkah</a:t>
          </a:r>
          <a:endParaRPr lang="id-ID" dirty="0">
            <a:latin typeface="Arial Narrow" pitchFamily="34" charset="0"/>
          </a:endParaRPr>
        </a:p>
      </dgm:t>
    </dgm:pt>
    <dgm:pt modelId="{10D6435F-5397-4387-8278-274065D4EB4C}" type="parTrans" cxnId="{9ECEBC20-3528-41E2-A6A1-74BD76F7B52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53B5C704-5423-4CDE-991E-CD662060D342}" type="sibTrans" cxnId="{9ECEBC20-3528-41E2-A6A1-74BD76F7B52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78196FA-92CB-4A3C-874A-717111EB76B1}" type="pres">
      <dgm:prSet presAssocID="{E40C4778-D2A9-4E6B-812E-91DDA329D1E3}" presName="Name0" presStyleCnt="0">
        <dgm:presLayoutVars>
          <dgm:dir/>
          <dgm:resizeHandles val="exact"/>
        </dgm:presLayoutVars>
      </dgm:prSet>
      <dgm:spPr/>
    </dgm:pt>
    <dgm:pt modelId="{E3BB7877-D1C1-4DCF-8C20-D54ACCADDF85}" type="pres">
      <dgm:prSet presAssocID="{3412838E-7AE0-44A3-A339-268215A16D2B}" presName="parTxOnly" presStyleLbl="node1" presStyleIdx="0" presStyleCnt="5" custScaleX="11802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AD7855D-D59F-4881-874C-714EA964DC39}" type="pres">
      <dgm:prSet presAssocID="{7405531C-A2BB-4D2C-B2B5-A2670FAA0AA2}" presName="parSpace" presStyleCnt="0"/>
      <dgm:spPr/>
    </dgm:pt>
    <dgm:pt modelId="{759D04BF-C110-4179-895C-91F9B5361472}" type="pres">
      <dgm:prSet presAssocID="{6F96FE93-90FB-48FE-9E2D-999AFADA86C7}" presName="parTxOnly" presStyleLbl="node1" presStyleIdx="1" presStyleCnt="5" custScaleX="89941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A9685F-285A-4B91-884E-F08FC0B01FA3}" type="pres">
      <dgm:prSet presAssocID="{36C7C778-9F9D-4C68-A7E7-E586F97DA703}" presName="parSpace" presStyleCnt="0"/>
      <dgm:spPr/>
    </dgm:pt>
    <dgm:pt modelId="{06C58409-5D06-44EF-9B3A-9DAA6490E293}" type="pres">
      <dgm:prSet presAssocID="{2FE6E979-F464-40A4-BA6F-542F6E823332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03734DD-4489-4684-BAA4-E8B174E966F2}" type="pres">
      <dgm:prSet presAssocID="{B377668D-8C20-4853-873B-405FC48D5293}" presName="parSpace" presStyleCnt="0"/>
      <dgm:spPr/>
    </dgm:pt>
    <dgm:pt modelId="{E9D397D9-273A-4131-B30B-FE8989FC4AAD}" type="pres">
      <dgm:prSet presAssocID="{E1A729A3-360B-45CB-A73E-045161DB02D8}" presName="parTxOnly" presStyleLbl="node1" presStyleIdx="3" presStyleCnt="5" custScaleX="181729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72E217-B5A2-45D8-9C2D-FFE3A3CD0563}" type="pres">
      <dgm:prSet presAssocID="{B9215453-56F2-46D6-903E-F959B17B1698}" presName="parSpace" presStyleCnt="0"/>
      <dgm:spPr/>
    </dgm:pt>
    <dgm:pt modelId="{E1D34048-272E-4464-8DE0-1614049BA6A1}" type="pres">
      <dgm:prSet presAssocID="{AEFF7212-7BBE-493A-B469-A5D1FACE268E}" presName="parTxOnly" presStyleLbl="node1" presStyleIdx="4" presStyleCnt="5" custScaleX="18097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9ECEBC20-3528-41E2-A6A1-74BD76F7B522}" srcId="{E40C4778-D2A9-4E6B-812E-91DDA329D1E3}" destId="{AEFF7212-7BBE-493A-B469-A5D1FACE268E}" srcOrd="4" destOrd="0" parTransId="{10D6435F-5397-4387-8278-274065D4EB4C}" sibTransId="{53B5C704-5423-4CDE-991E-CD662060D342}"/>
    <dgm:cxn modelId="{A947666A-B54A-4144-85DC-F3F6AEE50889}" srcId="{E40C4778-D2A9-4E6B-812E-91DDA329D1E3}" destId="{2FE6E979-F464-40A4-BA6F-542F6E823332}" srcOrd="2" destOrd="0" parTransId="{291D40FB-BF99-44EB-BECE-AACDE1EE4588}" sibTransId="{B377668D-8C20-4853-873B-405FC48D5293}"/>
    <dgm:cxn modelId="{54284B5E-6607-43B3-8707-270B7439BC91}" srcId="{E40C4778-D2A9-4E6B-812E-91DDA329D1E3}" destId="{E1A729A3-360B-45CB-A73E-045161DB02D8}" srcOrd="3" destOrd="0" parTransId="{FB03B7B4-BC12-4645-A624-558F25D40B01}" sibTransId="{B9215453-56F2-46D6-903E-F959B17B1698}"/>
    <dgm:cxn modelId="{F4390B2D-92CE-47CA-B5A6-5E9914D5DDF9}" type="presOf" srcId="{E40C4778-D2A9-4E6B-812E-91DDA329D1E3}" destId="{778196FA-92CB-4A3C-874A-717111EB76B1}" srcOrd="0" destOrd="0" presId="urn:microsoft.com/office/officeart/2005/8/layout/hChevron3"/>
    <dgm:cxn modelId="{68F47285-FCD6-4F76-978F-E72852AF8452}" srcId="{E40C4778-D2A9-4E6B-812E-91DDA329D1E3}" destId="{3412838E-7AE0-44A3-A339-268215A16D2B}" srcOrd="0" destOrd="0" parTransId="{BCD643B0-FF4C-4756-A303-EA89D838A16F}" sibTransId="{7405531C-A2BB-4D2C-B2B5-A2670FAA0AA2}"/>
    <dgm:cxn modelId="{4B1E78B4-0248-4625-B30F-98458D98023D}" type="presOf" srcId="{3412838E-7AE0-44A3-A339-268215A16D2B}" destId="{E3BB7877-D1C1-4DCF-8C20-D54ACCADDF85}" srcOrd="0" destOrd="0" presId="urn:microsoft.com/office/officeart/2005/8/layout/hChevron3"/>
    <dgm:cxn modelId="{BB4F42A9-7205-4443-930C-731A7A9AA50B}" srcId="{E40C4778-D2A9-4E6B-812E-91DDA329D1E3}" destId="{6F96FE93-90FB-48FE-9E2D-999AFADA86C7}" srcOrd="1" destOrd="0" parTransId="{C2C260D2-FA07-49E8-8A7F-EBB9284725C6}" sibTransId="{36C7C778-9F9D-4C68-A7E7-E586F97DA703}"/>
    <dgm:cxn modelId="{EDD13C0F-758B-479F-8048-741946417B05}" type="presOf" srcId="{6F96FE93-90FB-48FE-9E2D-999AFADA86C7}" destId="{759D04BF-C110-4179-895C-91F9B5361472}" srcOrd="0" destOrd="0" presId="urn:microsoft.com/office/officeart/2005/8/layout/hChevron3"/>
    <dgm:cxn modelId="{3DD3F356-9B10-4FEA-BAD3-D051B089574C}" type="presOf" srcId="{AEFF7212-7BBE-493A-B469-A5D1FACE268E}" destId="{E1D34048-272E-4464-8DE0-1614049BA6A1}" srcOrd="0" destOrd="0" presId="urn:microsoft.com/office/officeart/2005/8/layout/hChevron3"/>
    <dgm:cxn modelId="{F6FA606D-37CA-4B54-9D5D-19AD18E3DA06}" type="presOf" srcId="{2FE6E979-F464-40A4-BA6F-542F6E823332}" destId="{06C58409-5D06-44EF-9B3A-9DAA6490E293}" srcOrd="0" destOrd="0" presId="urn:microsoft.com/office/officeart/2005/8/layout/hChevron3"/>
    <dgm:cxn modelId="{07CC48D9-743A-474C-A8DA-AA88751E2433}" type="presOf" srcId="{E1A729A3-360B-45CB-A73E-045161DB02D8}" destId="{E9D397D9-273A-4131-B30B-FE8989FC4AAD}" srcOrd="0" destOrd="0" presId="urn:microsoft.com/office/officeart/2005/8/layout/hChevron3"/>
    <dgm:cxn modelId="{736492DB-9EAA-4D19-963F-C9AFD583E3B8}" type="presParOf" srcId="{778196FA-92CB-4A3C-874A-717111EB76B1}" destId="{E3BB7877-D1C1-4DCF-8C20-D54ACCADDF85}" srcOrd="0" destOrd="0" presId="urn:microsoft.com/office/officeart/2005/8/layout/hChevron3"/>
    <dgm:cxn modelId="{5A25AD0D-6CF7-4B93-9EF0-C06C27EE0DCA}" type="presParOf" srcId="{778196FA-92CB-4A3C-874A-717111EB76B1}" destId="{EAD7855D-D59F-4881-874C-714EA964DC39}" srcOrd="1" destOrd="0" presId="urn:microsoft.com/office/officeart/2005/8/layout/hChevron3"/>
    <dgm:cxn modelId="{532BB44B-83C2-451F-A407-668092DA8A7B}" type="presParOf" srcId="{778196FA-92CB-4A3C-874A-717111EB76B1}" destId="{759D04BF-C110-4179-895C-91F9B5361472}" srcOrd="2" destOrd="0" presId="urn:microsoft.com/office/officeart/2005/8/layout/hChevron3"/>
    <dgm:cxn modelId="{747ACE02-08B6-4F6A-8445-B92BD2FC9451}" type="presParOf" srcId="{778196FA-92CB-4A3C-874A-717111EB76B1}" destId="{51A9685F-285A-4B91-884E-F08FC0B01FA3}" srcOrd="3" destOrd="0" presId="urn:microsoft.com/office/officeart/2005/8/layout/hChevron3"/>
    <dgm:cxn modelId="{0E163A8A-E800-44EB-9526-8FDAF3EF9581}" type="presParOf" srcId="{778196FA-92CB-4A3C-874A-717111EB76B1}" destId="{06C58409-5D06-44EF-9B3A-9DAA6490E293}" srcOrd="4" destOrd="0" presId="urn:microsoft.com/office/officeart/2005/8/layout/hChevron3"/>
    <dgm:cxn modelId="{BB263E1F-69BC-4C4E-AD66-C099D3BFB423}" type="presParOf" srcId="{778196FA-92CB-4A3C-874A-717111EB76B1}" destId="{603734DD-4489-4684-BAA4-E8B174E966F2}" srcOrd="5" destOrd="0" presId="urn:microsoft.com/office/officeart/2005/8/layout/hChevron3"/>
    <dgm:cxn modelId="{D9A1A6F9-8D95-47A2-8618-624FEEA6E3DE}" type="presParOf" srcId="{778196FA-92CB-4A3C-874A-717111EB76B1}" destId="{E9D397D9-273A-4131-B30B-FE8989FC4AAD}" srcOrd="6" destOrd="0" presId="urn:microsoft.com/office/officeart/2005/8/layout/hChevron3"/>
    <dgm:cxn modelId="{17147829-5873-475E-95A9-E777F1D2AC7F}" type="presParOf" srcId="{778196FA-92CB-4A3C-874A-717111EB76B1}" destId="{B972E217-B5A2-45D8-9C2D-FFE3A3CD0563}" srcOrd="7" destOrd="0" presId="urn:microsoft.com/office/officeart/2005/8/layout/hChevron3"/>
    <dgm:cxn modelId="{195B8108-318B-4CA3-9318-A872F256EA02}" type="presParOf" srcId="{778196FA-92CB-4A3C-874A-717111EB76B1}" destId="{E1D34048-272E-4464-8DE0-1614049BA6A1}" srcOrd="8" destOrd="0" presId="urn:microsoft.com/office/officeart/2005/8/layout/hChevron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40C4778-D2A9-4E6B-812E-91DDA329D1E3}" type="doc">
      <dgm:prSet loTypeId="urn:microsoft.com/office/officeart/2005/8/layout/hChevron3" loCatId="process" qsTypeId="urn:microsoft.com/office/officeart/2005/8/quickstyle/simple1" qsCatId="simple" csTypeId="urn:microsoft.com/office/officeart/2005/8/colors/colorful3" csCatId="colorful" phldr="1"/>
      <dgm:spPr/>
    </dgm:pt>
    <dgm:pt modelId="{3412838E-7AE0-44A3-A339-268215A16D2B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Jenis Tugas dan Wewenang</a:t>
          </a:r>
          <a:endParaRPr lang="id-ID" dirty="0">
            <a:latin typeface="Arial Narrow" pitchFamily="34" charset="0"/>
          </a:endParaRPr>
        </a:p>
      </dgm:t>
    </dgm:pt>
    <dgm:pt modelId="{BCD643B0-FF4C-4756-A303-EA89D838A16F}" type="par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405531C-A2BB-4D2C-B2B5-A2670FAA0AA2}" type="sib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6F96FE93-90FB-48FE-9E2D-999AFADA86C7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Sasaran</a:t>
          </a:r>
          <a:endParaRPr lang="id-ID" dirty="0">
            <a:latin typeface="Arial Narrow" pitchFamily="34" charset="0"/>
          </a:endParaRPr>
        </a:p>
      </dgm:t>
    </dgm:pt>
    <dgm:pt modelId="{C2C260D2-FA07-49E8-8A7F-EBB9284725C6}" type="par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36C7C778-9F9D-4C68-A7E7-E586F97DA703}" type="sib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2FE6E979-F464-40A4-BA6F-542F6E823332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Output</a:t>
          </a:r>
          <a:endParaRPr lang="id-ID" dirty="0">
            <a:latin typeface="Arial Narrow" pitchFamily="34" charset="0"/>
          </a:endParaRPr>
        </a:p>
      </dgm:t>
    </dgm:pt>
    <dgm:pt modelId="{291D40FB-BF99-44EB-BECE-AACDE1EE4588}" type="par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377668D-8C20-4853-873B-405FC48D5293}" type="sib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1A729A3-360B-45CB-A73E-045161DB02D8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Outcome</a:t>
          </a:r>
          <a:endParaRPr lang="id-ID" dirty="0">
            <a:latin typeface="Arial Narrow" pitchFamily="34" charset="0"/>
          </a:endParaRPr>
        </a:p>
      </dgm:t>
    </dgm:pt>
    <dgm:pt modelId="{FB03B7B4-BC12-4645-A624-558F25D40B01}" type="par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9215453-56F2-46D6-903E-F959B17B1698}" type="sib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A8F311A-6CB2-4E5C-B4BB-0E3356A5156B}">
      <dgm:prSet/>
      <dgm:spPr/>
      <dgm:t>
        <a:bodyPr/>
        <a:lstStyle/>
        <a:p>
          <a:r>
            <a:rPr lang="id-ID" dirty="0" smtClean="0"/>
            <a:t>Langkah </a:t>
          </a:r>
          <a:endParaRPr lang="id-ID" dirty="0"/>
        </a:p>
      </dgm:t>
    </dgm:pt>
    <dgm:pt modelId="{D5844D1C-5E94-4755-8DF8-11ADBD826A0B}" type="parTrans" cxnId="{C0C9E20F-BCE5-424A-B600-02CDF753FE8E}">
      <dgm:prSet/>
      <dgm:spPr/>
      <dgm:t>
        <a:bodyPr/>
        <a:lstStyle/>
        <a:p>
          <a:endParaRPr lang="id-ID"/>
        </a:p>
      </dgm:t>
    </dgm:pt>
    <dgm:pt modelId="{6B0CFA81-5046-4EFA-A323-2EC1AD0C959A}" type="sibTrans" cxnId="{C0C9E20F-BCE5-424A-B600-02CDF753FE8E}">
      <dgm:prSet/>
      <dgm:spPr/>
      <dgm:t>
        <a:bodyPr/>
        <a:lstStyle/>
        <a:p>
          <a:endParaRPr lang="id-ID"/>
        </a:p>
      </dgm:t>
    </dgm:pt>
    <dgm:pt modelId="{778196FA-92CB-4A3C-874A-717111EB76B1}" type="pres">
      <dgm:prSet presAssocID="{E40C4778-D2A9-4E6B-812E-91DDA329D1E3}" presName="Name0" presStyleCnt="0">
        <dgm:presLayoutVars>
          <dgm:dir/>
          <dgm:resizeHandles val="exact"/>
        </dgm:presLayoutVars>
      </dgm:prSet>
      <dgm:spPr/>
    </dgm:pt>
    <dgm:pt modelId="{E3BB7877-D1C1-4DCF-8C20-D54ACCADDF85}" type="pres">
      <dgm:prSet presAssocID="{3412838E-7AE0-44A3-A339-268215A16D2B}" presName="parTxOnly" presStyleLbl="node1" presStyleIdx="0" presStyleCnt="5" custScaleX="10009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AD7855D-D59F-4881-874C-714EA964DC39}" type="pres">
      <dgm:prSet presAssocID="{7405531C-A2BB-4D2C-B2B5-A2670FAA0AA2}" presName="parSpace" presStyleCnt="0"/>
      <dgm:spPr/>
    </dgm:pt>
    <dgm:pt modelId="{759D04BF-C110-4179-895C-91F9B5361472}" type="pres">
      <dgm:prSet presAssocID="{6F96FE93-90FB-48FE-9E2D-999AFADA86C7}" presName="parTxOnly" presStyleLbl="node1" presStyleIdx="1" presStyleCnt="5" custScaleX="8632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A9685F-285A-4B91-884E-F08FC0B01FA3}" type="pres">
      <dgm:prSet presAssocID="{36C7C778-9F9D-4C68-A7E7-E586F97DA703}" presName="parSpace" presStyleCnt="0"/>
      <dgm:spPr/>
    </dgm:pt>
    <dgm:pt modelId="{06C58409-5D06-44EF-9B3A-9DAA6490E293}" type="pres">
      <dgm:prSet presAssocID="{2FE6E979-F464-40A4-BA6F-542F6E823332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03734DD-4489-4684-BAA4-E8B174E966F2}" type="pres">
      <dgm:prSet presAssocID="{B377668D-8C20-4853-873B-405FC48D5293}" presName="parSpace" presStyleCnt="0"/>
      <dgm:spPr/>
    </dgm:pt>
    <dgm:pt modelId="{E9D397D9-273A-4131-B30B-FE8989FC4AAD}" type="pres">
      <dgm:prSet presAssocID="{E1A729A3-360B-45CB-A73E-045161DB02D8}" presName="parTxOnly" presStyleLbl="node1" presStyleIdx="3" presStyleCnt="5" custScaleX="11366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72E217-B5A2-45D8-9C2D-FFE3A3CD0563}" type="pres">
      <dgm:prSet presAssocID="{B9215453-56F2-46D6-903E-F959B17B1698}" presName="parSpace" presStyleCnt="0"/>
      <dgm:spPr/>
    </dgm:pt>
    <dgm:pt modelId="{B0F053D3-03C9-453A-A560-AE4F94AEC84E}" type="pres">
      <dgm:prSet presAssocID="{EA8F311A-6CB2-4E5C-B4BB-0E3356A5156B}" presName="parTxOnly" presStyleLbl="node1" presStyleIdx="4" presStyleCnt="5" custScaleX="13589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FAD81603-3E12-421D-92E4-9EB12911B54E}" type="presOf" srcId="{2FE6E979-F464-40A4-BA6F-542F6E823332}" destId="{06C58409-5D06-44EF-9B3A-9DAA6490E293}" srcOrd="0" destOrd="0" presId="urn:microsoft.com/office/officeart/2005/8/layout/hChevron3"/>
    <dgm:cxn modelId="{A947666A-B54A-4144-85DC-F3F6AEE50889}" srcId="{E40C4778-D2A9-4E6B-812E-91DDA329D1E3}" destId="{2FE6E979-F464-40A4-BA6F-542F6E823332}" srcOrd="2" destOrd="0" parTransId="{291D40FB-BF99-44EB-BECE-AACDE1EE4588}" sibTransId="{B377668D-8C20-4853-873B-405FC48D5293}"/>
    <dgm:cxn modelId="{54284B5E-6607-43B3-8707-270B7439BC91}" srcId="{E40C4778-D2A9-4E6B-812E-91DDA329D1E3}" destId="{E1A729A3-360B-45CB-A73E-045161DB02D8}" srcOrd="3" destOrd="0" parTransId="{FB03B7B4-BC12-4645-A624-558F25D40B01}" sibTransId="{B9215453-56F2-46D6-903E-F959B17B1698}"/>
    <dgm:cxn modelId="{C0C9E20F-BCE5-424A-B600-02CDF753FE8E}" srcId="{E40C4778-D2A9-4E6B-812E-91DDA329D1E3}" destId="{EA8F311A-6CB2-4E5C-B4BB-0E3356A5156B}" srcOrd="4" destOrd="0" parTransId="{D5844D1C-5E94-4755-8DF8-11ADBD826A0B}" sibTransId="{6B0CFA81-5046-4EFA-A323-2EC1AD0C959A}"/>
    <dgm:cxn modelId="{2E8BF290-5969-44EE-9A64-9D02F5C5A388}" type="presOf" srcId="{EA8F311A-6CB2-4E5C-B4BB-0E3356A5156B}" destId="{B0F053D3-03C9-453A-A560-AE4F94AEC84E}" srcOrd="0" destOrd="0" presId="urn:microsoft.com/office/officeart/2005/8/layout/hChevron3"/>
    <dgm:cxn modelId="{68F47285-FCD6-4F76-978F-E72852AF8452}" srcId="{E40C4778-D2A9-4E6B-812E-91DDA329D1E3}" destId="{3412838E-7AE0-44A3-A339-268215A16D2B}" srcOrd="0" destOrd="0" parTransId="{BCD643B0-FF4C-4756-A303-EA89D838A16F}" sibTransId="{7405531C-A2BB-4D2C-B2B5-A2670FAA0AA2}"/>
    <dgm:cxn modelId="{B9250D16-601A-4798-8D82-07A36B97ED3E}" type="presOf" srcId="{E1A729A3-360B-45CB-A73E-045161DB02D8}" destId="{E9D397D9-273A-4131-B30B-FE8989FC4AAD}" srcOrd="0" destOrd="0" presId="urn:microsoft.com/office/officeart/2005/8/layout/hChevron3"/>
    <dgm:cxn modelId="{5AC0819B-93C1-48EF-8145-4CD1F94C3F58}" type="presOf" srcId="{6F96FE93-90FB-48FE-9E2D-999AFADA86C7}" destId="{759D04BF-C110-4179-895C-91F9B5361472}" srcOrd="0" destOrd="0" presId="urn:microsoft.com/office/officeart/2005/8/layout/hChevron3"/>
    <dgm:cxn modelId="{BB4F42A9-7205-4443-930C-731A7A9AA50B}" srcId="{E40C4778-D2A9-4E6B-812E-91DDA329D1E3}" destId="{6F96FE93-90FB-48FE-9E2D-999AFADA86C7}" srcOrd="1" destOrd="0" parTransId="{C2C260D2-FA07-49E8-8A7F-EBB9284725C6}" sibTransId="{36C7C778-9F9D-4C68-A7E7-E586F97DA703}"/>
    <dgm:cxn modelId="{235376AD-C6DC-48A6-B6F7-7C46BA2F8983}" type="presOf" srcId="{3412838E-7AE0-44A3-A339-268215A16D2B}" destId="{E3BB7877-D1C1-4DCF-8C20-D54ACCADDF85}" srcOrd="0" destOrd="0" presId="urn:microsoft.com/office/officeart/2005/8/layout/hChevron3"/>
    <dgm:cxn modelId="{163B19B3-18FC-4E07-8AE9-FFED5ABDA979}" type="presOf" srcId="{E40C4778-D2A9-4E6B-812E-91DDA329D1E3}" destId="{778196FA-92CB-4A3C-874A-717111EB76B1}" srcOrd="0" destOrd="0" presId="urn:microsoft.com/office/officeart/2005/8/layout/hChevron3"/>
    <dgm:cxn modelId="{2C4D99D4-00E0-4179-8686-85FA0A3CEF76}" type="presParOf" srcId="{778196FA-92CB-4A3C-874A-717111EB76B1}" destId="{E3BB7877-D1C1-4DCF-8C20-D54ACCADDF85}" srcOrd="0" destOrd="0" presId="urn:microsoft.com/office/officeart/2005/8/layout/hChevron3"/>
    <dgm:cxn modelId="{8F63DD95-1B94-42AA-AE7B-AE8EA9569EBE}" type="presParOf" srcId="{778196FA-92CB-4A3C-874A-717111EB76B1}" destId="{EAD7855D-D59F-4881-874C-714EA964DC39}" srcOrd="1" destOrd="0" presId="urn:microsoft.com/office/officeart/2005/8/layout/hChevron3"/>
    <dgm:cxn modelId="{44043624-BEAA-4486-813F-454E078302A0}" type="presParOf" srcId="{778196FA-92CB-4A3C-874A-717111EB76B1}" destId="{759D04BF-C110-4179-895C-91F9B5361472}" srcOrd="2" destOrd="0" presId="urn:microsoft.com/office/officeart/2005/8/layout/hChevron3"/>
    <dgm:cxn modelId="{9385B384-AF57-45AC-B543-E5EABD38523C}" type="presParOf" srcId="{778196FA-92CB-4A3C-874A-717111EB76B1}" destId="{51A9685F-285A-4B91-884E-F08FC0B01FA3}" srcOrd="3" destOrd="0" presId="urn:microsoft.com/office/officeart/2005/8/layout/hChevron3"/>
    <dgm:cxn modelId="{4B5A1EA4-D968-4176-B984-404753689EA0}" type="presParOf" srcId="{778196FA-92CB-4A3C-874A-717111EB76B1}" destId="{06C58409-5D06-44EF-9B3A-9DAA6490E293}" srcOrd="4" destOrd="0" presId="urn:microsoft.com/office/officeart/2005/8/layout/hChevron3"/>
    <dgm:cxn modelId="{79DD7C74-F142-4FD5-828E-2F297B5D6D6A}" type="presParOf" srcId="{778196FA-92CB-4A3C-874A-717111EB76B1}" destId="{603734DD-4489-4684-BAA4-E8B174E966F2}" srcOrd="5" destOrd="0" presId="urn:microsoft.com/office/officeart/2005/8/layout/hChevron3"/>
    <dgm:cxn modelId="{C48D058F-EBC8-409E-9871-D02F1131A45F}" type="presParOf" srcId="{778196FA-92CB-4A3C-874A-717111EB76B1}" destId="{E9D397D9-273A-4131-B30B-FE8989FC4AAD}" srcOrd="6" destOrd="0" presId="urn:microsoft.com/office/officeart/2005/8/layout/hChevron3"/>
    <dgm:cxn modelId="{15C9D6F2-CA04-42D3-8D00-E9AA73E59E4D}" type="presParOf" srcId="{778196FA-92CB-4A3C-874A-717111EB76B1}" destId="{B972E217-B5A2-45D8-9C2D-FFE3A3CD0563}" srcOrd="7" destOrd="0" presId="urn:microsoft.com/office/officeart/2005/8/layout/hChevron3"/>
    <dgm:cxn modelId="{F2BBC2B1-F763-4BB4-B136-1C26F196279C}" type="presParOf" srcId="{778196FA-92CB-4A3C-874A-717111EB76B1}" destId="{B0F053D3-03C9-453A-A560-AE4F94AEC84E}" srcOrd="8" destOrd="0" presId="urn:microsoft.com/office/officeart/2005/8/layout/hChevron3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40C4778-D2A9-4E6B-812E-91DDA329D1E3}" type="doc">
      <dgm:prSet loTypeId="urn:microsoft.com/office/officeart/2005/8/layout/hChevron3" loCatId="process" qsTypeId="urn:microsoft.com/office/officeart/2005/8/quickstyle/simple1" qsCatId="simple" csTypeId="urn:microsoft.com/office/officeart/2005/8/colors/colorful3" csCatId="colorful" phldr="1"/>
      <dgm:spPr/>
    </dgm:pt>
    <dgm:pt modelId="{3412838E-7AE0-44A3-A339-268215A16D2B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Jenis Tugas dan Wewenang</a:t>
          </a:r>
          <a:endParaRPr lang="id-ID" dirty="0">
            <a:latin typeface="Arial Narrow" pitchFamily="34" charset="0"/>
          </a:endParaRPr>
        </a:p>
      </dgm:t>
    </dgm:pt>
    <dgm:pt modelId="{BCD643B0-FF4C-4756-A303-EA89D838A16F}" type="par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405531C-A2BB-4D2C-B2B5-A2670FAA0AA2}" type="sib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6F96FE93-90FB-48FE-9E2D-999AFADA86C7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Sasaran</a:t>
          </a:r>
          <a:endParaRPr lang="id-ID" dirty="0">
            <a:latin typeface="Arial Narrow" pitchFamily="34" charset="0"/>
          </a:endParaRPr>
        </a:p>
      </dgm:t>
    </dgm:pt>
    <dgm:pt modelId="{C2C260D2-FA07-49E8-8A7F-EBB9284725C6}" type="par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36C7C778-9F9D-4C68-A7E7-E586F97DA703}" type="sib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2FE6E979-F464-40A4-BA6F-542F6E823332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Output</a:t>
          </a:r>
          <a:endParaRPr lang="id-ID" dirty="0">
            <a:latin typeface="Arial Narrow" pitchFamily="34" charset="0"/>
          </a:endParaRPr>
        </a:p>
      </dgm:t>
    </dgm:pt>
    <dgm:pt modelId="{291D40FB-BF99-44EB-BECE-AACDE1EE4588}" type="par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377668D-8C20-4853-873B-405FC48D5293}" type="sib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1A729A3-360B-45CB-A73E-045161DB02D8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Outcome</a:t>
          </a:r>
          <a:endParaRPr lang="id-ID" dirty="0">
            <a:latin typeface="Arial Narrow" pitchFamily="34" charset="0"/>
          </a:endParaRPr>
        </a:p>
      </dgm:t>
    </dgm:pt>
    <dgm:pt modelId="{FB03B7B4-BC12-4645-A624-558F25D40B01}" type="par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9215453-56F2-46D6-903E-F959B17B1698}" type="sib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A8F311A-6CB2-4E5C-B4BB-0E3356A5156B}">
      <dgm:prSet/>
      <dgm:spPr/>
      <dgm:t>
        <a:bodyPr/>
        <a:lstStyle/>
        <a:p>
          <a:r>
            <a:rPr lang="id-ID" dirty="0" smtClean="0"/>
            <a:t>Langkah</a:t>
          </a:r>
          <a:endParaRPr lang="id-ID" dirty="0"/>
        </a:p>
      </dgm:t>
    </dgm:pt>
    <dgm:pt modelId="{D5844D1C-5E94-4755-8DF8-11ADBD826A0B}" type="parTrans" cxnId="{C0C9E20F-BCE5-424A-B600-02CDF753FE8E}">
      <dgm:prSet/>
      <dgm:spPr/>
      <dgm:t>
        <a:bodyPr/>
        <a:lstStyle/>
        <a:p>
          <a:endParaRPr lang="id-ID"/>
        </a:p>
      </dgm:t>
    </dgm:pt>
    <dgm:pt modelId="{6B0CFA81-5046-4EFA-A323-2EC1AD0C959A}" type="sibTrans" cxnId="{C0C9E20F-BCE5-424A-B600-02CDF753FE8E}">
      <dgm:prSet/>
      <dgm:spPr/>
      <dgm:t>
        <a:bodyPr/>
        <a:lstStyle/>
        <a:p>
          <a:endParaRPr lang="id-ID"/>
        </a:p>
      </dgm:t>
    </dgm:pt>
    <dgm:pt modelId="{778196FA-92CB-4A3C-874A-717111EB76B1}" type="pres">
      <dgm:prSet presAssocID="{E40C4778-D2A9-4E6B-812E-91DDA329D1E3}" presName="Name0" presStyleCnt="0">
        <dgm:presLayoutVars>
          <dgm:dir/>
          <dgm:resizeHandles val="exact"/>
        </dgm:presLayoutVars>
      </dgm:prSet>
      <dgm:spPr/>
    </dgm:pt>
    <dgm:pt modelId="{E3BB7877-D1C1-4DCF-8C20-D54ACCADDF85}" type="pres">
      <dgm:prSet presAssocID="{3412838E-7AE0-44A3-A339-268215A16D2B}" presName="parTxOnly" presStyleLbl="node1" presStyleIdx="0" presStyleCnt="5" custScaleX="10009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AD7855D-D59F-4881-874C-714EA964DC39}" type="pres">
      <dgm:prSet presAssocID="{7405531C-A2BB-4D2C-B2B5-A2670FAA0AA2}" presName="parSpace" presStyleCnt="0"/>
      <dgm:spPr/>
    </dgm:pt>
    <dgm:pt modelId="{759D04BF-C110-4179-895C-91F9B5361472}" type="pres">
      <dgm:prSet presAssocID="{6F96FE93-90FB-48FE-9E2D-999AFADA86C7}" presName="parTxOnly" presStyleLbl="node1" presStyleIdx="1" presStyleCnt="5" custScaleX="8632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A9685F-285A-4B91-884E-F08FC0B01FA3}" type="pres">
      <dgm:prSet presAssocID="{36C7C778-9F9D-4C68-A7E7-E586F97DA703}" presName="parSpace" presStyleCnt="0"/>
      <dgm:spPr/>
    </dgm:pt>
    <dgm:pt modelId="{06C58409-5D06-44EF-9B3A-9DAA6490E293}" type="pres">
      <dgm:prSet presAssocID="{2FE6E979-F464-40A4-BA6F-542F6E823332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03734DD-4489-4684-BAA4-E8B174E966F2}" type="pres">
      <dgm:prSet presAssocID="{B377668D-8C20-4853-873B-405FC48D5293}" presName="parSpace" presStyleCnt="0"/>
      <dgm:spPr/>
    </dgm:pt>
    <dgm:pt modelId="{E9D397D9-273A-4131-B30B-FE8989FC4AAD}" type="pres">
      <dgm:prSet presAssocID="{E1A729A3-360B-45CB-A73E-045161DB02D8}" presName="parTxOnly" presStyleLbl="node1" presStyleIdx="3" presStyleCnt="5" custScaleX="11366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72E217-B5A2-45D8-9C2D-FFE3A3CD0563}" type="pres">
      <dgm:prSet presAssocID="{B9215453-56F2-46D6-903E-F959B17B1698}" presName="parSpace" presStyleCnt="0"/>
      <dgm:spPr/>
    </dgm:pt>
    <dgm:pt modelId="{B0F053D3-03C9-453A-A560-AE4F94AEC84E}" type="pres">
      <dgm:prSet presAssocID="{EA8F311A-6CB2-4E5C-B4BB-0E3356A5156B}" presName="parTxOnly" presStyleLbl="node1" presStyleIdx="4" presStyleCnt="5" custScaleX="13589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A947666A-B54A-4144-85DC-F3F6AEE50889}" srcId="{E40C4778-D2A9-4E6B-812E-91DDA329D1E3}" destId="{2FE6E979-F464-40A4-BA6F-542F6E823332}" srcOrd="2" destOrd="0" parTransId="{291D40FB-BF99-44EB-BECE-AACDE1EE4588}" sibTransId="{B377668D-8C20-4853-873B-405FC48D5293}"/>
    <dgm:cxn modelId="{54284B5E-6607-43B3-8707-270B7439BC91}" srcId="{E40C4778-D2A9-4E6B-812E-91DDA329D1E3}" destId="{E1A729A3-360B-45CB-A73E-045161DB02D8}" srcOrd="3" destOrd="0" parTransId="{FB03B7B4-BC12-4645-A624-558F25D40B01}" sibTransId="{B9215453-56F2-46D6-903E-F959B17B1698}"/>
    <dgm:cxn modelId="{C0C9E20F-BCE5-424A-B600-02CDF753FE8E}" srcId="{E40C4778-D2A9-4E6B-812E-91DDA329D1E3}" destId="{EA8F311A-6CB2-4E5C-B4BB-0E3356A5156B}" srcOrd="4" destOrd="0" parTransId="{D5844D1C-5E94-4755-8DF8-11ADBD826A0B}" sibTransId="{6B0CFA81-5046-4EFA-A323-2EC1AD0C959A}"/>
    <dgm:cxn modelId="{F927010C-54EE-46CF-AECD-1A8B7D822495}" type="presOf" srcId="{EA8F311A-6CB2-4E5C-B4BB-0E3356A5156B}" destId="{B0F053D3-03C9-453A-A560-AE4F94AEC84E}" srcOrd="0" destOrd="0" presId="urn:microsoft.com/office/officeart/2005/8/layout/hChevron3"/>
    <dgm:cxn modelId="{68F47285-FCD6-4F76-978F-E72852AF8452}" srcId="{E40C4778-D2A9-4E6B-812E-91DDA329D1E3}" destId="{3412838E-7AE0-44A3-A339-268215A16D2B}" srcOrd="0" destOrd="0" parTransId="{BCD643B0-FF4C-4756-A303-EA89D838A16F}" sibTransId="{7405531C-A2BB-4D2C-B2B5-A2670FAA0AA2}"/>
    <dgm:cxn modelId="{BB4F42A9-7205-4443-930C-731A7A9AA50B}" srcId="{E40C4778-D2A9-4E6B-812E-91DDA329D1E3}" destId="{6F96FE93-90FB-48FE-9E2D-999AFADA86C7}" srcOrd="1" destOrd="0" parTransId="{C2C260D2-FA07-49E8-8A7F-EBB9284725C6}" sibTransId="{36C7C778-9F9D-4C68-A7E7-E586F97DA703}"/>
    <dgm:cxn modelId="{67903C35-3949-4947-BC1F-0A9F1A3DB280}" type="presOf" srcId="{6F96FE93-90FB-48FE-9E2D-999AFADA86C7}" destId="{759D04BF-C110-4179-895C-91F9B5361472}" srcOrd="0" destOrd="0" presId="urn:microsoft.com/office/officeart/2005/8/layout/hChevron3"/>
    <dgm:cxn modelId="{E22818AD-9B4F-4D09-B454-BA9E760C2493}" type="presOf" srcId="{E1A729A3-360B-45CB-A73E-045161DB02D8}" destId="{E9D397D9-273A-4131-B30B-FE8989FC4AAD}" srcOrd="0" destOrd="0" presId="urn:microsoft.com/office/officeart/2005/8/layout/hChevron3"/>
    <dgm:cxn modelId="{CEE9AF6F-29EC-4D04-87FC-285254E47226}" type="presOf" srcId="{E40C4778-D2A9-4E6B-812E-91DDA329D1E3}" destId="{778196FA-92CB-4A3C-874A-717111EB76B1}" srcOrd="0" destOrd="0" presId="urn:microsoft.com/office/officeart/2005/8/layout/hChevron3"/>
    <dgm:cxn modelId="{117D64E1-2A12-438E-8704-43DB934FFE9D}" type="presOf" srcId="{2FE6E979-F464-40A4-BA6F-542F6E823332}" destId="{06C58409-5D06-44EF-9B3A-9DAA6490E293}" srcOrd="0" destOrd="0" presId="urn:microsoft.com/office/officeart/2005/8/layout/hChevron3"/>
    <dgm:cxn modelId="{72346145-DC49-4D95-8DBE-134F22FF4F3F}" type="presOf" srcId="{3412838E-7AE0-44A3-A339-268215A16D2B}" destId="{E3BB7877-D1C1-4DCF-8C20-D54ACCADDF85}" srcOrd="0" destOrd="0" presId="urn:microsoft.com/office/officeart/2005/8/layout/hChevron3"/>
    <dgm:cxn modelId="{EA088C26-D62B-4A31-8FA3-ED4786396C83}" type="presParOf" srcId="{778196FA-92CB-4A3C-874A-717111EB76B1}" destId="{E3BB7877-D1C1-4DCF-8C20-D54ACCADDF85}" srcOrd="0" destOrd="0" presId="urn:microsoft.com/office/officeart/2005/8/layout/hChevron3"/>
    <dgm:cxn modelId="{CAF80B34-712F-47FF-ABF1-CA960AC3F5AA}" type="presParOf" srcId="{778196FA-92CB-4A3C-874A-717111EB76B1}" destId="{EAD7855D-D59F-4881-874C-714EA964DC39}" srcOrd="1" destOrd="0" presId="urn:microsoft.com/office/officeart/2005/8/layout/hChevron3"/>
    <dgm:cxn modelId="{9BF06466-3423-48E6-A1E8-08A7A5D548AF}" type="presParOf" srcId="{778196FA-92CB-4A3C-874A-717111EB76B1}" destId="{759D04BF-C110-4179-895C-91F9B5361472}" srcOrd="2" destOrd="0" presId="urn:microsoft.com/office/officeart/2005/8/layout/hChevron3"/>
    <dgm:cxn modelId="{46B361B4-C129-408D-B8F5-AA93530B6AAA}" type="presParOf" srcId="{778196FA-92CB-4A3C-874A-717111EB76B1}" destId="{51A9685F-285A-4B91-884E-F08FC0B01FA3}" srcOrd="3" destOrd="0" presId="urn:microsoft.com/office/officeart/2005/8/layout/hChevron3"/>
    <dgm:cxn modelId="{D52833D9-A1A2-4987-AF02-824161032415}" type="presParOf" srcId="{778196FA-92CB-4A3C-874A-717111EB76B1}" destId="{06C58409-5D06-44EF-9B3A-9DAA6490E293}" srcOrd="4" destOrd="0" presId="urn:microsoft.com/office/officeart/2005/8/layout/hChevron3"/>
    <dgm:cxn modelId="{10CE97CC-7E83-43AD-B1B3-A0E719817FB2}" type="presParOf" srcId="{778196FA-92CB-4A3C-874A-717111EB76B1}" destId="{603734DD-4489-4684-BAA4-E8B174E966F2}" srcOrd="5" destOrd="0" presId="urn:microsoft.com/office/officeart/2005/8/layout/hChevron3"/>
    <dgm:cxn modelId="{55D7F8DC-C6A7-4D40-A47E-AB190799144E}" type="presParOf" srcId="{778196FA-92CB-4A3C-874A-717111EB76B1}" destId="{E9D397D9-273A-4131-B30B-FE8989FC4AAD}" srcOrd="6" destOrd="0" presId="urn:microsoft.com/office/officeart/2005/8/layout/hChevron3"/>
    <dgm:cxn modelId="{CF10AA86-C199-4A53-A6A9-D3798DAD2B34}" type="presParOf" srcId="{778196FA-92CB-4A3C-874A-717111EB76B1}" destId="{B972E217-B5A2-45D8-9C2D-FFE3A3CD0563}" srcOrd="7" destOrd="0" presId="urn:microsoft.com/office/officeart/2005/8/layout/hChevron3"/>
    <dgm:cxn modelId="{0E37B965-CE73-49DD-BAB5-170ACA327857}" type="presParOf" srcId="{778196FA-92CB-4A3C-874A-717111EB76B1}" destId="{B0F053D3-03C9-453A-A560-AE4F94AEC84E}" srcOrd="8" destOrd="0" presId="urn:microsoft.com/office/officeart/2005/8/layout/hChevron3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40C4778-D2A9-4E6B-812E-91DDA329D1E3}" type="doc">
      <dgm:prSet loTypeId="urn:microsoft.com/office/officeart/2005/8/layout/hChevron3" loCatId="process" qsTypeId="urn:microsoft.com/office/officeart/2005/8/quickstyle/simple1" qsCatId="simple" csTypeId="urn:microsoft.com/office/officeart/2005/8/colors/colorful3" csCatId="colorful" phldr="1"/>
      <dgm:spPr/>
    </dgm:pt>
    <dgm:pt modelId="{3412838E-7AE0-44A3-A339-268215A16D2B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Jenis Tugas dan Wewenang</a:t>
          </a:r>
          <a:endParaRPr lang="id-ID" dirty="0">
            <a:latin typeface="Arial Narrow" pitchFamily="34" charset="0"/>
          </a:endParaRPr>
        </a:p>
      </dgm:t>
    </dgm:pt>
    <dgm:pt modelId="{BCD643B0-FF4C-4756-A303-EA89D838A16F}" type="par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405531C-A2BB-4D2C-B2B5-A2670FAA0AA2}" type="sib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6F96FE93-90FB-48FE-9E2D-999AFADA86C7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Sasaran</a:t>
          </a:r>
          <a:endParaRPr lang="id-ID" dirty="0">
            <a:latin typeface="Arial Narrow" pitchFamily="34" charset="0"/>
          </a:endParaRPr>
        </a:p>
      </dgm:t>
    </dgm:pt>
    <dgm:pt modelId="{C2C260D2-FA07-49E8-8A7F-EBB9284725C6}" type="par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36C7C778-9F9D-4C68-A7E7-E586F97DA703}" type="sib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2FE6E979-F464-40A4-BA6F-542F6E823332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Output</a:t>
          </a:r>
          <a:endParaRPr lang="id-ID" dirty="0">
            <a:latin typeface="Arial Narrow" pitchFamily="34" charset="0"/>
          </a:endParaRPr>
        </a:p>
      </dgm:t>
    </dgm:pt>
    <dgm:pt modelId="{291D40FB-BF99-44EB-BECE-AACDE1EE4588}" type="par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377668D-8C20-4853-873B-405FC48D5293}" type="sib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1A729A3-360B-45CB-A73E-045161DB02D8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Outcome</a:t>
          </a:r>
          <a:endParaRPr lang="id-ID" dirty="0">
            <a:latin typeface="Arial Narrow" pitchFamily="34" charset="0"/>
          </a:endParaRPr>
        </a:p>
      </dgm:t>
    </dgm:pt>
    <dgm:pt modelId="{FB03B7B4-BC12-4645-A624-558F25D40B01}" type="par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9215453-56F2-46D6-903E-F959B17B1698}" type="sib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A8F311A-6CB2-4E5C-B4BB-0E3356A5156B}">
      <dgm:prSet/>
      <dgm:spPr/>
      <dgm:t>
        <a:bodyPr/>
        <a:lstStyle/>
        <a:p>
          <a:r>
            <a:rPr lang="id-ID" dirty="0" smtClean="0"/>
            <a:t>Langkah</a:t>
          </a:r>
          <a:endParaRPr lang="id-ID" dirty="0"/>
        </a:p>
      </dgm:t>
    </dgm:pt>
    <dgm:pt modelId="{D5844D1C-5E94-4755-8DF8-11ADBD826A0B}" type="parTrans" cxnId="{C0C9E20F-BCE5-424A-B600-02CDF753FE8E}">
      <dgm:prSet/>
      <dgm:spPr/>
      <dgm:t>
        <a:bodyPr/>
        <a:lstStyle/>
        <a:p>
          <a:endParaRPr lang="id-ID"/>
        </a:p>
      </dgm:t>
    </dgm:pt>
    <dgm:pt modelId="{6B0CFA81-5046-4EFA-A323-2EC1AD0C959A}" type="sibTrans" cxnId="{C0C9E20F-BCE5-424A-B600-02CDF753FE8E}">
      <dgm:prSet/>
      <dgm:spPr/>
      <dgm:t>
        <a:bodyPr/>
        <a:lstStyle/>
        <a:p>
          <a:endParaRPr lang="id-ID"/>
        </a:p>
      </dgm:t>
    </dgm:pt>
    <dgm:pt modelId="{778196FA-92CB-4A3C-874A-717111EB76B1}" type="pres">
      <dgm:prSet presAssocID="{E40C4778-D2A9-4E6B-812E-91DDA329D1E3}" presName="Name0" presStyleCnt="0">
        <dgm:presLayoutVars>
          <dgm:dir/>
          <dgm:resizeHandles val="exact"/>
        </dgm:presLayoutVars>
      </dgm:prSet>
      <dgm:spPr/>
    </dgm:pt>
    <dgm:pt modelId="{E3BB7877-D1C1-4DCF-8C20-D54ACCADDF85}" type="pres">
      <dgm:prSet presAssocID="{3412838E-7AE0-44A3-A339-268215A16D2B}" presName="parTxOnly" presStyleLbl="node1" presStyleIdx="0" presStyleCnt="5" custScaleX="10009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AD7855D-D59F-4881-874C-714EA964DC39}" type="pres">
      <dgm:prSet presAssocID="{7405531C-A2BB-4D2C-B2B5-A2670FAA0AA2}" presName="parSpace" presStyleCnt="0"/>
      <dgm:spPr/>
    </dgm:pt>
    <dgm:pt modelId="{759D04BF-C110-4179-895C-91F9B5361472}" type="pres">
      <dgm:prSet presAssocID="{6F96FE93-90FB-48FE-9E2D-999AFADA86C7}" presName="parTxOnly" presStyleLbl="node1" presStyleIdx="1" presStyleCnt="5" custScaleX="8632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A9685F-285A-4B91-884E-F08FC0B01FA3}" type="pres">
      <dgm:prSet presAssocID="{36C7C778-9F9D-4C68-A7E7-E586F97DA703}" presName="parSpace" presStyleCnt="0"/>
      <dgm:spPr/>
    </dgm:pt>
    <dgm:pt modelId="{06C58409-5D06-44EF-9B3A-9DAA6490E293}" type="pres">
      <dgm:prSet presAssocID="{2FE6E979-F464-40A4-BA6F-542F6E823332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03734DD-4489-4684-BAA4-E8B174E966F2}" type="pres">
      <dgm:prSet presAssocID="{B377668D-8C20-4853-873B-405FC48D5293}" presName="parSpace" presStyleCnt="0"/>
      <dgm:spPr/>
    </dgm:pt>
    <dgm:pt modelId="{E9D397D9-273A-4131-B30B-FE8989FC4AAD}" type="pres">
      <dgm:prSet presAssocID="{E1A729A3-360B-45CB-A73E-045161DB02D8}" presName="parTxOnly" presStyleLbl="node1" presStyleIdx="3" presStyleCnt="5" custScaleX="11366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72E217-B5A2-45D8-9C2D-FFE3A3CD0563}" type="pres">
      <dgm:prSet presAssocID="{B9215453-56F2-46D6-903E-F959B17B1698}" presName="parSpace" presStyleCnt="0"/>
      <dgm:spPr/>
    </dgm:pt>
    <dgm:pt modelId="{B0F053D3-03C9-453A-A560-AE4F94AEC84E}" type="pres">
      <dgm:prSet presAssocID="{EA8F311A-6CB2-4E5C-B4BB-0E3356A5156B}" presName="parTxOnly" presStyleLbl="node1" presStyleIdx="4" presStyleCnt="5" custScaleX="13589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B7D77B45-7D9E-42E9-B3E5-DCA360649353}" type="presOf" srcId="{E1A729A3-360B-45CB-A73E-045161DB02D8}" destId="{E9D397D9-273A-4131-B30B-FE8989FC4AAD}" srcOrd="0" destOrd="0" presId="urn:microsoft.com/office/officeart/2005/8/layout/hChevron3"/>
    <dgm:cxn modelId="{A947666A-B54A-4144-85DC-F3F6AEE50889}" srcId="{E40C4778-D2A9-4E6B-812E-91DDA329D1E3}" destId="{2FE6E979-F464-40A4-BA6F-542F6E823332}" srcOrd="2" destOrd="0" parTransId="{291D40FB-BF99-44EB-BECE-AACDE1EE4588}" sibTransId="{B377668D-8C20-4853-873B-405FC48D5293}"/>
    <dgm:cxn modelId="{54284B5E-6607-43B3-8707-270B7439BC91}" srcId="{E40C4778-D2A9-4E6B-812E-91DDA329D1E3}" destId="{E1A729A3-360B-45CB-A73E-045161DB02D8}" srcOrd="3" destOrd="0" parTransId="{FB03B7B4-BC12-4645-A624-558F25D40B01}" sibTransId="{B9215453-56F2-46D6-903E-F959B17B1698}"/>
    <dgm:cxn modelId="{C0C9E20F-BCE5-424A-B600-02CDF753FE8E}" srcId="{E40C4778-D2A9-4E6B-812E-91DDA329D1E3}" destId="{EA8F311A-6CB2-4E5C-B4BB-0E3356A5156B}" srcOrd="4" destOrd="0" parTransId="{D5844D1C-5E94-4755-8DF8-11ADBD826A0B}" sibTransId="{6B0CFA81-5046-4EFA-A323-2EC1AD0C959A}"/>
    <dgm:cxn modelId="{68F47285-FCD6-4F76-978F-E72852AF8452}" srcId="{E40C4778-D2A9-4E6B-812E-91DDA329D1E3}" destId="{3412838E-7AE0-44A3-A339-268215A16D2B}" srcOrd="0" destOrd="0" parTransId="{BCD643B0-FF4C-4756-A303-EA89D838A16F}" sibTransId="{7405531C-A2BB-4D2C-B2B5-A2670FAA0AA2}"/>
    <dgm:cxn modelId="{D5D36EED-C6B7-49EF-830F-14B6CBD01FDD}" type="presOf" srcId="{2FE6E979-F464-40A4-BA6F-542F6E823332}" destId="{06C58409-5D06-44EF-9B3A-9DAA6490E293}" srcOrd="0" destOrd="0" presId="urn:microsoft.com/office/officeart/2005/8/layout/hChevron3"/>
    <dgm:cxn modelId="{BB4F42A9-7205-4443-930C-731A7A9AA50B}" srcId="{E40C4778-D2A9-4E6B-812E-91DDA329D1E3}" destId="{6F96FE93-90FB-48FE-9E2D-999AFADA86C7}" srcOrd="1" destOrd="0" parTransId="{C2C260D2-FA07-49E8-8A7F-EBB9284725C6}" sibTransId="{36C7C778-9F9D-4C68-A7E7-E586F97DA703}"/>
    <dgm:cxn modelId="{75B5B105-F95C-4DBA-AE14-E5C939F12E4D}" type="presOf" srcId="{3412838E-7AE0-44A3-A339-268215A16D2B}" destId="{E3BB7877-D1C1-4DCF-8C20-D54ACCADDF85}" srcOrd="0" destOrd="0" presId="urn:microsoft.com/office/officeart/2005/8/layout/hChevron3"/>
    <dgm:cxn modelId="{8BCE42C2-FEB3-40A1-8DE3-D8EFEF9E7B22}" type="presOf" srcId="{6F96FE93-90FB-48FE-9E2D-999AFADA86C7}" destId="{759D04BF-C110-4179-895C-91F9B5361472}" srcOrd="0" destOrd="0" presId="urn:microsoft.com/office/officeart/2005/8/layout/hChevron3"/>
    <dgm:cxn modelId="{A1F9156D-10C0-41E2-976C-915D066BD7FC}" type="presOf" srcId="{E40C4778-D2A9-4E6B-812E-91DDA329D1E3}" destId="{778196FA-92CB-4A3C-874A-717111EB76B1}" srcOrd="0" destOrd="0" presId="urn:microsoft.com/office/officeart/2005/8/layout/hChevron3"/>
    <dgm:cxn modelId="{187E0A60-7F6A-4307-A388-843AC0D5F299}" type="presOf" srcId="{EA8F311A-6CB2-4E5C-B4BB-0E3356A5156B}" destId="{B0F053D3-03C9-453A-A560-AE4F94AEC84E}" srcOrd="0" destOrd="0" presId="urn:microsoft.com/office/officeart/2005/8/layout/hChevron3"/>
    <dgm:cxn modelId="{1283644E-11A5-4454-B4E4-8DCA7D7E230D}" type="presParOf" srcId="{778196FA-92CB-4A3C-874A-717111EB76B1}" destId="{E3BB7877-D1C1-4DCF-8C20-D54ACCADDF85}" srcOrd="0" destOrd="0" presId="urn:microsoft.com/office/officeart/2005/8/layout/hChevron3"/>
    <dgm:cxn modelId="{BD2B42AB-93E4-4532-B7AE-DC1CCB4A7A69}" type="presParOf" srcId="{778196FA-92CB-4A3C-874A-717111EB76B1}" destId="{EAD7855D-D59F-4881-874C-714EA964DC39}" srcOrd="1" destOrd="0" presId="urn:microsoft.com/office/officeart/2005/8/layout/hChevron3"/>
    <dgm:cxn modelId="{48FF0374-E3AA-446C-BA43-0BA0B09F7A08}" type="presParOf" srcId="{778196FA-92CB-4A3C-874A-717111EB76B1}" destId="{759D04BF-C110-4179-895C-91F9B5361472}" srcOrd="2" destOrd="0" presId="urn:microsoft.com/office/officeart/2005/8/layout/hChevron3"/>
    <dgm:cxn modelId="{D3C70E22-D33C-4DA8-9749-1FE07FD84C38}" type="presParOf" srcId="{778196FA-92CB-4A3C-874A-717111EB76B1}" destId="{51A9685F-285A-4B91-884E-F08FC0B01FA3}" srcOrd="3" destOrd="0" presId="urn:microsoft.com/office/officeart/2005/8/layout/hChevron3"/>
    <dgm:cxn modelId="{3E8EE225-53E8-4747-B9C0-A050C589BBCF}" type="presParOf" srcId="{778196FA-92CB-4A3C-874A-717111EB76B1}" destId="{06C58409-5D06-44EF-9B3A-9DAA6490E293}" srcOrd="4" destOrd="0" presId="urn:microsoft.com/office/officeart/2005/8/layout/hChevron3"/>
    <dgm:cxn modelId="{8ADD26D8-EB44-4361-9848-F5261147FD09}" type="presParOf" srcId="{778196FA-92CB-4A3C-874A-717111EB76B1}" destId="{603734DD-4489-4684-BAA4-E8B174E966F2}" srcOrd="5" destOrd="0" presId="urn:microsoft.com/office/officeart/2005/8/layout/hChevron3"/>
    <dgm:cxn modelId="{BFEBBB96-08D2-40E4-A771-C01B98E3CE32}" type="presParOf" srcId="{778196FA-92CB-4A3C-874A-717111EB76B1}" destId="{E9D397D9-273A-4131-B30B-FE8989FC4AAD}" srcOrd="6" destOrd="0" presId="urn:microsoft.com/office/officeart/2005/8/layout/hChevron3"/>
    <dgm:cxn modelId="{68FA53F9-8A52-420B-B75B-6C25FCA75394}" type="presParOf" srcId="{778196FA-92CB-4A3C-874A-717111EB76B1}" destId="{B972E217-B5A2-45D8-9C2D-FFE3A3CD0563}" srcOrd="7" destOrd="0" presId="urn:microsoft.com/office/officeart/2005/8/layout/hChevron3"/>
    <dgm:cxn modelId="{69DC19A4-449D-444D-AC4C-FFECCFD621F9}" type="presParOf" srcId="{778196FA-92CB-4A3C-874A-717111EB76B1}" destId="{B0F053D3-03C9-453A-A560-AE4F94AEC84E}" srcOrd="8" destOrd="0" presId="urn:microsoft.com/office/officeart/2005/8/layout/hChevron3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40C4778-D2A9-4E6B-812E-91DDA329D1E3}" type="doc">
      <dgm:prSet loTypeId="urn:microsoft.com/office/officeart/2005/8/layout/hChevron3" loCatId="process" qsTypeId="urn:microsoft.com/office/officeart/2005/8/quickstyle/simple1" qsCatId="simple" csTypeId="urn:microsoft.com/office/officeart/2005/8/colors/colorful3" csCatId="colorful" phldr="1"/>
      <dgm:spPr/>
    </dgm:pt>
    <dgm:pt modelId="{3412838E-7AE0-44A3-A339-268215A16D2B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Jenis Tugas dan Wewenang</a:t>
          </a:r>
          <a:endParaRPr lang="id-ID" dirty="0">
            <a:latin typeface="Arial Narrow" pitchFamily="34" charset="0"/>
          </a:endParaRPr>
        </a:p>
      </dgm:t>
    </dgm:pt>
    <dgm:pt modelId="{BCD643B0-FF4C-4756-A303-EA89D838A16F}" type="par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405531C-A2BB-4D2C-B2B5-A2670FAA0AA2}" type="sib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6F96FE93-90FB-48FE-9E2D-999AFADA86C7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Sasaran</a:t>
          </a:r>
          <a:endParaRPr lang="id-ID" dirty="0">
            <a:latin typeface="Arial Narrow" pitchFamily="34" charset="0"/>
          </a:endParaRPr>
        </a:p>
      </dgm:t>
    </dgm:pt>
    <dgm:pt modelId="{C2C260D2-FA07-49E8-8A7F-EBB9284725C6}" type="par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36C7C778-9F9D-4C68-A7E7-E586F97DA703}" type="sib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2FE6E979-F464-40A4-BA6F-542F6E823332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Output</a:t>
          </a:r>
          <a:endParaRPr lang="id-ID" dirty="0">
            <a:latin typeface="Arial Narrow" pitchFamily="34" charset="0"/>
          </a:endParaRPr>
        </a:p>
      </dgm:t>
    </dgm:pt>
    <dgm:pt modelId="{291D40FB-BF99-44EB-BECE-AACDE1EE4588}" type="par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377668D-8C20-4853-873B-405FC48D5293}" type="sib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1A729A3-360B-45CB-A73E-045161DB02D8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Outcome</a:t>
          </a:r>
          <a:endParaRPr lang="id-ID" dirty="0">
            <a:latin typeface="Arial Narrow" pitchFamily="34" charset="0"/>
          </a:endParaRPr>
        </a:p>
      </dgm:t>
    </dgm:pt>
    <dgm:pt modelId="{FB03B7B4-BC12-4645-A624-558F25D40B01}" type="par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9215453-56F2-46D6-903E-F959B17B1698}" type="sib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A8F311A-6CB2-4E5C-B4BB-0E3356A5156B}">
      <dgm:prSet/>
      <dgm:spPr/>
      <dgm:t>
        <a:bodyPr/>
        <a:lstStyle/>
        <a:p>
          <a:r>
            <a:rPr lang="id-ID" dirty="0" smtClean="0"/>
            <a:t>Langkah</a:t>
          </a:r>
          <a:endParaRPr lang="id-ID" dirty="0"/>
        </a:p>
      </dgm:t>
    </dgm:pt>
    <dgm:pt modelId="{D5844D1C-5E94-4755-8DF8-11ADBD826A0B}" type="parTrans" cxnId="{C0C9E20F-BCE5-424A-B600-02CDF753FE8E}">
      <dgm:prSet/>
      <dgm:spPr/>
      <dgm:t>
        <a:bodyPr/>
        <a:lstStyle/>
        <a:p>
          <a:endParaRPr lang="id-ID"/>
        </a:p>
      </dgm:t>
    </dgm:pt>
    <dgm:pt modelId="{6B0CFA81-5046-4EFA-A323-2EC1AD0C959A}" type="sibTrans" cxnId="{C0C9E20F-BCE5-424A-B600-02CDF753FE8E}">
      <dgm:prSet/>
      <dgm:spPr/>
      <dgm:t>
        <a:bodyPr/>
        <a:lstStyle/>
        <a:p>
          <a:endParaRPr lang="id-ID"/>
        </a:p>
      </dgm:t>
    </dgm:pt>
    <dgm:pt modelId="{778196FA-92CB-4A3C-874A-717111EB76B1}" type="pres">
      <dgm:prSet presAssocID="{E40C4778-D2A9-4E6B-812E-91DDA329D1E3}" presName="Name0" presStyleCnt="0">
        <dgm:presLayoutVars>
          <dgm:dir/>
          <dgm:resizeHandles val="exact"/>
        </dgm:presLayoutVars>
      </dgm:prSet>
      <dgm:spPr/>
    </dgm:pt>
    <dgm:pt modelId="{E3BB7877-D1C1-4DCF-8C20-D54ACCADDF85}" type="pres">
      <dgm:prSet presAssocID="{3412838E-7AE0-44A3-A339-268215A16D2B}" presName="parTxOnly" presStyleLbl="node1" presStyleIdx="0" presStyleCnt="5" custScaleX="10009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AD7855D-D59F-4881-874C-714EA964DC39}" type="pres">
      <dgm:prSet presAssocID="{7405531C-A2BB-4D2C-B2B5-A2670FAA0AA2}" presName="parSpace" presStyleCnt="0"/>
      <dgm:spPr/>
    </dgm:pt>
    <dgm:pt modelId="{759D04BF-C110-4179-895C-91F9B5361472}" type="pres">
      <dgm:prSet presAssocID="{6F96FE93-90FB-48FE-9E2D-999AFADA86C7}" presName="parTxOnly" presStyleLbl="node1" presStyleIdx="1" presStyleCnt="5" custScaleX="8632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A9685F-285A-4B91-884E-F08FC0B01FA3}" type="pres">
      <dgm:prSet presAssocID="{36C7C778-9F9D-4C68-A7E7-E586F97DA703}" presName="parSpace" presStyleCnt="0"/>
      <dgm:spPr/>
    </dgm:pt>
    <dgm:pt modelId="{06C58409-5D06-44EF-9B3A-9DAA6490E293}" type="pres">
      <dgm:prSet presAssocID="{2FE6E979-F464-40A4-BA6F-542F6E823332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03734DD-4489-4684-BAA4-E8B174E966F2}" type="pres">
      <dgm:prSet presAssocID="{B377668D-8C20-4853-873B-405FC48D5293}" presName="parSpace" presStyleCnt="0"/>
      <dgm:spPr/>
    </dgm:pt>
    <dgm:pt modelId="{E9D397D9-273A-4131-B30B-FE8989FC4AAD}" type="pres">
      <dgm:prSet presAssocID="{E1A729A3-360B-45CB-A73E-045161DB02D8}" presName="parTxOnly" presStyleLbl="node1" presStyleIdx="3" presStyleCnt="5" custScaleX="11366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72E217-B5A2-45D8-9C2D-FFE3A3CD0563}" type="pres">
      <dgm:prSet presAssocID="{B9215453-56F2-46D6-903E-F959B17B1698}" presName="parSpace" presStyleCnt="0"/>
      <dgm:spPr/>
    </dgm:pt>
    <dgm:pt modelId="{B0F053D3-03C9-453A-A560-AE4F94AEC84E}" type="pres">
      <dgm:prSet presAssocID="{EA8F311A-6CB2-4E5C-B4BB-0E3356A5156B}" presName="parTxOnly" presStyleLbl="node1" presStyleIdx="4" presStyleCnt="5" custScaleX="13589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B140CAB5-0724-4E27-B29B-52D8F9990EB5}" type="presOf" srcId="{6F96FE93-90FB-48FE-9E2D-999AFADA86C7}" destId="{759D04BF-C110-4179-895C-91F9B5361472}" srcOrd="0" destOrd="0" presId="urn:microsoft.com/office/officeart/2005/8/layout/hChevron3"/>
    <dgm:cxn modelId="{A947666A-B54A-4144-85DC-F3F6AEE50889}" srcId="{E40C4778-D2A9-4E6B-812E-91DDA329D1E3}" destId="{2FE6E979-F464-40A4-BA6F-542F6E823332}" srcOrd="2" destOrd="0" parTransId="{291D40FB-BF99-44EB-BECE-AACDE1EE4588}" sibTransId="{B377668D-8C20-4853-873B-405FC48D5293}"/>
    <dgm:cxn modelId="{54284B5E-6607-43B3-8707-270B7439BC91}" srcId="{E40C4778-D2A9-4E6B-812E-91DDA329D1E3}" destId="{E1A729A3-360B-45CB-A73E-045161DB02D8}" srcOrd="3" destOrd="0" parTransId="{FB03B7B4-BC12-4645-A624-558F25D40B01}" sibTransId="{B9215453-56F2-46D6-903E-F959B17B1698}"/>
    <dgm:cxn modelId="{C0C9E20F-BCE5-424A-B600-02CDF753FE8E}" srcId="{E40C4778-D2A9-4E6B-812E-91DDA329D1E3}" destId="{EA8F311A-6CB2-4E5C-B4BB-0E3356A5156B}" srcOrd="4" destOrd="0" parTransId="{D5844D1C-5E94-4755-8DF8-11ADBD826A0B}" sibTransId="{6B0CFA81-5046-4EFA-A323-2EC1AD0C959A}"/>
    <dgm:cxn modelId="{68F47285-FCD6-4F76-978F-E72852AF8452}" srcId="{E40C4778-D2A9-4E6B-812E-91DDA329D1E3}" destId="{3412838E-7AE0-44A3-A339-268215A16D2B}" srcOrd="0" destOrd="0" parTransId="{BCD643B0-FF4C-4756-A303-EA89D838A16F}" sibTransId="{7405531C-A2BB-4D2C-B2B5-A2670FAA0AA2}"/>
    <dgm:cxn modelId="{BB4F42A9-7205-4443-930C-731A7A9AA50B}" srcId="{E40C4778-D2A9-4E6B-812E-91DDA329D1E3}" destId="{6F96FE93-90FB-48FE-9E2D-999AFADA86C7}" srcOrd="1" destOrd="0" parTransId="{C2C260D2-FA07-49E8-8A7F-EBB9284725C6}" sibTransId="{36C7C778-9F9D-4C68-A7E7-E586F97DA703}"/>
    <dgm:cxn modelId="{CA13A02D-A750-431B-A438-A1E0D7E541DE}" type="presOf" srcId="{EA8F311A-6CB2-4E5C-B4BB-0E3356A5156B}" destId="{B0F053D3-03C9-453A-A560-AE4F94AEC84E}" srcOrd="0" destOrd="0" presId="urn:microsoft.com/office/officeart/2005/8/layout/hChevron3"/>
    <dgm:cxn modelId="{0F54F573-22E8-4C8A-B288-36F8E155B914}" type="presOf" srcId="{E40C4778-D2A9-4E6B-812E-91DDA329D1E3}" destId="{778196FA-92CB-4A3C-874A-717111EB76B1}" srcOrd="0" destOrd="0" presId="urn:microsoft.com/office/officeart/2005/8/layout/hChevron3"/>
    <dgm:cxn modelId="{C2ACDB2B-9643-4DF1-A0DF-801275FDC0E4}" type="presOf" srcId="{E1A729A3-360B-45CB-A73E-045161DB02D8}" destId="{E9D397D9-273A-4131-B30B-FE8989FC4AAD}" srcOrd="0" destOrd="0" presId="urn:microsoft.com/office/officeart/2005/8/layout/hChevron3"/>
    <dgm:cxn modelId="{24C7AF70-425E-4B0C-B70C-73D8DC6A2C3B}" type="presOf" srcId="{3412838E-7AE0-44A3-A339-268215A16D2B}" destId="{E3BB7877-D1C1-4DCF-8C20-D54ACCADDF85}" srcOrd="0" destOrd="0" presId="urn:microsoft.com/office/officeart/2005/8/layout/hChevron3"/>
    <dgm:cxn modelId="{A02C463F-0EA3-4F8C-8ED3-0148D219A6DC}" type="presOf" srcId="{2FE6E979-F464-40A4-BA6F-542F6E823332}" destId="{06C58409-5D06-44EF-9B3A-9DAA6490E293}" srcOrd="0" destOrd="0" presId="urn:microsoft.com/office/officeart/2005/8/layout/hChevron3"/>
    <dgm:cxn modelId="{5312702D-5333-4D2E-A5E6-909CDA0489AA}" type="presParOf" srcId="{778196FA-92CB-4A3C-874A-717111EB76B1}" destId="{E3BB7877-D1C1-4DCF-8C20-D54ACCADDF85}" srcOrd="0" destOrd="0" presId="urn:microsoft.com/office/officeart/2005/8/layout/hChevron3"/>
    <dgm:cxn modelId="{5151CCFE-D8C8-46C0-B594-898F994A1C2D}" type="presParOf" srcId="{778196FA-92CB-4A3C-874A-717111EB76B1}" destId="{EAD7855D-D59F-4881-874C-714EA964DC39}" srcOrd="1" destOrd="0" presId="urn:microsoft.com/office/officeart/2005/8/layout/hChevron3"/>
    <dgm:cxn modelId="{86FF242A-FC53-4FDB-9E6F-615FC0CB80F0}" type="presParOf" srcId="{778196FA-92CB-4A3C-874A-717111EB76B1}" destId="{759D04BF-C110-4179-895C-91F9B5361472}" srcOrd="2" destOrd="0" presId="urn:microsoft.com/office/officeart/2005/8/layout/hChevron3"/>
    <dgm:cxn modelId="{D5A2F47E-ED86-481E-AFFB-186435898A21}" type="presParOf" srcId="{778196FA-92CB-4A3C-874A-717111EB76B1}" destId="{51A9685F-285A-4B91-884E-F08FC0B01FA3}" srcOrd="3" destOrd="0" presId="urn:microsoft.com/office/officeart/2005/8/layout/hChevron3"/>
    <dgm:cxn modelId="{F2E8EDA3-99B2-45AF-9023-26FD5AE7E79B}" type="presParOf" srcId="{778196FA-92CB-4A3C-874A-717111EB76B1}" destId="{06C58409-5D06-44EF-9B3A-9DAA6490E293}" srcOrd="4" destOrd="0" presId="urn:microsoft.com/office/officeart/2005/8/layout/hChevron3"/>
    <dgm:cxn modelId="{A820C3B7-708F-4F64-9913-05CF9E1F2205}" type="presParOf" srcId="{778196FA-92CB-4A3C-874A-717111EB76B1}" destId="{603734DD-4489-4684-BAA4-E8B174E966F2}" srcOrd="5" destOrd="0" presId="urn:microsoft.com/office/officeart/2005/8/layout/hChevron3"/>
    <dgm:cxn modelId="{5F3046B4-5585-48B1-90F2-25DCAAE151B4}" type="presParOf" srcId="{778196FA-92CB-4A3C-874A-717111EB76B1}" destId="{E9D397D9-273A-4131-B30B-FE8989FC4AAD}" srcOrd="6" destOrd="0" presId="urn:microsoft.com/office/officeart/2005/8/layout/hChevron3"/>
    <dgm:cxn modelId="{941E720B-DCEA-43D7-B85E-356618DA6057}" type="presParOf" srcId="{778196FA-92CB-4A3C-874A-717111EB76B1}" destId="{B972E217-B5A2-45D8-9C2D-FFE3A3CD0563}" srcOrd="7" destOrd="0" presId="urn:microsoft.com/office/officeart/2005/8/layout/hChevron3"/>
    <dgm:cxn modelId="{603C7678-1CB0-4B68-A73C-02DA80AFCF46}" type="presParOf" srcId="{778196FA-92CB-4A3C-874A-717111EB76B1}" destId="{B0F053D3-03C9-453A-A560-AE4F94AEC84E}" srcOrd="8" destOrd="0" presId="urn:microsoft.com/office/officeart/2005/8/layout/hChevron3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40C4778-D2A9-4E6B-812E-91DDA329D1E3}" type="doc">
      <dgm:prSet loTypeId="urn:microsoft.com/office/officeart/2005/8/layout/hChevron3" loCatId="process" qsTypeId="urn:microsoft.com/office/officeart/2005/8/quickstyle/simple1" qsCatId="simple" csTypeId="urn:microsoft.com/office/officeart/2005/8/colors/colorful3" csCatId="colorful" phldr="1"/>
      <dgm:spPr/>
    </dgm:pt>
    <dgm:pt modelId="{3412838E-7AE0-44A3-A339-268215A16D2B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Jenis Tugas dan Wewenang</a:t>
          </a:r>
          <a:endParaRPr lang="id-ID" dirty="0">
            <a:latin typeface="Arial Narrow" pitchFamily="34" charset="0"/>
          </a:endParaRPr>
        </a:p>
      </dgm:t>
    </dgm:pt>
    <dgm:pt modelId="{BCD643B0-FF4C-4756-A303-EA89D838A16F}" type="par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405531C-A2BB-4D2C-B2B5-A2670FAA0AA2}" type="sib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6F96FE93-90FB-48FE-9E2D-999AFADA86C7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Sasaran</a:t>
          </a:r>
          <a:endParaRPr lang="id-ID" dirty="0">
            <a:latin typeface="Arial Narrow" pitchFamily="34" charset="0"/>
          </a:endParaRPr>
        </a:p>
      </dgm:t>
    </dgm:pt>
    <dgm:pt modelId="{C2C260D2-FA07-49E8-8A7F-EBB9284725C6}" type="par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36C7C778-9F9D-4C68-A7E7-E586F97DA703}" type="sib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2FE6E979-F464-40A4-BA6F-542F6E823332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Output</a:t>
          </a:r>
          <a:endParaRPr lang="id-ID" dirty="0">
            <a:latin typeface="Arial Narrow" pitchFamily="34" charset="0"/>
          </a:endParaRPr>
        </a:p>
      </dgm:t>
    </dgm:pt>
    <dgm:pt modelId="{291D40FB-BF99-44EB-BECE-AACDE1EE4588}" type="par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377668D-8C20-4853-873B-405FC48D5293}" type="sib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1A729A3-360B-45CB-A73E-045161DB02D8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Outcome</a:t>
          </a:r>
          <a:endParaRPr lang="id-ID" dirty="0">
            <a:latin typeface="Arial Narrow" pitchFamily="34" charset="0"/>
          </a:endParaRPr>
        </a:p>
      </dgm:t>
    </dgm:pt>
    <dgm:pt modelId="{FB03B7B4-BC12-4645-A624-558F25D40B01}" type="par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9215453-56F2-46D6-903E-F959B17B1698}" type="sib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A8F311A-6CB2-4E5C-B4BB-0E3356A5156B}">
      <dgm:prSet/>
      <dgm:spPr/>
      <dgm:t>
        <a:bodyPr/>
        <a:lstStyle/>
        <a:p>
          <a:r>
            <a:rPr lang="id-ID" dirty="0" smtClean="0"/>
            <a:t>Langkah</a:t>
          </a:r>
          <a:endParaRPr lang="id-ID" dirty="0"/>
        </a:p>
      </dgm:t>
    </dgm:pt>
    <dgm:pt modelId="{D5844D1C-5E94-4755-8DF8-11ADBD826A0B}" type="parTrans" cxnId="{C0C9E20F-BCE5-424A-B600-02CDF753FE8E}">
      <dgm:prSet/>
      <dgm:spPr/>
      <dgm:t>
        <a:bodyPr/>
        <a:lstStyle/>
        <a:p>
          <a:endParaRPr lang="id-ID"/>
        </a:p>
      </dgm:t>
    </dgm:pt>
    <dgm:pt modelId="{6B0CFA81-5046-4EFA-A323-2EC1AD0C959A}" type="sibTrans" cxnId="{C0C9E20F-BCE5-424A-B600-02CDF753FE8E}">
      <dgm:prSet/>
      <dgm:spPr/>
      <dgm:t>
        <a:bodyPr/>
        <a:lstStyle/>
        <a:p>
          <a:endParaRPr lang="id-ID"/>
        </a:p>
      </dgm:t>
    </dgm:pt>
    <dgm:pt modelId="{778196FA-92CB-4A3C-874A-717111EB76B1}" type="pres">
      <dgm:prSet presAssocID="{E40C4778-D2A9-4E6B-812E-91DDA329D1E3}" presName="Name0" presStyleCnt="0">
        <dgm:presLayoutVars>
          <dgm:dir/>
          <dgm:resizeHandles val="exact"/>
        </dgm:presLayoutVars>
      </dgm:prSet>
      <dgm:spPr/>
    </dgm:pt>
    <dgm:pt modelId="{E3BB7877-D1C1-4DCF-8C20-D54ACCADDF85}" type="pres">
      <dgm:prSet presAssocID="{3412838E-7AE0-44A3-A339-268215A16D2B}" presName="parTxOnly" presStyleLbl="node1" presStyleIdx="0" presStyleCnt="5" custScaleX="10009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AD7855D-D59F-4881-874C-714EA964DC39}" type="pres">
      <dgm:prSet presAssocID="{7405531C-A2BB-4D2C-B2B5-A2670FAA0AA2}" presName="parSpace" presStyleCnt="0"/>
      <dgm:spPr/>
    </dgm:pt>
    <dgm:pt modelId="{759D04BF-C110-4179-895C-91F9B5361472}" type="pres">
      <dgm:prSet presAssocID="{6F96FE93-90FB-48FE-9E2D-999AFADA86C7}" presName="parTxOnly" presStyleLbl="node1" presStyleIdx="1" presStyleCnt="5" custScaleX="8632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A9685F-285A-4B91-884E-F08FC0B01FA3}" type="pres">
      <dgm:prSet presAssocID="{36C7C778-9F9D-4C68-A7E7-E586F97DA703}" presName="parSpace" presStyleCnt="0"/>
      <dgm:spPr/>
    </dgm:pt>
    <dgm:pt modelId="{06C58409-5D06-44EF-9B3A-9DAA6490E293}" type="pres">
      <dgm:prSet presAssocID="{2FE6E979-F464-40A4-BA6F-542F6E823332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03734DD-4489-4684-BAA4-E8B174E966F2}" type="pres">
      <dgm:prSet presAssocID="{B377668D-8C20-4853-873B-405FC48D5293}" presName="parSpace" presStyleCnt="0"/>
      <dgm:spPr/>
    </dgm:pt>
    <dgm:pt modelId="{E9D397D9-273A-4131-B30B-FE8989FC4AAD}" type="pres">
      <dgm:prSet presAssocID="{E1A729A3-360B-45CB-A73E-045161DB02D8}" presName="parTxOnly" presStyleLbl="node1" presStyleIdx="3" presStyleCnt="5" custScaleX="11366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72E217-B5A2-45D8-9C2D-FFE3A3CD0563}" type="pres">
      <dgm:prSet presAssocID="{B9215453-56F2-46D6-903E-F959B17B1698}" presName="parSpace" presStyleCnt="0"/>
      <dgm:spPr/>
    </dgm:pt>
    <dgm:pt modelId="{B0F053D3-03C9-453A-A560-AE4F94AEC84E}" type="pres">
      <dgm:prSet presAssocID="{EA8F311A-6CB2-4E5C-B4BB-0E3356A5156B}" presName="parTxOnly" presStyleLbl="node1" presStyleIdx="4" presStyleCnt="5" custScaleX="13589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F22B8B7-DB05-4FBF-A13D-02B551025E4D}" type="presOf" srcId="{EA8F311A-6CB2-4E5C-B4BB-0E3356A5156B}" destId="{B0F053D3-03C9-453A-A560-AE4F94AEC84E}" srcOrd="0" destOrd="0" presId="urn:microsoft.com/office/officeart/2005/8/layout/hChevron3"/>
    <dgm:cxn modelId="{590DDB89-4115-4C4A-8D34-8ED85C73212F}" type="presOf" srcId="{E1A729A3-360B-45CB-A73E-045161DB02D8}" destId="{E9D397D9-273A-4131-B30B-FE8989FC4AAD}" srcOrd="0" destOrd="0" presId="urn:microsoft.com/office/officeart/2005/8/layout/hChevron3"/>
    <dgm:cxn modelId="{A947666A-B54A-4144-85DC-F3F6AEE50889}" srcId="{E40C4778-D2A9-4E6B-812E-91DDA329D1E3}" destId="{2FE6E979-F464-40A4-BA6F-542F6E823332}" srcOrd="2" destOrd="0" parTransId="{291D40FB-BF99-44EB-BECE-AACDE1EE4588}" sibTransId="{B377668D-8C20-4853-873B-405FC48D5293}"/>
    <dgm:cxn modelId="{54284B5E-6607-43B3-8707-270B7439BC91}" srcId="{E40C4778-D2A9-4E6B-812E-91DDA329D1E3}" destId="{E1A729A3-360B-45CB-A73E-045161DB02D8}" srcOrd="3" destOrd="0" parTransId="{FB03B7B4-BC12-4645-A624-558F25D40B01}" sibTransId="{B9215453-56F2-46D6-903E-F959B17B1698}"/>
    <dgm:cxn modelId="{C0C9E20F-BCE5-424A-B600-02CDF753FE8E}" srcId="{E40C4778-D2A9-4E6B-812E-91DDA329D1E3}" destId="{EA8F311A-6CB2-4E5C-B4BB-0E3356A5156B}" srcOrd="4" destOrd="0" parTransId="{D5844D1C-5E94-4755-8DF8-11ADBD826A0B}" sibTransId="{6B0CFA81-5046-4EFA-A323-2EC1AD0C959A}"/>
    <dgm:cxn modelId="{68F47285-FCD6-4F76-978F-E72852AF8452}" srcId="{E40C4778-D2A9-4E6B-812E-91DDA329D1E3}" destId="{3412838E-7AE0-44A3-A339-268215A16D2B}" srcOrd="0" destOrd="0" parTransId="{BCD643B0-FF4C-4756-A303-EA89D838A16F}" sibTransId="{7405531C-A2BB-4D2C-B2B5-A2670FAA0AA2}"/>
    <dgm:cxn modelId="{672CC340-D64D-45CB-9242-30E79D46CB9E}" type="presOf" srcId="{6F96FE93-90FB-48FE-9E2D-999AFADA86C7}" destId="{759D04BF-C110-4179-895C-91F9B5361472}" srcOrd="0" destOrd="0" presId="urn:microsoft.com/office/officeart/2005/8/layout/hChevron3"/>
    <dgm:cxn modelId="{BB4F42A9-7205-4443-930C-731A7A9AA50B}" srcId="{E40C4778-D2A9-4E6B-812E-91DDA329D1E3}" destId="{6F96FE93-90FB-48FE-9E2D-999AFADA86C7}" srcOrd="1" destOrd="0" parTransId="{C2C260D2-FA07-49E8-8A7F-EBB9284725C6}" sibTransId="{36C7C778-9F9D-4C68-A7E7-E586F97DA703}"/>
    <dgm:cxn modelId="{609CDC45-5BCE-4036-ABF5-6BD7D50B915A}" type="presOf" srcId="{2FE6E979-F464-40A4-BA6F-542F6E823332}" destId="{06C58409-5D06-44EF-9B3A-9DAA6490E293}" srcOrd="0" destOrd="0" presId="urn:microsoft.com/office/officeart/2005/8/layout/hChevron3"/>
    <dgm:cxn modelId="{F8838867-2BE6-4D45-80A3-B415173CB0A0}" type="presOf" srcId="{E40C4778-D2A9-4E6B-812E-91DDA329D1E3}" destId="{778196FA-92CB-4A3C-874A-717111EB76B1}" srcOrd="0" destOrd="0" presId="urn:microsoft.com/office/officeart/2005/8/layout/hChevron3"/>
    <dgm:cxn modelId="{A3572D27-5440-42D6-80E6-E369568FA63E}" type="presOf" srcId="{3412838E-7AE0-44A3-A339-268215A16D2B}" destId="{E3BB7877-D1C1-4DCF-8C20-D54ACCADDF85}" srcOrd="0" destOrd="0" presId="urn:microsoft.com/office/officeart/2005/8/layout/hChevron3"/>
    <dgm:cxn modelId="{DC9FD032-2A71-4D66-A8E6-2D26B8C86512}" type="presParOf" srcId="{778196FA-92CB-4A3C-874A-717111EB76B1}" destId="{E3BB7877-D1C1-4DCF-8C20-D54ACCADDF85}" srcOrd="0" destOrd="0" presId="urn:microsoft.com/office/officeart/2005/8/layout/hChevron3"/>
    <dgm:cxn modelId="{CDE28F5A-F6DA-485D-859A-719458C954F9}" type="presParOf" srcId="{778196FA-92CB-4A3C-874A-717111EB76B1}" destId="{EAD7855D-D59F-4881-874C-714EA964DC39}" srcOrd="1" destOrd="0" presId="urn:microsoft.com/office/officeart/2005/8/layout/hChevron3"/>
    <dgm:cxn modelId="{BBE559FC-A9BF-4DB2-998B-724C27B3AD76}" type="presParOf" srcId="{778196FA-92CB-4A3C-874A-717111EB76B1}" destId="{759D04BF-C110-4179-895C-91F9B5361472}" srcOrd="2" destOrd="0" presId="urn:microsoft.com/office/officeart/2005/8/layout/hChevron3"/>
    <dgm:cxn modelId="{5EB3C78D-02F8-4E4F-9938-8AE490753039}" type="presParOf" srcId="{778196FA-92CB-4A3C-874A-717111EB76B1}" destId="{51A9685F-285A-4B91-884E-F08FC0B01FA3}" srcOrd="3" destOrd="0" presId="urn:microsoft.com/office/officeart/2005/8/layout/hChevron3"/>
    <dgm:cxn modelId="{1AD8AC97-D82D-4E4C-B953-74B2E4F4C650}" type="presParOf" srcId="{778196FA-92CB-4A3C-874A-717111EB76B1}" destId="{06C58409-5D06-44EF-9B3A-9DAA6490E293}" srcOrd="4" destOrd="0" presId="urn:microsoft.com/office/officeart/2005/8/layout/hChevron3"/>
    <dgm:cxn modelId="{E5F6C2BE-3F77-4958-B92E-A2AE8A6328D5}" type="presParOf" srcId="{778196FA-92CB-4A3C-874A-717111EB76B1}" destId="{603734DD-4489-4684-BAA4-E8B174E966F2}" srcOrd="5" destOrd="0" presId="urn:microsoft.com/office/officeart/2005/8/layout/hChevron3"/>
    <dgm:cxn modelId="{36D47757-C18E-4CB4-807C-09F321D451B0}" type="presParOf" srcId="{778196FA-92CB-4A3C-874A-717111EB76B1}" destId="{E9D397D9-273A-4131-B30B-FE8989FC4AAD}" srcOrd="6" destOrd="0" presId="urn:microsoft.com/office/officeart/2005/8/layout/hChevron3"/>
    <dgm:cxn modelId="{7E3967D7-B309-4E7F-8131-E57FC2C7AB07}" type="presParOf" srcId="{778196FA-92CB-4A3C-874A-717111EB76B1}" destId="{B972E217-B5A2-45D8-9C2D-FFE3A3CD0563}" srcOrd="7" destOrd="0" presId="urn:microsoft.com/office/officeart/2005/8/layout/hChevron3"/>
    <dgm:cxn modelId="{D28F4C4B-AD90-4965-BEA8-3F504B176ADD}" type="presParOf" srcId="{778196FA-92CB-4A3C-874A-717111EB76B1}" destId="{B0F053D3-03C9-453A-A560-AE4F94AEC84E}" srcOrd="8" destOrd="0" presId="urn:microsoft.com/office/officeart/2005/8/layout/hChevron3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40C4778-D2A9-4E6B-812E-91DDA329D1E3}" type="doc">
      <dgm:prSet loTypeId="urn:microsoft.com/office/officeart/2005/8/layout/hChevron3" loCatId="process" qsTypeId="urn:microsoft.com/office/officeart/2005/8/quickstyle/simple1" qsCatId="simple" csTypeId="urn:microsoft.com/office/officeart/2005/8/colors/colorful3" csCatId="colorful" phldr="1"/>
      <dgm:spPr/>
    </dgm:pt>
    <dgm:pt modelId="{3412838E-7AE0-44A3-A339-268215A16D2B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Jenis Tugas dan Wewenang</a:t>
          </a:r>
          <a:endParaRPr lang="id-ID" dirty="0">
            <a:latin typeface="Arial Narrow" pitchFamily="34" charset="0"/>
          </a:endParaRPr>
        </a:p>
      </dgm:t>
    </dgm:pt>
    <dgm:pt modelId="{BCD643B0-FF4C-4756-A303-EA89D838A16F}" type="par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405531C-A2BB-4D2C-B2B5-A2670FAA0AA2}" type="sib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6F96FE93-90FB-48FE-9E2D-999AFADA86C7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Sasaran</a:t>
          </a:r>
          <a:endParaRPr lang="id-ID" dirty="0">
            <a:latin typeface="Arial Narrow" pitchFamily="34" charset="0"/>
          </a:endParaRPr>
        </a:p>
      </dgm:t>
    </dgm:pt>
    <dgm:pt modelId="{C2C260D2-FA07-49E8-8A7F-EBB9284725C6}" type="par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36C7C778-9F9D-4C68-A7E7-E586F97DA703}" type="sib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2FE6E979-F464-40A4-BA6F-542F6E823332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Output</a:t>
          </a:r>
          <a:endParaRPr lang="id-ID" dirty="0">
            <a:latin typeface="Arial Narrow" pitchFamily="34" charset="0"/>
          </a:endParaRPr>
        </a:p>
      </dgm:t>
    </dgm:pt>
    <dgm:pt modelId="{291D40FB-BF99-44EB-BECE-AACDE1EE4588}" type="par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377668D-8C20-4853-873B-405FC48D5293}" type="sib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1A729A3-360B-45CB-A73E-045161DB02D8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Outcome</a:t>
          </a:r>
          <a:endParaRPr lang="id-ID" dirty="0">
            <a:latin typeface="Arial Narrow" pitchFamily="34" charset="0"/>
          </a:endParaRPr>
        </a:p>
      </dgm:t>
    </dgm:pt>
    <dgm:pt modelId="{FB03B7B4-BC12-4645-A624-558F25D40B01}" type="par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9215453-56F2-46D6-903E-F959B17B1698}" type="sib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A8F311A-6CB2-4E5C-B4BB-0E3356A5156B}">
      <dgm:prSet/>
      <dgm:spPr/>
      <dgm:t>
        <a:bodyPr/>
        <a:lstStyle/>
        <a:p>
          <a:r>
            <a:rPr lang="id-ID" dirty="0" smtClean="0"/>
            <a:t>Langkah</a:t>
          </a:r>
          <a:endParaRPr lang="id-ID" dirty="0"/>
        </a:p>
      </dgm:t>
    </dgm:pt>
    <dgm:pt modelId="{D5844D1C-5E94-4755-8DF8-11ADBD826A0B}" type="parTrans" cxnId="{C0C9E20F-BCE5-424A-B600-02CDF753FE8E}">
      <dgm:prSet/>
      <dgm:spPr/>
      <dgm:t>
        <a:bodyPr/>
        <a:lstStyle/>
        <a:p>
          <a:endParaRPr lang="id-ID"/>
        </a:p>
      </dgm:t>
    </dgm:pt>
    <dgm:pt modelId="{6B0CFA81-5046-4EFA-A323-2EC1AD0C959A}" type="sibTrans" cxnId="{C0C9E20F-BCE5-424A-B600-02CDF753FE8E}">
      <dgm:prSet/>
      <dgm:spPr/>
      <dgm:t>
        <a:bodyPr/>
        <a:lstStyle/>
        <a:p>
          <a:endParaRPr lang="id-ID"/>
        </a:p>
      </dgm:t>
    </dgm:pt>
    <dgm:pt modelId="{778196FA-92CB-4A3C-874A-717111EB76B1}" type="pres">
      <dgm:prSet presAssocID="{E40C4778-D2A9-4E6B-812E-91DDA329D1E3}" presName="Name0" presStyleCnt="0">
        <dgm:presLayoutVars>
          <dgm:dir/>
          <dgm:resizeHandles val="exact"/>
        </dgm:presLayoutVars>
      </dgm:prSet>
      <dgm:spPr/>
    </dgm:pt>
    <dgm:pt modelId="{E3BB7877-D1C1-4DCF-8C20-D54ACCADDF85}" type="pres">
      <dgm:prSet presAssocID="{3412838E-7AE0-44A3-A339-268215A16D2B}" presName="parTxOnly" presStyleLbl="node1" presStyleIdx="0" presStyleCnt="5" custScaleX="10009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AD7855D-D59F-4881-874C-714EA964DC39}" type="pres">
      <dgm:prSet presAssocID="{7405531C-A2BB-4D2C-B2B5-A2670FAA0AA2}" presName="parSpace" presStyleCnt="0"/>
      <dgm:spPr/>
    </dgm:pt>
    <dgm:pt modelId="{759D04BF-C110-4179-895C-91F9B5361472}" type="pres">
      <dgm:prSet presAssocID="{6F96FE93-90FB-48FE-9E2D-999AFADA86C7}" presName="parTxOnly" presStyleLbl="node1" presStyleIdx="1" presStyleCnt="5" custScaleX="8632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A9685F-285A-4B91-884E-F08FC0B01FA3}" type="pres">
      <dgm:prSet presAssocID="{36C7C778-9F9D-4C68-A7E7-E586F97DA703}" presName="parSpace" presStyleCnt="0"/>
      <dgm:spPr/>
    </dgm:pt>
    <dgm:pt modelId="{06C58409-5D06-44EF-9B3A-9DAA6490E293}" type="pres">
      <dgm:prSet presAssocID="{2FE6E979-F464-40A4-BA6F-542F6E823332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03734DD-4489-4684-BAA4-E8B174E966F2}" type="pres">
      <dgm:prSet presAssocID="{B377668D-8C20-4853-873B-405FC48D5293}" presName="parSpace" presStyleCnt="0"/>
      <dgm:spPr/>
    </dgm:pt>
    <dgm:pt modelId="{E9D397D9-273A-4131-B30B-FE8989FC4AAD}" type="pres">
      <dgm:prSet presAssocID="{E1A729A3-360B-45CB-A73E-045161DB02D8}" presName="parTxOnly" presStyleLbl="node1" presStyleIdx="3" presStyleCnt="5" custScaleX="11366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72E217-B5A2-45D8-9C2D-FFE3A3CD0563}" type="pres">
      <dgm:prSet presAssocID="{B9215453-56F2-46D6-903E-F959B17B1698}" presName="parSpace" presStyleCnt="0"/>
      <dgm:spPr/>
    </dgm:pt>
    <dgm:pt modelId="{B0F053D3-03C9-453A-A560-AE4F94AEC84E}" type="pres">
      <dgm:prSet presAssocID="{EA8F311A-6CB2-4E5C-B4BB-0E3356A5156B}" presName="parTxOnly" presStyleLbl="node1" presStyleIdx="4" presStyleCnt="5" custScaleX="13589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4CE31F5C-B3E9-4B12-AB95-4303FBEB115B}" type="presOf" srcId="{3412838E-7AE0-44A3-A339-268215A16D2B}" destId="{E3BB7877-D1C1-4DCF-8C20-D54ACCADDF85}" srcOrd="0" destOrd="0" presId="urn:microsoft.com/office/officeart/2005/8/layout/hChevron3"/>
    <dgm:cxn modelId="{A947666A-B54A-4144-85DC-F3F6AEE50889}" srcId="{E40C4778-D2A9-4E6B-812E-91DDA329D1E3}" destId="{2FE6E979-F464-40A4-BA6F-542F6E823332}" srcOrd="2" destOrd="0" parTransId="{291D40FB-BF99-44EB-BECE-AACDE1EE4588}" sibTransId="{B377668D-8C20-4853-873B-405FC48D5293}"/>
    <dgm:cxn modelId="{54284B5E-6607-43B3-8707-270B7439BC91}" srcId="{E40C4778-D2A9-4E6B-812E-91DDA329D1E3}" destId="{E1A729A3-360B-45CB-A73E-045161DB02D8}" srcOrd="3" destOrd="0" parTransId="{FB03B7B4-BC12-4645-A624-558F25D40B01}" sibTransId="{B9215453-56F2-46D6-903E-F959B17B1698}"/>
    <dgm:cxn modelId="{2E06238F-7CBF-49B8-BB41-006B879E6386}" type="presOf" srcId="{E40C4778-D2A9-4E6B-812E-91DDA329D1E3}" destId="{778196FA-92CB-4A3C-874A-717111EB76B1}" srcOrd="0" destOrd="0" presId="urn:microsoft.com/office/officeart/2005/8/layout/hChevron3"/>
    <dgm:cxn modelId="{C0C9E20F-BCE5-424A-B600-02CDF753FE8E}" srcId="{E40C4778-D2A9-4E6B-812E-91DDA329D1E3}" destId="{EA8F311A-6CB2-4E5C-B4BB-0E3356A5156B}" srcOrd="4" destOrd="0" parTransId="{D5844D1C-5E94-4755-8DF8-11ADBD826A0B}" sibTransId="{6B0CFA81-5046-4EFA-A323-2EC1AD0C959A}"/>
    <dgm:cxn modelId="{68F47285-FCD6-4F76-978F-E72852AF8452}" srcId="{E40C4778-D2A9-4E6B-812E-91DDA329D1E3}" destId="{3412838E-7AE0-44A3-A339-268215A16D2B}" srcOrd="0" destOrd="0" parTransId="{BCD643B0-FF4C-4756-A303-EA89D838A16F}" sibTransId="{7405531C-A2BB-4D2C-B2B5-A2670FAA0AA2}"/>
    <dgm:cxn modelId="{BB4F42A9-7205-4443-930C-731A7A9AA50B}" srcId="{E40C4778-D2A9-4E6B-812E-91DDA329D1E3}" destId="{6F96FE93-90FB-48FE-9E2D-999AFADA86C7}" srcOrd="1" destOrd="0" parTransId="{C2C260D2-FA07-49E8-8A7F-EBB9284725C6}" sibTransId="{36C7C778-9F9D-4C68-A7E7-E586F97DA703}"/>
    <dgm:cxn modelId="{684B4DFB-69D1-4852-9E50-868689562110}" type="presOf" srcId="{2FE6E979-F464-40A4-BA6F-542F6E823332}" destId="{06C58409-5D06-44EF-9B3A-9DAA6490E293}" srcOrd="0" destOrd="0" presId="urn:microsoft.com/office/officeart/2005/8/layout/hChevron3"/>
    <dgm:cxn modelId="{4979B7B1-9F71-4E52-AAAF-716AB9008624}" type="presOf" srcId="{EA8F311A-6CB2-4E5C-B4BB-0E3356A5156B}" destId="{B0F053D3-03C9-453A-A560-AE4F94AEC84E}" srcOrd="0" destOrd="0" presId="urn:microsoft.com/office/officeart/2005/8/layout/hChevron3"/>
    <dgm:cxn modelId="{53444412-3FFF-4608-9BFD-8257E9F60F56}" type="presOf" srcId="{6F96FE93-90FB-48FE-9E2D-999AFADA86C7}" destId="{759D04BF-C110-4179-895C-91F9B5361472}" srcOrd="0" destOrd="0" presId="urn:microsoft.com/office/officeart/2005/8/layout/hChevron3"/>
    <dgm:cxn modelId="{AD06824E-C6FB-416A-82F0-7D163ACD2071}" type="presOf" srcId="{E1A729A3-360B-45CB-A73E-045161DB02D8}" destId="{E9D397D9-273A-4131-B30B-FE8989FC4AAD}" srcOrd="0" destOrd="0" presId="urn:microsoft.com/office/officeart/2005/8/layout/hChevron3"/>
    <dgm:cxn modelId="{B7098252-2C76-4C70-AC37-AD4903CF9D19}" type="presParOf" srcId="{778196FA-92CB-4A3C-874A-717111EB76B1}" destId="{E3BB7877-D1C1-4DCF-8C20-D54ACCADDF85}" srcOrd="0" destOrd="0" presId="urn:microsoft.com/office/officeart/2005/8/layout/hChevron3"/>
    <dgm:cxn modelId="{A8224812-9E03-45ED-B0D7-BED17D97A28C}" type="presParOf" srcId="{778196FA-92CB-4A3C-874A-717111EB76B1}" destId="{EAD7855D-D59F-4881-874C-714EA964DC39}" srcOrd="1" destOrd="0" presId="urn:microsoft.com/office/officeart/2005/8/layout/hChevron3"/>
    <dgm:cxn modelId="{CCADE3EB-061D-4A25-8576-B6CC44FBFFBA}" type="presParOf" srcId="{778196FA-92CB-4A3C-874A-717111EB76B1}" destId="{759D04BF-C110-4179-895C-91F9B5361472}" srcOrd="2" destOrd="0" presId="urn:microsoft.com/office/officeart/2005/8/layout/hChevron3"/>
    <dgm:cxn modelId="{634DDA5B-1D49-47C4-A553-12A3DE8CBA5C}" type="presParOf" srcId="{778196FA-92CB-4A3C-874A-717111EB76B1}" destId="{51A9685F-285A-4B91-884E-F08FC0B01FA3}" srcOrd="3" destOrd="0" presId="urn:microsoft.com/office/officeart/2005/8/layout/hChevron3"/>
    <dgm:cxn modelId="{597189CC-4EE0-49B9-8C76-64513B5C5505}" type="presParOf" srcId="{778196FA-92CB-4A3C-874A-717111EB76B1}" destId="{06C58409-5D06-44EF-9B3A-9DAA6490E293}" srcOrd="4" destOrd="0" presId="urn:microsoft.com/office/officeart/2005/8/layout/hChevron3"/>
    <dgm:cxn modelId="{8278E21E-0BAE-49E6-B48C-CCD92419F9AD}" type="presParOf" srcId="{778196FA-92CB-4A3C-874A-717111EB76B1}" destId="{603734DD-4489-4684-BAA4-E8B174E966F2}" srcOrd="5" destOrd="0" presId="urn:microsoft.com/office/officeart/2005/8/layout/hChevron3"/>
    <dgm:cxn modelId="{031DD756-2287-4FD2-A91D-BD65E04DEA03}" type="presParOf" srcId="{778196FA-92CB-4A3C-874A-717111EB76B1}" destId="{E9D397D9-273A-4131-B30B-FE8989FC4AAD}" srcOrd="6" destOrd="0" presId="urn:microsoft.com/office/officeart/2005/8/layout/hChevron3"/>
    <dgm:cxn modelId="{E7162B8F-9D29-406E-9AD6-76ED918EDD27}" type="presParOf" srcId="{778196FA-92CB-4A3C-874A-717111EB76B1}" destId="{B972E217-B5A2-45D8-9C2D-FFE3A3CD0563}" srcOrd="7" destOrd="0" presId="urn:microsoft.com/office/officeart/2005/8/layout/hChevron3"/>
    <dgm:cxn modelId="{3506E4E0-6D7F-488A-9604-26361212EBFA}" type="presParOf" srcId="{778196FA-92CB-4A3C-874A-717111EB76B1}" destId="{B0F053D3-03C9-453A-A560-AE4F94AEC84E}" srcOrd="8" destOrd="0" presId="urn:microsoft.com/office/officeart/2005/8/layout/hChevron3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40C4778-D2A9-4E6B-812E-91DDA329D1E3}" type="doc">
      <dgm:prSet loTypeId="urn:microsoft.com/office/officeart/2005/8/layout/hChevron3" loCatId="process" qsTypeId="urn:microsoft.com/office/officeart/2005/8/quickstyle/simple1" qsCatId="simple" csTypeId="urn:microsoft.com/office/officeart/2005/8/colors/colorful3" csCatId="colorful" phldr="1"/>
      <dgm:spPr/>
    </dgm:pt>
    <dgm:pt modelId="{3412838E-7AE0-44A3-A339-268215A16D2B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Jenis Tugas dan Wewenang</a:t>
          </a:r>
          <a:endParaRPr lang="id-ID" dirty="0">
            <a:latin typeface="Arial Narrow" pitchFamily="34" charset="0"/>
          </a:endParaRPr>
        </a:p>
      </dgm:t>
    </dgm:pt>
    <dgm:pt modelId="{BCD643B0-FF4C-4756-A303-EA89D838A16F}" type="par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7405531C-A2BB-4D2C-B2B5-A2670FAA0AA2}" type="sibTrans" cxnId="{68F47285-FCD6-4F76-978F-E72852AF8452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6F96FE93-90FB-48FE-9E2D-999AFADA86C7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Sasaran</a:t>
          </a:r>
          <a:endParaRPr lang="id-ID" dirty="0">
            <a:latin typeface="Arial Narrow" pitchFamily="34" charset="0"/>
          </a:endParaRPr>
        </a:p>
      </dgm:t>
    </dgm:pt>
    <dgm:pt modelId="{C2C260D2-FA07-49E8-8A7F-EBB9284725C6}" type="par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36C7C778-9F9D-4C68-A7E7-E586F97DA703}" type="sibTrans" cxnId="{BB4F42A9-7205-4443-930C-731A7A9AA50B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2FE6E979-F464-40A4-BA6F-542F6E823332}">
      <dgm:prSet phldrT="[Text]"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Output</a:t>
          </a:r>
          <a:endParaRPr lang="id-ID" dirty="0">
            <a:latin typeface="Arial Narrow" pitchFamily="34" charset="0"/>
          </a:endParaRPr>
        </a:p>
      </dgm:t>
    </dgm:pt>
    <dgm:pt modelId="{291D40FB-BF99-44EB-BECE-AACDE1EE4588}" type="par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377668D-8C20-4853-873B-405FC48D5293}" type="sibTrans" cxnId="{A947666A-B54A-4144-85DC-F3F6AEE50889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1A729A3-360B-45CB-A73E-045161DB02D8}">
      <dgm:prSet/>
      <dgm:spPr/>
      <dgm:t>
        <a:bodyPr/>
        <a:lstStyle/>
        <a:p>
          <a:r>
            <a:rPr lang="id-ID" dirty="0" smtClean="0">
              <a:latin typeface="Arial Narrow" pitchFamily="34" charset="0"/>
            </a:rPr>
            <a:t>Outcome</a:t>
          </a:r>
          <a:endParaRPr lang="id-ID" dirty="0">
            <a:latin typeface="Arial Narrow" pitchFamily="34" charset="0"/>
          </a:endParaRPr>
        </a:p>
      </dgm:t>
    </dgm:pt>
    <dgm:pt modelId="{FB03B7B4-BC12-4645-A624-558F25D40B01}" type="par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B9215453-56F2-46D6-903E-F959B17B1698}" type="sibTrans" cxnId="{54284B5E-6607-43B3-8707-270B7439BC91}">
      <dgm:prSet/>
      <dgm:spPr/>
      <dgm:t>
        <a:bodyPr/>
        <a:lstStyle/>
        <a:p>
          <a:endParaRPr lang="id-ID">
            <a:latin typeface="Arial Narrow" pitchFamily="34" charset="0"/>
          </a:endParaRPr>
        </a:p>
      </dgm:t>
    </dgm:pt>
    <dgm:pt modelId="{EA8F311A-6CB2-4E5C-B4BB-0E3356A5156B}">
      <dgm:prSet/>
      <dgm:spPr/>
      <dgm:t>
        <a:bodyPr/>
        <a:lstStyle/>
        <a:p>
          <a:r>
            <a:rPr lang="id-ID" dirty="0" smtClean="0"/>
            <a:t>Langkah</a:t>
          </a:r>
          <a:endParaRPr lang="id-ID" dirty="0"/>
        </a:p>
      </dgm:t>
    </dgm:pt>
    <dgm:pt modelId="{D5844D1C-5E94-4755-8DF8-11ADBD826A0B}" type="parTrans" cxnId="{C0C9E20F-BCE5-424A-B600-02CDF753FE8E}">
      <dgm:prSet/>
      <dgm:spPr/>
      <dgm:t>
        <a:bodyPr/>
        <a:lstStyle/>
        <a:p>
          <a:endParaRPr lang="id-ID"/>
        </a:p>
      </dgm:t>
    </dgm:pt>
    <dgm:pt modelId="{6B0CFA81-5046-4EFA-A323-2EC1AD0C959A}" type="sibTrans" cxnId="{C0C9E20F-BCE5-424A-B600-02CDF753FE8E}">
      <dgm:prSet/>
      <dgm:spPr/>
      <dgm:t>
        <a:bodyPr/>
        <a:lstStyle/>
        <a:p>
          <a:endParaRPr lang="id-ID"/>
        </a:p>
      </dgm:t>
    </dgm:pt>
    <dgm:pt modelId="{778196FA-92CB-4A3C-874A-717111EB76B1}" type="pres">
      <dgm:prSet presAssocID="{E40C4778-D2A9-4E6B-812E-91DDA329D1E3}" presName="Name0" presStyleCnt="0">
        <dgm:presLayoutVars>
          <dgm:dir/>
          <dgm:resizeHandles val="exact"/>
        </dgm:presLayoutVars>
      </dgm:prSet>
      <dgm:spPr/>
    </dgm:pt>
    <dgm:pt modelId="{E3BB7877-D1C1-4DCF-8C20-D54ACCADDF85}" type="pres">
      <dgm:prSet presAssocID="{3412838E-7AE0-44A3-A339-268215A16D2B}" presName="parTxOnly" presStyleLbl="node1" presStyleIdx="0" presStyleCnt="5" custScaleX="100090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AD7855D-D59F-4881-874C-714EA964DC39}" type="pres">
      <dgm:prSet presAssocID="{7405531C-A2BB-4D2C-B2B5-A2670FAA0AA2}" presName="parSpace" presStyleCnt="0"/>
      <dgm:spPr/>
    </dgm:pt>
    <dgm:pt modelId="{759D04BF-C110-4179-895C-91F9B5361472}" type="pres">
      <dgm:prSet presAssocID="{6F96FE93-90FB-48FE-9E2D-999AFADA86C7}" presName="parTxOnly" presStyleLbl="node1" presStyleIdx="1" presStyleCnt="5" custScaleX="86323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51A9685F-285A-4B91-884E-F08FC0B01FA3}" type="pres">
      <dgm:prSet presAssocID="{36C7C778-9F9D-4C68-A7E7-E586F97DA703}" presName="parSpace" presStyleCnt="0"/>
      <dgm:spPr/>
    </dgm:pt>
    <dgm:pt modelId="{06C58409-5D06-44EF-9B3A-9DAA6490E293}" type="pres">
      <dgm:prSet presAssocID="{2FE6E979-F464-40A4-BA6F-542F6E823332}" presName="parTxOnly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603734DD-4489-4684-BAA4-E8B174E966F2}" type="pres">
      <dgm:prSet presAssocID="{B377668D-8C20-4853-873B-405FC48D5293}" presName="parSpace" presStyleCnt="0"/>
      <dgm:spPr/>
    </dgm:pt>
    <dgm:pt modelId="{E9D397D9-273A-4131-B30B-FE8989FC4AAD}" type="pres">
      <dgm:prSet presAssocID="{E1A729A3-360B-45CB-A73E-045161DB02D8}" presName="parTxOnly" presStyleLbl="node1" presStyleIdx="3" presStyleCnt="5" custScaleX="113662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B972E217-B5A2-45D8-9C2D-FFE3A3CD0563}" type="pres">
      <dgm:prSet presAssocID="{B9215453-56F2-46D6-903E-F959B17B1698}" presName="parSpace" presStyleCnt="0"/>
      <dgm:spPr/>
    </dgm:pt>
    <dgm:pt modelId="{B0F053D3-03C9-453A-A560-AE4F94AEC84E}" type="pres">
      <dgm:prSet presAssocID="{EA8F311A-6CB2-4E5C-B4BB-0E3356A5156B}" presName="parTxOnly" presStyleLbl="node1" presStyleIdx="4" presStyleCnt="5" custScaleX="135895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C30E2B2F-503E-4DA9-8D74-924D252AF68F}" type="presOf" srcId="{EA8F311A-6CB2-4E5C-B4BB-0E3356A5156B}" destId="{B0F053D3-03C9-453A-A560-AE4F94AEC84E}" srcOrd="0" destOrd="0" presId="urn:microsoft.com/office/officeart/2005/8/layout/hChevron3"/>
    <dgm:cxn modelId="{9929696D-FD65-4E5A-90C4-87A8BD9C69E2}" type="presOf" srcId="{E40C4778-D2A9-4E6B-812E-91DDA329D1E3}" destId="{778196FA-92CB-4A3C-874A-717111EB76B1}" srcOrd="0" destOrd="0" presId="urn:microsoft.com/office/officeart/2005/8/layout/hChevron3"/>
    <dgm:cxn modelId="{A947666A-B54A-4144-85DC-F3F6AEE50889}" srcId="{E40C4778-D2A9-4E6B-812E-91DDA329D1E3}" destId="{2FE6E979-F464-40A4-BA6F-542F6E823332}" srcOrd="2" destOrd="0" parTransId="{291D40FB-BF99-44EB-BECE-AACDE1EE4588}" sibTransId="{B377668D-8C20-4853-873B-405FC48D5293}"/>
    <dgm:cxn modelId="{54284B5E-6607-43B3-8707-270B7439BC91}" srcId="{E40C4778-D2A9-4E6B-812E-91DDA329D1E3}" destId="{E1A729A3-360B-45CB-A73E-045161DB02D8}" srcOrd="3" destOrd="0" parTransId="{FB03B7B4-BC12-4645-A624-558F25D40B01}" sibTransId="{B9215453-56F2-46D6-903E-F959B17B1698}"/>
    <dgm:cxn modelId="{C0C9E20F-BCE5-424A-B600-02CDF753FE8E}" srcId="{E40C4778-D2A9-4E6B-812E-91DDA329D1E3}" destId="{EA8F311A-6CB2-4E5C-B4BB-0E3356A5156B}" srcOrd="4" destOrd="0" parTransId="{D5844D1C-5E94-4755-8DF8-11ADBD826A0B}" sibTransId="{6B0CFA81-5046-4EFA-A323-2EC1AD0C959A}"/>
    <dgm:cxn modelId="{68F47285-FCD6-4F76-978F-E72852AF8452}" srcId="{E40C4778-D2A9-4E6B-812E-91DDA329D1E3}" destId="{3412838E-7AE0-44A3-A339-268215A16D2B}" srcOrd="0" destOrd="0" parTransId="{BCD643B0-FF4C-4756-A303-EA89D838A16F}" sibTransId="{7405531C-A2BB-4D2C-B2B5-A2670FAA0AA2}"/>
    <dgm:cxn modelId="{BB4F42A9-7205-4443-930C-731A7A9AA50B}" srcId="{E40C4778-D2A9-4E6B-812E-91DDA329D1E3}" destId="{6F96FE93-90FB-48FE-9E2D-999AFADA86C7}" srcOrd="1" destOrd="0" parTransId="{C2C260D2-FA07-49E8-8A7F-EBB9284725C6}" sibTransId="{36C7C778-9F9D-4C68-A7E7-E586F97DA703}"/>
    <dgm:cxn modelId="{0012651D-A410-4F2E-808A-1DBD972636D5}" type="presOf" srcId="{6F96FE93-90FB-48FE-9E2D-999AFADA86C7}" destId="{759D04BF-C110-4179-895C-91F9B5361472}" srcOrd="0" destOrd="0" presId="urn:microsoft.com/office/officeart/2005/8/layout/hChevron3"/>
    <dgm:cxn modelId="{CC1308F8-098C-40CE-BE86-7F135F1AABAC}" type="presOf" srcId="{2FE6E979-F464-40A4-BA6F-542F6E823332}" destId="{06C58409-5D06-44EF-9B3A-9DAA6490E293}" srcOrd="0" destOrd="0" presId="urn:microsoft.com/office/officeart/2005/8/layout/hChevron3"/>
    <dgm:cxn modelId="{E927BE4C-9152-4580-8189-C4ED5DAFB93D}" type="presOf" srcId="{3412838E-7AE0-44A3-A339-268215A16D2B}" destId="{E3BB7877-D1C1-4DCF-8C20-D54ACCADDF85}" srcOrd="0" destOrd="0" presId="urn:microsoft.com/office/officeart/2005/8/layout/hChevron3"/>
    <dgm:cxn modelId="{E1F0B859-E209-464E-9FD1-5F0BEE2F9D82}" type="presOf" srcId="{E1A729A3-360B-45CB-A73E-045161DB02D8}" destId="{E9D397D9-273A-4131-B30B-FE8989FC4AAD}" srcOrd="0" destOrd="0" presId="urn:microsoft.com/office/officeart/2005/8/layout/hChevron3"/>
    <dgm:cxn modelId="{36580FCC-580B-4C04-88C8-CD98625CCD99}" type="presParOf" srcId="{778196FA-92CB-4A3C-874A-717111EB76B1}" destId="{E3BB7877-D1C1-4DCF-8C20-D54ACCADDF85}" srcOrd="0" destOrd="0" presId="urn:microsoft.com/office/officeart/2005/8/layout/hChevron3"/>
    <dgm:cxn modelId="{B84788DA-23F6-476C-B8F6-984C8BF7DD5E}" type="presParOf" srcId="{778196FA-92CB-4A3C-874A-717111EB76B1}" destId="{EAD7855D-D59F-4881-874C-714EA964DC39}" srcOrd="1" destOrd="0" presId="urn:microsoft.com/office/officeart/2005/8/layout/hChevron3"/>
    <dgm:cxn modelId="{36004183-6050-4957-8DB0-51A58B1C18E8}" type="presParOf" srcId="{778196FA-92CB-4A3C-874A-717111EB76B1}" destId="{759D04BF-C110-4179-895C-91F9B5361472}" srcOrd="2" destOrd="0" presId="urn:microsoft.com/office/officeart/2005/8/layout/hChevron3"/>
    <dgm:cxn modelId="{EBC1D6F7-9559-4F90-B27C-CDAE1254EA0A}" type="presParOf" srcId="{778196FA-92CB-4A3C-874A-717111EB76B1}" destId="{51A9685F-285A-4B91-884E-F08FC0B01FA3}" srcOrd="3" destOrd="0" presId="urn:microsoft.com/office/officeart/2005/8/layout/hChevron3"/>
    <dgm:cxn modelId="{B6D51108-6718-4D38-A90C-46CD053E04C1}" type="presParOf" srcId="{778196FA-92CB-4A3C-874A-717111EB76B1}" destId="{06C58409-5D06-44EF-9B3A-9DAA6490E293}" srcOrd="4" destOrd="0" presId="urn:microsoft.com/office/officeart/2005/8/layout/hChevron3"/>
    <dgm:cxn modelId="{00E6D19D-3E6B-4F13-B7D1-5DB857253222}" type="presParOf" srcId="{778196FA-92CB-4A3C-874A-717111EB76B1}" destId="{603734DD-4489-4684-BAA4-E8B174E966F2}" srcOrd="5" destOrd="0" presId="urn:microsoft.com/office/officeart/2005/8/layout/hChevron3"/>
    <dgm:cxn modelId="{A0C2D8D3-FB53-453B-9639-FDFC27E3BA4D}" type="presParOf" srcId="{778196FA-92CB-4A3C-874A-717111EB76B1}" destId="{E9D397D9-273A-4131-B30B-FE8989FC4AAD}" srcOrd="6" destOrd="0" presId="urn:microsoft.com/office/officeart/2005/8/layout/hChevron3"/>
    <dgm:cxn modelId="{D41D7B68-698C-46FE-97DD-D35395E5F5B1}" type="presParOf" srcId="{778196FA-92CB-4A3C-874A-717111EB76B1}" destId="{B972E217-B5A2-45D8-9C2D-FFE3A3CD0563}" srcOrd="7" destOrd="0" presId="urn:microsoft.com/office/officeart/2005/8/layout/hChevron3"/>
    <dgm:cxn modelId="{643D9698-5032-4B2D-B540-70DD49F554BA}" type="presParOf" srcId="{778196FA-92CB-4A3C-874A-717111EB76B1}" destId="{B0F053D3-03C9-453A-A560-AE4F94AEC84E}" srcOrd="8" destOrd="0" presId="urn:microsoft.com/office/officeart/2005/8/layout/hChevron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9A2234C8-00D8-4AFE-903F-526CF8106C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30116"/>
            <a:ext cx="2889488" cy="496695"/>
          </a:xfrm>
          <a:prstGeom prst="rect">
            <a:avLst/>
          </a:prstGeom>
        </p:spPr>
        <p:txBody>
          <a:bodyPr vert="horz" lIns="94718" tIns="47358" rIns="94718" bIns="47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B42137F2-4DAD-45A8-932C-712388D39BB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778101" y="9430116"/>
            <a:ext cx="2889487" cy="496695"/>
          </a:xfrm>
          <a:prstGeom prst="rect">
            <a:avLst/>
          </a:prstGeom>
        </p:spPr>
        <p:txBody>
          <a:bodyPr vert="horz" wrap="square" lIns="94718" tIns="47358" rIns="94718" bIns="47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fld id="{107FA388-976E-449D-804B-3543C206F7CF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DCCE0AFD-93AE-4C14-AD99-B526EC315E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488" cy="495280"/>
          </a:xfrm>
          <a:prstGeom prst="rect">
            <a:avLst/>
          </a:prstGeom>
        </p:spPr>
        <p:txBody>
          <a:bodyPr vert="horz" lIns="94718" tIns="47358" rIns="94718" bIns="47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AU" dirty="0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9FBBC4C-C9F6-4441-B432-BB9D0212C26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778101" y="0"/>
            <a:ext cx="2889487" cy="495280"/>
          </a:xfrm>
          <a:prstGeom prst="rect">
            <a:avLst/>
          </a:prstGeom>
        </p:spPr>
        <p:txBody>
          <a:bodyPr vert="horz" lIns="94718" tIns="47358" rIns="94718" bIns="47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AU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1C318666-B829-4A5E-B5BF-5F3ADC9A360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42938" y="742950"/>
            <a:ext cx="5383212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18" tIns="47358" rIns="94718" bIns="47358" rtlCol="0" anchor="ctr"/>
          <a:lstStyle/>
          <a:p>
            <a:pPr lvl="0"/>
            <a:endParaRPr lang="en-AU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CBE9EF98-D7F0-4B41-B33E-78CF4E34C6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6459" y="4715059"/>
            <a:ext cx="5336171" cy="4468833"/>
          </a:xfrm>
          <a:prstGeom prst="rect">
            <a:avLst/>
          </a:prstGeom>
        </p:spPr>
        <p:txBody>
          <a:bodyPr vert="horz" lIns="94718" tIns="47358" rIns="94718" bIns="47358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AU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3F5D9829-4785-49CA-943F-A8D767D0492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30116"/>
            <a:ext cx="2889488" cy="496695"/>
          </a:xfrm>
          <a:prstGeom prst="rect">
            <a:avLst/>
          </a:prstGeom>
        </p:spPr>
        <p:txBody>
          <a:bodyPr vert="horz" lIns="94718" tIns="47358" rIns="94718" bIns="47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A9F49BA7-FBA0-4EC9-9ADE-BB844B12A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778101" y="9430116"/>
            <a:ext cx="2889487" cy="496695"/>
          </a:xfrm>
          <a:prstGeom prst="rect">
            <a:avLst/>
          </a:prstGeom>
        </p:spPr>
        <p:txBody>
          <a:bodyPr vert="horz" wrap="square" lIns="94718" tIns="47358" rIns="94718" bIns="47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fld id="{4E0D7446-AFFB-4BA0-9DC8-DC2B1E709C91}" type="slidenum">
              <a:rPr lang="en-AU" altLang="en-US"/>
              <a:pPr/>
              <a:t>‹#›</a:t>
            </a:fld>
            <a:endParaRPr lang="en-A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>
            <a:extLst>
              <a:ext uri="{FF2B5EF4-FFF2-40B4-BE49-F238E27FC236}">
                <a16:creationId xmlns="" xmlns:a16="http://schemas.microsoft.com/office/drawing/2014/main" id="{63930ACF-9EB6-4BC7-9191-F931587A946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42938" y="742950"/>
            <a:ext cx="5383212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>
            <a:extLst>
              <a:ext uri="{FF2B5EF4-FFF2-40B4-BE49-F238E27FC236}">
                <a16:creationId xmlns="" xmlns:a16="http://schemas.microsoft.com/office/drawing/2014/main" id="{C6832033-21DC-4C58-995F-F009C071B3C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6791" y="8879538"/>
            <a:ext cx="2980999" cy="46768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39540" indent="-284439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37754" indent="-2275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92856" indent="-2275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47957" indent="-2275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03059" indent="-227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58161" indent="-227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13263" indent="-227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68365" indent="-2275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0AF455A-7380-4263-BE75-36D8FFC228DF}" type="slidenum">
              <a:rPr lang="en-US" altLang="id-ID" sz="1100" b="1" i="1">
                <a:latin typeface="Times New Roman" panose="02020603050405020304" pitchFamily="18" charset="0"/>
              </a:rPr>
              <a:pPr/>
              <a:t>5</a:t>
            </a:fld>
            <a:endParaRPr lang="en-US" altLang="id-ID" sz="1100" b="1" i="1" dirty="0">
              <a:latin typeface="Times New Roman" panose="02020603050405020304" pitchFamily="18" charset="0"/>
            </a:endParaRPr>
          </a:p>
        </p:txBody>
      </p:sp>
      <p:sp>
        <p:nvSpPr>
          <p:cNvPr id="58371" name="Rectangle 7"/>
          <p:cNvSpPr txBox="1">
            <a:spLocks noGrp="1" noChangeArrowheads="1"/>
          </p:cNvSpPr>
          <p:nvPr/>
        </p:nvSpPr>
        <p:spPr bwMode="auto">
          <a:xfrm>
            <a:off x="3896791" y="8879538"/>
            <a:ext cx="2980999" cy="467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244" tIns="48122" rIns="96244" bIns="48122"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15F1FCFA-0F5A-4321-A3FD-B0F6FD272F5A}" type="slidenum">
              <a:rPr lang="en-US" altLang="id-ID" sz="1200">
                <a:latin typeface="Times New Roman" panose="02020603050405020304" pitchFamily="18" charset="0"/>
              </a:rPr>
              <a:pPr algn="r" eaLnBrk="1" hangingPunct="1"/>
              <a:t>5</a:t>
            </a:fld>
            <a:endParaRPr lang="en-US" altLang="id-ID" sz="1200" dirty="0">
              <a:latin typeface="Times New Roman" panose="02020603050405020304" pitchFamily="18" charset="0"/>
            </a:endParaRPr>
          </a:p>
        </p:txBody>
      </p:sp>
      <p:sp>
        <p:nvSpPr>
          <p:cNvPr id="58372" name="Rectangle 2050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08050" y="700088"/>
            <a:ext cx="5060950" cy="35052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58373" name="Rectangle 205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5792" y="4440566"/>
            <a:ext cx="5046204" cy="420433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altLang="id-ID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0568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="" xmlns:a16="http://schemas.microsoft.com/office/drawing/2014/main" id="{4ED101F9-A60E-4B05-975A-CB6E5A1D3CA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42938" y="742950"/>
            <a:ext cx="5383212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>
            <a:extLst>
              <a:ext uri="{FF2B5EF4-FFF2-40B4-BE49-F238E27FC236}">
                <a16:creationId xmlns="" xmlns:a16="http://schemas.microsoft.com/office/drawing/2014/main" id="{01818E2E-BA5B-438C-AA94-EDBE780259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id-ID" altLang="id-ID"/>
          </a:p>
        </p:txBody>
      </p:sp>
      <p:sp>
        <p:nvSpPr>
          <p:cNvPr id="45060" name="Slide Number Placeholder 3">
            <a:extLst>
              <a:ext uri="{FF2B5EF4-FFF2-40B4-BE49-F238E27FC236}">
                <a16:creationId xmlns="" xmlns:a16="http://schemas.microsoft.com/office/drawing/2014/main" id="{903DE1A9-4D4E-4FF9-98EA-0551366538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11048" indent="-27348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093919" indent="-218783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531486" indent="-218783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1969054" indent="-218783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406621" indent="-218783" defTabSz="43756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844189" indent="-218783" defTabSz="43756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281757" indent="-218783" defTabSz="43756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719324" indent="-218783" defTabSz="43756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37E7969F-264A-498A-B077-ABA6104D2CF3}" type="slidenum">
              <a:rPr lang="en-US" altLang="id-ID">
                <a:latin typeface="Calibri" panose="020F0502020204030204" pitchFamily="34" charset="0"/>
              </a:rPr>
              <a:pPr/>
              <a:t>36</a:t>
            </a:fld>
            <a:endParaRPr lang="en-US" altLang="id-ID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42938" y="742950"/>
            <a:ext cx="5383212" cy="3727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A51727-33BE-461A-90F2-C205B3848F8E}" type="slidenum">
              <a:rPr lang="id-ID" smtClean="0"/>
              <a:pPr/>
              <a:t>39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4717070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="" xmlns:a16="http://schemas.microsoft.com/office/drawing/2014/main" id="{784F146D-DD76-4853-9AFC-6C3FF46FA9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642938" y="742950"/>
            <a:ext cx="5383212" cy="37274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>
            <a:extLst>
              <a:ext uri="{FF2B5EF4-FFF2-40B4-BE49-F238E27FC236}">
                <a16:creationId xmlns="" xmlns:a16="http://schemas.microsoft.com/office/drawing/2014/main" id="{9FBC5754-E301-4B06-884C-79323B3EE68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d-ID" altLang="en-US"/>
          </a:p>
        </p:txBody>
      </p:sp>
      <p:sp>
        <p:nvSpPr>
          <p:cNvPr id="46084" name="Slide Number Placeholder 3">
            <a:extLst>
              <a:ext uri="{FF2B5EF4-FFF2-40B4-BE49-F238E27FC236}">
                <a16:creationId xmlns="" xmlns:a16="http://schemas.microsoft.com/office/drawing/2014/main" id="{489E0E14-A438-4A91-9FF1-BCDA2BB9FB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881212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11048" indent="-273480" defTabSz="881212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093919" indent="-218783" defTabSz="881212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531486" indent="-218783" defTabSz="881212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1969054" indent="-218783" defTabSz="881212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406621" indent="-218783" defTabSz="88121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844189" indent="-218783" defTabSz="88121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281757" indent="-218783" defTabSz="88121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719324" indent="-218783" defTabSz="88121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fld id="{56755166-02FC-46D9-A50E-BE969E4B00A2}" type="slidenum">
              <a:rPr lang="en-US" altLang="en-US">
                <a:solidFill>
                  <a:srgbClr val="000000"/>
                </a:solidFill>
                <a:latin typeface="Arial" panose="020B0604020202020204" pitchFamily="34" charset="0"/>
              </a:rPr>
              <a:pPr/>
              <a:t>46</a:t>
            </a:fld>
            <a:endParaRPr lang="en-US" altLang="en-U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6085" name="Footer Placeholder 4">
            <a:extLst>
              <a:ext uri="{FF2B5EF4-FFF2-40B4-BE49-F238E27FC236}">
                <a16:creationId xmlns="" xmlns:a16="http://schemas.microsoft.com/office/drawing/2014/main" id="{D5421F60-6566-4286-88FB-93FF489E882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defTabSz="963257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11048" indent="-273480" defTabSz="963257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093919" indent="-218783" defTabSz="963257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531486" indent="-218783" defTabSz="963257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1969054" indent="-218783" defTabSz="963257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406621" indent="-218783" defTabSz="96325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844189" indent="-218783" defTabSz="96325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281757" indent="-218783" defTabSz="96325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719324" indent="-218783" defTabSz="963257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>
                <a:latin typeface="Arial" panose="020B0604020202020204" pitchFamily="34" charset="0"/>
              </a:rPr>
              <a:t>1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7">
            <a:extLst>
              <a:ext uri="{FF2B5EF4-FFF2-40B4-BE49-F238E27FC236}">
                <a16:creationId xmlns="" xmlns:a16="http://schemas.microsoft.com/office/drawing/2014/main" id="{ACDBD96C-3094-4568-9B9F-923EAA5D17A8}"/>
              </a:ext>
            </a:extLst>
          </p:cNvPr>
          <p:cNvGrpSpPr>
            <a:grpSpLocks/>
          </p:cNvGrpSpPr>
          <p:nvPr/>
        </p:nvGrpSpPr>
        <p:grpSpPr bwMode="auto">
          <a:xfrm>
            <a:off x="-8599" y="-7938"/>
            <a:ext cx="9933518" cy="6873876"/>
            <a:chOff x="-8466" y="-8468"/>
            <a:chExt cx="9169804" cy="6874935"/>
          </a:xfrm>
        </p:grpSpPr>
        <p:cxnSp>
          <p:nvCxnSpPr>
            <p:cNvPr id="5" name="Straight Connector 4">
              <a:extLst>
                <a:ext uri="{FF2B5EF4-FFF2-40B4-BE49-F238E27FC236}">
                  <a16:creationId xmlns="" xmlns:a16="http://schemas.microsoft.com/office/drawing/2014/main" id="{9A04E6C1-3075-40E6-A05B-EB0F4E153A6A}"/>
                </a:ext>
              </a:extLst>
            </p:cNvPr>
            <p:cNvCxnSpPr/>
            <p:nvPr/>
          </p:nvCxnSpPr>
          <p:spPr>
            <a:xfrm flipV="1">
              <a:off x="5130498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="" xmlns:a16="http://schemas.microsoft.com/office/drawing/2014/main" id="{99D70D0E-18D5-4214-BE55-559876D496E9}"/>
                </a:ext>
              </a:extLst>
            </p:cNvPr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Freeform 18">
              <a:extLst>
                <a:ext uri="{FF2B5EF4-FFF2-40B4-BE49-F238E27FC236}">
                  <a16:creationId xmlns="" xmlns:a16="http://schemas.microsoft.com/office/drawing/2014/main" id="{F859B00A-9FED-4EBD-9BD6-A3A1357DB277}"/>
                </a:ext>
              </a:extLst>
            </p:cNvPr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19">
              <a:extLst>
                <a:ext uri="{FF2B5EF4-FFF2-40B4-BE49-F238E27FC236}">
                  <a16:creationId xmlns="" xmlns:a16="http://schemas.microsoft.com/office/drawing/2014/main" id="{E9E45051-EC8D-4DB9-AA7E-ADAF3FA972A9}"/>
                </a:ext>
              </a:extLst>
            </p:cNvPr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20">
              <a:extLst>
                <a:ext uri="{FF2B5EF4-FFF2-40B4-BE49-F238E27FC236}">
                  <a16:creationId xmlns="" xmlns:a16="http://schemas.microsoft.com/office/drawing/2014/main" id="{1228C26F-5E24-41C3-8676-D0E3885D5B5F}"/>
                </a:ext>
              </a:extLst>
            </p:cNvPr>
            <p:cNvSpPr/>
            <p:nvPr/>
          </p:nvSpPr>
          <p:spPr>
            <a:xfrm>
              <a:off x="6638689" y="3919613"/>
              <a:ext cx="2513123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21">
              <a:extLst>
                <a:ext uri="{FF2B5EF4-FFF2-40B4-BE49-F238E27FC236}">
                  <a16:creationId xmlns="" xmlns:a16="http://schemas.microsoft.com/office/drawing/2014/main" id="{74EB057E-9052-4454-A545-9C40E5D7419E}"/>
                </a:ext>
              </a:extLst>
            </p:cNvPr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22">
              <a:extLst>
                <a:ext uri="{FF2B5EF4-FFF2-40B4-BE49-F238E27FC236}">
                  <a16:creationId xmlns="" xmlns:a16="http://schemas.microsoft.com/office/drawing/2014/main" id="{F5488BB7-30EF-4918-B13B-ADC2D35DF93F}"/>
                </a:ext>
              </a:extLst>
            </p:cNvPr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23">
              <a:extLst>
                <a:ext uri="{FF2B5EF4-FFF2-40B4-BE49-F238E27FC236}">
                  <a16:creationId xmlns="" xmlns:a16="http://schemas.microsoft.com/office/drawing/2014/main" id="{FC9820DD-47B1-4C04-BEDD-2D89E5F17CBE}"/>
                </a:ext>
              </a:extLst>
            </p:cNvPr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24">
              <a:extLst>
                <a:ext uri="{FF2B5EF4-FFF2-40B4-BE49-F238E27FC236}">
                  <a16:creationId xmlns="" xmlns:a16="http://schemas.microsoft.com/office/drawing/2014/main" id="{CAF3B7D9-D991-483D-B640-A6EDB53AECFE}"/>
                </a:ext>
              </a:extLst>
            </p:cNvPr>
            <p:cNvSpPr/>
            <p:nvPr/>
          </p:nvSpPr>
          <p:spPr>
            <a:xfrm>
              <a:off x="8059565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27">
              <a:extLst>
                <a:ext uri="{FF2B5EF4-FFF2-40B4-BE49-F238E27FC236}">
                  <a16:creationId xmlns="" xmlns:a16="http://schemas.microsoft.com/office/drawing/2014/main" id="{889B310F-97E3-4018-8B0B-0889D8E5AD2B}"/>
                </a:ext>
              </a:extLst>
            </p:cNvPr>
            <p:cNvSpPr/>
            <p:nvPr/>
          </p:nvSpPr>
          <p:spPr>
            <a:xfrm>
              <a:off x="-8466" y="-8468"/>
              <a:ext cx="863639" cy="5698416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4812" y="2404534"/>
            <a:ext cx="631227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4812" y="4050835"/>
            <a:ext cx="6312279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3">
            <a:extLst>
              <a:ext uri="{FF2B5EF4-FFF2-40B4-BE49-F238E27FC236}">
                <a16:creationId xmlns="" xmlns:a16="http://schemas.microsoft.com/office/drawing/2014/main" id="{5808FD74-C4B4-46AA-96DA-A69AFA21B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E7AB2-B2DD-40DB-85EC-BF350A49C773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16" name="Footer Placeholder 4">
            <a:extLst>
              <a:ext uri="{FF2B5EF4-FFF2-40B4-BE49-F238E27FC236}">
                <a16:creationId xmlns="" xmlns:a16="http://schemas.microsoft.com/office/drawing/2014/main" id="{D3219D2F-0422-406C-986E-A6E6B3737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>
            <a:extLst>
              <a:ext uri="{FF2B5EF4-FFF2-40B4-BE49-F238E27FC236}">
                <a16:creationId xmlns="" xmlns:a16="http://schemas.microsoft.com/office/drawing/2014/main" id="{5C7376DC-5A10-466B-A954-44B711A56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B24924-04D6-4C00-A0E5-14874AF593E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093890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B0249AB-F6DF-4799-9444-95969743A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A128E-950C-4237-ABBB-86FC2B3009BE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BC2F337-49E9-4DD1-A35E-B24E28856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BDB9635-8B83-4619-81B2-0E43A6DFCC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25D92-42FB-4B74-831E-0F484ED05C9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060135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2700869"/>
            <a:ext cx="6876691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F83CFA0-8DB0-4274-BC50-CF0868D80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E17A0-5D9B-4655-9ACF-888D8C930F62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B288C50-F949-4768-8448-047896A11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8C176FB-E3F7-481B-A8EA-E811328F35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8121F-3F3D-42BA-820F-44A2AD9E91B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402053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401" y="2160589"/>
            <a:ext cx="3345451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91637" y="2160590"/>
            <a:ext cx="3345453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4C35D8DF-3AC2-4348-91B8-CD4D62C14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FCEAE-106F-4009-AB0F-884260CF4114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9393709F-6E7F-400B-8B35-2B1C95B8A7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ADF2A04E-FD17-4358-818E-D49B5BC3F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B60CD-E477-475E-AC91-439CFC123A4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891145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89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399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88860" y="2160983"/>
            <a:ext cx="334822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88860" y="2737247"/>
            <a:ext cx="3348228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0D57A43F-C837-4104-99CA-07CA63016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418F3-9F8C-4063-8990-2E5D0649A74C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24EEC95F-3C5A-41FD-9D3B-56C3D0438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6A68E42B-F1A1-43C8-A27E-E497A97FD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384F56-7A65-4779-AABB-BB2D018625C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75917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609600"/>
            <a:ext cx="6876690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8EDF1688-BA0E-4251-A802-364E3B74B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C1B488-F3EF-448E-8506-F526BE5755EF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2826748A-7BD4-4EE0-A68A-DB374DF77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BF589EE6-8464-402F-A13E-1A0848B07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E281AE-C3F3-4A51-B09F-777344F6F5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499805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="" xmlns:a16="http://schemas.microsoft.com/office/drawing/2014/main" id="{809C40F6-2FE8-49C3-9241-1021F399F7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DBA0AE-D644-48B1-B373-E24A4C2C88F0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="" xmlns:a16="http://schemas.microsoft.com/office/drawing/2014/main" id="{FC9C082D-4B6E-48EA-9B7B-C495B0B74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="" xmlns:a16="http://schemas.microsoft.com/office/drawing/2014/main" id="{486E5B18-8424-493B-B3A5-D613AE842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5ECE1E-AF46-4CED-A8DF-71E6A4C7007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690153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498604"/>
            <a:ext cx="3022697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8882" y="514926"/>
            <a:ext cx="366820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2777069"/>
            <a:ext cx="3022697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83939B49-7A48-4EDD-9DA4-8663395F09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0A727-C847-431A-9C54-1DBFC1E23921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B76E6327-4492-4D2D-8C7F-652177BFD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469A288E-8C61-4C3E-804A-1C944D11CC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FDF997-2BFD-4FCD-9274-8758A0B83B5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2448683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4800600"/>
            <a:ext cx="687669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0399" y="609600"/>
            <a:ext cx="6876690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0399" y="5367338"/>
            <a:ext cx="6876690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0A7FDAF3-9DCB-425B-8C0B-A16BC3A27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84A65-092B-46F7-89C4-72650D1C88EB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A38A8C26-CB0A-439F-BF5D-D5C7408BE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146CE568-D85B-49D7-8C11-83072C5B5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5ECACE-1F84-4CA8-B865-088E3B1F7A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3687123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609600"/>
            <a:ext cx="6876690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400" y="4470400"/>
            <a:ext cx="687669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A2995EE-77D7-49C4-9A10-8463DCC2F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86FB0-A112-487C-A77C-72579585B721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FE535AD-7117-4D6E-B6E6-F7F3DD4C9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FDB7978-351C-400E-93A6-EFF7EB6CD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8CCF2-BEA7-4697-B2E5-E7960D53AE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915284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44CFCC42-B504-40C8-AA7C-EC5F629109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817" y="790575"/>
            <a:ext cx="4953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 dirty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EFEA891-CFBA-4D17-B28C-68A02FF127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0835" y="2886075"/>
            <a:ext cx="4953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 dirty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92830" y="3632200"/>
            <a:ext cx="58714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470400"/>
            <a:ext cx="687669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28038C0D-0E4C-4173-A6F8-3AA9CEBD884A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7CD3D7-5792-41E4-948E-C7C9D024AE2F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EAABFCF5-05DB-4F9C-A391-A4EEE91A5AA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7B4E8B7A-4966-461A-B5C7-3EF16D0F3302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08573EC-8AA2-44E8-9983-FC7EB8080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8234056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399" y="1931988"/>
            <a:ext cx="6876691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D08BAF8-DE33-4D8A-BBFB-4BB9E5A29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A76D4-D910-4AB4-AC41-C37B790335D6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C0AEF02-9521-4470-BD37-E593E8552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BF5DAB1-4AC7-4A29-8C50-3DD996C8C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5220F9-1EF5-445D-910B-05BEA7EE1F2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2036754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7A6BF3E-3D64-4D27-9A3A-B298019F21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817" y="790575"/>
            <a:ext cx="4953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 dirty="0">
                <a:solidFill>
                  <a:srgbClr val="C0E474"/>
                </a:solidFill>
                <a:latin typeface="Arial" panose="020B0604020202020204" pitchFamily="34" charset="0"/>
              </a:rPr>
              <a:t>“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D45F0BA6-24CD-4F12-9DC3-AF8F3B3E13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0835" y="2886075"/>
            <a:ext cx="4953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US" altLang="en-US" sz="8000" dirty="0">
                <a:solidFill>
                  <a:srgbClr val="C0E474"/>
                </a:solidFill>
                <a:latin typeface="Arial" panose="020B0604020202020204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459" y="609600"/>
            <a:ext cx="6578197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E51730ED-59D6-44E3-AA6D-B0F4C41BA2F3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7FCF2-8C99-4E02-AAAE-CAD0E13BC491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D4181BB5-86E0-4380-BF9B-E9FCBF885448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2812B7EF-6BAB-48D3-AB78-E65FA877040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865248EC-3422-4BA6-92A0-0F0A0DF1C6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8288255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169" y="609600"/>
            <a:ext cx="6869920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60397" y="4013200"/>
            <a:ext cx="687669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399" y="4527448"/>
            <a:ext cx="6876691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B257C1EE-11BD-4011-AD39-DCB74C193987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FD387-AA16-43F4-87B2-3730967A635E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6AF18DE1-8392-49A9-B32A-F753B681F2B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58C51036-D155-482B-9F7C-964986D18C09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81FB8AC-B1EC-4563-A762-EEBB4DDFDF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1800057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C104A26-292B-47EA-9107-C67868B09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E6C0E-31B6-43E6-A23A-92F14400ECD5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51AD46D-AA71-493B-8AE3-219EC9A6D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E872D56-5C0A-4CF2-9A7D-F7C213669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49637A-8860-4866-B3DD-F29CA676A83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5817951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5421" y="609601"/>
            <a:ext cx="1060380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399" y="609601"/>
            <a:ext cx="5627945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A727919A-5DC9-4DFC-B6C3-4E9607E363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2EC6F-DDD2-489D-A4A8-3D75A5FF740D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9614F87-0838-4980-B5CD-5E441DE6A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600A2B9-462B-4424-BCF6-CB8110B6F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139F3B-FB1F-4673-997E-86282345175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="" xmlns:p14="http://schemas.microsoft.com/office/powerpoint/2010/main" val="19352324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895025" y="4092577"/>
            <a:ext cx="944293" cy="1162049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endParaRPr lang="en-US" noProof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296845" y="4092577"/>
            <a:ext cx="944293" cy="1162049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endParaRPr lang="en-US" noProof="0"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3733619" y="4092577"/>
            <a:ext cx="944293" cy="1162049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endParaRPr lang="en-US" noProof="0"/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5168594" y="4092577"/>
            <a:ext cx="944293" cy="1162049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endParaRPr lang="en-US" noProof="0"/>
          </a:p>
        </p:txBody>
      </p:sp>
      <p:sp>
        <p:nvSpPr>
          <p:cNvPr id="17" name="Picture Placeholder 12"/>
          <p:cNvSpPr>
            <a:spLocks noGrp="1"/>
          </p:cNvSpPr>
          <p:nvPr>
            <p:ph type="pic" sz="quarter" idx="17"/>
          </p:nvPr>
        </p:nvSpPr>
        <p:spPr>
          <a:xfrm>
            <a:off x="6603567" y="4092577"/>
            <a:ext cx="944293" cy="1162049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endParaRPr lang="en-US" noProof="0"/>
          </a:p>
        </p:txBody>
      </p:sp>
      <p:sp>
        <p:nvSpPr>
          <p:cNvPr id="18" name="Picture Placeholder 12"/>
          <p:cNvSpPr>
            <a:spLocks noGrp="1"/>
          </p:cNvSpPr>
          <p:nvPr>
            <p:ph type="pic" sz="quarter" idx="18"/>
          </p:nvPr>
        </p:nvSpPr>
        <p:spPr>
          <a:xfrm>
            <a:off x="8038541" y="4092577"/>
            <a:ext cx="944293" cy="1162049"/>
          </a:xfrm>
          <a:prstGeom prst="ellipse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900"/>
            </a:lvl1pPr>
          </a:lstStyle>
          <a:p>
            <a:pPr lvl="0"/>
            <a:endParaRPr lang="en-US" noProof="0" dirty="0"/>
          </a:p>
        </p:txBody>
      </p:sp>
      <p:sp>
        <p:nvSpPr>
          <p:cNvPr id="8" name="Date Placeholder 1">
            <a:extLst>
              <a:ext uri="{FF2B5EF4-FFF2-40B4-BE49-F238E27FC236}">
                <a16:creationId xmlns="" xmlns:a16="http://schemas.microsoft.com/office/drawing/2014/main" id="{E9B7DB39-3D83-4247-AD33-B4804FB7DFC2}"/>
              </a:ext>
            </a:extLst>
          </p:cNvPr>
          <p:cNvSpPr>
            <a:spLocks noGrp="1"/>
          </p:cNvSpPr>
          <p:nvPr>
            <p:ph type="dt" sz="half" idx="19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id-ID"/>
              <a:t>DAK 2018 </a:t>
            </a:r>
            <a:endParaRPr lang="en-US"/>
          </a:p>
        </p:txBody>
      </p:sp>
      <p:sp>
        <p:nvSpPr>
          <p:cNvPr id="9" name="Footer Placeholder 2">
            <a:extLst>
              <a:ext uri="{FF2B5EF4-FFF2-40B4-BE49-F238E27FC236}">
                <a16:creationId xmlns="" xmlns:a16="http://schemas.microsoft.com/office/drawing/2014/main" id="{D82745CF-398E-48D0-8A3F-3042DA0E2945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/>
              <a:t>DAK 2018 </a:t>
            </a:r>
          </a:p>
        </p:txBody>
      </p:sp>
      <p:sp>
        <p:nvSpPr>
          <p:cNvPr id="10" name="Slide Number Placeholder 3">
            <a:extLst>
              <a:ext uri="{FF2B5EF4-FFF2-40B4-BE49-F238E27FC236}">
                <a16:creationId xmlns="" xmlns:a16="http://schemas.microsoft.com/office/drawing/2014/main" id="{44899070-D64B-4975-866E-DAAF5C316B48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fld id="{5B5F1908-79A8-40A7-A0FF-A82C47405D08}" type="slidenum">
              <a:rPr lang="en-US" altLang="id-ID"/>
              <a:pPr/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="" xmlns:p14="http://schemas.microsoft.com/office/powerpoint/2010/main" val="2420014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6">
            <a:extLst>
              <a:ext uri="{FF2B5EF4-FFF2-40B4-BE49-F238E27FC236}">
                <a16:creationId xmlns="" xmlns:a16="http://schemas.microsoft.com/office/drawing/2014/main" id="{9AE76658-F506-49B0-9287-F3A8DCD7EDA0}"/>
              </a:ext>
            </a:extLst>
          </p:cNvPr>
          <p:cNvGrpSpPr>
            <a:grpSpLocks/>
          </p:cNvGrpSpPr>
          <p:nvPr/>
        </p:nvGrpSpPr>
        <p:grpSpPr bwMode="auto">
          <a:xfrm>
            <a:off x="-8599" y="-7938"/>
            <a:ext cx="9933518" cy="6873876"/>
            <a:chOff x="-8467" y="-8468"/>
            <a:chExt cx="9169805" cy="6874935"/>
          </a:xfrm>
        </p:grpSpPr>
        <p:sp>
          <p:nvSpPr>
            <p:cNvPr id="7" name="Freeform 6">
              <a:extLst>
                <a:ext uri="{FF2B5EF4-FFF2-40B4-BE49-F238E27FC236}">
                  <a16:creationId xmlns="" xmlns:a16="http://schemas.microsoft.com/office/drawing/2014/main" id="{9ADB4F6E-7C96-4081-8B6F-97D104E9776E}"/>
                </a:ext>
              </a:extLst>
            </p:cNvPr>
            <p:cNvSpPr/>
            <p:nvPr/>
          </p:nvSpPr>
          <p:spPr>
            <a:xfrm>
              <a:off x="-8467" y="4013290"/>
              <a:ext cx="457221" cy="285317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>
              <a:extLst>
                <a:ext uri="{FF2B5EF4-FFF2-40B4-BE49-F238E27FC236}">
                  <a16:creationId xmlns="" xmlns:a16="http://schemas.microsoft.com/office/drawing/2014/main" id="{35893B21-F17B-4158-A942-C9E4E1C36090}"/>
                </a:ext>
              </a:extLst>
            </p:cNvPr>
            <p:cNvCxnSpPr/>
            <p:nvPr/>
          </p:nvCxnSpPr>
          <p:spPr>
            <a:xfrm flipV="1">
              <a:off x="5130497" y="4175239"/>
              <a:ext cx="4022902" cy="268328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="" xmlns:a16="http://schemas.microsoft.com/office/drawing/2014/main" id="{1A5D79A7-C8B0-4C57-96A9-5327DFFB1A9A}"/>
                </a:ext>
              </a:extLst>
            </p:cNvPr>
            <p:cNvCxnSpPr/>
            <p:nvPr/>
          </p:nvCxnSpPr>
          <p:spPr>
            <a:xfrm>
              <a:off x="7041932" y="-529"/>
              <a:ext cx="1219254" cy="6859057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>
              <a:extLst>
                <a:ext uri="{FF2B5EF4-FFF2-40B4-BE49-F238E27FC236}">
                  <a16:creationId xmlns="" xmlns:a16="http://schemas.microsoft.com/office/drawing/2014/main" id="{6C756ED3-7F67-40FE-8269-58B75B4C4B0A}"/>
                </a:ext>
              </a:extLst>
            </p:cNvPr>
            <p:cNvSpPr/>
            <p:nvPr/>
          </p:nvSpPr>
          <p:spPr>
            <a:xfrm>
              <a:off x="6891113" y="-529"/>
              <a:ext cx="2270225" cy="686699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>
              <a:extLst>
                <a:ext uri="{FF2B5EF4-FFF2-40B4-BE49-F238E27FC236}">
                  <a16:creationId xmlns="" xmlns:a16="http://schemas.microsoft.com/office/drawing/2014/main" id="{ACE46328-A356-4C6C-9216-58FE6D9CC40F}"/>
                </a:ext>
              </a:extLst>
            </p:cNvPr>
            <p:cNvSpPr/>
            <p:nvPr/>
          </p:nvSpPr>
          <p:spPr>
            <a:xfrm>
              <a:off x="7205452" y="-8468"/>
              <a:ext cx="1947948" cy="6866996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>
              <a:extLst>
                <a:ext uri="{FF2B5EF4-FFF2-40B4-BE49-F238E27FC236}">
                  <a16:creationId xmlns="" xmlns:a16="http://schemas.microsoft.com/office/drawing/2014/main" id="{08CF86D6-1EB1-4B70-ACE3-EECC6616B738}"/>
                </a:ext>
              </a:extLst>
            </p:cNvPr>
            <p:cNvSpPr/>
            <p:nvPr/>
          </p:nvSpPr>
          <p:spPr>
            <a:xfrm>
              <a:off x="6638689" y="3919613"/>
              <a:ext cx="2513124" cy="2938915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>
              <a:extLst>
                <a:ext uri="{FF2B5EF4-FFF2-40B4-BE49-F238E27FC236}">
                  <a16:creationId xmlns="" xmlns:a16="http://schemas.microsoft.com/office/drawing/2014/main" id="{C38E2395-CBC3-4089-BF0D-80B39B6D1588}"/>
                </a:ext>
              </a:extLst>
            </p:cNvPr>
            <p:cNvSpPr/>
            <p:nvPr/>
          </p:nvSpPr>
          <p:spPr>
            <a:xfrm>
              <a:off x="7010180" y="-8468"/>
              <a:ext cx="2143219" cy="6866996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>
              <a:extLst>
                <a:ext uri="{FF2B5EF4-FFF2-40B4-BE49-F238E27FC236}">
                  <a16:creationId xmlns="" xmlns:a16="http://schemas.microsoft.com/office/drawing/2014/main" id="{F2BECE56-B085-46B0-9C1E-A5900E017CA8}"/>
                </a:ext>
              </a:extLst>
            </p:cNvPr>
            <p:cNvSpPr/>
            <p:nvPr/>
          </p:nvSpPr>
          <p:spPr>
            <a:xfrm>
              <a:off x="8296112" y="-8468"/>
              <a:ext cx="857288" cy="6866996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>
              <a:extLst>
                <a:ext uri="{FF2B5EF4-FFF2-40B4-BE49-F238E27FC236}">
                  <a16:creationId xmlns="" xmlns:a16="http://schemas.microsoft.com/office/drawing/2014/main" id="{9A898CA5-FED4-4ABD-8303-C9918F66B1F8}"/>
                </a:ext>
              </a:extLst>
            </p:cNvPr>
            <p:cNvSpPr/>
            <p:nvPr/>
          </p:nvSpPr>
          <p:spPr>
            <a:xfrm>
              <a:off x="8077027" y="-8468"/>
              <a:ext cx="1066847" cy="6866996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>
              <a:extLst>
                <a:ext uri="{FF2B5EF4-FFF2-40B4-BE49-F238E27FC236}">
                  <a16:creationId xmlns="" xmlns:a16="http://schemas.microsoft.com/office/drawing/2014/main" id="{A2C48068-DBFB-493C-B3A7-DD4F36E75FD4}"/>
                </a:ext>
              </a:extLst>
            </p:cNvPr>
            <p:cNvSpPr/>
            <p:nvPr/>
          </p:nvSpPr>
          <p:spPr>
            <a:xfrm>
              <a:off x="8059564" y="4894488"/>
              <a:ext cx="1095423" cy="1964040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51" name="Title Placeholder 1">
            <a:extLst>
              <a:ext uri="{FF2B5EF4-FFF2-40B4-BE49-F238E27FC236}">
                <a16:creationId xmlns="" xmlns:a16="http://schemas.microsoft.com/office/drawing/2014/main" id="{E518C7D2-123B-43D7-A1D4-C385B8073B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60401" y="609600"/>
            <a:ext cx="6877447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2" name="Text Placeholder 2">
            <a:extLst>
              <a:ext uri="{FF2B5EF4-FFF2-40B4-BE49-F238E27FC236}">
                <a16:creationId xmlns="" xmlns:a16="http://schemas.microsoft.com/office/drawing/2014/main" id="{2D44D3DB-0A5D-4D42-B4B5-C746BABA86B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60401" y="2160589"/>
            <a:ext cx="6877447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9C24802-23E6-4E7A-92B4-C48A3DCF82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55891" y="6042026"/>
            <a:ext cx="7412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D679BCC-38D9-437A-9F75-910E657FFBB2}" type="datetimeFigureOut">
              <a:rPr lang="en-US"/>
              <a:pPr>
                <a:defRPr/>
              </a:pPr>
              <a:t>7/21/2019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49ACE5E-EAA1-4E11-824E-AEB0529455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60400" y="6042026"/>
            <a:ext cx="50080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6482317-F17D-4490-9AFF-7E955545F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82355" y="6042026"/>
            <a:ext cx="55549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chemeClr val="accent1"/>
                </a:solidFill>
              </a:defRPr>
            </a:lvl1pPr>
          </a:lstStyle>
          <a:p>
            <a:fld id="{E15039F4-BC12-4CF1-965F-BE5B25A157C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83" r:id="rId1"/>
    <p:sldLayoutId id="2147484270" r:id="rId2"/>
    <p:sldLayoutId id="2147484271" r:id="rId3"/>
    <p:sldLayoutId id="2147484272" r:id="rId4"/>
    <p:sldLayoutId id="2147484273" r:id="rId5"/>
    <p:sldLayoutId id="2147484274" r:id="rId6"/>
    <p:sldLayoutId id="2147484275" r:id="rId7"/>
    <p:sldLayoutId id="2147484276" r:id="rId8"/>
    <p:sldLayoutId id="2147484277" r:id="rId9"/>
    <p:sldLayoutId id="2147484278" r:id="rId10"/>
    <p:sldLayoutId id="2147484284" r:id="rId11"/>
    <p:sldLayoutId id="2147484279" r:id="rId12"/>
    <p:sldLayoutId id="2147484285" r:id="rId13"/>
    <p:sldLayoutId id="2147484280" r:id="rId14"/>
    <p:sldLayoutId id="2147484281" r:id="rId15"/>
    <p:sldLayoutId id="2147484282" r:id="rId16"/>
    <p:sldLayoutId id="2147484286" r:id="rId17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anose="020B0603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3200"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23.gi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2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2">
            <a:extLst>
              <a:ext uri="{FF2B5EF4-FFF2-40B4-BE49-F238E27FC236}">
                <a16:creationId xmlns="" xmlns:a16="http://schemas.microsoft.com/office/drawing/2014/main" id="{17EE2C7D-074A-48C5-AC5E-8E36B61B52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106" y="290514"/>
            <a:ext cx="1499658" cy="15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5">
            <a:extLst>
              <a:ext uri="{FF2B5EF4-FFF2-40B4-BE49-F238E27FC236}">
                <a16:creationId xmlns="" xmlns:a16="http://schemas.microsoft.com/office/drawing/2014/main" id="{11F9D3F7-07AE-49E1-9A14-29F56F2DA5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229" y="5653088"/>
            <a:ext cx="94107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endParaRPr lang="en-US" altLang="en-US" sz="1600" b="1">
              <a:latin typeface="Franklin Gothic Medium" panose="020B0603020102020204" pitchFamily="34" charset="0"/>
            </a:endParaRPr>
          </a:p>
          <a:p>
            <a:pPr algn="ctr" eaLnBrk="1" hangingPunct="1"/>
            <a:r>
              <a:rPr lang="id-ID" altLang="en-US" sz="2400" b="1">
                <a:latin typeface="Franklin Gothic Medium" panose="020B0603020102020204" pitchFamily="34" charset="0"/>
              </a:rPr>
              <a:t>DIREKTORAT JENDERAL BINA ADMINISTRASI KEWILAYAHAN</a:t>
            </a:r>
          </a:p>
          <a:p>
            <a:pPr algn="ctr" eaLnBrk="1" hangingPunct="1"/>
            <a:r>
              <a:rPr lang="en-US" altLang="en-US" sz="2000" b="1">
                <a:latin typeface="Franklin Gothic Medium" panose="020B0603020102020204" pitchFamily="34" charset="0"/>
              </a:rPr>
              <a:t>KEMENTERIAN DALAM NEGERI REPUBLIK INDONESIA</a:t>
            </a:r>
            <a:endParaRPr lang="id-ID" altLang="en-US" sz="2000" b="1">
              <a:latin typeface="Franklin Gothic Medium" panose="020B0603020102020204" pitchFamily="34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A15F0132-E195-437B-8E99-4E83D073FB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47" y="1916113"/>
            <a:ext cx="9513888" cy="1682750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0509" tIns="40255" rIns="80509" bIns="40255"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>
              <a:lnSpc>
                <a:spcPct val="110000"/>
              </a:lnSpc>
              <a:buClr>
                <a:schemeClr val="tx2"/>
              </a:buClr>
              <a:buFont typeface="Arial" panose="020B0604020202020204" pitchFamily="34" charset="0"/>
              <a:buNone/>
            </a:pPr>
            <a:r>
              <a:rPr lang="id-ID" altLang="zh-CN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PEMBINAAN DAN PENGAWASAN TUGAS PEMBANTUAN OLEH </a:t>
            </a:r>
            <a:r>
              <a:rPr lang="en-US" altLang="zh-CN" sz="2400" b="1" dirty="0" smtClean="0">
                <a:solidFill>
                  <a:srgbClr val="FFFF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GUBERNUR </a:t>
            </a:r>
            <a:r>
              <a:rPr lang="en-US" altLang="zh-CN" sz="2400" b="1" dirty="0">
                <a:solidFill>
                  <a:srgbClr val="FFFF0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SEBAGAI WAKIL PEMERINTAH PUSAT</a:t>
            </a:r>
          </a:p>
          <a:p>
            <a:pPr algn="ctr" eaLnBrk="1" hangingPunct="1">
              <a:lnSpc>
                <a:spcPct val="110000"/>
              </a:lnSpc>
              <a:buClr>
                <a:schemeClr val="tx2"/>
              </a:buClr>
              <a:buFont typeface="Arial" panose="020B0604020202020204" pitchFamily="34" charset="0"/>
              <a:buNone/>
            </a:pPr>
            <a:endParaRPr lang="en-US" altLang="zh-CN" b="1" dirty="0">
              <a:solidFill>
                <a:srgbClr val="FFFF00"/>
              </a:solidFill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149" name="Text Box 29">
            <a:extLst>
              <a:ext uri="{FF2B5EF4-FFF2-40B4-BE49-F238E27FC236}">
                <a16:creationId xmlns="" xmlns:a16="http://schemas.microsoft.com/office/drawing/2014/main" id="{1F742657-3E5E-44F7-BD6E-228B061069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4832" y="3031672"/>
            <a:ext cx="9199165" cy="2273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230" tIns="43616" rIns="87230" bIns="43616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endParaRPr lang="id-ID" altLang="en-US" sz="1500" b="1" dirty="0"/>
          </a:p>
          <a:p>
            <a:pPr algn="ctr"/>
            <a:r>
              <a:rPr lang="cy-GB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Oleh :</a:t>
            </a:r>
            <a:endParaRPr lang="en-US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en-US" sz="1600" b="1" u="sng" dirty="0">
                <a:latin typeface="Arial" panose="020B0604020202020204" pitchFamily="34" charset="0"/>
                <a:cs typeface="Arial" panose="020B0604020202020204" pitchFamily="34" charset="0"/>
              </a:rPr>
              <a:t>SUGIARTO, SE, </a:t>
            </a:r>
            <a:r>
              <a:rPr lang="en-US" altLang="en-US" sz="1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id-ID" altLang="en-US" sz="16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.Si</a:t>
            </a:r>
            <a:endParaRPr lang="en-US" altLang="en-US" sz="16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DIREKTUR DEKONSENTRASI, TUGAS PEMBANTUAN DAN KERJA SAMA</a:t>
            </a:r>
            <a:endParaRPr lang="id-ID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d-ID" alt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KEPULAUAN BANGKA BELITUNG</a:t>
            </a:r>
            <a:endParaRPr lang="id-ID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id-ID" alt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JULI </a:t>
            </a:r>
            <a:r>
              <a:rPr lang="en-US" alt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lang="id-ID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en-US" alt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US" altLang="en-US" sz="1500" b="1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10">
            <a:extLst>
              <a:ext uri="{FF2B5EF4-FFF2-40B4-BE49-F238E27FC236}">
                <a16:creationId xmlns:a16="http://schemas.microsoft.com/office/drawing/2014/main" xmlns="" id="{4F5751D3-806E-4EA3-B539-8B4A9BAC54F4}"/>
              </a:ext>
            </a:extLst>
          </p:cNvPr>
          <p:cNvGrpSpPr/>
          <p:nvPr/>
        </p:nvGrpSpPr>
        <p:grpSpPr>
          <a:xfrm>
            <a:off x="1470397" y="1785926"/>
            <a:ext cx="6225568" cy="3381006"/>
            <a:chOff x="635000" y="1382713"/>
            <a:chExt cx="7869238" cy="4572000"/>
          </a:xfrm>
          <a:solidFill>
            <a:schemeClr val="bg1">
              <a:lumMod val="85000"/>
            </a:schemeClr>
          </a:solidFill>
        </p:grpSpPr>
        <p:sp>
          <p:nvSpPr>
            <p:cNvPr id="5" name="Freeform 8">
              <a:extLst>
                <a:ext uri="{FF2B5EF4-FFF2-40B4-BE49-F238E27FC236}">
                  <a16:creationId xmlns:a16="http://schemas.microsoft.com/office/drawing/2014/main" xmlns="" id="{F0593F3D-A922-4980-99AF-EB9B3F516D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3267075"/>
              <a:ext cx="7478713" cy="2654300"/>
            </a:xfrm>
            <a:custGeom>
              <a:avLst/>
              <a:gdLst>
                <a:gd name="T0" fmla="*/ 1383 w 4711"/>
                <a:gd name="T1" fmla="*/ 1616 h 1672"/>
                <a:gd name="T2" fmla="*/ 4289 w 4711"/>
                <a:gd name="T3" fmla="*/ 1370 h 1672"/>
                <a:gd name="T4" fmla="*/ 4547 w 4711"/>
                <a:gd name="T5" fmla="*/ 1482 h 1672"/>
                <a:gd name="T6" fmla="*/ 4645 w 4711"/>
                <a:gd name="T7" fmla="*/ 1305 h 1672"/>
                <a:gd name="T8" fmla="*/ 4596 w 4711"/>
                <a:gd name="T9" fmla="*/ 1330 h 1672"/>
                <a:gd name="T10" fmla="*/ 4699 w 4711"/>
                <a:gd name="T11" fmla="*/ 1014 h 1672"/>
                <a:gd name="T12" fmla="*/ 2870 w 4711"/>
                <a:gd name="T13" fmla="*/ 1134 h 1672"/>
                <a:gd name="T14" fmla="*/ 4455 w 4711"/>
                <a:gd name="T15" fmla="*/ 918 h 1672"/>
                <a:gd name="T16" fmla="*/ 4359 w 4711"/>
                <a:gd name="T17" fmla="*/ 1140 h 1672"/>
                <a:gd name="T18" fmla="*/ 4144 w 4711"/>
                <a:gd name="T19" fmla="*/ 1286 h 1672"/>
                <a:gd name="T20" fmla="*/ 3936 w 4711"/>
                <a:gd name="T21" fmla="*/ 1271 h 1672"/>
                <a:gd name="T22" fmla="*/ 3802 w 4711"/>
                <a:gd name="T23" fmla="*/ 1080 h 1672"/>
                <a:gd name="T24" fmla="*/ 4059 w 4711"/>
                <a:gd name="T25" fmla="*/ 932 h 1672"/>
                <a:gd name="T26" fmla="*/ 4430 w 4711"/>
                <a:gd name="T27" fmla="*/ 909 h 1672"/>
                <a:gd name="T28" fmla="*/ 3982 w 4711"/>
                <a:gd name="T29" fmla="*/ 883 h 1672"/>
                <a:gd name="T30" fmla="*/ 3891 w 4711"/>
                <a:gd name="T31" fmla="*/ 883 h 1672"/>
                <a:gd name="T32" fmla="*/ 4388 w 4711"/>
                <a:gd name="T33" fmla="*/ 864 h 1672"/>
                <a:gd name="T34" fmla="*/ 4362 w 4711"/>
                <a:gd name="T35" fmla="*/ 825 h 1672"/>
                <a:gd name="T36" fmla="*/ 3994 w 4711"/>
                <a:gd name="T37" fmla="*/ 817 h 1672"/>
                <a:gd name="T38" fmla="*/ 4270 w 4711"/>
                <a:gd name="T39" fmla="*/ 855 h 1672"/>
                <a:gd name="T40" fmla="*/ 4132 w 4711"/>
                <a:gd name="T41" fmla="*/ 887 h 1672"/>
                <a:gd name="T42" fmla="*/ 1563 w 4711"/>
                <a:gd name="T43" fmla="*/ 787 h 1672"/>
                <a:gd name="T44" fmla="*/ 3886 w 4711"/>
                <a:gd name="T45" fmla="*/ 778 h 1672"/>
                <a:gd name="T46" fmla="*/ 3870 w 4711"/>
                <a:gd name="T47" fmla="*/ 845 h 1672"/>
                <a:gd name="T48" fmla="*/ 3987 w 4711"/>
                <a:gd name="T49" fmla="*/ 764 h 1672"/>
                <a:gd name="T50" fmla="*/ 3821 w 4711"/>
                <a:gd name="T51" fmla="*/ 885 h 1672"/>
                <a:gd name="T52" fmla="*/ 3860 w 4711"/>
                <a:gd name="T53" fmla="*/ 710 h 1672"/>
                <a:gd name="T54" fmla="*/ 3786 w 4711"/>
                <a:gd name="T55" fmla="*/ 726 h 1672"/>
                <a:gd name="T56" fmla="*/ 3331 w 4711"/>
                <a:gd name="T57" fmla="*/ 700 h 1672"/>
                <a:gd name="T58" fmla="*/ 3957 w 4711"/>
                <a:gd name="T59" fmla="*/ 677 h 1672"/>
                <a:gd name="T60" fmla="*/ 1245 w 4711"/>
                <a:gd name="T61" fmla="*/ 637 h 1672"/>
                <a:gd name="T62" fmla="*/ 1351 w 4711"/>
                <a:gd name="T63" fmla="*/ 529 h 1672"/>
                <a:gd name="T64" fmla="*/ 3942 w 4711"/>
                <a:gd name="T65" fmla="*/ 620 h 1672"/>
                <a:gd name="T66" fmla="*/ 3942 w 4711"/>
                <a:gd name="T67" fmla="*/ 602 h 1672"/>
                <a:gd name="T68" fmla="*/ 1173 w 4711"/>
                <a:gd name="T69" fmla="*/ 511 h 1672"/>
                <a:gd name="T70" fmla="*/ 1255 w 4711"/>
                <a:gd name="T71" fmla="*/ 515 h 1672"/>
                <a:gd name="T72" fmla="*/ 96 w 4711"/>
                <a:gd name="T73" fmla="*/ 454 h 1672"/>
                <a:gd name="T74" fmla="*/ 1088 w 4711"/>
                <a:gd name="T75" fmla="*/ 445 h 1672"/>
                <a:gd name="T76" fmla="*/ 1166 w 4711"/>
                <a:gd name="T77" fmla="*/ 429 h 1672"/>
                <a:gd name="T78" fmla="*/ 1149 w 4711"/>
                <a:gd name="T79" fmla="*/ 400 h 1672"/>
                <a:gd name="T80" fmla="*/ 2694 w 4711"/>
                <a:gd name="T81" fmla="*/ 262 h 1672"/>
                <a:gd name="T82" fmla="*/ 2256 w 4711"/>
                <a:gd name="T83" fmla="*/ 181 h 1672"/>
                <a:gd name="T84" fmla="*/ 2353 w 4711"/>
                <a:gd name="T85" fmla="*/ 119 h 1672"/>
                <a:gd name="T86" fmla="*/ 4183 w 4711"/>
                <a:gd name="T87" fmla="*/ 162 h 1672"/>
                <a:gd name="T88" fmla="*/ 4046 w 4711"/>
                <a:gd name="T89" fmla="*/ 288 h 1672"/>
                <a:gd name="T90" fmla="*/ 4128 w 4711"/>
                <a:gd name="T91" fmla="*/ 225 h 1672"/>
                <a:gd name="T92" fmla="*/ 2400 w 4711"/>
                <a:gd name="T93" fmla="*/ 78 h 1672"/>
                <a:gd name="T94" fmla="*/ 2425 w 4711"/>
                <a:gd name="T95" fmla="*/ 227 h 1672"/>
                <a:gd name="T96" fmla="*/ 2247 w 4711"/>
                <a:gd name="T97" fmla="*/ 148 h 1672"/>
                <a:gd name="T98" fmla="*/ 2167 w 4711"/>
                <a:gd name="T99" fmla="*/ 232 h 1672"/>
                <a:gd name="T100" fmla="*/ 2489 w 4711"/>
                <a:gd name="T101" fmla="*/ 332 h 1672"/>
                <a:gd name="T102" fmla="*/ 2720 w 4711"/>
                <a:gd name="T103" fmla="*/ 234 h 1672"/>
                <a:gd name="T104" fmla="*/ 2577 w 4711"/>
                <a:gd name="T105" fmla="*/ 157 h 1672"/>
                <a:gd name="T106" fmla="*/ 2533 w 4711"/>
                <a:gd name="T107" fmla="*/ 232 h 1672"/>
                <a:gd name="T108" fmla="*/ 1210 w 4711"/>
                <a:gd name="T109" fmla="*/ 78 h 1672"/>
                <a:gd name="T110" fmla="*/ 2798 w 4711"/>
                <a:gd name="T111" fmla="*/ 145 h 1672"/>
                <a:gd name="T112" fmla="*/ 2903 w 4711"/>
                <a:gd name="T113" fmla="*/ 147 h 1672"/>
                <a:gd name="T114" fmla="*/ 2943 w 4711"/>
                <a:gd name="T115" fmla="*/ 127 h 1672"/>
                <a:gd name="T116" fmla="*/ 1393 w 4711"/>
                <a:gd name="T117" fmla="*/ 66 h 1672"/>
                <a:gd name="T118" fmla="*/ 1028 w 4711"/>
                <a:gd name="T119" fmla="*/ 126 h 1672"/>
                <a:gd name="T120" fmla="*/ 1194 w 4711"/>
                <a:gd name="T121" fmla="*/ 89 h 1672"/>
                <a:gd name="T122" fmla="*/ 1076 w 4711"/>
                <a:gd name="T123" fmla="*/ 54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11" h="1672">
                  <a:moveTo>
                    <a:pt x="1290" y="1620"/>
                  </a:moveTo>
                  <a:lnTo>
                    <a:pt x="1304" y="1628"/>
                  </a:lnTo>
                  <a:lnTo>
                    <a:pt x="1318" y="1641"/>
                  </a:lnTo>
                  <a:lnTo>
                    <a:pt x="1332" y="1653"/>
                  </a:lnTo>
                  <a:lnTo>
                    <a:pt x="1348" y="1662"/>
                  </a:lnTo>
                  <a:lnTo>
                    <a:pt x="1348" y="1670"/>
                  </a:lnTo>
                  <a:lnTo>
                    <a:pt x="1339" y="1670"/>
                  </a:lnTo>
                  <a:lnTo>
                    <a:pt x="1330" y="1672"/>
                  </a:lnTo>
                  <a:lnTo>
                    <a:pt x="1316" y="1672"/>
                  </a:lnTo>
                  <a:lnTo>
                    <a:pt x="1304" y="1669"/>
                  </a:lnTo>
                  <a:lnTo>
                    <a:pt x="1297" y="1667"/>
                  </a:lnTo>
                  <a:lnTo>
                    <a:pt x="1294" y="1653"/>
                  </a:lnTo>
                  <a:lnTo>
                    <a:pt x="1290" y="1635"/>
                  </a:lnTo>
                  <a:lnTo>
                    <a:pt x="1290" y="1620"/>
                  </a:lnTo>
                  <a:close/>
                  <a:moveTo>
                    <a:pt x="1402" y="1590"/>
                  </a:moveTo>
                  <a:lnTo>
                    <a:pt x="1416" y="1593"/>
                  </a:lnTo>
                  <a:lnTo>
                    <a:pt x="1432" y="1599"/>
                  </a:lnTo>
                  <a:lnTo>
                    <a:pt x="1444" y="1604"/>
                  </a:lnTo>
                  <a:lnTo>
                    <a:pt x="1440" y="1604"/>
                  </a:lnTo>
                  <a:lnTo>
                    <a:pt x="1428" y="1611"/>
                  </a:lnTo>
                  <a:lnTo>
                    <a:pt x="1416" y="1616"/>
                  </a:lnTo>
                  <a:lnTo>
                    <a:pt x="1402" y="1620"/>
                  </a:lnTo>
                  <a:lnTo>
                    <a:pt x="1402" y="1613"/>
                  </a:lnTo>
                  <a:lnTo>
                    <a:pt x="1404" y="1611"/>
                  </a:lnTo>
                  <a:lnTo>
                    <a:pt x="1407" y="1609"/>
                  </a:lnTo>
                  <a:lnTo>
                    <a:pt x="1409" y="1607"/>
                  </a:lnTo>
                  <a:lnTo>
                    <a:pt x="1409" y="1606"/>
                  </a:lnTo>
                  <a:lnTo>
                    <a:pt x="1411" y="1604"/>
                  </a:lnTo>
                  <a:lnTo>
                    <a:pt x="1412" y="1600"/>
                  </a:lnTo>
                  <a:lnTo>
                    <a:pt x="1409" y="1600"/>
                  </a:lnTo>
                  <a:lnTo>
                    <a:pt x="1400" y="1609"/>
                  </a:lnTo>
                  <a:lnTo>
                    <a:pt x="1392" y="1614"/>
                  </a:lnTo>
                  <a:lnTo>
                    <a:pt x="1383" y="1616"/>
                  </a:lnTo>
                  <a:lnTo>
                    <a:pt x="1371" y="1620"/>
                  </a:lnTo>
                  <a:lnTo>
                    <a:pt x="1371" y="1604"/>
                  </a:lnTo>
                  <a:lnTo>
                    <a:pt x="1381" y="1600"/>
                  </a:lnTo>
                  <a:lnTo>
                    <a:pt x="1392" y="1595"/>
                  </a:lnTo>
                  <a:lnTo>
                    <a:pt x="1402" y="1590"/>
                  </a:lnTo>
                  <a:close/>
                  <a:moveTo>
                    <a:pt x="1374" y="1393"/>
                  </a:moveTo>
                  <a:lnTo>
                    <a:pt x="1378" y="1396"/>
                  </a:lnTo>
                  <a:lnTo>
                    <a:pt x="1381" y="1398"/>
                  </a:lnTo>
                  <a:lnTo>
                    <a:pt x="1383" y="1400"/>
                  </a:lnTo>
                  <a:lnTo>
                    <a:pt x="1385" y="1403"/>
                  </a:lnTo>
                  <a:lnTo>
                    <a:pt x="1385" y="1407"/>
                  </a:lnTo>
                  <a:lnTo>
                    <a:pt x="1386" y="1412"/>
                  </a:lnTo>
                  <a:lnTo>
                    <a:pt x="1378" y="1412"/>
                  </a:lnTo>
                  <a:lnTo>
                    <a:pt x="1376" y="1408"/>
                  </a:lnTo>
                  <a:lnTo>
                    <a:pt x="1374" y="1405"/>
                  </a:lnTo>
                  <a:lnTo>
                    <a:pt x="1374" y="1403"/>
                  </a:lnTo>
                  <a:lnTo>
                    <a:pt x="1372" y="1401"/>
                  </a:lnTo>
                  <a:lnTo>
                    <a:pt x="1374" y="1398"/>
                  </a:lnTo>
                  <a:lnTo>
                    <a:pt x="1374" y="1393"/>
                  </a:lnTo>
                  <a:close/>
                  <a:moveTo>
                    <a:pt x="4289" y="1370"/>
                  </a:moveTo>
                  <a:lnTo>
                    <a:pt x="4294" y="1384"/>
                  </a:lnTo>
                  <a:lnTo>
                    <a:pt x="4296" y="1400"/>
                  </a:lnTo>
                  <a:lnTo>
                    <a:pt x="4292" y="1415"/>
                  </a:lnTo>
                  <a:lnTo>
                    <a:pt x="4284" y="1424"/>
                  </a:lnTo>
                  <a:lnTo>
                    <a:pt x="4275" y="1429"/>
                  </a:lnTo>
                  <a:lnTo>
                    <a:pt x="4263" y="1435"/>
                  </a:lnTo>
                  <a:lnTo>
                    <a:pt x="4258" y="1414"/>
                  </a:lnTo>
                  <a:lnTo>
                    <a:pt x="4251" y="1393"/>
                  </a:lnTo>
                  <a:lnTo>
                    <a:pt x="4244" y="1374"/>
                  </a:lnTo>
                  <a:lnTo>
                    <a:pt x="4258" y="1374"/>
                  </a:lnTo>
                  <a:lnTo>
                    <a:pt x="4270" y="1381"/>
                  </a:lnTo>
                  <a:lnTo>
                    <a:pt x="4280" y="1379"/>
                  </a:lnTo>
                  <a:lnTo>
                    <a:pt x="4289" y="1370"/>
                  </a:lnTo>
                  <a:close/>
                  <a:moveTo>
                    <a:pt x="4577" y="1367"/>
                  </a:moveTo>
                  <a:lnTo>
                    <a:pt x="4580" y="1368"/>
                  </a:lnTo>
                  <a:lnTo>
                    <a:pt x="4584" y="1370"/>
                  </a:lnTo>
                  <a:lnTo>
                    <a:pt x="4586" y="1372"/>
                  </a:lnTo>
                  <a:lnTo>
                    <a:pt x="4587" y="1374"/>
                  </a:lnTo>
                  <a:lnTo>
                    <a:pt x="4589" y="1375"/>
                  </a:lnTo>
                  <a:lnTo>
                    <a:pt x="4593" y="1379"/>
                  </a:lnTo>
                  <a:lnTo>
                    <a:pt x="4593" y="1377"/>
                  </a:lnTo>
                  <a:lnTo>
                    <a:pt x="4594" y="1375"/>
                  </a:lnTo>
                  <a:lnTo>
                    <a:pt x="4596" y="1372"/>
                  </a:lnTo>
                  <a:lnTo>
                    <a:pt x="4596" y="1370"/>
                  </a:lnTo>
                  <a:lnTo>
                    <a:pt x="4598" y="1370"/>
                  </a:lnTo>
                  <a:lnTo>
                    <a:pt x="4600" y="1370"/>
                  </a:lnTo>
                  <a:lnTo>
                    <a:pt x="4600" y="1374"/>
                  </a:lnTo>
                  <a:lnTo>
                    <a:pt x="4601" y="1377"/>
                  </a:lnTo>
                  <a:lnTo>
                    <a:pt x="4603" y="1382"/>
                  </a:lnTo>
                  <a:lnTo>
                    <a:pt x="4603" y="1388"/>
                  </a:lnTo>
                  <a:lnTo>
                    <a:pt x="4603" y="1393"/>
                  </a:lnTo>
                  <a:lnTo>
                    <a:pt x="4591" y="1407"/>
                  </a:lnTo>
                  <a:lnTo>
                    <a:pt x="4580" y="1424"/>
                  </a:lnTo>
                  <a:lnTo>
                    <a:pt x="4584" y="1435"/>
                  </a:lnTo>
                  <a:lnTo>
                    <a:pt x="4582" y="1438"/>
                  </a:lnTo>
                  <a:lnTo>
                    <a:pt x="4577" y="1442"/>
                  </a:lnTo>
                  <a:lnTo>
                    <a:pt x="4572" y="1443"/>
                  </a:lnTo>
                  <a:lnTo>
                    <a:pt x="4567" y="1445"/>
                  </a:lnTo>
                  <a:lnTo>
                    <a:pt x="4561" y="1449"/>
                  </a:lnTo>
                  <a:lnTo>
                    <a:pt x="4558" y="1450"/>
                  </a:lnTo>
                  <a:lnTo>
                    <a:pt x="4554" y="1456"/>
                  </a:lnTo>
                  <a:lnTo>
                    <a:pt x="4554" y="1461"/>
                  </a:lnTo>
                  <a:lnTo>
                    <a:pt x="4553" y="1466"/>
                  </a:lnTo>
                  <a:lnTo>
                    <a:pt x="4553" y="1471"/>
                  </a:lnTo>
                  <a:lnTo>
                    <a:pt x="4551" y="1478"/>
                  </a:lnTo>
                  <a:lnTo>
                    <a:pt x="4547" y="1482"/>
                  </a:lnTo>
                  <a:lnTo>
                    <a:pt x="4542" y="1485"/>
                  </a:lnTo>
                  <a:lnTo>
                    <a:pt x="4537" y="1489"/>
                  </a:lnTo>
                  <a:lnTo>
                    <a:pt x="4532" y="1492"/>
                  </a:lnTo>
                  <a:lnTo>
                    <a:pt x="4526" y="1497"/>
                  </a:lnTo>
                  <a:lnTo>
                    <a:pt x="4519" y="1497"/>
                  </a:lnTo>
                  <a:lnTo>
                    <a:pt x="4511" y="1491"/>
                  </a:lnTo>
                  <a:lnTo>
                    <a:pt x="4502" y="1485"/>
                  </a:lnTo>
                  <a:lnTo>
                    <a:pt x="4495" y="1480"/>
                  </a:lnTo>
                  <a:lnTo>
                    <a:pt x="4488" y="1470"/>
                  </a:lnTo>
                  <a:lnTo>
                    <a:pt x="4493" y="1466"/>
                  </a:lnTo>
                  <a:lnTo>
                    <a:pt x="4495" y="1461"/>
                  </a:lnTo>
                  <a:lnTo>
                    <a:pt x="4497" y="1457"/>
                  </a:lnTo>
                  <a:lnTo>
                    <a:pt x="4498" y="1452"/>
                  </a:lnTo>
                  <a:lnTo>
                    <a:pt x="4500" y="1447"/>
                  </a:lnTo>
                  <a:lnTo>
                    <a:pt x="4504" y="1443"/>
                  </a:lnTo>
                  <a:lnTo>
                    <a:pt x="4514" y="1440"/>
                  </a:lnTo>
                  <a:lnTo>
                    <a:pt x="4525" y="1438"/>
                  </a:lnTo>
                  <a:lnTo>
                    <a:pt x="4535" y="1435"/>
                  </a:lnTo>
                  <a:lnTo>
                    <a:pt x="4540" y="1429"/>
                  </a:lnTo>
                  <a:lnTo>
                    <a:pt x="4549" y="1417"/>
                  </a:lnTo>
                  <a:lnTo>
                    <a:pt x="4556" y="1403"/>
                  </a:lnTo>
                  <a:lnTo>
                    <a:pt x="4565" y="1389"/>
                  </a:lnTo>
                  <a:lnTo>
                    <a:pt x="4572" y="1375"/>
                  </a:lnTo>
                  <a:lnTo>
                    <a:pt x="4577" y="1367"/>
                  </a:lnTo>
                  <a:close/>
                  <a:moveTo>
                    <a:pt x="4570" y="1239"/>
                  </a:moveTo>
                  <a:lnTo>
                    <a:pt x="4577" y="1239"/>
                  </a:lnTo>
                  <a:lnTo>
                    <a:pt x="4593" y="1255"/>
                  </a:lnTo>
                  <a:lnTo>
                    <a:pt x="4607" y="1269"/>
                  </a:lnTo>
                  <a:lnTo>
                    <a:pt x="4621" y="1285"/>
                  </a:lnTo>
                  <a:lnTo>
                    <a:pt x="4631" y="1305"/>
                  </a:lnTo>
                  <a:lnTo>
                    <a:pt x="4636" y="1305"/>
                  </a:lnTo>
                  <a:lnTo>
                    <a:pt x="4642" y="1305"/>
                  </a:lnTo>
                  <a:lnTo>
                    <a:pt x="4645" y="1305"/>
                  </a:lnTo>
                  <a:lnTo>
                    <a:pt x="4647" y="1305"/>
                  </a:lnTo>
                  <a:lnTo>
                    <a:pt x="4650" y="1305"/>
                  </a:lnTo>
                  <a:lnTo>
                    <a:pt x="4654" y="1302"/>
                  </a:lnTo>
                  <a:lnTo>
                    <a:pt x="4656" y="1299"/>
                  </a:lnTo>
                  <a:lnTo>
                    <a:pt x="4657" y="1293"/>
                  </a:lnTo>
                  <a:lnTo>
                    <a:pt x="4661" y="1293"/>
                  </a:lnTo>
                  <a:lnTo>
                    <a:pt x="4661" y="1316"/>
                  </a:lnTo>
                  <a:lnTo>
                    <a:pt x="4659" y="1321"/>
                  </a:lnTo>
                  <a:lnTo>
                    <a:pt x="4657" y="1326"/>
                  </a:lnTo>
                  <a:lnTo>
                    <a:pt x="4656" y="1332"/>
                  </a:lnTo>
                  <a:lnTo>
                    <a:pt x="4654" y="1335"/>
                  </a:lnTo>
                  <a:lnTo>
                    <a:pt x="4642" y="1335"/>
                  </a:lnTo>
                  <a:lnTo>
                    <a:pt x="4642" y="1347"/>
                  </a:lnTo>
                  <a:lnTo>
                    <a:pt x="4631" y="1358"/>
                  </a:lnTo>
                  <a:lnTo>
                    <a:pt x="4622" y="1368"/>
                  </a:lnTo>
                  <a:lnTo>
                    <a:pt x="4612" y="1379"/>
                  </a:lnTo>
                  <a:lnTo>
                    <a:pt x="4612" y="1374"/>
                  </a:lnTo>
                  <a:lnTo>
                    <a:pt x="4610" y="1370"/>
                  </a:lnTo>
                  <a:lnTo>
                    <a:pt x="4610" y="1367"/>
                  </a:lnTo>
                  <a:lnTo>
                    <a:pt x="4610" y="1361"/>
                  </a:lnTo>
                  <a:lnTo>
                    <a:pt x="4612" y="1358"/>
                  </a:lnTo>
                  <a:lnTo>
                    <a:pt x="4612" y="1354"/>
                  </a:lnTo>
                  <a:lnTo>
                    <a:pt x="4612" y="1351"/>
                  </a:lnTo>
                  <a:lnTo>
                    <a:pt x="4610" y="1349"/>
                  </a:lnTo>
                  <a:lnTo>
                    <a:pt x="4607" y="1347"/>
                  </a:lnTo>
                  <a:lnTo>
                    <a:pt x="4603" y="1346"/>
                  </a:lnTo>
                  <a:lnTo>
                    <a:pt x="4600" y="1344"/>
                  </a:lnTo>
                  <a:lnTo>
                    <a:pt x="4596" y="1342"/>
                  </a:lnTo>
                  <a:lnTo>
                    <a:pt x="4593" y="1340"/>
                  </a:lnTo>
                  <a:lnTo>
                    <a:pt x="4591" y="1339"/>
                  </a:lnTo>
                  <a:lnTo>
                    <a:pt x="4591" y="1337"/>
                  </a:lnTo>
                  <a:lnTo>
                    <a:pt x="4593" y="1335"/>
                  </a:lnTo>
                  <a:lnTo>
                    <a:pt x="4596" y="1330"/>
                  </a:lnTo>
                  <a:lnTo>
                    <a:pt x="4601" y="1326"/>
                  </a:lnTo>
                  <a:lnTo>
                    <a:pt x="4607" y="1321"/>
                  </a:lnTo>
                  <a:lnTo>
                    <a:pt x="4612" y="1316"/>
                  </a:lnTo>
                  <a:lnTo>
                    <a:pt x="4605" y="1309"/>
                  </a:lnTo>
                  <a:lnTo>
                    <a:pt x="4598" y="1297"/>
                  </a:lnTo>
                  <a:lnTo>
                    <a:pt x="4587" y="1279"/>
                  </a:lnTo>
                  <a:lnTo>
                    <a:pt x="4579" y="1264"/>
                  </a:lnTo>
                  <a:lnTo>
                    <a:pt x="4574" y="1250"/>
                  </a:lnTo>
                  <a:lnTo>
                    <a:pt x="4570" y="1239"/>
                  </a:lnTo>
                  <a:close/>
                  <a:moveTo>
                    <a:pt x="4507" y="1056"/>
                  </a:moveTo>
                  <a:lnTo>
                    <a:pt x="4516" y="1056"/>
                  </a:lnTo>
                  <a:lnTo>
                    <a:pt x="4532" y="1068"/>
                  </a:lnTo>
                  <a:lnTo>
                    <a:pt x="4551" y="1079"/>
                  </a:lnTo>
                  <a:lnTo>
                    <a:pt x="4551" y="1089"/>
                  </a:lnTo>
                  <a:lnTo>
                    <a:pt x="4539" y="1089"/>
                  </a:lnTo>
                  <a:lnTo>
                    <a:pt x="4530" y="1082"/>
                  </a:lnTo>
                  <a:lnTo>
                    <a:pt x="4521" y="1075"/>
                  </a:lnTo>
                  <a:lnTo>
                    <a:pt x="4514" y="1066"/>
                  </a:lnTo>
                  <a:lnTo>
                    <a:pt x="4507" y="1056"/>
                  </a:lnTo>
                  <a:close/>
                  <a:moveTo>
                    <a:pt x="4692" y="995"/>
                  </a:moveTo>
                  <a:lnTo>
                    <a:pt x="4696" y="995"/>
                  </a:lnTo>
                  <a:lnTo>
                    <a:pt x="4699" y="997"/>
                  </a:lnTo>
                  <a:lnTo>
                    <a:pt x="4699" y="997"/>
                  </a:lnTo>
                  <a:lnTo>
                    <a:pt x="4701" y="998"/>
                  </a:lnTo>
                  <a:lnTo>
                    <a:pt x="4701" y="1000"/>
                  </a:lnTo>
                  <a:lnTo>
                    <a:pt x="4703" y="1002"/>
                  </a:lnTo>
                  <a:lnTo>
                    <a:pt x="4704" y="1005"/>
                  </a:lnTo>
                  <a:lnTo>
                    <a:pt x="4708" y="1011"/>
                  </a:lnTo>
                  <a:lnTo>
                    <a:pt x="4710" y="1017"/>
                  </a:lnTo>
                  <a:lnTo>
                    <a:pt x="4711" y="1024"/>
                  </a:lnTo>
                  <a:lnTo>
                    <a:pt x="4704" y="1024"/>
                  </a:lnTo>
                  <a:lnTo>
                    <a:pt x="4704" y="1017"/>
                  </a:lnTo>
                  <a:lnTo>
                    <a:pt x="4699" y="1014"/>
                  </a:lnTo>
                  <a:lnTo>
                    <a:pt x="4697" y="1009"/>
                  </a:lnTo>
                  <a:lnTo>
                    <a:pt x="4696" y="1005"/>
                  </a:lnTo>
                  <a:lnTo>
                    <a:pt x="4694" y="1000"/>
                  </a:lnTo>
                  <a:lnTo>
                    <a:pt x="4692" y="995"/>
                  </a:lnTo>
                  <a:close/>
                  <a:moveTo>
                    <a:pt x="4532" y="974"/>
                  </a:moveTo>
                  <a:lnTo>
                    <a:pt x="4535" y="974"/>
                  </a:lnTo>
                  <a:lnTo>
                    <a:pt x="4537" y="976"/>
                  </a:lnTo>
                  <a:lnTo>
                    <a:pt x="4537" y="977"/>
                  </a:lnTo>
                  <a:lnTo>
                    <a:pt x="4539" y="977"/>
                  </a:lnTo>
                  <a:lnTo>
                    <a:pt x="4540" y="977"/>
                  </a:lnTo>
                  <a:lnTo>
                    <a:pt x="4542" y="979"/>
                  </a:lnTo>
                  <a:lnTo>
                    <a:pt x="4544" y="984"/>
                  </a:lnTo>
                  <a:lnTo>
                    <a:pt x="4544" y="990"/>
                  </a:lnTo>
                  <a:lnTo>
                    <a:pt x="4546" y="993"/>
                  </a:lnTo>
                  <a:lnTo>
                    <a:pt x="4547" y="997"/>
                  </a:lnTo>
                  <a:lnTo>
                    <a:pt x="4549" y="1000"/>
                  </a:lnTo>
                  <a:lnTo>
                    <a:pt x="4551" y="1005"/>
                  </a:lnTo>
                  <a:lnTo>
                    <a:pt x="4539" y="1005"/>
                  </a:lnTo>
                  <a:lnTo>
                    <a:pt x="4537" y="997"/>
                  </a:lnTo>
                  <a:lnTo>
                    <a:pt x="4533" y="991"/>
                  </a:lnTo>
                  <a:lnTo>
                    <a:pt x="4532" y="984"/>
                  </a:lnTo>
                  <a:lnTo>
                    <a:pt x="4532" y="974"/>
                  </a:lnTo>
                  <a:close/>
                  <a:moveTo>
                    <a:pt x="2907" y="967"/>
                  </a:moveTo>
                  <a:lnTo>
                    <a:pt x="2907" y="974"/>
                  </a:lnTo>
                  <a:lnTo>
                    <a:pt x="2915" y="993"/>
                  </a:lnTo>
                  <a:lnTo>
                    <a:pt x="2915" y="1014"/>
                  </a:lnTo>
                  <a:lnTo>
                    <a:pt x="2910" y="1033"/>
                  </a:lnTo>
                  <a:lnTo>
                    <a:pt x="2901" y="1052"/>
                  </a:lnTo>
                  <a:lnTo>
                    <a:pt x="2891" y="1070"/>
                  </a:lnTo>
                  <a:lnTo>
                    <a:pt x="2882" y="1087"/>
                  </a:lnTo>
                  <a:lnTo>
                    <a:pt x="2875" y="1101"/>
                  </a:lnTo>
                  <a:lnTo>
                    <a:pt x="2872" y="1119"/>
                  </a:lnTo>
                  <a:lnTo>
                    <a:pt x="2870" y="1134"/>
                  </a:lnTo>
                  <a:lnTo>
                    <a:pt x="2868" y="1147"/>
                  </a:lnTo>
                  <a:lnTo>
                    <a:pt x="2861" y="1157"/>
                  </a:lnTo>
                  <a:lnTo>
                    <a:pt x="2849" y="1166"/>
                  </a:lnTo>
                  <a:lnTo>
                    <a:pt x="2849" y="1162"/>
                  </a:lnTo>
                  <a:lnTo>
                    <a:pt x="2842" y="1161"/>
                  </a:lnTo>
                  <a:lnTo>
                    <a:pt x="2837" y="1159"/>
                  </a:lnTo>
                  <a:lnTo>
                    <a:pt x="2832" y="1155"/>
                  </a:lnTo>
                  <a:lnTo>
                    <a:pt x="2828" y="1150"/>
                  </a:lnTo>
                  <a:lnTo>
                    <a:pt x="2826" y="1143"/>
                  </a:lnTo>
                  <a:lnTo>
                    <a:pt x="2819" y="1129"/>
                  </a:lnTo>
                  <a:lnTo>
                    <a:pt x="2818" y="1115"/>
                  </a:lnTo>
                  <a:lnTo>
                    <a:pt x="2823" y="1103"/>
                  </a:lnTo>
                  <a:lnTo>
                    <a:pt x="2828" y="1089"/>
                  </a:lnTo>
                  <a:lnTo>
                    <a:pt x="2833" y="1075"/>
                  </a:lnTo>
                  <a:lnTo>
                    <a:pt x="2833" y="1066"/>
                  </a:lnTo>
                  <a:lnTo>
                    <a:pt x="2832" y="1052"/>
                  </a:lnTo>
                  <a:lnTo>
                    <a:pt x="2830" y="1038"/>
                  </a:lnTo>
                  <a:lnTo>
                    <a:pt x="2830" y="1024"/>
                  </a:lnTo>
                  <a:lnTo>
                    <a:pt x="2849" y="1024"/>
                  </a:lnTo>
                  <a:lnTo>
                    <a:pt x="2854" y="1016"/>
                  </a:lnTo>
                  <a:lnTo>
                    <a:pt x="2865" y="1005"/>
                  </a:lnTo>
                  <a:lnTo>
                    <a:pt x="2875" y="993"/>
                  </a:lnTo>
                  <a:lnTo>
                    <a:pt x="2887" y="981"/>
                  </a:lnTo>
                  <a:lnTo>
                    <a:pt x="2898" y="972"/>
                  </a:lnTo>
                  <a:lnTo>
                    <a:pt x="2907" y="967"/>
                  </a:lnTo>
                  <a:close/>
                  <a:moveTo>
                    <a:pt x="4455" y="913"/>
                  </a:moveTo>
                  <a:lnTo>
                    <a:pt x="4469" y="918"/>
                  </a:lnTo>
                  <a:lnTo>
                    <a:pt x="4469" y="925"/>
                  </a:lnTo>
                  <a:lnTo>
                    <a:pt x="4458" y="925"/>
                  </a:lnTo>
                  <a:lnTo>
                    <a:pt x="4458" y="921"/>
                  </a:lnTo>
                  <a:lnTo>
                    <a:pt x="4457" y="920"/>
                  </a:lnTo>
                  <a:lnTo>
                    <a:pt x="4457" y="918"/>
                  </a:lnTo>
                  <a:lnTo>
                    <a:pt x="4455" y="918"/>
                  </a:lnTo>
                  <a:lnTo>
                    <a:pt x="4455" y="916"/>
                  </a:lnTo>
                  <a:lnTo>
                    <a:pt x="4455" y="913"/>
                  </a:lnTo>
                  <a:close/>
                  <a:moveTo>
                    <a:pt x="4205" y="909"/>
                  </a:moveTo>
                  <a:lnTo>
                    <a:pt x="4209" y="909"/>
                  </a:lnTo>
                  <a:lnTo>
                    <a:pt x="4210" y="918"/>
                  </a:lnTo>
                  <a:lnTo>
                    <a:pt x="4212" y="930"/>
                  </a:lnTo>
                  <a:lnTo>
                    <a:pt x="4217" y="944"/>
                  </a:lnTo>
                  <a:lnTo>
                    <a:pt x="4221" y="956"/>
                  </a:lnTo>
                  <a:lnTo>
                    <a:pt x="4224" y="963"/>
                  </a:lnTo>
                  <a:lnTo>
                    <a:pt x="4226" y="965"/>
                  </a:lnTo>
                  <a:lnTo>
                    <a:pt x="4231" y="967"/>
                  </a:lnTo>
                  <a:lnTo>
                    <a:pt x="4235" y="967"/>
                  </a:lnTo>
                  <a:lnTo>
                    <a:pt x="4240" y="969"/>
                  </a:lnTo>
                  <a:lnTo>
                    <a:pt x="4244" y="969"/>
                  </a:lnTo>
                  <a:lnTo>
                    <a:pt x="4247" y="970"/>
                  </a:lnTo>
                  <a:lnTo>
                    <a:pt x="4247" y="976"/>
                  </a:lnTo>
                  <a:lnTo>
                    <a:pt x="4251" y="988"/>
                  </a:lnTo>
                  <a:lnTo>
                    <a:pt x="4254" y="1002"/>
                  </a:lnTo>
                  <a:lnTo>
                    <a:pt x="4259" y="1019"/>
                  </a:lnTo>
                  <a:lnTo>
                    <a:pt x="4263" y="1031"/>
                  </a:lnTo>
                  <a:lnTo>
                    <a:pt x="4266" y="1040"/>
                  </a:lnTo>
                  <a:lnTo>
                    <a:pt x="4275" y="1040"/>
                  </a:lnTo>
                  <a:lnTo>
                    <a:pt x="4280" y="1042"/>
                  </a:lnTo>
                  <a:lnTo>
                    <a:pt x="4286" y="1044"/>
                  </a:lnTo>
                  <a:lnTo>
                    <a:pt x="4289" y="1047"/>
                  </a:lnTo>
                  <a:lnTo>
                    <a:pt x="4292" y="1052"/>
                  </a:lnTo>
                  <a:lnTo>
                    <a:pt x="4301" y="1065"/>
                  </a:lnTo>
                  <a:lnTo>
                    <a:pt x="4305" y="1082"/>
                  </a:lnTo>
                  <a:lnTo>
                    <a:pt x="4324" y="1082"/>
                  </a:lnTo>
                  <a:lnTo>
                    <a:pt x="4331" y="1100"/>
                  </a:lnTo>
                  <a:lnTo>
                    <a:pt x="4341" y="1112"/>
                  </a:lnTo>
                  <a:lnTo>
                    <a:pt x="4350" y="1124"/>
                  </a:lnTo>
                  <a:lnTo>
                    <a:pt x="4359" y="1140"/>
                  </a:lnTo>
                  <a:lnTo>
                    <a:pt x="4362" y="1166"/>
                  </a:lnTo>
                  <a:lnTo>
                    <a:pt x="4361" y="1187"/>
                  </a:lnTo>
                  <a:lnTo>
                    <a:pt x="4355" y="1208"/>
                  </a:lnTo>
                  <a:lnTo>
                    <a:pt x="4347" y="1227"/>
                  </a:lnTo>
                  <a:lnTo>
                    <a:pt x="4338" y="1248"/>
                  </a:lnTo>
                  <a:lnTo>
                    <a:pt x="4327" y="1271"/>
                  </a:lnTo>
                  <a:lnTo>
                    <a:pt x="4324" y="1285"/>
                  </a:lnTo>
                  <a:lnTo>
                    <a:pt x="4319" y="1299"/>
                  </a:lnTo>
                  <a:lnTo>
                    <a:pt x="4315" y="1314"/>
                  </a:lnTo>
                  <a:lnTo>
                    <a:pt x="4310" y="1326"/>
                  </a:lnTo>
                  <a:lnTo>
                    <a:pt x="4301" y="1335"/>
                  </a:lnTo>
                  <a:lnTo>
                    <a:pt x="4291" y="1340"/>
                  </a:lnTo>
                  <a:lnTo>
                    <a:pt x="4279" y="1346"/>
                  </a:lnTo>
                  <a:lnTo>
                    <a:pt x="4266" y="1351"/>
                  </a:lnTo>
                  <a:lnTo>
                    <a:pt x="4258" y="1354"/>
                  </a:lnTo>
                  <a:lnTo>
                    <a:pt x="4247" y="1346"/>
                  </a:lnTo>
                  <a:lnTo>
                    <a:pt x="4235" y="1335"/>
                  </a:lnTo>
                  <a:lnTo>
                    <a:pt x="4226" y="1342"/>
                  </a:lnTo>
                  <a:lnTo>
                    <a:pt x="4216" y="1346"/>
                  </a:lnTo>
                  <a:lnTo>
                    <a:pt x="4203" y="1344"/>
                  </a:lnTo>
                  <a:lnTo>
                    <a:pt x="4190" y="1342"/>
                  </a:lnTo>
                  <a:lnTo>
                    <a:pt x="4174" y="1340"/>
                  </a:lnTo>
                  <a:lnTo>
                    <a:pt x="4167" y="1305"/>
                  </a:lnTo>
                  <a:lnTo>
                    <a:pt x="4162" y="1304"/>
                  </a:lnTo>
                  <a:lnTo>
                    <a:pt x="4156" y="1302"/>
                  </a:lnTo>
                  <a:lnTo>
                    <a:pt x="4151" y="1300"/>
                  </a:lnTo>
                  <a:lnTo>
                    <a:pt x="4148" y="1297"/>
                  </a:lnTo>
                  <a:lnTo>
                    <a:pt x="4144" y="1295"/>
                  </a:lnTo>
                  <a:lnTo>
                    <a:pt x="4142" y="1293"/>
                  </a:lnTo>
                  <a:lnTo>
                    <a:pt x="4142" y="1292"/>
                  </a:lnTo>
                  <a:lnTo>
                    <a:pt x="4144" y="1290"/>
                  </a:lnTo>
                  <a:lnTo>
                    <a:pt x="4144" y="1288"/>
                  </a:lnTo>
                  <a:lnTo>
                    <a:pt x="4144" y="1286"/>
                  </a:lnTo>
                  <a:lnTo>
                    <a:pt x="4142" y="1285"/>
                  </a:lnTo>
                  <a:lnTo>
                    <a:pt x="4141" y="1283"/>
                  </a:lnTo>
                  <a:lnTo>
                    <a:pt x="4135" y="1281"/>
                  </a:lnTo>
                  <a:lnTo>
                    <a:pt x="4134" y="1283"/>
                  </a:lnTo>
                  <a:lnTo>
                    <a:pt x="4134" y="1285"/>
                  </a:lnTo>
                  <a:lnTo>
                    <a:pt x="4134" y="1285"/>
                  </a:lnTo>
                  <a:lnTo>
                    <a:pt x="4132" y="1286"/>
                  </a:lnTo>
                  <a:lnTo>
                    <a:pt x="4130" y="1286"/>
                  </a:lnTo>
                  <a:lnTo>
                    <a:pt x="4128" y="1286"/>
                  </a:lnTo>
                  <a:lnTo>
                    <a:pt x="4128" y="1281"/>
                  </a:lnTo>
                  <a:lnTo>
                    <a:pt x="4123" y="1281"/>
                  </a:lnTo>
                  <a:lnTo>
                    <a:pt x="4123" y="1278"/>
                  </a:lnTo>
                  <a:lnTo>
                    <a:pt x="4130" y="1274"/>
                  </a:lnTo>
                  <a:lnTo>
                    <a:pt x="4135" y="1269"/>
                  </a:lnTo>
                  <a:lnTo>
                    <a:pt x="4139" y="1264"/>
                  </a:lnTo>
                  <a:lnTo>
                    <a:pt x="4135" y="1264"/>
                  </a:lnTo>
                  <a:lnTo>
                    <a:pt x="4135" y="1258"/>
                  </a:lnTo>
                  <a:lnTo>
                    <a:pt x="4127" y="1267"/>
                  </a:lnTo>
                  <a:lnTo>
                    <a:pt x="4118" y="1272"/>
                  </a:lnTo>
                  <a:lnTo>
                    <a:pt x="4104" y="1278"/>
                  </a:lnTo>
                  <a:lnTo>
                    <a:pt x="4099" y="1267"/>
                  </a:lnTo>
                  <a:lnTo>
                    <a:pt x="4092" y="1257"/>
                  </a:lnTo>
                  <a:lnTo>
                    <a:pt x="4083" y="1248"/>
                  </a:lnTo>
                  <a:lnTo>
                    <a:pt x="4071" y="1241"/>
                  </a:lnTo>
                  <a:lnTo>
                    <a:pt x="4055" y="1239"/>
                  </a:lnTo>
                  <a:lnTo>
                    <a:pt x="4045" y="1236"/>
                  </a:lnTo>
                  <a:lnTo>
                    <a:pt x="4031" y="1234"/>
                  </a:lnTo>
                  <a:lnTo>
                    <a:pt x="4011" y="1236"/>
                  </a:lnTo>
                  <a:lnTo>
                    <a:pt x="3992" y="1237"/>
                  </a:lnTo>
                  <a:lnTo>
                    <a:pt x="3973" y="1241"/>
                  </a:lnTo>
                  <a:lnTo>
                    <a:pt x="3956" y="1244"/>
                  </a:lnTo>
                  <a:lnTo>
                    <a:pt x="3943" y="1248"/>
                  </a:lnTo>
                  <a:lnTo>
                    <a:pt x="3936" y="1271"/>
                  </a:lnTo>
                  <a:lnTo>
                    <a:pt x="3919" y="1271"/>
                  </a:lnTo>
                  <a:lnTo>
                    <a:pt x="3903" y="1269"/>
                  </a:lnTo>
                  <a:lnTo>
                    <a:pt x="3886" y="1271"/>
                  </a:lnTo>
                  <a:lnTo>
                    <a:pt x="3874" y="1274"/>
                  </a:lnTo>
                  <a:lnTo>
                    <a:pt x="3861" y="1279"/>
                  </a:lnTo>
                  <a:lnTo>
                    <a:pt x="3851" y="1285"/>
                  </a:lnTo>
                  <a:lnTo>
                    <a:pt x="3839" y="1286"/>
                  </a:lnTo>
                  <a:lnTo>
                    <a:pt x="3825" y="1286"/>
                  </a:lnTo>
                  <a:lnTo>
                    <a:pt x="3821" y="1279"/>
                  </a:lnTo>
                  <a:lnTo>
                    <a:pt x="3818" y="1274"/>
                  </a:lnTo>
                  <a:lnTo>
                    <a:pt x="3812" y="1269"/>
                  </a:lnTo>
                  <a:lnTo>
                    <a:pt x="3809" y="1264"/>
                  </a:lnTo>
                  <a:lnTo>
                    <a:pt x="3818" y="1251"/>
                  </a:lnTo>
                  <a:lnTo>
                    <a:pt x="3819" y="1236"/>
                  </a:lnTo>
                  <a:lnTo>
                    <a:pt x="3818" y="1218"/>
                  </a:lnTo>
                  <a:lnTo>
                    <a:pt x="3811" y="1201"/>
                  </a:lnTo>
                  <a:lnTo>
                    <a:pt x="3804" y="1182"/>
                  </a:lnTo>
                  <a:lnTo>
                    <a:pt x="3795" y="1164"/>
                  </a:lnTo>
                  <a:lnTo>
                    <a:pt x="3790" y="1148"/>
                  </a:lnTo>
                  <a:lnTo>
                    <a:pt x="3786" y="1136"/>
                  </a:lnTo>
                  <a:lnTo>
                    <a:pt x="3790" y="1136"/>
                  </a:lnTo>
                  <a:lnTo>
                    <a:pt x="3793" y="1138"/>
                  </a:lnTo>
                  <a:lnTo>
                    <a:pt x="3795" y="1138"/>
                  </a:lnTo>
                  <a:lnTo>
                    <a:pt x="3797" y="1140"/>
                  </a:lnTo>
                  <a:lnTo>
                    <a:pt x="3797" y="1140"/>
                  </a:lnTo>
                  <a:lnTo>
                    <a:pt x="3799" y="1138"/>
                  </a:lnTo>
                  <a:lnTo>
                    <a:pt x="3800" y="1136"/>
                  </a:lnTo>
                  <a:lnTo>
                    <a:pt x="3802" y="1133"/>
                  </a:lnTo>
                  <a:lnTo>
                    <a:pt x="3793" y="1124"/>
                  </a:lnTo>
                  <a:lnTo>
                    <a:pt x="3790" y="1113"/>
                  </a:lnTo>
                  <a:lnTo>
                    <a:pt x="3786" y="1101"/>
                  </a:lnTo>
                  <a:lnTo>
                    <a:pt x="3795" y="1091"/>
                  </a:lnTo>
                  <a:lnTo>
                    <a:pt x="3802" y="1080"/>
                  </a:lnTo>
                  <a:lnTo>
                    <a:pt x="3809" y="1070"/>
                  </a:lnTo>
                  <a:lnTo>
                    <a:pt x="3819" y="1061"/>
                  </a:lnTo>
                  <a:lnTo>
                    <a:pt x="3832" y="1056"/>
                  </a:lnTo>
                  <a:lnTo>
                    <a:pt x="3840" y="1056"/>
                  </a:lnTo>
                  <a:lnTo>
                    <a:pt x="3854" y="1054"/>
                  </a:lnTo>
                  <a:lnTo>
                    <a:pt x="3872" y="1051"/>
                  </a:lnTo>
                  <a:lnTo>
                    <a:pt x="3888" y="1047"/>
                  </a:lnTo>
                  <a:lnTo>
                    <a:pt x="3902" y="1044"/>
                  </a:lnTo>
                  <a:lnTo>
                    <a:pt x="3907" y="1031"/>
                  </a:lnTo>
                  <a:lnTo>
                    <a:pt x="3915" y="1017"/>
                  </a:lnTo>
                  <a:lnTo>
                    <a:pt x="3926" y="1007"/>
                  </a:lnTo>
                  <a:lnTo>
                    <a:pt x="3940" y="1002"/>
                  </a:lnTo>
                  <a:lnTo>
                    <a:pt x="3940" y="990"/>
                  </a:lnTo>
                  <a:lnTo>
                    <a:pt x="3947" y="986"/>
                  </a:lnTo>
                  <a:lnTo>
                    <a:pt x="3956" y="977"/>
                  </a:lnTo>
                  <a:lnTo>
                    <a:pt x="3966" y="969"/>
                  </a:lnTo>
                  <a:lnTo>
                    <a:pt x="3977" y="962"/>
                  </a:lnTo>
                  <a:lnTo>
                    <a:pt x="3987" y="956"/>
                  </a:lnTo>
                  <a:lnTo>
                    <a:pt x="3994" y="960"/>
                  </a:lnTo>
                  <a:lnTo>
                    <a:pt x="3996" y="962"/>
                  </a:lnTo>
                  <a:lnTo>
                    <a:pt x="3996" y="965"/>
                  </a:lnTo>
                  <a:lnTo>
                    <a:pt x="3996" y="969"/>
                  </a:lnTo>
                  <a:lnTo>
                    <a:pt x="3998" y="974"/>
                  </a:lnTo>
                  <a:lnTo>
                    <a:pt x="4003" y="976"/>
                  </a:lnTo>
                  <a:lnTo>
                    <a:pt x="4008" y="976"/>
                  </a:lnTo>
                  <a:lnTo>
                    <a:pt x="4011" y="977"/>
                  </a:lnTo>
                  <a:lnTo>
                    <a:pt x="4017" y="979"/>
                  </a:lnTo>
                  <a:lnTo>
                    <a:pt x="4020" y="963"/>
                  </a:lnTo>
                  <a:lnTo>
                    <a:pt x="4025" y="955"/>
                  </a:lnTo>
                  <a:lnTo>
                    <a:pt x="4032" y="949"/>
                  </a:lnTo>
                  <a:lnTo>
                    <a:pt x="4041" y="944"/>
                  </a:lnTo>
                  <a:lnTo>
                    <a:pt x="4050" y="941"/>
                  </a:lnTo>
                  <a:lnTo>
                    <a:pt x="4059" y="932"/>
                  </a:lnTo>
                  <a:lnTo>
                    <a:pt x="4055" y="930"/>
                  </a:lnTo>
                  <a:lnTo>
                    <a:pt x="4055" y="928"/>
                  </a:lnTo>
                  <a:lnTo>
                    <a:pt x="4053" y="927"/>
                  </a:lnTo>
                  <a:lnTo>
                    <a:pt x="4052" y="925"/>
                  </a:lnTo>
                  <a:lnTo>
                    <a:pt x="4066" y="925"/>
                  </a:lnTo>
                  <a:lnTo>
                    <a:pt x="4080" y="932"/>
                  </a:lnTo>
                  <a:lnTo>
                    <a:pt x="4095" y="934"/>
                  </a:lnTo>
                  <a:lnTo>
                    <a:pt x="4111" y="934"/>
                  </a:lnTo>
                  <a:lnTo>
                    <a:pt x="4128" y="932"/>
                  </a:lnTo>
                  <a:lnTo>
                    <a:pt x="4128" y="941"/>
                  </a:lnTo>
                  <a:lnTo>
                    <a:pt x="4116" y="956"/>
                  </a:lnTo>
                  <a:lnTo>
                    <a:pt x="4109" y="979"/>
                  </a:lnTo>
                  <a:lnTo>
                    <a:pt x="4121" y="986"/>
                  </a:lnTo>
                  <a:lnTo>
                    <a:pt x="4137" y="995"/>
                  </a:lnTo>
                  <a:lnTo>
                    <a:pt x="4153" y="1004"/>
                  </a:lnTo>
                  <a:lnTo>
                    <a:pt x="4169" y="1009"/>
                  </a:lnTo>
                  <a:lnTo>
                    <a:pt x="4181" y="1009"/>
                  </a:lnTo>
                  <a:lnTo>
                    <a:pt x="4190" y="995"/>
                  </a:lnTo>
                  <a:lnTo>
                    <a:pt x="4195" y="972"/>
                  </a:lnTo>
                  <a:lnTo>
                    <a:pt x="4196" y="949"/>
                  </a:lnTo>
                  <a:lnTo>
                    <a:pt x="4200" y="927"/>
                  </a:lnTo>
                  <a:lnTo>
                    <a:pt x="4205" y="909"/>
                  </a:lnTo>
                  <a:close/>
                  <a:moveTo>
                    <a:pt x="4439" y="897"/>
                  </a:moveTo>
                  <a:lnTo>
                    <a:pt x="4443" y="901"/>
                  </a:lnTo>
                  <a:lnTo>
                    <a:pt x="4446" y="904"/>
                  </a:lnTo>
                  <a:lnTo>
                    <a:pt x="4450" y="906"/>
                  </a:lnTo>
                  <a:lnTo>
                    <a:pt x="4450" y="913"/>
                  </a:lnTo>
                  <a:lnTo>
                    <a:pt x="4443" y="913"/>
                  </a:lnTo>
                  <a:lnTo>
                    <a:pt x="4441" y="913"/>
                  </a:lnTo>
                  <a:lnTo>
                    <a:pt x="4439" y="911"/>
                  </a:lnTo>
                  <a:lnTo>
                    <a:pt x="4437" y="911"/>
                  </a:lnTo>
                  <a:lnTo>
                    <a:pt x="4436" y="911"/>
                  </a:lnTo>
                  <a:lnTo>
                    <a:pt x="4430" y="909"/>
                  </a:lnTo>
                  <a:lnTo>
                    <a:pt x="4432" y="906"/>
                  </a:lnTo>
                  <a:lnTo>
                    <a:pt x="4432" y="902"/>
                  </a:lnTo>
                  <a:lnTo>
                    <a:pt x="4432" y="902"/>
                  </a:lnTo>
                  <a:lnTo>
                    <a:pt x="4432" y="901"/>
                  </a:lnTo>
                  <a:lnTo>
                    <a:pt x="4434" y="901"/>
                  </a:lnTo>
                  <a:lnTo>
                    <a:pt x="4436" y="901"/>
                  </a:lnTo>
                  <a:lnTo>
                    <a:pt x="4439" y="897"/>
                  </a:lnTo>
                  <a:close/>
                  <a:moveTo>
                    <a:pt x="3867" y="897"/>
                  </a:moveTo>
                  <a:lnTo>
                    <a:pt x="3874" y="899"/>
                  </a:lnTo>
                  <a:lnTo>
                    <a:pt x="3879" y="899"/>
                  </a:lnTo>
                  <a:lnTo>
                    <a:pt x="3884" y="899"/>
                  </a:lnTo>
                  <a:lnTo>
                    <a:pt x="3888" y="901"/>
                  </a:lnTo>
                  <a:lnTo>
                    <a:pt x="3893" y="902"/>
                  </a:lnTo>
                  <a:lnTo>
                    <a:pt x="3893" y="909"/>
                  </a:lnTo>
                  <a:lnTo>
                    <a:pt x="3889" y="909"/>
                  </a:lnTo>
                  <a:lnTo>
                    <a:pt x="3889" y="913"/>
                  </a:lnTo>
                  <a:lnTo>
                    <a:pt x="3884" y="911"/>
                  </a:lnTo>
                  <a:lnTo>
                    <a:pt x="3879" y="909"/>
                  </a:lnTo>
                  <a:lnTo>
                    <a:pt x="3874" y="906"/>
                  </a:lnTo>
                  <a:lnTo>
                    <a:pt x="3870" y="902"/>
                  </a:lnTo>
                  <a:lnTo>
                    <a:pt x="3867" y="897"/>
                  </a:lnTo>
                  <a:close/>
                  <a:moveTo>
                    <a:pt x="4443" y="887"/>
                  </a:moveTo>
                  <a:lnTo>
                    <a:pt x="4455" y="887"/>
                  </a:lnTo>
                  <a:lnTo>
                    <a:pt x="4462" y="909"/>
                  </a:lnTo>
                  <a:lnTo>
                    <a:pt x="4455" y="909"/>
                  </a:lnTo>
                  <a:lnTo>
                    <a:pt x="4455" y="906"/>
                  </a:lnTo>
                  <a:lnTo>
                    <a:pt x="4450" y="902"/>
                  </a:lnTo>
                  <a:lnTo>
                    <a:pt x="4448" y="899"/>
                  </a:lnTo>
                  <a:lnTo>
                    <a:pt x="4446" y="895"/>
                  </a:lnTo>
                  <a:lnTo>
                    <a:pt x="4444" y="892"/>
                  </a:lnTo>
                  <a:lnTo>
                    <a:pt x="4443" y="887"/>
                  </a:lnTo>
                  <a:close/>
                  <a:moveTo>
                    <a:pt x="3963" y="883"/>
                  </a:moveTo>
                  <a:lnTo>
                    <a:pt x="3982" y="883"/>
                  </a:lnTo>
                  <a:lnTo>
                    <a:pt x="3982" y="887"/>
                  </a:lnTo>
                  <a:lnTo>
                    <a:pt x="3978" y="887"/>
                  </a:lnTo>
                  <a:lnTo>
                    <a:pt x="3966" y="895"/>
                  </a:lnTo>
                  <a:lnTo>
                    <a:pt x="3952" y="904"/>
                  </a:lnTo>
                  <a:lnTo>
                    <a:pt x="3940" y="913"/>
                  </a:lnTo>
                  <a:lnTo>
                    <a:pt x="3936" y="913"/>
                  </a:lnTo>
                  <a:lnTo>
                    <a:pt x="3935" y="911"/>
                  </a:lnTo>
                  <a:lnTo>
                    <a:pt x="3935" y="911"/>
                  </a:lnTo>
                  <a:lnTo>
                    <a:pt x="3933" y="911"/>
                  </a:lnTo>
                  <a:lnTo>
                    <a:pt x="3931" y="909"/>
                  </a:lnTo>
                  <a:lnTo>
                    <a:pt x="3928" y="909"/>
                  </a:lnTo>
                  <a:lnTo>
                    <a:pt x="3928" y="906"/>
                  </a:lnTo>
                  <a:lnTo>
                    <a:pt x="3945" y="895"/>
                  </a:lnTo>
                  <a:lnTo>
                    <a:pt x="3963" y="883"/>
                  </a:lnTo>
                  <a:close/>
                  <a:moveTo>
                    <a:pt x="3917" y="878"/>
                  </a:moveTo>
                  <a:lnTo>
                    <a:pt x="3921" y="881"/>
                  </a:lnTo>
                  <a:lnTo>
                    <a:pt x="3922" y="881"/>
                  </a:lnTo>
                  <a:lnTo>
                    <a:pt x="3922" y="881"/>
                  </a:lnTo>
                  <a:lnTo>
                    <a:pt x="3922" y="883"/>
                  </a:lnTo>
                  <a:lnTo>
                    <a:pt x="3922" y="883"/>
                  </a:lnTo>
                  <a:lnTo>
                    <a:pt x="3922" y="887"/>
                  </a:lnTo>
                  <a:lnTo>
                    <a:pt x="3924" y="890"/>
                  </a:lnTo>
                  <a:lnTo>
                    <a:pt x="3917" y="890"/>
                  </a:lnTo>
                  <a:lnTo>
                    <a:pt x="3905" y="894"/>
                  </a:lnTo>
                  <a:lnTo>
                    <a:pt x="3891" y="894"/>
                  </a:lnTo>
                  <a:lnTo>
                    <a:pt x="3879" y="890"/>
                  </a:lnTo>
                  <a:lnTo>
                    <a:pt x="3879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2" y="887"/>
                  </a:lnTo>
                  <a:lnTo>
                    <a:pt x="3891" y="883"/>
                  </a:lnTo>
                  <a:lnTo>
                    <a:pt x="3900" y="883"/>
                  </a:lnTo>
                  <a:lnTo>
                    <a:pt x="3908" y="883"/>
                  </a:lnTo>
                  <a:lnTo>
                    <a:pt x="3917" y="878"/>
                  </a:lnTo>
                  <a:close/>
                  <a:moveTo>
                    <a:pt x="3851" y="878"/>
                  </a:moveTo>
                  <a:lnTo>
                    <a:pt x="3858" y="880"/>
                  </a:lnTo>
                  <a:lnTo>
                    <a:pt x="3861" y="881"/>
                  </a:lnTo>
                  <a:lnTo>
                    <a:pt x="3865" y="883"/>
                  </a:lnTo>
                  <a:lnTo>
                    <a:pt x="3868" y="887"/>
                  </a:lnTo>
                  <a:lnTo>
                    <a:pt x="3870" y="890"/>
                  </a:lnTo>
                  <a:lnTo>
                    <a:pt x="3867" y="890"/>
                  </a:lnTo>
                  <a:lnTo>
                    <a:pt x="3858" y="894"/>
                  </a:lnTo>
                  <a:lnTo>
                    <a:pt x="3847" y="894"/>
                  </a:lnTo>
                  <a:lnTo>
                    <a:pt x="3835" y="894"/>
                  </a:lnTo>
                  <a:lnTo>
                    <a:pt x="3835" y="887"/>
                  </a:lnTo>
                  <a:lnTo>
                    <a:pt x="3840" y="885"/>
                  </a:lnTo>
                  <a:lnTo>
                    <a:pt x="3846" y="883"/>
                  </a:lnTo>
                  <a:lnTo>
                    <a:pt x="3847" y="881"/>
                  </a:lnTo>
                  <a:lnTo>
                    <a:pt x="3851" y="878"/>
                  </a:lnTo>
                  <a:close/>
                  <a:moveTo>
                    <a:pt x="4411" y="871"/>
                  </a:moveTo>
                  <a:lnTo>
                    <a:pt x="4418" y="874"/>
                  </a:lnTo>
                  <a:lnTo>
                    <a:pt x="4422" y="876"/>
                  </a:lnTo>
                  <a:lnTo>
                    <a:pt x="4427" y="880"/>
                  </a:lnTo>
                  <a:lnTo>
                    <a:pt x="4430" y="883"/>
                  </a:lnTo>
                  <a:lnTo>
                    <a:pt x="4432" y="888"/>
                  </a:lnTo>
                  <a:lnTo>
                    <a:pt x="4436" y="894"/>
                  </a:lnTo>
                  <a:lnTo>
                    <a:pt x="4430" y="894"/>
                  </a:lnTo>
                  <a:lnTo>
                    <a:pt x="4427" y="890"/>
                  </a:lnTo>
                  <a:lnTo>
                    <a:pt x="4422" y="887"/>
                  </a:lnTo>
                  <a:lnTo>
                    <a:pt x="4418" y="883"/>
                  </a:lnTo>
                  <a:lnTo>
                    <a:pt x="4415" y="878"/>
                  </a:lnTo>
                  <a:lnTo>
                    <a:pt x="4411" y="871"/>
                  </a:lnTo>
                  <a:close/>
                  <a:moveTo>
                    <a:pt x="4385" y="864"/>
                  </a:moveTo>
                  <a:lnTo>
                    <a:pt x="4388" y="864"/>
                  </a:lnTo>
                  <a:lnTo>
                    <a:pt x="4390" y="866"/>
                  </a:lnTo>
                  <a:lnTo>
                    <a:pt x="4392" y="866"/>
                  </a:lnTo>
                  <a:lnTo>
                    <a:pt x="4394" y="867"/>
                  </a:lnTo>
                  <a:lnTo>
                    <a:pt x="4394" y="869"/>
                  </a:lnTo>
                  <a:lnTo>
                    <a:pt x="4397" y="871"/>
                  </a:lnTo>
                  <a:lnTo>
                    <a:pt x="4401" y="871"/>
                  </a:lnTo>
                  <a:lnTo>
                    <a:pt x="4401" y="874"/>
                  </a:lnTo>
                  <a:lnTo>
                    <a:pt x="4395" y="873"/>
                  </a:lnTo>
                  <a:lnTo>
                    <a:pt x="4392" y="871"/>
                  </a:lnTo>
                  <a:lnTo>
                    <a:pt x="4390" y="869"/>
                  </a:lnTo>
                  <a:lnTo>
                    <a:pt x="4388" y="867"/>
                  </a:lnTo>
                  <a:lnTo>
                    <a:pt x="4385" y="864"/>
                  </a:lnTo>
                  <a:close/>
                  <a:moveTo>
                    <a:pt x="4081" y="845"/>
                  </a:moveTo>
                  <a:lnTo>
                    <a:pt x="4094" y="848"/>
                  </a:lnTo>
                  <a:lnTo>
                    <a:pt x="4094" y="855"/>
                  </a:lnTo>
                  <a:lnTo>
                    <a:pt x="4085" y="860"/>
                  </a:lnTo>
                  <a:lnTo>
                    <a:pt x="4085" y="860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1" y="864"/>
                  </a:lnTo>
                  <a:lnTo>
                    <a:pt x="4081" y="845"/>
                  </a:lnTo>
                  <a:close/>
                  <a:moveTo>
                    <a:pt x="4362" y="825"/>
                  </a:moveTo>
                  <a:lnTo>
                    <a:pt x="4373" y="832"/>
                  </a:lnTo>
                  <a:lnTo>
                    <a:pt x="4380" y="843"/>
                  </a:lnTo>
                  <a:lnTo>
                    <a:pt x="4385" y="855"/>
                  </a:lnTo>
                  <a:lnTo>
                    <a:pt x="4382" y="855"/>
                  </a:lnTo>
                  <a:lnTo>
                    <a:pt x="4382" y="860"/>
                  </a:lnTo>
                  <a:lnTo>
                    <a:pt x="4369" y="855"/>
                  </a:lnTo>
                  <a:lnTo>
                    <a:pt x="4366" y="846"/>
                  </a:lnTo>
                  <a:lnTo>
                    <a:pt x="4364" y="838"/>
                  </a:lnTo>
                  <a:lnTo>
                    <a:pt x="4362" y="825"/>
                  </a:lnTo>
                  <a:close/>
                  <a:moveTo>
                    <a:pt x="4331" y="825"/>
                  </a:moveTo>
                  <a:lnTo>
                    <a:pt x="4340" y="825"/>
                  </a:lnTo>
                  <a:lnTo>
                    <a:pt x="4340" y="845"/>
                  </a:lnTo>
                  <a:lnTo>
                    <a:pt x="4305" y="855"/>
                  </a:lnTo>
                  <a:lnTo>
                    <a:pt x="4299" y="853"/>
                  </a:lnTo>
                  <a:lnTo>
                    <a:pt x="4294" y="852"/>
                  </a:lnTo>
                  <a:lnTo>
                    <a:pt x="4287" y="850"/>
                  </a:lnTo>
                  <a:lnTo>
                    <a:pt x="4282" y="848"/>
                  </a:lnTo>
                  <a:lnTo>
                    <a:pt x="4282" y="841"/>
                  </a:lnTo>
                  <a:lnTo>
                    <a:pt x="4303" y="839"/>
                  </a:lnTo>
                  <a:lnTo>
                    <a:pt x="4319" y="834"/>
                  </a:lnTo>
                  <a:lnTo>
                    <a:pt x="4331" y="825"/>
                  </a:lnTo>
                  <a:close/>
                  <a:moveTo>
                    <a:pt x="3966" y="810"/>
                  </a:moveTo>
                  <a:lnTo>
                    <a:pt x="3982" y="810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5" y="813"/>
                  </a:lnTo>
                  <a:lnTo>
                    <a:pt x="3985" y="820"/>
                  </a:lnTo>
                  <a:lnTo>
                    <a:pt x="3966" y="820"/>
                  </a:lnTo>
                  <a:lnTo>
                    <a:pt x="3966" y="810"/>
                  </a:lnTo>
                  <a:close/>
                  <a:moveTo>
                    <a:pt x="3994" y="806"/>
                  </a:moveTo>
                  <a:lnTo>
                    <a:pt x="4032" y="810"/>
                  </a:lnTo>
                  <a:lnTo>
                    <a:pt x="4032" y="813"/>
                  </a:lnTo>
                  <a:lnTo>
                    <a:pt x="4034" y="817"/>
                  </a:lnTo>
                  <a:lnTo>
                    <a:pt x="4034" y="820"/>
                  </a:lnTo>
                  <a:lnTo>
                    <a:pt x="4036" y="825"/>
                  </a:lnTo>
                  <a:lnTo>
                    <a:pt x="4032" y="825"/>
                  </a:lnTo>
                  <a:lnTo>
                    <a:pt x="4022" y="819"/>
                  </a:lnTo>
                  <a:lnTo>
                    <a:pt x="4010" y="817"/>
                  </a:lnTo>
                  <a:lnTo>
                    <a:pt x="3994" y="817"/>
                  </a:lnTo>
                  <a:lnTo>
                    <a:pt x="3994" y="806"/>
                  </a:lnTo>
                  <a:close/>
                  <a:moveTo>
                    <a:pt x="4312" y="798"/>
                  </a:moveTo>
                  <a:lnTo>
                    <a:pt x="4331" y="798"/>
                  </a:lnTo>
                  <a:lnTo>
                    <a:pt x="4340" y="808"/>
                  </a:lnTo>
                  <a:lnTo>
                    <a:pt x="4347" y="819"/>
                  </a:lnTo>
                  <a:lnTo>
                    <a:pt x="4350" y="832"/>
                  </a:lnTo>
                  <a:lnTo>
                    <a:pt x="4347" y="832"/>
                  </a:lnTo>
                  <a:lnTo>
                    <a:pt x="4338" y="824"/>
                  </a:lnTo>
                  <a:lnTo>
                    <a:pt x="4329" y="815"/>
                  </a:lnTo>
                  <a:lnTo>
                    <a:pt x="4319" y="808"/>
                  </a:lnTo>
                  <a:lnTo>
                    <a:pt x="4312" y="798"/>
                  </a:lnTo>
                  <a:close/>
                  <a:moveTo>
                    <a:pt x="4057" y="777"/>
                  </a:moveTo>
                  <a:lnTo>
                    <a:pt x="4067" y="777"/>
                  </a:lnTo>
                  <a:lnTo>
                    <a:pt x="4081" y="778"/>
                  </a:lnTo>
                  <a:lnTo>
                    <a:pt x="4085" y="791"/>
                  </a:lnTo>
                  <a:lnTo>
                    <a:pt x="4090" y="801"/>
                  </a:lnTo>
                  <a:lnTo>
                    <a:pt x="4097" y="810"/>
                  </a:lnTo>
                  <a:lnTo>
                    <a:pt x="4097" y="813"/>
                  </a:lnTo>
                  <a:lnTo>
                    <a:pt x="4100" y="813"/>
                  </a:lnTo>
                  <a:lnTo>
                    <a:pt x="4100" y="810"/>
                  </a:lnTo>
                  <a:lnTo>
                    <a:pt x="4109" y="801"/>
                  </a:lnTo>
                  <a:lnTo>
                    <a:pt x="4118" y="796"/>
                  </a:lnTo>
                  <a:lnTo>
                    <a:pt x="4130" y="792"/>
                  </a:lnTo>
                  <a:lnTo>
                    <a:pt x="4148" y="791"/>
                  </a:lnTo>
                  <a:lnTo>
                    <a:pt x="4162" y="799"/>
                  </a:lnTo>
                  <a:lnTo>
                    <a:pt x="4179" y="806"/>
                  </a:lnTo>
                  <a:lnTo>
                    <a:pt x="4200" y="813"/>
                  </a:lnTo>
                  <a:lnTo>
                    <a:pt x="4217" y="824"/>
                  </a:lnTo>
                  <a:lnTo>
                    <a:pt x="4231" y="834"/>
                  </a:lnTo>
                  <a:lnTo>
                    <a:pt x="4238" y="848"/>
                  </a:lnTo>
                  <a:lnTo>
                    <a:pt x="4251" y="850"/>
                  </a:lnTo>
                  <a:lnTo>
                    <a:pt x="4259" y="853"/>
                  </a:lnTo>
                  <a:lnTo>
                    <a:pt x="4270" y="855"/>
                  </a:lnTo>
                  <a:lnTo>
                    <a:pt x="4270" y="864"/>
                  </a:lnTo>
                  <a:lnTo>
                    <a:pt x="4268" y="864"/>
                  </a:lnTo>
                  <a:lnTo>
                    <a:pt x="4265" y="866"/>
                  </a:lnTo>
                  <a:lnTo>
                    <a:pt x="4261" y="866"/>
                  </a:lnTo>
                  <a:lnTo>
                    <a:pt x="4259" y="867"/>
                  </a:lnTo>
                  <a:lnTo>
                    <a:pt x="4258" y="869"/>
                  </a:lnTo>
                  <a:lnTo>
                    <a:pt x="4259" y="869"/>
                  </a:lnTo>
                  <a:lnTo>
                    <a:pt x="4263" y="871"/>
                  </a:lnTo>
                  <a:lnTo>
                    <a:pt x="4275" y="888"/>
                  </a:lnTo>
                  <a:lnTo>
                    <a:pt x="4292" y="902"/>
                  </a:lnTo>
                  <a:lnTo>
                    <a:pt x="4312" y="913"/>
                  </a:lnTo>
                  <a:lnTo>
                    <a:pt x="4312" y="921"/>
                  </a:lnTo>
                  <a:lnTo>
                    <a:pt x="4289" y="921"/>
                  </a:lnTo>
                  <a:lnTo>
                    <a:pt x="4286" y="918"/>
                  </a:lnTo>
                  <a:lnTo>
                    <a:pt x="4282" y="916"/>
                  </a:lnTo>
                  <a:lnTo>
                    <a:pt x="4279" y="916"/>
                  </a:lnTo>
                  <a:lnTo>
                    <a:pt x="4275" y="916"/>
                  </a:lnTo>
                  <a:lnTo>
                    <a:pt x="4272" y="915"/>
                  </a:lnTo>
                  <a:lnTo>
                    <a:pt x="4266" y="913"/>
                  </a:lnTo>
                  <a:lnTo>
                    <a:pt x="4261" y="909"/>
                  </a:lnTo>
                  <a:lnTo>
                    <a:pt x="4258" y="906"/>
                  </a:lnTo>
                  <a:lnTo>
                    <a:pt x="4254" y="899"/>
                  </a:lnTo>
                  <a:lnTo>
                    <a:pt x="4251" y="894"/>
                  </a:lnTo>
                  <a:lnTo>
                    <a:pt x="4247" y="890"/>
                  </a:lnTo>
                  <a:lnTo>
                    <a:pt x="4233" y="883"/>
                  </a:lnTo>
                  <a:lnTo>
                    <a:pt x="4223" y="883"/>
                  </a:lnTo>
                  <a:lnTo>
                    <a:pt x="4210" y="887"/>
                  </a:lnTo>
                  <a:lnTo>
                    <a:pt x="4198" y="894"/>
                  </a:lnTo>
                  <a:lnTo>
                    <a:pt x="4186" y="897"/>
                  </a:lnTo>
                  <a:lnTo>
                    <a:pt x="4174" y="890"/>
                  </a:lnTo>
                  <a:lnTo>
                    <a:pt x="4162" y="887"/>
                  </a:lnTo>
                  <a:lnTo>
                    <a:pt x="4149" y="885"/>
                  </a:lnTo>
                  <a:lnTo>
                    <a:pt x="4132" y="887"/>
                  </a:lnTo>
                  <a:lnTo>
                    <a:pt x="4134" y="880"/>
                  </a:lnTo>
                  <a:lnTo>
                    <a:pt x="4135" y="874"/>
                  </a:lnTo>
                  <a:lnTo>
                    <a:pt x="4137" y="871"/>
                  </a:lnTo>
                  <a:lnTo>
                    <a:pt x="4139" y="867"/>
                  </a:lnTo>
                  <a:lnTo>
                    <a:pt x="4141" y="864"/>
                  </a:lnTo>
                  <a:lnTo>
                    <a:pt x="4139" y="860"/>
                  </a:lnTo>
                  <a:lnTo>
                    <a:pt x="4130" y="845"/>
                  </a:lnTo>
                  <a:lnTo>
                    <a:pt x="4118" y="836"/>
                  </a:lnTo>
                  <a:lnTo>
                    <a:pt x="4104" y="832"/>
                  </a:lnTo>
                  <a:lnTo>
                    <a:pt x="4088" y="827"/>
                  </a:lnTo>
                  <a:lnTo>
                    <a:pt x="4073" y="824"/>
                  </a:lnTo>
                  <a:lnTo>
                    <a:pt x="4060" y="817"/>
                  </a:lnTo>
                  <a:lnTo>
                    <a:pt x="4052" y="806"/>
                  </a:lnTo>
                  <a:lnTo>
                    <a:pt x="4055" y="805"/>
                  </a:lnTo>
                  <a:lnTo>
                    <a:pt x="4057" y="805"/>
                  </a:lnTo>
                  <a:lnTo>
                    <a:pt x="4059" y="803"/>
                  </a:lnTo>
                  <a:lnTo>
                    <a:pt x="4059" y="803"/>
                  </a:lnTo>
                  <a:lnTo>
                    <a:pt x="4060" y="801"/>
                  </a:lnTo>
                  <a:lnTo>
                    <a:pt x="4062" y="798"/>
                  </a:lnTo>
                  <a:lnTo>
                    <a:pt x="4052" y="796"/>
                  </a:lnTo>
                  <a:lnTo>
                    <a:pt x="4041" y="791"/>
                  </a:lnTo>
                  <a:lnTo>
                    <a:pt x="4032" y="787"/>
                  </a:lnTo>
                  <a:lnTo>
                    <a:pt x="4032" y="778"/>
                  </a:lnTo>
                  <a:lnTo>
                    <a:pt x="4046" y="777"/>
                  </a:lnTo>
                  <a:lnTo>
                    <a:pt x="4057" y="777"/>
                  </a:lnTo>
                  <a:close/>
                  <a:moveTo>
                    <a:pt x="1543" y="756"/>
                  </a:moveTo>
                  <a:lnTo>
                    <a:pt x="1536" y="768"/>
                  </a:lnTo>
                  <a:lnTo>
                    <a:pt x="1531" y="768"/>
                  </a:lnTo>
                  <a:lnTo>
                    <a:pt x="1531" y="771"/>
                  </a:lnTo>
                  <a:lnTo>
                    <a:pt x="1542" y="775"/>
                  </a:lnTo>
                  <a:lnTo>
                    <a:pt x="1552" y="780"/>
                  </a:lnTo>
                  <a:lnTo>
                    <a:pt x="1559" y="785"/>
                  </a:lnTo>
                  <a:lnTo>
                    <a:pt x="1563" y="787"/>
                  </a:lnTo>
                  <a:lnTo>
                    <a:pt x="1564" y="785"/>
                  </a:lnTo>
                  <a:lnTo>
                    <a:pt x="1564" y="784"/>
                  </a:lnTo>
                  <a:lnTo>
                    <a:pt x="1564" y="784"/>
                  </a:lnTo>
                  <a:lnTo>
                    <a:pt x="1566" y="782"/>
                  </a:lnTo>
                  <a:lnTo>
                    <a:pt x="1566" y="778"/>
                  </a:lnTo>
                  <a:lnTo>
                    <a:pt x="1559" y="778"/>
                  </a:lnTo>
                  <a:lnTo>
                    <a:pt x="1557" y="778"/>
                  </a:lnTo>
                  <a:lnTo>
                    <a:pt x="1556" y="777"/>
                  </a:lnTo>
                  <a:lnTo>
                    <a:pt x="1554" y="777"/>
                  </a:lnTo>
                  <a:lnTo>
                    <a:pt x="1550" y="777"/>
                  </a:lnTo>
                  <a:lnTo>
                    <a:pt x="1547" y="775"/>
                  </a:lnTo>
                  <a:lnTo>
                    <a:pt x="1547" y="756"/>
                  </a:lnTo>
                  <a:lnTo>
                    <a:pt x="1543" y="756"/>
                  </a:lnTo>
                  <a:close/>
                  <a:moveTo>
                    <a:pt x="3952" y="743"/>
                  </a:moveTo>
                  <a:lnTo>
                    <a:pt x="3954" y="743"/>
                  </a:lnTo>
                  <a:lnTo>
                    <a:pt x="3954" y="745"/>
                  </a:lnTo>
                  <a:lnTo>
                    <a:pt x="3954" y="747"/>
                  </a:lnTo>
                  <a:lnTo>
                    <a:pt x="3956" y="747"/>
                  </a:lnTo>
                  <a:lnTo>
                    <a:pt x="3956" y="749"/>
                  </a:lnTo>
                  <a:lnTo>
                    <a:pt x="3959" y="749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6" y="750"/>
                  </a:lnTo>
                  <a:lnTo>
                    <a:pt x="3956" y="752"/>
                  </a:lnTo>
                  <a:lnTo>
                    <a:pt x="3950" y="757"/>
                  </a:lnTo>
                  <a:lnTo>
                    <a:pt x="3945" y="763"/>
                  </a:lnTo>
                  <a:lnTo>
                    <a:pt x="3940" y="768"/>
                  </a:lnTo>
                  <a:lnTo>
                    <a:pt x="3921" y="766"/>
                  </a:lnTo>
                  <a:lnTo>
                    <a:pt x="3905" y="766"/>
                  </a:lnTo>
                  <a:lnTo>
                    <a:pt x="3886" y="768"/>
                  </a:lnTo>
                  <a:lnTo>
                    <a:pt x="3886" y="778"/>
                  </a:lnTo>
                  <a:lnTo>
                    <a:pt x="3889" y="780"/>
                  </a:lnTo>
                  <a:lnTo>
                    <a:pt x="3889" y="782"/>
                  </a:lnTo>
                  <a:lnTo>
                    <a:pt x="3891" y="784"/>
                  </a:lnTo>
                  <a:lnTo>
                    <a:pt x="3893" y="787"/>
                  </a:lnTo>
                  <a:lnTo>
                    <a:pt x="3912" y="780"/>
                  </a:lnTo>
                  <a:lnTo>
                    <a:pt x="3931" y="775"/>
                  </a:lnTo>
                  <a:lnTo>
                    <a:pt x="3931" y="784"/>
                  </a:lnTo>
                  <a:lnTo>
                    <a:pt x="3928" y="784"/>
                  </a:lnTo>
                  <a:lnTo>
                    <a:pt x="3922" y="787"/>
                  </a:lnTo>
                  <a:lnTo>
                    <a:pt x="3915" y="791"/>
                  </a:lnTo>
                  <a:lnTo>
                    <a:pt x="3908" y="794"/>
                  </a:lnTo>
                  <a:lnTo>
                    <a:pt x="3914" y="806"/>
                  </a:lnTo>
                  <a:lnTo>
                    <a:pt x="3921" y="817"/>
                  </a:lnTo>
                  <a:lnTo>
                    <a:pt x="3924" y="827"/>
                  </a:lnTo>
                  <a:lnTo>
                    <a:pt x="3928" y="845"/>
                  </a:lnTo>
                  <a:lnTo>
                    <a:pt x="3924" y="845"/>
                  </a:lnTo>
                  <a:lnTo>
                    <a:pt x="3924" y="848"/>
                  </a:lnTo>
                  <a:lnTo>
                    <a:pt x="3921" y="846"/>
                  </a:lnTo>
                  <a:lnTo>
                    <a:pt x="3919" y="846"/>
                  </a:lnTo>
                  <a:lnTo>
                    <a:pt x="3919" y="846"/>
                  </a:lnTo>
                  <a:lnTo>
                    <a:pt x="3919" y="845"/>
                  </a:lnTo>
                  <a:lnTo>
                    <a:pt x="3917" y="845"/>
                  </a:lnTo>
                  <a:lnTo>
                    <a:pt x="3907" y="834"/>
                  </a:lnTo>
                  <a:lnTo>
                    <a:pt x="3898" y="822"/>
                  </a:lnTo>
                  <a:lnTo>
                    <a:pt x="3889" y="810"/>
                  </a:lnTo>
                  <a:lnTo>
                    <a:pt x="3889" y="848"/>
                  </a:lnTo>
                  <a:lnTo>
                    <a:pt x="3874" y="848"/>
                  </a:lnTo>
                  <a:lnTo>
                    <a:pt x="3874" y="846"/>
                  </a:lnTo>
                  <a:lnTo>
                    <a:pt x="3872" y="846"/>
                  </a:lnTo>
                  <a:lnTo>
                    <a:pt x="3872" y="846"/>
                  </a:lnTo>
                  <a:lnTo>
                    <a:pt x="3872" y="846"/>
                  </a:lnTo>
                  <a:lnTo>
                    <a:pt x="3872" y="845"/>
                  </a:lnTo>
                  <a:lnTo>
                    <a:pt x="3870" y="845"/>
                  </a:lnTo>
                  <a:lnTo>
                    <a:pt x="3872" y="832"/>
                  </a:lnTo>
                  <a:lnTo>
                    <a:pt x="3870" y="825"/>
                  </a:lnTo>
                  <a:lnTo>
                    <a:pt x="3867" y="819"/>
                  </a:lnTo>
                  <a:lnTo>
                    <a:pt x="3863" y="810"/>
                  </a:lnTo>
                  <a:lnTo>
                    <a:pt x="3863" y="801"/>
                  </a:lnTo>
                  <a:lnTo>
                    <a:pt x="3868" y="791"/>
                  </a:lnTo>
                  <a:lnTo>
                    <a:pt x="3875" y="777"/>
                  </a:lnTo>
                  <a:lnTo>
                    <a:pt x="3882" y="764"/>
                  </a:lnTo>
                  <a:lnTo>
                    <a:pt x="3889" y="754"/>
                  </a:lnTo>
                  <a:lnTo>
                    <a:pt x="3893" y="749"/>
                  </a:lnTo>
                  <a:lnTo>
                    <a:pt x="3910" y="754"/>
                  </a:lnTo>
                  <a:lnTo>
                    <a:pt x="3921" y="754"/>
                  </a:lnTo>
                  <a:lnTo>
                    <a:pt x="3929" y="752"/>
                  </a:lnTo>
                  <a:lnTo>
                    <a:pt x="3940" y="749"/>
                  </a:lnTo>
                  <a:lnTo>
                    <a:pt x="3950" y="743"/>
                  </a:lnTo>
                  <a:lnTo>
                    <a:pt x="3952" y="743"/>
                  </a:lnTo>
                  <a:close/>
                  <a:moveTo>
                    <a:pt x="3989" y="740"/>
                  </a:moveTo>
                  <a:lnTo>
                    <a:pt x="3996" y="743"/>
                  </a:lnTo>
                  <a:lnTo>
                    <a:pt x="3999" y="745"/>
                  </a:lnTo>
                  <a:lnTo>
                    <a:pt x="4003" y="749"/>
                  </a:lnTo>
                  <a:lnTo>
                    <a:pt x="4004" y="752"/>
                  </a:lnTo>
                  <a:lnTo>
                    <a:pt x="4004" y="759"/>
                  </a:lnTo>
                  <a:lnTo>
                    <a:pt x="4004" y="768"/>
                  </a:lnTo>
                  <a:lnTo>
                    <a:pt x="4001" y="770"/>
                  </a:lnTo>
                  <a:lnTo>
                    <a:pt x="3999" y="771"/>
                  </a:lnTo>
                  <a:lnTo>
                    <a:pt x="3999" y="773"/>
                  </a:lnTo>
                  <a:lnTo>
                    <a:pt x="3999" y="775"/>
                  </a:lnTo>
                  <a:lnTo>
                    <a:pt x="3999" y="777"/>
                  </a:lnTo>
                  <a:lnTo>
                    <a:pt x="3999" y="778"/>
                  </a:lnTo>
                  <a:lnTo>
                    <a:pt x="3998" y="780"/>
                  </a:lnTo>
                  <a:lnTo>
                    <a:pt x="3994" y="784"/>
                  </a:lnTo>
                  <a:lnTo>
                    <a:pt x="3994" y="775"/>
                  </a:lnTo>
                  <a:lnTo>
                    <a:pt x="3987" y="764"/>
                  </a:lnTo>
                  <a:lnTo>
                    <a:pt x="3987" y="752"/>
                  </a:lnTo>
                  <a:lnTo>
                    <a:pt x="3989" y="740"/>
                  </a:lnTo>
                  <a:close/>
                  <a:moveTo>
                    <a:pt x="3533" y="691"/>
                  </a:moveTo>
                  <a:lnTo>
                    <a:pt x="3566" y="695"/>
                  </a:lnTo>
                  <a:lnTo>
                    <a:pt x="3579" y="710"/>
                  </a:lnTo>
                  <a:lnTo>
                    <a:pt x="3593" y="719"/>
                  </a:lnTo>
                  <a:lnTo>
                    <a:pt x="3607" y="728"/>
                  </a:lnTo>
                  <a:lnTo>
                    <a:pt x="3624" y="736"/>
                  </a:lnTo>
                  <a:lnTo>
                    <a:pt x="3629" y="740"/>
                  </a:lnTo>
                  <a:lnTo>
                    <a:pt x="3629" y="742"/>
                  </a:lnTo>
                  <a:lnTo>
                    <a:pt x="3631" y="742"/>
                  </a:lnTo>
                  <a:lnTo>
                    <a:pt x="3638" y="749"/>
                  </a:lnTo>
                  <a:lnTo>
                    <a:pt x="3650" y="763"/>
                  </a:lnTo>
                  <a:lnTo>
                    <a:pt x="3661" y="778"/>
                  </a:lnTo>
                  <a:lnTo>
                    <a:pt x="3673" y="796"/>
                  </a:lnTo>
                  <a:lnTo>
                    <a:pt x="3690" y="810"/>
                  </a:lnTo>
                  <a:lnTo>
                    <a:pt x="3687" y="827"/>
                  </a:lnTo>
                  <a:lnTo>
                    <a:pt x="3687" y="848"/>
                  </a:lnTo>
                  <a:lnTo>
                    <a:pt x="3701" y="850"/>
                  </a:lnTo>
                  <a:lnTo>
                    <a:pt x="3710" y="853"/>
                  </a:lnTo>
                  <a:lnTo>
                    <a:pt x="3716" y="859"/>
                  </a:lnTo>
                  <a:lnTo>
                    <a:pt x="3725" y="864"/>
                  </a:lnTo>
                  <a:lnTo>
                    <a:pt x="3736" y="864"/>
                  </a:lnTo>
                  <a:lnTo>
                    <a:pt x="3744" y="860"/>
                  </a:lnTo>
                  <a:lnTo>
                    <a:pt x="3751" y="857"/>
                  </a:lnTo>
                  <a:lnTo>
                    <a:pt x="3758" y="855"/>
                  </a:lnTo>
                  <a:lnTo>
                    <a:pt x="3774" y="860"/>
                  </a:lnTo>
                  <a:lnTo>
                    <a:pt x="3792" y="867"/>
                  </a:lnTo>
                  <a:lnTo>
                    <a:pt x="3809" y="876"/>
                  </a:lnTo>
                  <a:lnTo>
                    <a:pt x="3825" y="883"/>
                  </a:lnTo>
                  <a:lnTo>
                    <a:pt x="3823" y="883"/>
                  </a:lnTo>
                  <a:lnTo>
                    <a:pt x="3821" y="885"/>
                  </a:lnTo>
                  <a:lnTo>
                    <a:pt x="3821" y="885"/>
                  </a:lnTo>
                  <a:lnTo>
                    <a:pt x="3819" y="885"/>
                  </a:lnTo>
                  <a:lnTo>
                    <a:pt x="3816" y="887"/>
                  </a:lnTo>
                  <a:lnTo>
                    <a:pt x="3806" y="890"/>
                  </a:lnTo>
                  <a:lnTo>
                    <a:pt x="3786" y="890"/>
                  </a:lnTo>
                  <a:lnTo>
                    <a:pt x="3764" y="887"/>
                  </a:lnTo>
                  <a:lnTo>
                    <a:pt x="3741" y="881"/>
                  </a:lnTo>
                  <a:lnTo>
                    <a:pt x="3716" y="876"/>
                  </a:lnTo>
                  <a:lnTo>
                    <a:pt x="3697" y="871"/>
                  </a:lnTo>
                  <a:lnTo>
                    <a:pt x="3682" y="864"/>
                  </a:lnTo>
                  <a:lnTo>
                    <a:pt x="3675" y="860"/>
                  </a:lnTo>
                  <a:lnTo>
                    <a:pt x="3678" y="857"/>
                  </a:lnTo>
                  <a:lnTo>
                    <a:pt x="3678" y="857"/>
                  </a:lnTo>
                  <a:lnTo>
                    <a:pt x="3680" y="855"/>
                  </a:lnTo>
                  <a:lnTo>
                    <a:pt x="3682" y="852"/>
                  </a:lnTo>
                  <a:lnTo>
                    <a:pt x="3661" y="846"/>
                  </a:lnTo>
                  <a:lnTo>
                    <a:pt x="3643" y="836"/>
                  </a:lnTo>
                  <a:lnTo>
                    <a:pt x="3627" y="820"/>
                  </a:lnTo>
                  <a:lnTo>
                    <a:pt x="3615" y="803"/>
                  </a:lnTo>
                  <a:lnTo>
                    <a:pt x="3603" y="784"/>
                  </a:lnTo>
                  <a:lnTo>
                    <a:pt x="3593" y="764"/>
                  </a:lnTo>
                  <a:lnTo>
                    <a:pt x="3582" y="749"/>
                  </a:lnTo>
                  <a:lnTo>
                    <a:pt x="3572" y="736"/>
                  </a:lnTo>
                  <a:lnTo>
                    <a:pt x="3561" y="728"/>
                  </a:lnTo>
                  <a:lnTo>
                    <a:pt x="3549" y="717"/>
                  </a:lnTo>
                  <a:lnTo>
                    <a:pt x="3538" y="707"/>
                  </a:lnTo>
                  <a:lnTo>
                    <a:pt x="3533" y="691"/>
                  </a:lnTo>
                  <a:close/>
                  <a:moveTo>
                    <a:pt x="3832" y="672"/>
                  </a:moveTo>
                  <a:lnTo>
                    <a:pt x="3842" y="675"/>
                  </a:lnTo>
                  <a:lnTo>
                    <a:pt x="3854" y="682"/>
                  </a:lnTo>
                  <a:lnTo>
                    <a:pt x="3865" y="693"/>
                  </a:lnTo>
                  <a:lnTo>
                    <a:pt x="3870" y="702"/>
                  </a:lnTo>
                  <a:lnTo>
                    <a:pt x="3865" y="705"/>
                  </a:lnTo>
                  <a:lnTo>
                    <a:pt x="3860" y="710"/>
                  </a:lnTo>
                  <a:lnTo>
                    <a:pt x="3854" y="714"/>
                  </a:lnTo>
                  <a:lnTo>
                    <a:pt x="3847" y="717"/>
                  </a:lnTo>
                  <a:lnTo>
                    <a:pt x="3853" y="733"/>
                  </a:lnTo>
                  <a:lnTo>
                    <a:pt x="3860" y="745"/>
                  </a:lnTo>
                  <a:lnTo>
                    <a:pt x="3867" y="759"/>
                  </a:lnTo>
                  <a:lnTo>
                    <a:pt x="3861" y="761"/>
                  </a:lnTo>
                  <a:lnTo>
                    <a:pt x="3858" y="761"/>
                  </a:lnTo>
                  <a:lnTo>
                    <a:pt x="3856" y="761"/>
                  </a:lnTo>
                  <a:lnTo>
                    <a:pt x="3856" y="761"/>
                  </a:lnTo>
                  <a:lnTo>
                    <a:pt x="3854" y="763"/>
                  </a:lnTo>
                  <a:lnTo>
                    <a:pt x="3853" y="764"/>
                  </a:lnTo>
                  <a:lnTo>
                    <a:pt x="3851" y="768"/>
                  </a:lnTo>
                  <a:lnTo>
                    <a:pt x="3842" y="784"/>
                  </a:lnTo>
                  <a:lnTo>
                    <a:pt x="3837" y="803"/>
                  </a:lnTo>
                  <a:lnTo>
                    <a:pt x="3828" y="820"/>
                  </a:lnTo>
                  <a:lnTo>
                    <a:pt x="3823" y="824"/>
                  </a:lnTo>
                  <a:lnTo>
                    <a:pt x="3818" y="824"/>
                  </a:lnTo>
                  <a:lnTo>
                    <a:pt x="3812" y="825"/>
                  </a:lnTo>
                  <a:lnTo>
                    <a:pt x="3806" y="825"/>
                  </a:lnTo>
                  <a:lnTo>
                    <a:pt x="3795" y="819"/>
                  </a:lnTo>
                  <a:lnTo>
                    <a:pt x="3785" y="817"/>
                  </a:lnTo>
                  <a:lnTo>
                    <a:pt x="3772" y="817"/>
                  </a:lnTo>
                  <a:lnTo>
                    <a:pt x="3760" y="815"/>
                  </a:lnTo>
                  <a:lnTo>
                    <a:pt x="3748" y="810"/>
                  </a:lnTo>
                  <a:lnTo>
                    <a:pt x="3736" y="794"/>
                  </a:lnTo>
                  <a:lnTo>
                    <a:pt x="3727" y="773"/>
                  </a:lnTo>
                  <a:lnTo>
                    <a:pt x="3725" y="749"/>
                  </a:lnTo>
                  <a:lnTo>
                    <a:pt x="3734" y="745"/>
                  </a:lnTo>
                  <a:lnTo>
                    <a:pt x="3741" y="745"/>
                  </a:lnTo>
                  <a:lnTo>
                    <a:pt x="3748" y="747"/>
                  </a:lnTo>
                  <a:lnTo>
                    <a:pt x="3755" y="743"/>
                  </a:lnTo>
                  <a:lnTo>
                    <a:pt x="3764" y="729"/>
                  </a:lnTo>
                  <a:lnTo>
                    <a:pt x="3786" y="726"/>
                  </a:lnTo>
                  <a:lnTo>
                    <a:pt x="3790" y="723"/>
                  </a:lnTo>
                  <a:lnTo>
                    <a:pt x="3793" y="719"/>
                  </a:lnTo>
                  <a:lnTo>
                    <a:pt x="3793" y="717"/>
                  </a:lnTo>
                  <a:lnTo>
                    <a:pt x="3795" y="716"/>
                  </a:lnTo>
                  <a:lnTo>
                    <a:pt x="3795" y="714"/>
                  </a:lnTo>
                  <a:lnTo>
                    <a:pt x="3795" y="712"/>
                  </a:lnTo>
                  <a:lnTo>
                    <a:pt x="3797" y="710"/>
                  </a:lnTo>
                  <a:lnTo>
                    <a:pt x="3797" y="710"/>
                  </a:lnTo>
                  <a:lnTo>
                    <a:pt x="3800" y="710"/>
                  </a:lnTo>
                  <a:lnTo>
                    <a:pt x="3806" y="710"/>
                  </a:lnTo>
                  <a:lnTo>
                    <a:pt x="3812" y="710"/>
                  </a:lnTo>
                  <a:lnTo>
                    <a:pt x="3816" y="698"/>
                  </a:lnTo>
                  <a:lnTo>
                    <a:pt x="3821" y="689"/>
                  </a:lnTo>
                  <a:lnTo>
                    <a:pt x="3826" y="681"/>
                  </a:lnTo>
                  <a:lnTo>
                    <a:pt x="3832" y="672"/>
                  </a:lnTo>
                  <a:close/>
                  <a:moveTo>
                    <a:pt x="3329" y="649"/>
                  </a:moveTo>
                  <a:lnTo>
                    <a:pt x="3339" y="656"/>
                  </a:lnTo>
                  <a:lnTo>
                    <a:pt x="3345" y="668"/>
                  </a:lnTo>
                  <a:lnTo>
                    <a:pt x="3345" y="686"/>
                  </a:lnTo>
                  <a:lnTo>
                    <a:pt x="3345" y="688"/>
                  </a:lnTo>
                  <a:lnTo>
                    <a:pt x="3346" y="688"/>
                  </a:lnTo>
                  <a:lnTo>
                    <a:pt x="3348" y="689"/>
                  </a:lnTo>
                  <a:lnTo>
                    <a:pt x="3348" y="689"/>
                  </a:lnTo>
                  <a:lnTo>
                    <a:pt x="3348" y="691"/>
                  </a:lnTo>
                  <a:lnTo>
                    <a:pt x="3348" y="695"/>
                  </a:lnTo>
                  <a:lnTo>
                    <a:pt x="3345" y="695"/>
                  </a:lnTo>
                  <a:lnTo>
                    <a:pt x="3341" y="696"/>
                  </a:lnTo>
                  <a:lnTo>
                    <a:pt x="3339" y="700"/>
                  </a:lnTo>
                  <a:lnTo>
                    <a:pt x="3336" y="702"/>
                  </a:lnTo>
                  <a:lnTo>
                    <a:pt x="3334" y="702"/>
                  </a:lnTo>
                  <a:lnTo>
                    <a:pt x="3332" y="700"/>
                  </a:lnTo>
                  <a:lnTo>
                    <a:pt x="3331" y="700"/>
                  </a:lnTo>
                  <a:lnTo>
                    <a:pt x="3331" y="700"/>
                  </a:lnTo>
                  <a:lnTo>
                    <a:pt x="3329" y="698"/>
                  </a:lnTo>
                  <a:lnTo>
                    <a:pt x="3322" y="684"/>
                  </a:lnTo>
                  <a:lnTo>
                    <a:pt x="3322" y="663"/>
                  </a:lnTo>
                  <a:lnTo>
                    <a:pt x="3324" y="660"/>
                  </a:lnTo>
                  <a:lnTo>
                    <a:pt x="3326" y="658"/>
                  </a:lnTo>
                  <a:lnTo>
                    <a:pt x="3327" y="654"/>
                  </a:lnTo>
                  <a:lnTo>
                    <a:pt x="3329" y="649"/>
                  </a:lnTo>
                  <a:close/>
                  <a:moveTo>
                    <a:pt x="3956" y="628"/>
                  </a:moveTo>
                  <a:lnTo>
                    <a:pt x="3964" y="637"/>
                  </a:lnTo>
                  <a:lnTo>
                    <a:pt x="3970" y="647"/>
                  </a:lnTo>
                  <a:lnTo>
                    <a:pt x="3970" y="663"/>
                  </a:lnTo>
                  <a:lnTo>
                    <a:pt x="3971" y="667"/>
                  </a:lnTo>
                  <a:lnTo>
                    <a:pt x="3973" y="667"/>
                  </a:lnTo>
                  <a:lnTo>
                    <a:pt x="3973" y="668"/>
                  </a:lnTo>
                  <a:lnTo>
                    <a:pt x="3973" y="668"/>
                  </a:lnTo>
                  <a:lnTo>
                    <a:pt x="3971" y="668"/>
                  </a:lnTo>
                  <a:lnTo>
                    <a:pt x="3970" y="672"/>
                  </a:lnTo>
                  <a:lnTo>
                    <a:pt x="3970" y="675"/>
                  </a:lnTo>
                  <a:lnTo>
                    <a:pt x="3968" y="675"/>
                  </a:lnTo>
                  <a:lnTo>
                    <a:pt x="3968" y="677"/>
                  </a:lnTo>
                  <a:lnTo>
                    <a:pt x="3968" y="677"/>
                  </a:lnTo>
                  <a:lnTo>
                    <a:pt x="3968" y="677"/>
                  </a:lnTo>
                  <a:lnTo>
                    <a:pt x="3966" y="677"/>
                  </a:lnTo>
                  <a:lnTo>
                    <a:pt x="3963" y="679"/>
                  </a:lnTo>
                  <a:lnTo>
                    <a:pt x="3961" y="675"/>
                  </a:lnTo>
                  <a:lnTo>
                    <a:pt x="3961" y="674"/>
                  </a:lnTo>
                  <a:lnTo>
                    <a:pt x="3961" y="674"/>
                  </a:lnTo>
                  <a:lnTo>
                    <a:pt x="3961" y="674"/>
                  </a:lnTo>
                  <a:lnTo>
                    <a:pt x="3959" y="674"/>
                  </a:lnTo>
                  <a:lnTo>
                    <a:pt x="3957" y="674"/>
                  </a:lnTo>
                  <a:lnTo>
                    <a:pt x="3956" y="672"/>
                  </a:lnTo>
                  <a:lnTo>
                    <a:pt x="3956" y="675"/>
                  </a:lnTo>
                  <a:lnTo>
                    <a:pt x="3957" y="677"/>
                  </a:lnTo>
                  <a:lnTo>
                    <a:pt x="3959" y="679"/>
                  </a:lnTo>
                  <a:lnTo>
                    <a:pt x="3961" y="681"/>
                  </a:lnTo>
                  <a:lnTo>
                    <a:pt x="3961" y="681"/>
                  </a:lnTo>
                  <a:lnTo>
                    <a:pt x="3959" y="682"/>
                  </a:lnTo>
                  <a:lnTo>
                    <a:pt x="3959" y="684"/>
                  </a:lnTo>
                  <a:lnTo>
                    <a:pt x="3959" y="686"/>
                  </a:lnTo>
                  <a:lnTo>
                    <a:pt x="3959" y="691"/>
                  </a:lnTo>
                  <a:lnTo>
                    <a:pt x="3950" y="691"/>
                  </a:lnTo>
                  <a:lnTo>
                    <a:pt x="3950" y="686"/>
                  </a:lnTo>
                  <a:lnTo>
                    <a:pt x="3945" y="684"/>
                  </a:lnTo>
                  <a:lnTo>
                    <a:pt x="3940" y="681"/>
                  </a:lnTo>
                  <a:lnTo>
                    <a:pt x="3938" y="677"/>
                  </a:lnTo>
                  <a:lnTo>
                    <a:pt x="3936" y="672"/>
                  </a:lnTo>
                  <a:lnTo>
                    <a:pt x="3935" y="667"/>
                  </a:lnTo>
                  <a:lnTo>
                    <a:pt x="3931" y="660"/>
                  </a:lnTo>
                  <a:lnTo>
                    <a:pt x="3926" y="663"/>
                  </a:lnTo>
                  <a:lnTo>
                    <a:pt x="3919" y="667"/>
                  </a:lnTo>
                  <a:lnTo>
                    <a:pt x="3912" y="668"/>
                  </a:lnTo>
                  <a:lnTo>
                    <a:pt x="3905" y="672"/>
                  </a:lnTo>
                  <a:lnTo>
                    <a:pt x="3905" y="663"/>
                  </a:lnTo>
                  <a:lnTo>
                    <a:pt x="3907" y="661"/>
                  </a:lnTo>
                  <a:lnTo>
                    <a:pt x="3907" y="661"/>
                  </a:lnTo>
                  <a:lnTo>
                    <a:pt x="3907" y="660"/>
                  </a:lnTo>
                  <a:lnTo>
                    <a:pt x="3908" y="660"/>
                  </a:lnTo>
                  <a:lnTo>
                    <a:pt x="3908" y="656"/>
                  </a:lnTo>
                  <a:lnTo>
                    <a:pt x="3922" y="651"/>
                  </a:lnTo>
                  <a:lnTo>
                    <a:pt x="3935" y="647"/>
                  </a:lnTo>
                  <a:lnTo>
                    <a:pt x="3947" y="640"/>
                  </a:lnTo>
                  <a:lnTo>
                    <a:pt x="3956" y="628"/>
                  </a:lnTo>
                  <a:close/>
                  <a:moveTo>
                    <a:pt x="1243" y="628"/>
                  </a:moveTo>
                  <a:lnTo>
                    <a:pt x="1245" y="633"/>
                  </a:lnTo>
                  <a:lnTo>
                    <a:pt x="1245" y="635"/>
                  </a:lnTo>
                  <a:lnTo>
                    <a:pt x="1245" y="637"/>
                  </a:lnTo>
                  <a:lnTo>
                    <a:pt x="1245" y="637"/>
                  </a:lnTo>
                  <a:lnTo>
                    <a:pt x="1247" y="639"/>
                  </a:lnTo>
                  <a:lnTo>
                    <a:pt x="1248" y="639"/>
                  </a:lnTo>
                  <a:lnTo>
                    <a:pt x="1252" y="640"/>
                  </a:lnTo>
                  <a:lnTo>
                    <a:pt x="1252" y="633"/>
                  </a:lnTo>
                  <a:lnTo>
                    <a:pt x="1243" y="628"/>
                  </a:lnTo>
                  <a:close/>
                  <a:moveTo>
                    <a:pt x="3870" y="609"/>
                  </a:moveTo>
                  <a:lnTo>
                    <a:pt x="3874" y="613"/>
                  </a:lnTo>
                  <a:lnTo>
                    <a:pt x="3875" y="613"/>
                  </a:lnTo>
                  <a:lnTo>
                    <a:pt x="3877" y="613"/>
                  </a:lnTo>
                  <a:lnTo>
                    <a:pt x="3877" y="614"/>
                  </a:lnTo>
                  <a:lnTo>
                    <a:pt x="3877" y="614"/>
                  </a:lnTo>
                  <a:lnTo>
                    <a:pt x="3877" y="618"/>
                  </a:lnTo>
                  <a:lnTo>
                    <a:pt x="3879" y="621"/>
                  </a:lnTo>
                  <a:lnTo>
                    <a:pt x="3868" y="630"/>
                  </a:lnTo>
                  <a:lnTo>
                    <a:pt x="3861" y="639"/>
                  </a:lnTo>
                  <a:lnTo>
                    <a:pt x="3853" y="646"/>
                  </a:lnTo>
                  <a:lnTo>
                    <a:pt x="3840" y="653"/>
                  </a:lnTo>
                  <a:lnTo>
                    <a:pt x="3840" y="649"/>
                  </a:lnTo>
                  <a:lnTo>
                    <a:pt x="3851" y="637"/>
                  </a:lnTo>
                  <a:lnTo>
                    <a:pt x="3863" y="625"/>
                  </a:lnTo>
                  <a:lnTo>
                    <a:pt x="3870" y="609"/>
                  </a:lnTo>
                  <a:close/>
                  <a:moveTo>
                    <a:pt x="1371" y="517"/>
                  </a:moveTo>
                  <a:lnTo>
                    <a:pt x="1378" y="518"/>
                  </a:lnTo>
                  <a:lnTo>
                    <a:pt x="1386" y="522"/>
                  </a:lnTo>
                  <a:lnTo>
                    <a:pt x="1383" y="524"/>
                  </a:lnTo>
                  <a:lnTo>
                    <a:pt x="1381" y="527"/>
                  </a:lnTo>
                  <a:lnTo>
                    <a:pt x="1378" y="529"/>
                  </a:lnTo>
                  <a:lnTo>
                    <a:pt x="1372" y="529"/>
                  </a:lnTo>
                  <a:lnTo>
                    <a:pt x="1367" y="527"/>
                  </a:lnTo>
                  <a:lnTo>
                    <a:pt x="1362" y="527"/>
                  </a:lnTo>
                  <a:lnTo>
                    <a:pt x="1357" y="527"/>
                  </a:lnTo>
                  <a:lnTo>
                    <a:pt x="1351" y="529"/>
                  </a:lnTo>
                  <a:lnTo>
                    <a:pt x="1351" y="518"/>
                  </a:lnTo>
                  <a:lnTo>
                    <a:pt x="1364" y="517"/>
                  </a:lnTo>
                  <a:lnTo>
                    <a:pt x="1371" y="517"/>
                  </a:lnTo>
                  <a:close/>
                  <a:moveTo>
                    <a:pt x="3912" y="506"/>
                  </a:moveTo>
                  <a:lnTo>
                    <a:pt x="3912" y="524"/>
                  </a:lnTo>
                  <a:lnTo>
                    <a:pt x="3910" y="536"/>
                  </a:lnTo>
                  <a:lnTo>
                    <a:pt x="3907" y="546"/>
                  </a:lnTo>
                  <a:lnTo>
                    <a:pt x="3905" y="564"/>
                  </a:lnTo>
                  <a:lnTo>
                    <a:pt x="3908" y="564"/>
                  </a:lnTo>
                  <a:lnTo>
                    <a:pt x="3908" y="567"/>
                  </a:lnTo>
                  <a:lnTo>
                    <a:pt x="3915" y="567"/>
                  </a:lnTo>
                  <a:lnTo>
                    <a:pt x="3919" y="567"/>
                  </a:lnTo>
                  <a:lnTo>
                    <a:pt x="3922" y="567"/>
                  </a:lnTo>
                  <a:lnTo>
                    <a:pt x="3926" y="569"/>
                  </a:lnTo>
                  <a:lnTo>
                    <a:pt x="3929" y="571"/>
                  </a:lnTo>
                  <a:lnTo>
                    <a:pt x="3936" y="572"/>
                  </a:lnTo>
                  <a:lnTo>
                    <a:pt x="3940" y="585"/>
                  </a:lnTo>
                  <a:lnTo>
                    <a:pt x="3947" y="593"/>
                  </a:lnTo>
                  <a:lnTo>
                    <a:pt x="3956" y="602"/>
                  </a:lnTo>
                  <a:lnTo>
                    <a:pt x="3963" y="614"/>
                  </a:lnTo>
                  <a:lnTo>
                    <a:pt x="3957" y="616"/>
                  </a:lnTo>
                  <a:lnTo>
                    <a:pt x="3954" y="618"/>
                  </a:lnTo>
                  <a:lnTo>
                    <a:pt x="3952" y="618"/>
                  </a:lnTo>
                  <a:lnTo>
                    <a:pt x="3952" y="620"/>
                  </a:lnTo>
                  <a:lnTo>
                    <a:pt x="3952" y="621"/>
                  </a:lnTo>
                  <a:lnTo>
                    <a:pt x="3952" y="621"/>
                  </a:lnTo>
                  <a:lnTo>
                    <a:pt x="3952" y="623"/>
                  </a:lnTo>
                  <a:lnTo>
                    <a:pt x="3949" y="623"/>
                  </a:lnTo>
                  <a:lnTo>
                    <a:pt x="3943" y="625"/>
                  </a:lnTo>
                  <a:lnTo>
                    <a:pt x="3942" y="621"/>
                  </a:lnTo>
                  <a:lnTo>
                    <a:pt x="3942" y="621"/>
                  </a:lnTo>
                  <a:lnTo>
                    <a:pt x="3942" y="620"/>
                  </a:lnTo>
                  <a:lnTo>
                    <a:pt x="3942" y="620"/>
                  </a:lnTo>
                  <a:lnTo>
                    <a:pt x="3940" y="620"/>
                  </a:lnTo>
                  <a:lnTo>
                    <a:pt x="3938" y="620"/>
                  </a:lnTo>
                  <a:lnTo>
                    <a:pt x="3936" y="618"/>
                  </a:lnTo>
                  <a:lnTo>
                    <a:pt x="3933" y="625"/>
                  </a:lnTo>
                  <a:lnTo>
                    <a:pt x="3931" y="630"/>
                  </a:lnTo>
                  <a:lnTo>
                    <a:pt x="3928" y="635"/>
                  </a:lnTo>
                  <a:lnTo>
                    <a:pt x="3922" y="637"/>
                  </a:lnTo>
                  <a:lnTo>
                    <a:pt x="3917" y="640"/>
                  </a:lnTo>
                  <a:lnTo>
                    <a:pt x="3917" y="637"/>
                  </a:lnTo>
                  <a:lnTo>
                    <a:pt x="3914" y="633"/>
                  </a:lnTo>
                  <a:lnTo>
                    <a:pt x="3914" y="630"/>
                  </a:lnTo>
                  <a:lnTo>
                    <a:pt x="3914" y="628"/>
                  </a:lnTo>
                  <a:lnTo>
                    <a:pt x="3914" y="627"/>
                  </a:lnTo>
                  <a:lnTo>
                    <a:pt x="3914" y="627"/>
                  </a:lnTo>
                  <a:lnTo>
                    <a:pt x="3914" y="625"/>
                  </a:lnTo>
                  <a:lnTo>
                    <a:pt x="3912" y="623"/>
                  </a:lnTo>
                  <a:lnTo>
                    <a:pt x="3910" y="623"/>
                  </a:lnTo>
                  <a:lnTo>
                    <a:pt x="3905" y="621"/>
                  </a:lnTo>
                  <a:lnTo>
                    <a:pt x="3905" y="616"/>
                  </a:lnTo>
                  <a:lnTo>
                    <a:pt x="3905" y="611"/>
                  </a:lnTo>
                  <a:lnTo>
                    <a:pt x="3907" y="607"/>
                  </a:lnTo>
                  <a:lnTo>
                    <a:pt x="3907" y="606"/>
                  </a:lnTo>
                  <a:lnTo>
                    <a:pt x="3908" y="604"/>
                  </a:lnTo>
                  <a:lnTo>
                    <a:pt x="3912" y="604"/>
                  </a:lnTo>
                  <a:lnTo>
                    <a:pt x="3917" y="602"/>
                  </a:lnTo>
                  <a:lnTo>
                    <a:pt x="3924" y="602"/>
                  </a:lnTo>
                  <a:lnTo>
                    <a:pt x="3924" y="614"/>
                  </a:lnTo>
                  <a:lnTo>
                    <a:pt x="3936" y="614"/>
                  </a:lnTo>
                  <a:lnTo>
                    <a:pt x="3936" y="611"/>
                  </a:lnTo>
                  <a:lnTo>
                    <a:pt x="3938" y="607"/>
                  </a:lnTo>
                  <a:lnTo>
                    <a:pt x="3940" y="606"/>
                  </a:lnTo>
                  <a:lnTo>
                    <a:pt x="3940" y="604"/>
                  </a:lnTo>
                  <a:lnTo>
                    <a:pt x="3942" y="602"/>
                  </a:lnTo>
                  <a:lnTo>
                    <a:pt x="3943" y="599"/>
                  </a:lnTo>
                  <a:lnTo>
                    <a:pt x="3940" y="599"/>
                  </a:lnTo>
                  <a:lnTo>
                    <a:pt x="3922" y="585"/>
                  </a:lnTo>
                  <a:lnTo>
                    <a:pt x="3902" y="576"/>
                  </a:lnTo>
                  <a:lnTo>
                    <a:pt x="3902" y="583"/>
                  </a:lnTo>
                  <a:lnTo>
                    <a:pt x="3900" y="588"/>
                  </a:lnTo>
                  <a:lnTo>
                    <a:pt x="3898" y="593"/>
                  </a:lnTo>
                  <a:lnTo>
                    <a:pt x="3898" y="599"/>
                  </a:lnTo>
                  <a:lnTo>
                    <a:pt x="3896" y="597"/>
                  </a:lnTo>
                  <a:lnTo>
                    <a:pt x="3895" y="595"/>
                  </a:lnTo>
                  <a:lnTo>
                    <a:pt x="3895" y="595"/>
                  </a:lnTo>
                  <a:lnTo>
                    <a:pt x="3895" y="593"/>
                  </a:lnTo>
                  <a:lnTo>
                    <a:pt x="3893" y="592"/>
                  </a:lnTo>
                  <a:lnTo>
                    <a:pt x="3888" y="579"/>
                  </a:lnTo>
                  <a:lnTo>
                    <a:pt x="3882" y="564"/>
                  </a:lnTo>
                  <a:lnTo>
                    <a:pt x="3881" y="544"/>
                  </a:lnTo>
                  <a:lnTo>
                    <a:pt x="3882" y="527"/>
                  </a:lnTo>
                  <a:lnTo>
                    <a:pt x="3889" y="510"/>
                  </a:lnTo>
                  <a:lnTo>
                    <a:pt x="3895" y="508"/>
                  </a:lnTo>
                  <a:lnTo>
                    <a:pt x="3900" y="506"/>
                  </a:lnTo>
                  <a:lnTo>
                    <a:pt x="3905" y="506"/>
                  </a:lnTo>
                  <a:lnTo>
                    <a:pt x="3912" y="506"/>
                  </a:lnTo>
                  <a:close/>
                  <a:moveTo>
                    <a:pt x="1306" y="506"/>
                  </a:moveTo>
                  <a:lnTo>
                    <a:pt x="1313" y="506"/>
                  </a:lnTo>
                  <a:lnTo>
                    <a:pt x="1320" y="508"/>
                  </a:lnTo>
                  <a:lnTo>
                    <a:pt x="1327" y="508"/>
                  </a:lnTo>
                  <a:lnTo>
                    <a:pt x="1332" y="510"/>
                  </a:lnTo>
                  <a:lnTo>
                    <a:pt x="1332" y="518"/>
                  </a:lnTo>
                  <a:lnTo>
                    <a:pt x="1306" y="518"/>
                  </a:lnTo>
                  <a:lnTo>
                    <a:pt x="1306" y="506"/>
                  </a:lnTo>
                  <a:close/>
                  <a:moveTo>
                    <a:pt x="1159" y="506"/>
                  </a:moveTo>
                  <a:lnTo>
                    <a:pt x="1168" y="508"/>
                  </a:lnTo>
                  <a:lnTo>
                    <a:pt x="1173" y="511"/>
                  </a:lnTo>
                  <a:lnTo>
                    <a:pt x="1180" y="515"/>
                  </a:lnTo>
                  <a:lnTo>
                    <a:pt x="1186" y="518"/>
                  </a:lnTo>
                  <a:lnTo>
                    <a:pt x="1186" y="522"/>
                  </a:lnTo>
                  <a:lnTo>
                    <a:pt x="1179" y="522"/>
                  </a:lnTo>
                  <a:lnTo>
                    <a:pt x="1173" y="524"/>
                  </a:lnTo>
                  <a:lnTo>
                    <a:pt x="1168" y="525"/>
                  </a:lnTo>
                  <a:lnTo>
                    <a:pt x="1165" y="524"/>
                  </a:lnTo>
                  <a:lnTo>
                    <a:pt x="1158" y="524"/>
                  </a:lnTo>
                  <a:lnTo>
                    <a:pt x="1152" y="522"/>
                  </a:lnTo>
                  <a:lnTo>
                    <a:pt x="1152" y="510"/>
                  </a:lnTo>
                  <a:lnTo>
                    <a:pt x="1154" y="510"/>
                  </a:lnTo>
                  <a:lnTo>
                    <a:pt x="1156" y="508"/>
                  </a:lnTo>
                  <a:lnTo>
                    <a:pt x="1158" y="508"/>
                  </a:lnTo>
                  <a:lnTo>
                    <a:pt x="1158" y="508"/>
                  </a:lnTo>
                  <a:lnTo>
                    <a:pt x="1159" y="506"/>
                  </a:lnTo>
                  <a:close/>
                  <a:moveTo>
                    <a:pt x="1220" y="490"/>
                  </a:moveTo>
                  <a:lnTo>
                    <a:pt x="1241" y="492"/>
                  </a:lnTo>
                  <a:lnTo>
                    <a:pt x="1259" y="496"/>
                  </a:lnTo>
                  <a:lnTo>
                    <a:pt x="1273" y="501"/>
                  </a:lnTo>
                  <a:lnTo>
                    <a:pt x="1290" y="506"/>
                  </a:lnTo>
                  <a:lnTo>
                    <a:pt x="1290" y="515"/>
                  </a:lnTo>
                  <a:lnTo>
                    <a:pt x="1283" y="515"/>
                  </a:lnTo>
                  <a:lnTo>
                    <a:pt x="1280" y="517"/>
                  </a:lnTo>
                  <a:lnTo>
                    <a:pt x="1275" y="518"/>
                  </a:lnTo>
                  <a:lnTo>
                    <a:pt x="1271" y="520"/>
                  </a:lnTo>
                  <a:lnTo>
                    <a:pt x="1268" y="522"/>
                  </a:lnTo>
                  <a:lnTo>
                    <a:pt x="1262" y="522"/>
                  </a:lnTo>
                  <a:lnTo>
                    <a:pt x="1262" y="520"/>
                  </a:lnTo>
                  <a:lnTo>
                    <a:pt x="1262" y="518"/>
                  </a:lnTo>
                  <a:lnTo>
                    <a:pt x="1261" y="517"/>
                  </a:lnTo>
                  <a:lnTo>
                    <a:pt x="1259" y="515"/>
                  </a:lnTo>
                  <a:lnTo>
                    <a:pt x="1257" y="513"/>
                  </a:lnTo>
                  <a:lnTo>
                    <a:pt x="1255" y="515"/>
                  </a:lnTo>
                  <a:lnTo>
                    <a:pt x="1252" y="525"/>
                  </a:lnTo>
                  <a:lnTo>
                    <a:pt x="1247" y="525"/>
                  </a:lnTo>
                  <a:lnTo>
                    <a:pt x="1234" y="524"/>
                  </a:lnTo>
                  <a:lnTo>
                    <a:pt x="1220" y="522"/>
                  </a:lnTo>
                  <a:lnTo>
                    <a:pt x="1210" y="522"/>
                  </a:lnTo>
                  <a:lnTo>
                    <a:pt x="1205" y="510"/>
                  </a:lnTo>
                  <a:lnTo>
                    <a:pt x="1214" y="510"/>
                  </a:lnTo>
                  <a:lnTo>
                    <a:pt x="1220" y="510"/>
                  </a:lnTo>
                  <a:lnTo>
                    <a:pt x="1227" y="508"/>
                  </a:lnTo>
                  <a:lnTo>
                    <a:pt x="1233" y="506"/>
                  </a:lnTo>
                  <a:lnTo>
                    <a:pt x="1229" y="504"/>
                  </a:lnTo>
                  <a:lnTo>
                    <a:pt x="1226" y="501"/>
                  </a:lnTo>
                  <a:lnTo>
                    <a:pt x="1224" y="499"/>
                  </a:lnTo>
                  <a:lnTo>
                    <a:pt x="1222" y="496"/>
                  </a:lnTo>
                  <a:lnTo>
                    <a:pt x="1220" y="490"/>
                  </a:lnTo>
                  <a:close/>
                  <a:moveTo>
                    <a:pt x="100" y="452"/>
                  </a:moveTo>
                  <a:lnTo>
                    <a:pt x="116" y="457"/>
                  </a:lnTo>
                  <a:lnTo>
                    <a:pt x="128" y="464"/>
                  </a:lnTo>
                  <a:lnTo>
                    <a:pt x="142" y="471"/>
                  </a:lnTo>
                  <a:lnTo>
                    <a:pt x="142" y="475"/>
                  </a:lnTo>
                  <a:lnTo>
                    <a:pt x="138" y="475"/>
                  </a:lnTo>
                  <a:lnTo>
                    <a:pt x="126" y="483"/>
                  </a:lnTo>
                  <a:lnTo>
                    <a:pt x="114" y="485"/>
                  </a:lnTo>
                  <a:lnTo>
                    <a:pt x="103" y="487"/>
                  </a:lnTo>
                  <a:lnTo>
                    <a:pt x="91" y="490"/>
                  </a:lnTo>
                  <a:lnTo>
                    <a:pt x="91" y="487"/>
                  </a:lnTo>
                  <a:lnTo>
                    <a:pt x="88" y="487"/>
                  </a:lnTo>
                  <a:lnTo>
                    <a:pt x="91" y="478"/>
                  </a:lnTo>
                  <a:lnTo>
                    <a:pt x="91" y="469"/>
                  </a:lnTo>
                  <a:lnTo>
                    <a:pt x="91" y="457"/>
                  </a:lnTo>
                  <a:lnTo>
                    <a:pt x="95" y="455"/>
                  </a:lnTo>
                  <a:lnTo>
                    <a:pt x="96" y="455"/>
                  </a:lnTo>
                  <a:lnTo>
                    <a:pt x="96" y="454"/>
                  </a:lnTo>
                  <a:lnTo>
                    <a:pt x="98" y="454"/>
                  </a:lnTo>
                  <a:lnTo>
                    <a:pt x="100" y="452"/>
                  </a:lnTo>
                  <a:close/>
                  <a:moveTo>
                    <a:pt x="1098" y="441"/>
                  </a:moveTo>
                  <a:lnTo>
                    <a:pt x="1126" y="447"/>
                  </a:lnTo>
                  <a:lnTo>
                    <a:pt x="1151" y="455"/>
                  </a:lnTo>
                  <a:lnTo>
                    <a:pt x="1170" y="464"/>
                  </a:lnTo>
                  <a:lnTo>
                    <a:pt x="1189" y="473"/>
                  </a:lnTo>
                  <a:lnTo>
                    <a:pt x="1210" y="483"/>
                  </a:lnTo>
                  <a:lnTo>
                    <a:pt x="1210" y="490"/>
                  </a:lnTo>
                  <a:lnTo>
                    <a:pt x="1201" y="490"/>
                  </a:lnTo>
                  <a:lnTo>
                    <a:pt x="1191" y="494"/>
                  </a:lnTo>
                  <a:lnTo>
                    <a:pt x="1179" y="497"/>
                  </a:lnTo>
                  <a:lnTo>
                    <a:pt x="1166" y="499"/>
                  </a:lnTo>
                  <a:lnTo>
                    <a:pt x="1168" y="496"/>
                  </a:lnTo>
                  <a:lnTo>
                    <a:pt x="1168" y="492"/>
                  </a:lnTo>
                  <a:lnTo>
                    <a:pt x="1168" y="490"/>
                  </a:lnTo>
                  <a:lnTo>
                    <a:pt x="1168" y="489"/>
                  </a:lnTo>
                  <a:lnTo>
                    <a:pt x="1168" y="487"/>
                  </a:lnTo>
                  <a:lnTo>
                    <a:pt x="1166" y="483"/>
                  </a:lnTo>
                  <a:lnTo>
                    <a:pt x="1140" y="476"/>
                  </a:lnTo>
                  <a:lnTo>
                    <a:pt x="1116" y="464"/>
                  </a:lnTo>
                  <a:lnTo>
                    <a:pt x="1090" y="452"/>
                  </a:lnTo>
                  <a:lnTo>
                    <a:pt x="1084" y="457"/>
                  </a:lnTo>
                  <a:lnTo>
                    <a:pt x="1081" y="462"/>
                  </a:lnTo>
                  <a:lnTo>
                    <a:pt x="1076" y="468"/>
                  </a:lnTo>
                  <a:lnTo>
                    <a:pt x="1070" y="466"/>
                  </a:lnTo>
                  <a:lnTo>
                    <a:pt x="1063" y="462"/>
                  </a:lnTo>
                  <a:lnTo>
                    <a:pt x="1060" y="461"/>
                  </a:lnTo>
                  <a:lnTo>
                    <a:pt x="1067" y="461"/>
                  </a:lnTo>
                  <a:lnTo>
                    <a:pt x="1072" y="454"/>
                  </a:lnTo>
                  <a:lnTo>
                    <a:pt x="1077" y="450"/>
                  </a:lnTo>
                  <a:lnTo>
                    <a:pt x="1083" y="445"/>
                  </a:lnTo>
                  <a:lnTo>
                    <a:pt x="1088" y="445"/>
                  </a:lnTo>
                  <a:lnTo>
                    <a:pt x="1091" y="443"/>
                  </a:lnTo>
                  <a:lnTo>
                    <a:pt x="1095" y="443"/>
                  </a:lnTo>
                  <a:lnTo>
                    <a:pt x="1098" y="441"/>
                  </a:lnTo>
                  <a:close/>
                  <a:moveTo>
                    <a:pt x="77" y="433"/>
                  </a:moveTo>
                  <a:lnTo>
                    <a:pt x="91" y="438"/>
                  </a:lnTo>
                  <a:lnTo>
                    <a:pt x="91" y="441"/>
                  </a:lnTo>
                  <a:lnTo>
                    <a:pt x="88" y="441"/>
                  </a:lnTo>
                  <a:lnTo>
                    <a:pt x="77" y="445"/>
                  </a:lnTo>
                  <a:lnTo>
                    <a:pt x="67" y="445"/>
                  </a:lnTo>
                  <a:lnTo>
                    <a:pt x="58" y="445"/>
                  </a:lnTo>
                  <a:lnTo>
                    <a:pt x="58" y="438"/>
                  </a:lnTo>
                  <a:lnTo>
                    <a:pt x="63" y="436"/>
                  </a:lnTo>
                  <a:lnTo>
                    <a:pt x="68" y="436"/>
                  </a:lnTo>
                  <a:lnTo>
                    <a:pt x="72" y="435"/>
                  </a:lnTo>
                  <a:lnTo>
                    <a:pt x="77" y="433"/>
                  </a:lnTo>
                  <a:close/>
                  <a:moveTo>
                    <a:pt x="0" y="417"/>
                  </a:moveTo>
                  <a:lnTo>
                    <a:pt x="6" y="419"/>
                  </a:lnTo>
                  <a:lnTo>
                    <a:pt x="13" y="419"/>
                  </a:lnTo>
                  <a:lnTo>
                    <a:pt x="16" y="419"/>
                  </a:lnTo>
                  <a:lnTo>
                    <a:pt x="21" y="421"/>
                  </a:lnTo>
                  <a:lnTo>
                    <a:pt x="27" y="422"/>
                  </a:lnTo>
                  <a:lnTo>
                    <a:pt x="27" y="429"/>
                  </a:lnTo>
                  <a:lnTo>
                    <a:pt x="23" y="429"/>
                  </a:lnTo>
                  <a:lnTo>
                    <a:pt x="18" y="431"/>
                  </a:lnTo>
                  <a:lnTo>
                    <a:pt x="13" y="433"/>
                  </a:lnTo>
                  <a:lnTo>
                    <a:pt x="7" y="433"/>
                  </a:lnTo>
                  <a:lnTo>
                    <a:pt x="0" y="433"/>
                  </a:lnTo>
                  <a:lnTo>
                    <a:pt x="0" y="417"/>
                  </a:lnTo>
                  <a:close/>
                  <a:moveTo>
                    <a:pt x="1152" y="414"/>
                  </a:moveTo>
                  <a:lnTo>
                    <a:pt x="1158" y="417"/>
                  </a:lnTo>
                  <a:lnTo>
                    <a:pt x="1161" y="421"/>
                  </a:lnTo>
                  <a:lnTo>
                    <a:pt x="1165" y="424"/>
                  </a:lnTo>
                  <a:lnTo>
                    <a:pt x="1166" y="429"/>
                  </a:lnTo>
                  <a:lnTo>
                    <a:pt x="1166" y="438"/>
                  </a:lnTo>
                  <a:lnTo>
                    <a:pt x="1159" y="438"/>
                  </a:lnTo>
                  <a:lnTo>
                    <a:pt x="1158" y="433"/>
                  </a:lnTo>
                  <a:lnTo>
                    <a:pt x="1156" y="431"/>
                  </a:lnTo>
                  <a:lnTo>
                    <a:pt x="1154" y="428"/>
                  </a:lnTo>
                  <a:lnTo>
                    <a:pt x="1152" y="424"/>
                  </a:lnTo>
                  <a:lnTo>
                    <a:pt x="1152" y="421"/>
                  </a:lnTo>
                  <a:lnTo>
                    <a:pt x="1152" y="414"/>
                  </a:lnTo>
                  <a:close/>
                  <a:moveTo>
                    <a:pt x="3905" y="407"/>
                  </a:moveTo>
                  <a:lnTo>
                    <a:pt x="3908" y="410"/>
                  </a:lnTo>
                  <a:lnTo>
                    <a:pt x="3910" y="414"/>
                  </a:lnTo>
                  <a:lnTo>
                    <a:pt x="3912" y="417"/>
                  </a:lnTo>
                  <a:lnTo>
                    <a:pt x="3912" y="422"/>
                  </a:lnTo>
                  <a:lnTo>
                    <a:pt x="3912" y="429"/>
                  </a:lnTo>
                  <a:lnTo>
                    <a:pt x="3898" y="464"/>
                  </a:lnTo>
                  <a:lnTo>
                    <a:pt x="3891" y="455"/>
                  </a:lnTo>
                  <a:lnTo>
                    <a:pt x="3888" y="447"/>
                  </a:lnTo>
                  <a:lnTo>
                    <a:pt x="3886" y="433"/>
                  </a:lnTo>
                  <a:lnTo>
                    <a:pt x="3905" y="407"/>
                  </a:lnTo>
                  <a:close/>
                  <a:moveTo>
                    <a:pt x="1144" y="391"/>
                  </a:moveTo>
                  <a:lnTo>
                    <a:pt x="1166" y="391"/>
                  </a:lnTo>
                  <a:lnTo>
                    <a:pt x="1168" y="394"/>
                  </a:lnTo>
                  <a:lnTo>
                    <a:pt x="1172" y="396"/>
                  </a:lnTo>
                  <a:lnTo>
                    <a:pt x="1172" y="398"/>
                  </a:lnTo>
                  <a:lnTo>
                    <a:pt x="1173" y="400"/>
                  </a:lnTo>
                  <a:lnTo>
                    <a:pt x="1173" y="401"/>
                  </a:lnTo>
                  <a:lnTo>
                    <a:pt x="1172" y="403"/>
                  </a:lnTo>
                  <a:lnTo>
                    <a:pt x="1172" y="407"/>
                  </a:lnTo>
                  <a:lnTo>
                    <a:pt x="1166" y="403"/>
                  </a:lnTo>
                  <a:lnTo>
                    <a:pt x="1161" y="401"/>
                  </a:lnTo>
                  <a:lnTo>
                    <a:pt x="1156" y="401"/>
                  </a:lnTo>
                  <a:lnTo>
                    <a:pt x="1152" y="400"/>
                  </a:lnTo>
                  <a:lnTo>
                    <a:pt x="1149" y="400"/>
                  </a:lnTo>
                  <a:lnTo>
                    <a:pt x="1145" y="398"/>
                  </a:lnTo>
                  <a:lnTo>
                    <a:pt x="1144" y="394"/>
                  </a:lnTo>
                  <a:lnTo>
                    <a:pt x="1144" y="391"/>
                  </a:lnTo>
                  <a:close/>
                  <a:moveTo>
                    <a:pt x="4017" y="326"/>
                  </a:moveTo>
                  <a:lnTo>
                    <a:pt x="4020" y="328"/>
                  </a:lnTo>
                  <a:lnTo>
                    <a:pt x="4022" y="328"/>
                  </a:lnTo>
                  <a:lnTo>
                    <a:pt x="4022" y="328"/>
                  </a:lnTo>
                  <a:lnTo>
                    <a:pt x="4022" y="330"/>
                  </a:lnTo>
                  <a:lnTo>
                    <a:pt x="4022" y="330"/>
                  </a:lnTo>
                  <a:lnTo>
                    <a:pt x="4024" y="333"/>
                  </a:lnTo>
                  <a:lnTo>
                    <a:pt x="4024" y="337"/>
                  </a:lnTo>
                  <a:lnTo>
                    <a:pt x="4022" y="342"/>
                  </a:lnTo>
                  <a:lnTo>
                    <a:pt x="4018" y="347"/>
                  </a:lnTo>
                  <a:lnTo>
                    <a:pt x="4017" y="352"/>
                  </a:lnTo>
                  <a:lnTo>
                    <a:pt x="4008" y="352"/>
                  </a:lnTo>
                  <a:lnTo>
                    <a:pt x="4008" y="340"/>
                  </a:lnTo>
                  <a:lnTo>
                    <a:pt x="4011" y="339"/>
                  </a:lnTo>
                  <a:lnTo>
                    <a:pt x="4013" y="335"/>
                  </a:lnTo>
                  <a:lnTo>
                    <a:pt x="4015" y="332"/>
                  </a:lnTo>
                  <a:lnTo>
                    <a:pt x="4017" y="326"/>
                  </a:lnTo>
                  <a:close/>
                  <a:moveTo>
                    <a:pt x="3970" y="279"/>
                  </a:moveTo>
                  <a:lnTo>
                    <a:pt x="3982" y="279"/>
                  </a:lnTo>
                  <a:lnTo>
                    <a:pt x="3982" y="291"/>
                  </a:lnTo>
                  <a:lnTo>
                    <a:pt x="3966" y="291"/>
                  </a:lnTo>
                  <a:lnTo>
                    <a:pt x="3966" y="283"/>
                  </a:lnTo>
                  <a:lnTo>
                    <a:pt x="3970" y="283"/>
                  </a:lnTo>
                  <a:lnTo>
                    <a:pt x="3970" y="279"/>
                  </a:lnTo>
                  <a:close/>
                  <a:moveTo>
                    <a:pt x="2699" y="246"/>
                  </a:moveTo>
                  <a:lnTo>
                    <a:pt x="2708" y="246"/>
                  </a:lnTo>
                  <a:lnTo>
                    <a:pt x="2704" y="251"/>
                  </a:lnTo>
                  <a:lnTo>
                    <a:pt x="2701" y="255"/>
                  </a:lnTo>
                  <a:lnTo>
                    <a:pt x="2697" y="258"/>
                  </a:lnTo>
                  <a:lnTo>
                    <a:pt x="2694" y="262"/>
                  </a:lnTo>
                  <a:lnTo>
                    <a:pt x="2688" y="265"/>
                  </a:lnTo>
                  <a:lnTo>
                    <a:pt x="2685" y="265"/>
                  </a:lnTo>
                  <a:lnTo>
                    <a:pt x="2685" y="267"/>
                  </a:lnTo>
                  <a:lnTo>
                    <a:pt x="2683" y="267"/>
                  </a:lnTo>
                  <a:lnTo>
                    <a:pt x="2680" y="267"/>
                  </a:lnTo>
                  <a:lnTo>
                    <a:pt x="2676" y="269"/>
                  </a:lnTo>
                  <a:lnTo>
                    <a:pt x="2673" y="256"/>
                  </a:lnTo>
                  <a:lnTo>
                    <a:pt x="2680" y="255"/>
                  </a:lnTo>
                  <a:lnTo>
                    <a:pt x="2687" y="251"/>
                  </a:lnTo>
                  <a:lnTo>
                    <a:pt x="2694" y="249"/>
                  </a:lnTo>
                  <a:lnTo>
                    <a:pt x="2699" y="246"/>
                  </a:lnTo>
                  <a:close/>
                  <a:moveTo>
                    <a:pt x="2554" y="241"/>
                  </a:moveTo>
                  <a:lnTo>
                    <a:pt x="2563" y="244"/>
                  </a:lnTo>
                  <a:lnTo>
                    <a:pt x="2573" y="248"/>
                  </a:lnTo>
                  <a:lnTo>
                    <a:pt x="2585" y="251"/>
                  </a:lnTo>
                  <a:lnTo>
                    <a:pt x="2592" y="256"/>
                  </a:lnTo>
                  <a:lnTo>
                    <a:pt x="2564" y="256"/>
                  </a:lnTo>
                  <a:lnTo>
                    <a:pt x="2561" y="255"/>
                  </a:lnTo>
                  <a:lnTo>
                    <a:pt x="2559" y="255"/>
                  </a:lnTo>
                  <a:lnTo>
                    <a:pt x="2556" y="253"/>
                  </a:lnTo>
                  <a:lnTo>
                    <a:pt x="2549" y="253"/>
                  </a:lnTo>
                  <a:lnTo>
                    <a:pt x="2549" y="249"/>
                  </a:lnTo>
                  <a:lnTo>
                    <a:pt x="2551" y="248"/>
                  </a:lnTo>
                  <a:lnTo>
                    <a:pt x="2552" y="246"/>
                  </a:lnTo>
                  <a:lnTo>
                    <a:pt x="2552" y="246"/>
                  </a:lnTo>
                  <a:lnTo>
                    <a:pt x="2552" y="244"/>
                  </a:lnTo>
                  <a:lnTo>
                    <a:pt x="2554" y="241"/>
                  </a:lnTo>
                  <a:close/>
                  <a:moveTo>
                    <a:pt x="2242" y="173"/>
                  </a:moveTo>
                  <a:lnTo>
                    <a:pt x="2266" y="173"/>
                  </a:lnTo>
                  <a:lnTo>
                    <a:pt x="2266" y="176"/>
                  </a:lnTo>
                  <a:lnTo>
                    <a:pt x="2261" y="178"/>
                  </a:lnTo>
                  <a:lnTo>
                    <a:pt x="2259" y="180"/>
                  </a:lnTo>
                  <a:lnTo>
                    <a:pt x="2256" y="181"/>
                  </a:lnTo>
                  <a:lnTo>
                    <a:pt x="2252" y="183"/>
                  </a:lnTo>
                  <a:lnTo>
                    <a:pt x="2247" y="183"/>
                  </a:lnTo>
                  <a:lnTo>
                    <a:pt x="2242" y="173"/>
                  </a:lnTo>
                  <a:close/>
                  <a:moveTo>
                    <a:pt x="2612" y="153"/>
                  </a:moveTo>
                  <a:lnTo>
                    <a:pt x="2610" y="155"/>
                  </a:lnTo>
                  <a:lnTo>
                    <a:pt x="2608" y="157"/>
                  </a:lnTo>
                  <a:lnTo>
                    <a:pt x="2606" y="157"/>
                  </a:lnTo>
                  <a:lnTo>
                    <a:pt x="2606" y="159"/>
                  </a:lnTo>
                  <a:lnTo>
                    <a:pt x="2605" y="160"/>
                  </a:lnTo>
                  <a:lnTo>
                    <a:pt x="2603" y="164"/>
                  </a:lnTo>
                  <a:lnTo>
                    <a:pt x="2606" y="164"/>
                  </a:lnTo>
                  <a:lnTo>
                    <a:pt x="2612" y="162"/>
                  </a:lnTo>
                  <a:lnTo>
                    <a:pt x="2615" y="160"/>
                  </a:lnTo>
                  <a:lnTo>
                    <a:pt x="2619" y="159"/>
                  </a:lnTo>
                  <a:lnTo>
                    <a:pt x="2622" y="157"/>
                  </a:lnTo>
                  <a:lnTo>
                    <a:pt x="2626" y="153"/>
                  </a:lnTo>
                  <a:lnTo>
                    <a:pt x="2612" y="153"/>
                  </a:lnTo>
                  <a:close/>
                  <a:moveTo>
                    <a:pt x="2362" y="153"/>
                  </a:moveTo>
                  <a:lnTo>
                    <a:pt x="2364" y="169"/>
                  </a:lnTo>
                  <a:lnTo>
                    <a:pt x="2366" y="188"/>
                  </a:lnTo>
                  <a:lnTo>
                    <a:pt x="2357" y="188"/>
                  </a:lnTo>
                  <a:lnTo>
                    <a:pt x="2355" y="190"/>
                  </a:lnTo>
                  <a:lnTo>
                    <a:pt x="2352" y="190"/>
                  </a:lnTo>
                  <a:lnTo>
                    <a:pt x="2348" y="190"/>
                  </a:lnTo>
                  <a:lnTo>
                    <a:pt x="2343" y="192"/>
                  </a:lnTo>
                  <a:lnTo>
                    <a:pt x="2341" y="178"/>
                  </a:lnTo>
                  <a:lnTo>
                    <a:pt x="2341" y="164"/>
                  </a:lnTo>
                  <a:lnTo>
                    <a:pt x="2343" y="157"/>
                  </a:lnTo>
                  <a:lnTo>
                    <a:pt x="2346" y="155"/>
                  </a:lnTo>
                  <a:lnTo>
                    <a:pt x="2350" y="153"/>
                  </a:lnTo>
                  <a:lnTo>
                    <a:pt x="2355" y="153"/>
                  </a:lnTo>
                  <a:lnTo>
                    <a:pt x="2362" y="153"/>
                  </a:lnTo>
                  <a:close/>
                  <a:moveTo>
                    <a:pt x="2353" y="119"/>
                  </a:moveTo>
                  <a:lnTo>
                    <a:pt x="2362" y="119"/>
                  </a:lnTo>
                  <a:lnTo>
                    <a:pt x="2360" y="126"/>
                  </a:lnTo>
                  <a:lnTo>
                    <a:pt x="2360" y="131"/>
                  </a:lnTo>
                  <a:lnTo>
                    <a:pt x="2360" y="136"/>
                  </a:lnTo>
                  <a:lnTo>
                    <a:pt x="2359" y="140"/>
                  </a:lnTo>
                  <a:lnTo>
                    <a:pt x="2357" y="145"/>
                  </a:lnTo>
                  <a:lnTo>
                    <a:pt x="2350" y="145"/>
                  </a:lnTo>
                  <a:lnTo>
                    <a:pt x="2350" y="138"/>
                  </a:lnTo>
                  <a:lnTo>
                    <a:pt x="2352" y="131"/>
                  </a:lnTo>
                  <a:lnTo>
                    <a:pt x="2352" y="124"/>
                  </a:lnTo>
                  <a:lnTo>
                    <a:pt x="2353" y="119"/>
                  </a:lnTo>
                  <a:close/>
                  <a:moveTo>
                    <a:pt x="4193" y="71"/>
                  </a:moveTo>
                  <a:lnTo>
                    <a:pt x="4202" y="84"/>
                  </a:lnTo>
                  <a:lnTo>
                    <a:pt x="4210" y="91"/>
                  </a:lnTo>
                  <a:lnTo>
                    <a:pt x="4221" y="94"/>
                  </a:lnTo>
                  <a:lnTo>
                    <a:pt x="4228" y="98"/>
                  </a:lnTo>
                  <a:lnTo>
                    <a:pt x="4235" y="103"/>
                  </a:lnTo>
                  <a:lnTo>
                    <a:pt x="4237" y="106"/>
                  </a:lnTo>
                  <a:lnTo>
                    <a:pt x="4238" y="110"/>
                  </a:lnTo>
                  <a:lnTo>
                    <a:pt x="4238" y="113"/>
                  </a:lnTo>
                  <a:lnTo>
                    <a:pt x="4238" y="119"/>
                  </a:lnTo>
                  <a:lnTo>
                    <a:pt x="4226" y="122"/>
                  </a:lnTo>
                  <a:lnTo>
                    <a:pt x="4217" y="129"/>
                  </a:lnTo>
                  <a:lnTo>
                    <a:pt x="4210" y="136"/>
                  </a:lnTo>
                  <a:lnTo>
                    <a:pt x="4200" y="141"/>
                  </a:lnTo>
                  <a:lnTo>
                    <a:pt x="4196" y="136"/>
                  </a:lnTo>
                  <a:lnTo>
                    <a:pt x="4193" y="134"/>
                  </a:lnTo>
                  <a:lnTo>
                    <a:pt x="4190" y="133"/>
                  </a:lnTo>
                  <a:lnTo>
                    <a:pt x="4186" y="134"/>
                  </a:lnTo>
                  <a:lnTo>
                    <a:pt x="4183" y="136"/>
                  </a:lnTo>
                  <a:lnTo>
                    <a:pt x="4181" y="140"/>
                  </a:lnTo>
                  <a:lnTo>
                    <a:pt x="4177" y="141"/>
                  </a:lnTo>
                  <a:lnTo>
                    <a:pt x="4183" y="162"/>
                  </a:lnTo>
                  <a:lnTo>
                    <a:pt x="4184" y="178"/>
                  </a:lnTo>
                  <a:lnTo>
                    <a:pt x="4184" y="190"/>
                  </a:lnTo>
                  <a:lnTo>
                    <a:pt x="4183" y="202"/>
                  </a:lnTo>
                  <a:lnTo>
                    <a:pt x="4179" y="215"/>
                  </a:lnTo>
                  <a:lnTo>
                    <a:pt x="4176" y="232"/>
                  </a:lnTo>
                  <a:lnTo>
                    <a:pt x="4174" y="253"/>
                  </a:lnTo>
                  <a:lnTo>
                    <a:pt x="4151" y="265"/>
                  </a:lnTo>
                  <a:lnTo>
                    <a:pt x="4125" y="277"/>
                  </a:lnTo>
                  <a:lnTo>
                    <a:pt x="4100" y="288"/>
                  </a:lnTo>
                  <a:lnTo>
                    <a:pt x="4095" y="279"/>
                  </a:lnTo>
                  <a:lnTo>
                    <a:pt x="4090" y="272"/>
                  </a:lnTo>
                  <a:lnTo>
                    <a:pt x="4088" y="279"/>
                  </a:lnTo>
                  <a:lnTo>
                    <a:pt x="4088" y="283"/>
                  </a:lnTo>
                  <a:lnTo>
                    <a:pt x="4087" y="288"/>
                  </a:lnTo>
                  <a:lnTo>
                    <a:pt x="4085" y="291"/>
                  </a:lnTo>
                  <a:lnTo>
                    <a:pt x="4080" y="291"/>
                  </a:lnTo>
                  <a:lnTo>
                    <a:pt x="4076" y="291"/>
                  </a:lnTo>
                  <a:lnTo>
                    <a:pt x="4074" y="293"/>
                  </a:lnTo>
                  <a:lnTo>
                    <a:pt x="4073" y="293"/>
                  </a:lnTo>
                  <a:lnTo>
                    <a:pt x="4071" y="295"/>
                  </a:lnTo>
                  <a:lnTo>
                    <a:pt x="4069" y="297"/>
                  </a:lnTo>
                  <a:lnTo>
                    <a:pt x="4064" y="297"/>
                  </a:lnTo>
                  <a:lnTo>
                    <a:pt x="4059" y="298"/>
                  </a:lnTo>
                  <a:lnTo>
                    <a:pt x="4057" y="295"/>
                  </a:lnTo>
                  <a:lnTo>
                    <a:pt x="4057" y="290"/>
                  </a:lnTo>
                  <a:lnTo>
                    <a:pt x="4057" y="288"/>
                  </a:lnTo>
                  <a:lnTo>
                    <a:pt x="4057" y="284"/>
                  </a:lnTo>
                  <a:lnTo>
                    <a:pt x="4057" y="283"/>
                  </a:lnTo>
                  <a:lnTo>
                    <a:pt x="4053" y="283"/>
                  </a:lnTo>
                  <a:lnTo>
                    <a:pt x="4050" y="281"/>
                  </a:lnTo>
                  <a:lnTo>
                    <a:pt x="4043" y="279"/>
                  </a:lnTo>
                  <a:lnTo>
                    <a:pt x="4043" y="283"/>
                  </a:lnTo>
                  <a:lnTo>
                    <a:pt x="4046" y="288"/>
                  </a:lnTo>
                  <a:lnTo>
                    <a:pt x="4050" y="290"/>
                  </a:lnTo>
                  <a:lnTo>
                    <a:pt x="4050" y="293"/>
                  </a:lnTo>
                  <a:lnTo>
                    <a:pt x="4050" y="298"/>
                  </a:lnTo>
                  <a:lnTo>
                    <a:pt x="4052" y="307"/>
                  </a:lnTo>
                  <a:lnTo>
                    <a:pt x="4046" y="312"/>
                  </a:lnTo>
                  <a:lnTo>
                    <a:pt x="4043" y="319"/>
                  </a:lnTo>
                  <a:lnTo>
                    <a:pt x="4039" y="326"/>
                  </a:lnTo>
                  <a:lnTo>
                    <a:pt x="4027" y="326"/>
                  </a:lnTo>
                  <a:lnTo>
                    <a:pt x="4025" y="312"/>
                  </a:lnTo>
                  <a:lnTo>
                    <a:pt x="4024" y="305"/>
                  </a:lnTo>
                  <a:lnTo>
                    <a:pt x="4020" y="298"/>
                  </a:lnTo>
                  <a:lnTo>
                    <a:pt x="4017" y="288"/>
                  </a:lnTo>
                  <a:lnTo>
                    <a:pt x="4027" y="288"/>
                  </a:lnTo>
                  <a:lnTo>
                    <a:pt x="4039" y="272"/>
                  </a:lnTo>
                  <a:lnTo>
                    <a:pt x="4055" y="258"/>
                  </a:lnTo>
                  <a:lnTo>
                    <a:pt x="4074" y="249"/>
                  </a:lnTo>
                  <a:lnTo>
                    <a:pt x="4081" y="248"/>
                  </a:lnTo>
                  <a:lnTo>
                    <a:pt x="4088" y="248"/>
                  </a:lnTo>
                  <a:lnTo>
                    <a:pt x="4094" y="249"/>
                  </a:lnTo>
                  <a:lnTo>
                    <a:pt x="4097" y="249"/>
                  </a:lnTo>
                  <a:lnTo>
                    <a:pt x="4100" y="249"/>
                  </a:lnTo>
                  <a:lnTo>
                    <a:pt x="4104" y="244"/>
                  </a:lnTo>
                  <a:lnTo>
                    <a:pt x="4107" y="239"/>
                  </a:lnTo>
                  <a:lnTo>
                    <a:pt x="4109" y="234"/>
                  </a:lnTo>
                  <a:lnTo>
                    <a:pt x="4111" y="230"/>
                  </a:lnTo>
                  <a:lnTo>
                    <a:pt x="4114" y="225"/>
                  </a:lnTo>
                  <a:lnTo>
                    <a:pt x="4120" y="222"/>
                  </a:lnTo>
                  <a:lnTo>
                    <a:pt x="4121" y="225"/>
                  </a:lnTo>
                  <a:lnTo>
                    <a:pt x="4123" y="227"/>
                  </a:lnTo>
                  <a:lnTo>
                    <a:pt x="4125" y="227"/>
                  </a:lnTo>
                  <a:lnTo>
                    <a:pt x="4125" y="227"/>
                  </a:lnTo>
                  <a:lnTo>
                    <a:pt x="4127" y="227"/>
                  </a:lnTo>
                  <a:lnTo>
                    <a:pt x="4128" y="225"/>
                  </a:lnTo>
                  <a:lnTo>
                    <a:pt x="4142" y="213"/>
                  </a:lnTo>
                  <a:lnTo>
                    <a:pt x="4151" y="202"/>
                  </a:lnTo>
                  <a:lnTo>
                    <a:pt x="4155" y="190"/>
                  </a:lnTo>
                  <a:lnTo>
                    <a:pt x="4158" y="176"/>
                  </a:lnTo>
                  <a:lnTo>
                    <a:pt x="4163" y="164"/>
                  </a:lnTo>
                  <a:lnTo>
                    <a:pt x="4174" y="148"/>
                  </a:lnTo>
                  <a:lnTo>
                    <a:pt x="4167" y="148"/>
                  </a:lnTo>
                  <a:lnTo>
                    <a:pt x="4162" y="145"/>
                  </a:lnTo>
                  <a:lnTo>
                    <a:pt x="4160" y="141"/>
                  </a:lnTo>
                  <a:lnTo>
                    <a:pt x="4158" y="138"/>
                  </a:lnTo>
                  <a:lnTo>
                    <a:pt x="4158" y="131"/>
                  </a:lnTo>
                  <a:lnTo>
                    <a:pt x="4158" y="122"/>
                  </a:lnTo>
                  <a:lnTo>
                    <a:pt x="4160" y="120"/>
                  </a:lnTo>
                  <a:lnTo>
                    <a:pt x="4160" y="120"/>
                  </a:lnTo>
                  <a:lnTo>
                    <a:pt x="4162" y="119"/>
                  </a:lnTo>
                  <a:lnTo>
                    <a:pt x="4162" y="117"/>
                  </a:lnTo>
                  <a:lnTo>
                    <a:pt x="4162" y="115"/>
                  </a:lnTo>
                  <a:lnTo>
                    <a:pt x="4169" y="113"/>
                  </a:lnTo>
                  <a:lnTo>
                    <a:pt x="4174" y="113"/>
                  </a:lnTo>
                  <a:lnTo>
                    <a:pt x="4177" y="112"/>
                  </a:lnTo>
                  <a:lnTo>
                    <a:pt x="4181" y="112"/>
                  </a:lnTo>
                  <a:lnTo>
                    <a:pt x="4181" y="94"/>
                  </a:lnTo>
                  <a:lnTo>
                    <a:pt x="4184" y="80"/>
                  </a:lnTo>
                  <a:lnTo>
                    <a:pt x="4193" y="71"/>
                  </a:lnTo>
                  <a:close/>
                  <a:moveTo>
                    <a:pt x="2414" y="68"/>
                  </a:moveTo>
                  <a:lnTo>
                    <a:pt x="2413" y="70"/>
                  </a:lnTo>
                  <a:lnTo>
                    <a:pt x="2411" y="70"/>
                  </a:lnTo>
                  <a:lnTo>
                    <a:pt x="2409" y="70"/>
                  </a:lnTo>
                  <a:lnTo>
                    <a:pt x="2409" y="71"/>
                  </a:lnTo>
                  <a:lnTo>
                    <a:pt x="2407" y="71"/>
                  </a:lnTo>
                  <a:lnTo>
                    <a:pt x="2404" y="75"/>
                  </a:lnTo>
                  <a:lnTo>
                    <a:pt x="2400" y="77"/>
                  </a:lnTo>
                  <a:lnTo>
                    <a:pt x="2400" y="78"/>
                  </a:lnTo>
                  <a:lnTo>
                    <a:pt x="2400" y="82"/>
                  </a:lnTo>
                  <a:lnTo>
                    <a:pt x="2400" y="85"/>
                  </a:lnTo>
                  <a:lnTo>
                    <a:pt x="2400" y="91"/>
                  </a:lnTo>
                  <a:lnTo>
                    <a:pt x="2414" y="105"/>
                  </a:lnTo>
                  <a:lnTo>
                    <a:pt x="2427" y="120"/>
                  </a:lnTo>
                  <a:lnTo>
                    <a:pt x="2439" y="138"/>
                  </a:lnTo>
                  <a:lnTo>
                    <a:pt x="2453" y="138"/>
                  </a:lnTo>
                  <a:lnTo>
                    <a:pt x="2453" y="148"/>
                  </a:lnTo>
                  <a:lnTo>
                    <a:pt x="2467" y="153"/>
                  </a:lnTo>
                  <a:lnTo>
                    <a:pt x="2477" y="160"/>
                  </a:lnTo>
                  <a:lnTo>
                    <a:pt x="2488" y="169"/>
                  </a:lnTo>
                  <a:lnTo>
                    <a:pt x="2488" y="173"/>
                  </a:lnTo>
                  <a:lnTo>
                    <a:pt x="2484" y="173"/>
                  </a:lnTo>
                  <a:lnTo>
                    <a:pt x="2481" y="173"/>
                  </a:lnTo>
                  <a:lnTo>
                    <a:pt x="2477" y="173"/>
                  </a:lnTo>
                  <a:lnTo>
                    <a:pt x="2475" y="173"/>
                  </a:lnTo>
                  <a:lnTo>
                    <a:pt x="2472" y="171"/>
                  </a:lnTo>
                  <a:lnTo>
                    <a:pt x="2467" y="169"/>
                  </a:lnTo>
                  <a:lnTo>
                    <a:pt x="2462" y="169"/>
                  </a:lnTo>
                  <a:lnTo>
                    <a:pt x="2462" y="174"/>
                  </a:lnTo>
                  <a:lnTo>
                    <a:pt x="2463" y="178"/>
                  </a:lnTo>
                  <a:lnTo>
                    <a:pt x="2465" y="181"/>
                  </a:lnTo>
                  <a:lnTo>
                    <a:pt x="2465" y="183"/>
                  </a:lnTo>
                  <a:lnTo>
                    <a:pt x="2467" y="187"/>
                  </a:lnTo>
                  <a:lnTo>
                    <a:pt x="2468" y="192"/>
                  </a:lnTo>
                  <a:lnTo>
                    <a:pt x="2463" y="195"/>
                  </a:lnTo>
                  <a:lnTo>
                    <a:pt x="2460" y="199"/>
                  </a:lnTo>
                  <a:lnTo>
                    <a:pt x="2456" y="204"/>
                  </a:lnTo>
                  <a:lnTo>
                    <a:pt x="2453" y="211"/>
                  </a:lnTo>
                  <a:lnTo>
                    <a:pt x="2442" y="211"/>
                  </a:lnTo>
                  <a:lnTo>
                    <a:pt x="2442" y="234"/>
                  </a:lnTo>
                  <a:lnTo>
                    <a:pt x="2434" y="234"/>
                  </a:lnTo>
                  <a:lnTo>
                    <a:pt x="2425" y="227"/>
                  </a:lnTo>
                  <a:lnTo>
                    <a:pt x="2414" y="223"/>
                  </a:lnTo>
                  <a:lnTo>
                    <a:pt x="2406" y="218"/>
                  </a:lnTo>
                  <a:lnTo>
                    <a:pt x="2400" y="206"/>
                  </a:lnTo>
                  <a:lnTo>
                    <a:pt x="2414" y="208"/>
                  </a:lnTo>
                  <a:lnTo>
                    <a:pt x="2428" y="206"/>
                  </a:lnTo>
                  <a:lnTo>
                    <a:pt x="2439" y="202"/>
                  </a:lnTo>
                  <a:lnTo>
                    <a:pt x="2446" y="195"/>
                  </a:lnTo>
                  <a:lnTo>
                    <a:pt x="2448" y="194"/>
                  </a:lnTo>
                  <a:lnTo>
                    <a:pt x="2448" y="192"/>
                  </a:lnTo>
                  <a:lnTo>
                    <a:pt x="2449" y="190"/>
                  </a:lnTo>
                  <a:lnTo>
                    <a:pt x="2449" y="187"/>
                  </a:lnTo>
                  <a:lnTo>
                    <a:pt x="2449" y="183"/>
                  </a:lnTo>
                  <a:lnTo>
                    <a:pt x="2423" y="164"/>
                  </a:lnTo>
                  <a:lnTo>
                    <a:pt x="2395" y="145"/>
                  </a:lnTo>
                  <a:lnTo>
                    <a:pt x="2386" y="134"/>
                  </a:lnTo>
                  <a:lnTo>
                    <a:pt x="2378" y="124"/>
                  </a:lnTo>
                  <a:lnTo>
                    <a:pt x="2371" y="112"/>
                  </a:lnTo>
                  <a:lnTo>
                    <a:pt x="2360" y="101"/>
                  </a:lnTo>
                  <a:lnTo>
                    <a:pt x="2346" y="96"/>
                  </a:lnTo>
                  <a:lnTo>
                    <a:pt x="2334" y="106"/>
                  </a:lnTo>
                  <a:lnTo>
                    <a:pt x="2318" y="115"/>
                  </a:lnTo>
                  <a:lnTo>
                    <a:pt x="2299" y="119"/>
                  </a:lnTo>
                  <a:lnTo>
                    <a:pt x="2297" y="115"/>
                  </a:lnTo>
                  <a:lnTo>
                    <a:pt x="2296" y="112"/>
                  </a:lnTo>
                  <a:lnTo>
                    <a:pt x="2294" y="110"/>
                  </a:lnTo>
                  <a:lnTo>
                    <a:pt x="2290" y="110"/>
                  </a:lnTo>
                  <a:lnTo>
                    <a:pt x="2289" y="110"/>
                  </a:lnTo>
                  <a:lnTo>
                    <a:pt x="2285" y="112"/>
                  </a:lnTo>
                  <a:lnTo>
                    <a:pt x="2276" y="119"/>
                  </a:lnTo>
                  <a:lnTo>
                    <a:pt x="2273" y="129"/>
                  </a:lnTo>
                  <a:lnTo>
                    <a:pt x="2271" y="140"/>
                  </a:lnTo>
                  <a:lnTo>
                    <a:pt x="2266" y="148"/>
                  </a:lnTo>
                  <a:lnTo>
                    <a:pt x="2247" y="148"/>
                  </a:lnTo>
                  <a:lnTo>
                    <a:pt x="2240" y="157"/>
                  </a:lnTo>
                  <a:lnTo>
                    <a:pt x="2235" y="167"/>
                  </a:lnTo>
                  <a:lnTo>
                    <a:pt x="2231" y="180"/>
                  </a:lnTo>
                  <a:lnTo>
                    <a:pt x="2229" y="181"/>
                  </a:lnTo>
                  <a:lnTo>
                    <a:pt x="2229" y="185"/>
                  </a:lnTo>
                  <a:lnTo>
                    <a:pt x="2231" y="187"/>
                  </a:lnTo>
                  <a:lnTo>
                    <a:pt x="2233" y="188"/>
                  </a:lnTo>
                  <a:lnTo>
                    <a:pt x="2236" y="192"/>
                  </a:lnTo>
                  <a:lnTo>
                    <a:pt x="2238" y="195"/>
                  </a:lnTo>
                  <a:lnTo>
                    <a:pt x="2233" y="195"/>
                  </a:lnTo>
                  <a:lnTo>
                    <a:pt x="2231" y="197"/>
                  </a:lnTo>
                  <a:lnTo>
                    <a:pt x="2229" y="197"/>
                  </a:lnTo>
                  <a:lnTo>
                    <a:pt x="2228" y="199"/>
                  </a:lnTo>
                  <a:lnTo>
                    <a:pt x="2226" y="201"/>
                  </a:lnTo>
                  <a:lnTo>
                    <a:pt x="2222" y="202"/>
                  </a:lnTo>
                  <a:lnTo>
                    <a:pt x="2222" y="206"/>
                  </a:lnTo>
                  <a:lnTo>
                    <a:pt x="2222" y="206"/>
                  </a:lnTo>
                  <a:lnTo>
                    <a:pt x="2222" y="208"/>
                  </a:lnTo>
                  <a:lnTo>
                    <a:pt x="2222" y="208"/>
                  </a:lnTo>
                  <a:lnTo>
                    <a:pt x="2222" y="209"/>
                  </a:lnTo>
                  <a:lnTo>
                    <a:pt x="2222" y="215"/>
                  </a:lnTo>
                  <a:lnTo>
                    <a:pt x="2210" y="216"/>
                  </a:lnTo>
                  <a:lnTo>
                    <a:pt x="2205" y="220"/>
                  </a:lnTo>
                  <a:lnTo>
                    <a:pt x="2201" y="223"/>
                  </a:lnTo>
                  <a:lnTo>
                    <a:pt x="2198" y="229"/>
                  </a:lnTo>
                  <a:lnTo>
                    <a:pt x="2193" y="234"/>
                  </a:lnTo>
                  <a:lnTo>
                    <a:pt x="2187" y="236"/>
                  </a:lnTo>
                  <a:lnTo>
                    <a:pt x="2184" y="236"/>
                  </a:lnTo>
                  <a:lnTo>
                    <a:pt x="2179" y="234"/>
                  </a:lnTo>
                  <a:lnTo>
                    <a:pt x="2175" y="232"/>
                  </a:lnTo>
                  <a:lnTo>
                    <a:pt x="2172" y="230"/>
                  </a:lnTo>
                  <a:lnTo>
                    <a:pt x="2170" y="230"/>
                  </a:lnTo>
                  <a:lnTo>
                    <a:pt x="2167" y="232"/>
                  </a:lnTo>
                  <a:lnTo>
                    <a:pt x="2163" y="234"/>
                  </a:lnTo>
                  <a:lnTo>
                    <a:pt x="2160" y="236"/>
                  </a:lnTo>
                  <a:lnTo>
                    <a:pt x="2154" y="237"/>
                  </a:lnTo>
                  <a:lnTo>
                    <a:pt x="2154" y="246"/>
                  </a:lnTo>
                  <a:lnTo>
                    <a:pt x="2203" y="253"/>
                  </a:lnTo>
                  <a:lnTo>
                    <a:pt x="2217" y="246"/>
                  </a:lnTo>
                  <a:lnTo>
                    <a:pt x="2231" y="237"/>
                  </a:lnTo>
                  <a:lnTo>
                    <a:pt x="2242" y="230"/>
                  </a:lnTo>
                  <a:lnTo>
                    <a:pt x="2257" y="227"/>
                  </a:lnTo>
                  <a:lnTo>
                    <a:pt x="2280" y="223"/>
                  </a:lnTo>
                  <a:lnTo>
                    <a:pt x="2304" y="222"/>
                  </a:lnTo>
                  <a:lnTo>
                    <a:pt x="2331" y="222"/>
                  </a:lnTo>
                  <a:lnTo>
                    <a:pt x="2353" y="222"/>
                  </a:lnTo>
                  <a:lnTo>
                    <a:pt x="2372" y="223"/>
                  </a:lnTo>
                  <a:lnTo>
                    <a:pt x="2381" y="225"/>
                  </a:lnTo>
                  <a:lnTo>
                    <a:pt x="2385" y="225"/>
                  </a:lnTo>
                  <a:lnTo>
                    <a:pt x="2379" y="241"/>
                  </a:lnTo>
                  <a:lnTo>
                    <a:pt x="2376" y="258"/>
                  </a:lnTo>
                  <a:lnTo>
                    <a:pt x="2372" y="276"/>
                  </a:lnTo>
                  <a:lnTo>
                    <a:pt x="2378" y="279"/>
                  </a:lnTo>
                  <a:lnTo>
                    <a:pt x="2379" y="283"/>
                  </a:lnTo>
                  <a:lnTo>
                    <a:pt x="2383" y="286"/>
                  </a:lnTo>
                  <a:lnTo>
                    <a:pt x="2385" y="288"/>
                  </a:lnTo>
                  <a:lnTo>
                    <a:pt x="2388" y="291"/>
                  </a:lnTo>
                  <a:lnTo>
                    <a:pt x="2400" y="295"/>
                  </a:lnTo>
                  <a:lnTo>
                    <a:pt x="2414" y="295"/>
                  </a:lnTo>
                  <a:lnTo>
                    <a:pt x="2428" y="297"/>
                  </a:lnTo>
                  <a:lnTo>
                    <a:pt x="2442" y="304"/>
                  </a:lnTo>
                  <a:lnTo>
                    <a:pt x="2446" y="318"/>
                  </a:lnTo>
                  <a:lnTo>
                    <a:pt x="2453" y="321"/>
                  </a:lnTo>
                  <a:lnTo>
                    <a:pt x="2463" y="325"/>
                  </a:lnTo>
                  <a:lnTo>
                    <a:pt x="2477" y="328"/>
                  </a:lnTo>
                  <a:lnTo>
                    <a:pt x="2489" y="332"/>
                  </a:lnTo>
                  <a:lnTo>
                    <a:pt x="2496" y="333"/>
                  </a:lnTo>
                  <a:lnTo>
                    <a:pt x="2498" y="323"/>
                  </a:lnTo>
                  <a:lnTo>
                    <a:pt x="2502" y="314"/>
                  </a:lnTo>
                  <a:lnTo>
                    <a:pt x="2505" y="305"/>
                  </a:lnTo>
                  <a:lnTo>
                    <a:pt x="2516" y="298"/>
                  </a:lnTo>
                  <a:lnTo>
                    <a:pt x="2531" y="295"/>
                  </a:lnTo>
                  <a:lnTo>
                    <a:pt x="2545" y="298"/>
                  </a:lnTo>
                  <a:lnTo>
                    <a:pt x="2559" y="305"/>
                  </a:lnTo>
                  <a:lnTo>
                    <a:pt x="2573" y="311"/>
                  </a:lnTo>
                  <a:lnTo>
                    <a:pt x="2580" y="312"/>
                  </a:lnTo>
                  <a:lnTo>
                    <a:pt x="2594" y="314"/>
                  </a:lnTo>
                  <a:lnTo>
                    <a:pt x="2608" y="318"/>
                  </a:lnTo>
                  <a:lnTo>
                    <a:pt x="2622" y="319"/>
                  </a:lnTo>
                  <a:lnTo>
                    <a:pt x="2633" y="321"/>
                  </a:lnTo>
                  <a:lnTo>
                    <a:pt x="2638" y="323"/>
                  </a:lnTo>
                  <a:lnTo>
                    <a:pt x="2641" y="321"/>
                  </a:lnTo>
                  <a:lnTo>
                    <a:pt x="2643" y="318"/>
                  </a:lnTo>
                  <a:lnTo>
                    <a:pt x="2645" y="316"/>
                  </a:lnTo>
                  <a:lnTo>
                    <a:pt x="2648" y="312"/>
                  </a:lnTo>
                  <a:lnTo>
                    <a:pt x="2652" y="311"/>
                  </a:lnTo>
                  <a:lnTo>
                    <a:pt x="2655" y="311"/>
                  </a:lnTo>
                  <a:lnTo>
                    <a:pt x="2660" y="311"/>
                  </a:lnTo>
                  <a:lnTo>
                    <a:pt x="2673" y="314"/>
                  </a:lnTo>
                  <a:lnTo>
                    <a:pt x="2683" y="319"/>
                  </a:lnTo>
                  <a:lnTo>
                    <a:pt x="2695" y="318"/>
                  </a:lnTo>
                  <a:lnTo>
                    <a:pt x="2708" y="314"/>
                  </a:lnTo>
                  <a:lnTo>
                    <a:pt x="2709" y="300"/>
                  </a:lnTo>
                  <a:lnTo>
                    <a:pt x="2716" y="283"/>
                  </a:lnTo>
                  <a:lnTo>
                    <a:pt x="2722" y="267"/>
                  </a:lnTo>
                  <a:lnTo>
                    <a:pt x="2725" y="253"/>
                  </a:lnTo>
                  <a:lnTo>
                    <a:pt x="2722" y="241"/>
                  </a:lnTo>
                  <a:lnTo>
                    <a:pt x="2720" y="237"/>
                  </a:lnTo>
                  <a:lnTo>
                    <a:pt x="2720" y="234"/>
                  </a:lnTo>
                  <a:lnTo>
                    <a:pt x="2718" y="232"/>
                  </a:lnTo>
                  <a:lnTo>
                    <a:pt x="2716" y="230"/>
                  </a:lnTo>
                  <a:lnTo>
                    <a:pt x="2713" y="230"/>
                  </a:lnTo>
                  <a:lnTo>
                    <a:pt x="2709" y="230"/>
                  </a:lnTo>
                  <a:lnTo>
                    <a:pt x="2702" y="230"/>
                  </a:lnTo>
                  <a:lnTo>
                    <a:pt x="2694" y="237"/>
                  </a:lnTo>
                  <a:lnTo>
                    <a:pt x="2687" y="239"/>
                  </a:lnTo>
                  <a:lnTo>
                    <a:pt x="2680" y="237"/>
                  </a:lnTo>
                  <a:lnTo>
                    <a:pt x="2673" y="234"/>
                  </a:lnTo>
                  <a:lnTo>
                    <a:pt x="2664" y="230"/>
                  </a:lnTo>
                  <a:lnTo>
                    <a:pt x="2659" y="229"/>
                  </a:lnTo>
                  <a:lnTo>
                    <a:pt x="2655" y="230"/>
                  </a:lnTo>
                  <a:lnTo>
                    <a:pt x="2650" y="232"/>
                  </a:lnTo>
                  <a:lnTo>
                    <a:pt x="2648" y="236"/>
                  </a:lnTo>
                  <a:lnTo>
                    <a:pt x="2645" y="239"/>
                  </a:lnTo>
                  <a:lnTo>
                    <a:pt x="2641" y="241"/>
                  </a:lnTo>
                  <a:lnTo>
                    <a:pt x="2626" y="237"/>
                  </a:lnTo>
                  <a:lnTo>
                    <a:pt x="2610" y="227"/>
                  </a:lnTo>
                  <a:lnTo>
                    <a:pt x="2598" y="211"/>
                  </a:lnTo>
                  <a:lnTo>
                    <a:pt x="2592" y="195"/>
                  </a:lnTo>
                  <a:lnTo>
                    <a:pt x="2592" y="192"/>
                  </a:lnTo>
                  <a:lnTo>
                    <a:pt x="2592" y="188"/>
                  </a:lnTo>
                  <a:lnTo>
                    <a:pt x="2592" y="185"/>
                  </a:lnTo>
                  <a:lnTo>
                    <a:pt x="2592" y="181"/>
                  </a:lnTo>
                  <a:lnTo>
                    <a:pt x="2592" y="178"/>
                  </a:lnTo>
                  <a:lnTo>
                    <a:pt x="2594" y="174"/>
                  </a:lnTo>
                  <a:lnTo>
                    <a:pt x="2596" y="169"/>
                  </a:lnTo>
                  <a:lnTo>
                    <a:pt x="2592" y="166"/>
                  </a:lnTo>
                  <a:lnTo>
                    <a:pt x="2589" y="164"/>
                  </a:lnTo>
                  <a:lnTo>
                    <a:pt x="2587" y="162"/>
                  </a:lnTo>
                  <a:lnTo>
                    <a:pt x="2585" y="160"/>
                  </a:lnTo>
                  <a:lnTo>
                    <a:pt x="2582" y="159"/>
                  </a:lnTo>
                  <a:lnTo>
                    <a:pt x="2577" y="157"/>
                  </a:lnTo>
                  <a:lnTo>
                    <a:pt x="2575" y="155"/>
                  </a:lnTo>
                  <a:lnTo>
                    <a:pt x="2573" y="155"/>
                  </a:lnTo>
                  <a:lnTo>
                    <a:pt x="2571" y="153"/>
                  </a:lnTo>
                  <a:lnTo>
                    <a:pt x="2568" y="153"/>
                  </a:lnTo>
                  <a:lnTo>
                    <a:pt x="2564" y="153"/>
                  </a:lnTo>
                  <a:lnTo>
                    <a:pt x="2564" y="157"/>
                  </a:lnTo>
                  <a:lnTo>
                    <a:pt x="2561" y="157"/>
                  </a:lnTo>
                  <a:lnTo>
                    <a:pt x="2561" y="162"/>
                  </a:lnTo>
                  <a:lnTo>
                    <a:pt x="2563" y="166"/>
                  </a:lnTo>
                  <a:lnTo>
                    <a:pt x="2563" y="167"/>
                  </a:lnTo>
                  <a:lnTo>
                    <a:pt x="2563" y="169"/>
                  </a:lnTo>
                  <a:lnTo>
                    <a:pt x="2561" y="171"/>
                  </a:lnTo>
                  <a:lnTo>
                    <a:pt x="2559" y="171"/>
                  </a:lnTo>
                  <a:lnTo>
                    <a:pt x="2556" y="171"/>
                  </a:lnTo>
                  <a:lnTo>
                    <a:pt x="2549" y="173"/>
                  </a:lnTo>
                  <a:lnTo>
                    <a:pt x="2547" y="169"/>
                  </a:lnTo>
                  <a:lnTo>
                    <a:pt x="2545" y="167"/>
                  </a:lnTo>
                  <a:lnTo>
                    <a:pt x="2545" y="166"/>
                  </a:lnTo>
                  <a:lnTo>
                    <a:pt x="2542" y="164"/>
                  </a:lnTo>
                  <a:lnTo>
                    <a:pt x="2542" y="169"/>
                  </a:lnTo>
                  <a:lnTo>
                    <a:pt x="2551" y="180"/>
                  </a:lnTo>
                  <a:lnTo>
                    <a:pt x="2558" y="195"/>
                  </a:lnTo>
                  <a:lnTo>
                    <a:pt x="2561" y="211"/>
                  </a:lnTo>
                  <a:lnTo>
                    <a:pt x="2556" y="215"/>
                  </a:lnTo>
                  <a:lnTo>
                    <a:pt x="2552" y="216"/>
                  </a:lnTo>
                  <a:lnTo>
                    <a:pt x="2551" y="220"/>
                  </a:lnTo>
                  <a:lnTo>
                    <a:pt x="2549" y="223"/>
                  </a:lnTo>
                  <a:lnTo>
                    <a:pt x="2549" y="225"/>
                  </a:lnTo>
                  <a:lnTo>
                    <a:pt x="2547" y="229"/>
                  </a:lnTo>
                  <a:lnTo>
                    <a:pt x="2545" y="230"/>
                  </a:lnTo>
                  <a:lnTo>
                    <a:pt x="2540" y="232"/>
                  </a:lnTo>
                  <a:lnTo>
                    <a:pt x="2535" y="234"/>
                  </a:lnTo>
                  <a:lnTo>
                    <a:pt x="2533" y="232"/>
                  </a:lnTo>
                  <a:lnTo>
                    <a:pt x="2531" y="232"/>
                  </a:lnTo>
                  <a:lnTo>
                    <a:pt x="2531" y="232"/>
                  </a:lnTo>
                  <a:lnTo>
                    <a:pt x="2530" y="230"/>
                  </a:lnTo>
                  <a:lnTo>
                    <a:pt x="2526" y="230"/>
                  </a:lnTo>
                  <a:lnTo>
                    <a:pt x="2510" y="183"/>
                  </a:lnTo>
                  <a:lnTo>
                    <a:pt x="2507" y="181"/>
                  </a:lnTo>
                  <a:lnTo>
                    <a:pt x="2503" y="178"/>
                  </a:lnTo>
                  <a:lnTo>
                    <a:pt x="2498" y="174"/>
                  </a:lnTo>
                  <a:lnTo>
                    <a:pt x="2495" y="173"/>
                  </a:lnTo>
                  <a:lnTo>
                    <a:pt x="2491" y="169"/>
                  </a:lnTo>
                  <a:lnTo>
                    <a:pt x="2489" y="159"/>
                  </a:lnTo>
                  <a:lnTo>
                    <a:pt x="2491" y="150"/>
                  </a:lnTo>
                  <a:lnTo>
                    <a:pt x="2493" y="143"/>
                  </a:lnTo>
                  <a:lnTo>
                    <a:pt x="2493" y="136"/>
                  </a:lnTo>
                  <a:lnTo>
                    <a:pt x="2488" y="131"/>
                  </a:lnTo>
                  <a:lnTo>
                    <a:pt x="2475" y="122"/>
                  </a:lnTo>
                  <a:lnTo>
                    <a:pt x="2465" y="117"/>
                  </a:lnTo>
                  <a:lnTo>
                    <a:pt x="2456" y="115"/>
                  </a:lnTo>
                  <a:lnTo>
                    <a:pt x="2448" y="110"/>
                  </a:lnTo>
                  <a:lnTo>
                    <a:pt x="2441" y="99"/>
                  </a:lnTo>
                  <a:lnTo>
                    <a:pt x="2434" y="80"/>
                  </a:lnTo>
                  <a:lnTo>
                    <a:pt x="2420" y="84"/>
                  </a:lnTo>
                  <a:lnTo>
                    <a:pt x="2418" y="78"/>
                  </a:lnTo>
                  <a:lnTo>
                    <a:pt x="2418" y="75"/>
                  </a:lnTo>
                  <a:lnTo>
                    <a:pt x="2416" y="71"/>
                  </a:lnTo>
                  <a:lnTo>
                    <a:pt x="2414" y="68"/>
                  </a:lnTo>
                  <a:close/>
                  <a:moveTo>
                    <a:pt x="1217" y="64"/>
                  </a:moveTo>
                  <a:lnTo>
                    <a:pt x="1215" y="68"/>
                  </a:lnTo>
                  <a:lnTo>
                    <a:pt x="1212" y="71"/>
                  </a:lnTo>
                  <a:lnTo>
                    <a:pt x="1210" y="73"/>
                  </a:lnTo>
                  <a:lnTo>
                    <a:pt x="1208" y="75"/>
                  </a:lnTo>
                  <a:lnTo>
                    <a:pt x="1208" y="77"/>
                  </a:lnTo>
                  <a:lnTo>
                    <a:pt x="1210" y="78"/>
                  </a:lnTo>
                  <a:lnTo>
                    <a:pt x="1214" y="80"/>
                  </a:lnTo>
                  <a:lnTo>
                    <a:pt x="1215" y="75"/>
                  </a:lnTo>
                  <a:lnTo>
                    <a:pt x="1215" y="73"/>
                  </a:lnTo>
                  <a:lnTo>
                    <a:pt x="1217" y="70"/>
                  </a:lnTo>
                  <a:lnTo>
                    <a:pt x="1219" y="68"/>
                  </a:lnTo>
                  <a:lnTo>
                    <a:pt x="1220" y="64"/>
                  </a:lnTo>
                  <a:lnTo>
                    <a:pt x="1217" y="64"/>
                  </a:lnTo>
                  <a:close/>
                  <a:moveTo>
                    <a:pt x="2654" y="49"/>
                  </a:moveTo>
                  <a:lnTo>
                    <a:pt x="2650" y="57"/>
                  </a:lnTo>
                  <a:lnTo>
                    <a:pt x="2643" y="70"/>
                  </a:lnTo>
                  <a:lnTo>
                    <a:pt x="2634" y="84"/>
                  </a:lnTo>
                  <a:lnTo>
                    <a:pt x="2626" y="98"/>
                  </a:lnTo>
                  <a:lnTo>
                    <a:pt x="2619" y="110"/>
                  </a:lnTo>
                  <a:lnTo>
                    <a:pt x="2615" y="120"/>
                  </a:lnTo>
                  <a:lnTo>
                    <a:pt x="2615" y="126"/>
                  </a:lnTo>
                  <a:lnTo>
                    <a:pt x="2617" y="133"/>
                  </a:lnTo>
                  <a:lnTo>
                    <a:pt x="2617" y="136"/>
                  </a:lnTo>
                  <a:lnTo>
                    <a:pt x="2619" y="140"/>
                  </a:lnTo>
                  <a:lnTo>
                    <a:pt x="2622" y="141"/>
                  </a:lnTo>
                  <a:lnTo>
                    <a:pt x="2626" y="143"/>
                  </a:lnTo>
                  <a:lnTo>
                    <a:pt x="2631" y="145"/>
                  </a:lnTo>
                  <a:lnTo>
                    <a:pt x="2645" y="150"/>
                  </a:lnTo>
                  <a:lnTo>
                    <a:pt x="2659" y="148"/>
                  </a:lnTo>
                  <a:lnTo>
                    <a:pt x="2671" y="143"/>
                  </a:lnTo>
                  <a:lnTo>
                    <a:pt x="2685" y="136"/>
                  </a:lnTo>
                  <a:lnTo>
                    <a:pt x="2699" y="134"/>
                  </a:lnTo>
                  <a:lnTo>
                    <a:pt x="2713" y="134"/>
                  </a:lnTo>
                  <a:lnTo>
                    <a:pt x="2722" y="140"/>
                  </a:lnTo>
                  <a:lnTo>
                    <a:pt x="2729" y="145"/>
                  </a:lnTo>
                  <a:lnTo>
                    <a:pt x="2737" y="148"/>
                  </a:lnTo>
                  <a:lnTo>
                    <a:pt x="2758" y="152"/>
                  </a:lnTo>
                  <a:lnTo>
                    <a:pt x="2779" y="150"/>
                  </a:lnTo>
                  <a:lnTo>
                    <a:pt x="2798" y="145"/>
                  </a:lnTo>
                  <a:lnTo>
                    <a:pt x="2804" y="134"/>
                  </a:lnTo>
                  <a:lnTo>
                    <a:pt x="2798" y="134"/>
                  </a:lnTo>
                  <a:lnTo>
                    <a:pt x="2790" y="120"/>
                  </a:lnTo>
                  <a:lnTo>
                    <a:pt x="2776" y="108"/>
                  </a:lnTo>
                  <a:lnTo>
                    <a:pt x="2756" y="96"/>
                  </a:lnTo>
                  <a:lnTo>
                    <a:pt x="2737" y="85"/>
                  </a:lnTo>
                  <a:lnTo>
                    <a:pt x="2722" y="80"/>
                  </a:lnTo>
                  <a:lnTo>
                    <a:pt x="2713" y="87"/>
                  </a:lnTo>
                  <a:lnTo>
                    <a:pt x="2701" y="92"/>
                  </a:lnTo>
                  <a:lnTo>
                    <a:pt x="2692" y="91"/>
                  </a:lnTo>
                  <a:lnTo>
                    <a:pt x="2687" y="84"/>
                  </a:lnTo>
                  <a:lnTo>
                    <a:pt x="2680" y="77"/>
                  </a:lnTo>
                  <a:lnTo>
                    <a:pt x="2676" y="68"/>
                  </a:lnTo>
                  <a:lnTo>
                    <a:pt x="2688" y="64"/>
                  </a:lnTo>
                  <a:lnTo>
                    <a:pt x="2687" y="63"/>
                  </a:lnTo>
                  <a:lnTo>
                    <a:pt x="2685" y="63"/>
                  </a:lnTo>
                  <a:lnTo>
                    <a:pt x="2685" y="63"/>
                  </a:lnTo>
                  <a:lnTo>
                    <a:pt x="2683" y="63"/>
                  </a:lnTo>
                  <a:lnTo>
                    <a:pt x="2680" y="61"/>
                  </a:lnTo>
                  <a:lnTo>
                    <a:pt x="2674" y="56"/>
                  </a:lnTo>
                  <a:lnTo>
                    <a:pt x="2669" y="54"/>
                  </a:lnTo>
                  <a:lnTo>
                    <a:pt x="2662" y="51"/>
                  </a:lnTo>
                  <a:lnTo>
                    <a:pt x="2654" y="49"/>
                  </a:lnTo>
                  <a:close/>
                  <a:moveTo>
                    <a:pt x="2933" y="45"/>
                  </a:moveTo>
                  <a:lnTo>
                    <a:pt x="2922" y="54"/>
                  </a:lnTo>
                  <a:lnTo>
                    <a:pt x="2910" y="59"/>
                  </a:lnTo>
                  <a:lnTo>
                    <a:pt x="2898" y="64"/>
                  </a:lnTo>
                  <a:lnTo>
                    <a:pt x="2887" y="73"/>
                  </a:lnTo>
                  <a:lnTo>
                    <a:pt x="2880" y="84"/>
                  </a:lnTo>
                  <a:lnTo>
                    <a:pt x="2877" y="99"/>
                  </a:lnTo>
                  <a:lnTo>
                    <a:pt x="2882" y="115"/>
                  </a:lnTo>
                  <a:lnTo>
                    <a:pt x="2893" y="131"/>
                  </a:lnTo>
                  <a:lnTo>
                    <a:pt x="2903" y="147"/>
                  </a:lnTo>
                  <a:lnTo>
                    <a:pt x="2915" y="160"/>
                  </a:lnTo>
                  <a:lnTo>
                    <a:pt x="2922" y="173"/>
                  </a:lnTo>
                  <a:lnTo>
                    <a:pt x="2910" y="173"/>
                  </a:lnTo>
                  <a:lnTo>
                    <a:pt x="2910" y="195"/>
                  </a:lnTo>
                  <a:lnTo>
                    <a:pt x="2914" y="211"/>
                  </a:lnTo>
                  <a:lnTo>
                    <a:pt x="2924" y="220"/>
                  </a:lnTo>
                  <a:lnTo>
                    <a:pt x="2942" y="223"/>
                  </a:lnTo>
                  <a:lnTo>
                    <a:pt x="2968" y="222"/>
                  </a:lnTo>
                  <a:lnTo>
                    <a:pt x="2966" y="202"/>
                  </a:lnTo>
                  <a:lnTo>
                    <a:pt x="2962" y="190"/>
                  </a:lnTo>
                  <a:lnTo>
                    <a:pt x="2957" y="180"/>
                  </a:lnTo>
                  <a:lnTo>
                    <a:pt x="2955" y="169"/>
                  </a:lnTo>
                  <a:lnTo>
                    <a:pt x="2957" y="153"/>
                  </a:lnTo>
                  <a:lnTo>
                    <a:pt x="2961" y="155"/>
                  </a:lnTo>
                  <a:lnTo>
                    <a:pt x="2964" y="155"/>
                  </a:lnTo>
                  <a:lnTo>
                    <a:pt x="2968" y="155"/>
                  </a:lnTo>
                  <a:lnTo>
                    <a:pt x="2971" y="155"/>
                  </a:lnTo>
                  <a:lnTo>
                    <a:pt x="2976" y="153"/>
                  </a:lnTo>
                  <a:lnTo>
                    <a:pt x="2973" y="150"/>
                  </a:lnTo>
                  <a:lnTo>
                    <a:pt x="2969" y="148"/>
                  </a:lnTo>
                  <a:lnTo>
                    <a:pt x="2968" y="147"/>
                  </a:lnTo>
                  <a:lnTo>
                    <a:pt x="2964" y="143"/>
                  </a:lnTo>
                  <a:lnTo>
                    <a:pt x="2961" y="141"/>
                  </a:lnTo>
                  <a:lnTo>
                    <a:pt x="2959" y="143"/>
                  </a:lnTo>
                  <a:lnTo>
                    <a:pt x="2959" y="147"/>
                  </a:lnTo>
                  <a:lnTo>
                    <a:pt x="2957" y="150"/>
                  </a:lnTo>
                  <a:lnTo>
                    <a:pt x="2957" y="152"/>
                  </a:lnTo>
                  <a:lnTo>
                    <a:pt x="2955" y="153"/>
                  </a:lnTo>
                  <a:lnTo>
                    <a:pt x="2954" y="152"/>
                  </a:lnTo>
                  <a:lnTo>
                    <a:pt x="2952" y="148"/>
                  </a:lnTo>
                  <a:lnTo>
                    <a:pt x="2947" y="140"/>
                  </a:lnTo>
                  <a:lnTo>
                    <a:pt x="2942" y="131"/>
                  </a:lnTo>
                  <a:lnTo>
                    <a:pt x="2943" y="127"/>
                  </a:lnTo>
                  <a:lnTo>
                    <a:pt x="2945" y="127"/>
                  </a:lnTo>
                  <a:lnTo>
                    <a:pt x="2947" y="126"/>
                  </a:lnTo>
                  <a:lnTo>
                    <a:pt x="2948" y="122"/>
                  </a:lnTo>
                  <a:lnTo>
                    <a:pt x="2933" y="113"/>
                  </a:lnTo>
                  <a:lnTo>
                    <a:pt x="2921" y="99"/>
                  </a:lnTo>
                  <a:lnTo>
                    <a:pt x="2914" y="84"/>
                  </a:lnTo>
                  <a:lnTo>
                    <a:pt x="2933" y="82"/>
                  </a:lnTo>
                  <a:lnTo>
                    <a:pt x="2947" y="77"/>
                  </a:lnTo>
                  <a:lnTo>
                    <a:pt x="2954" y="64"/>
                  </a:lnTo>
                  <a:lnTo>
                    <a:pt x="2957" y="49"/>
                  </a:lnTo>
                  <a:lnTo>
                    <a:pt x="2952" y="47"/>
                  </a:lnTo>
                  <a:lnTo>
                    <a:pt x="2947" y="47"/>
                  </a:lnTo>
                  <a:lnTo>
                    <a:pt x="2942" y="45"/>
                  </a:lnTo>
                  <a:lnTo>
                    <a:pt x="2933" y="45"/>
                  </a:lnTo>
                  <a:close/>
                  <a:moveTo>
                    <a:pt x="2746" y="42"/>
                  </a:moveTo>
                  <a:lnTo>
                    <a:pt x="2732" y="49"/>
                  </a:lnTo>
                  <a:lnTo>
                    <a:pt x="2715" y="54"/>
                  </a:lnTo>
                  <a:lnTo>
                    <a:pt x="2715" y="68"/>
                  </a:lnTo>
                  <a:lnTo>
                    <a:pt x="2722" y="70"/>
                  </a:lnTo>
                  <a:lnTo>
                    <a:pt x="2730" y="71"/>
                  </a:lnTo>
                  <a:lnTo>
                    <a:pt x="2741" y="71"/>
                  </a:lnTo>
                  <a:lnTo>
                    <a:pt x="2741" y="64"/>
                  </a:lnTo>
                  <a:lnTo>
                    <a:pt x="2744" y="59"/>
                  </a:lnTo>
                  <a:lnTo>
                    <a:pt x="2746" y="54"/>
                  </a:lnTo>
                  <a:lnTo>
                    <a:pt x="2746" y="49"/>
                  </a:lnTo>
                  <a:lnTo>
                    <a:pt x="2746" y="45"/>
                  </a:lnTo>
                  <a:lnTo>
                    <a:pt x="2746" y="42"/>
                  </a:lnTo>
                  <a:close/>
                  <a:moveTo>
                    <a:pt x="1390" y="33"/>
                  </a:moveTo>
                  <a:lnTo>
                    <a:pt x="1393" y="42"/>
                  </a:lnTo>
                  <a:lnTo>
                    <a:pt x="1395" y="54"/>
                  </a:lnTo>
                  <a:lnTo>
                    <a:pt x="1397" y="64"/>
                  </a:lnTo>
                  <a:lnTo>
                    <a:pt x="1395" y="66"/>
                  </a:lnTo>
                  <a:lnTo>
                    <a:pt x="1393" y="66"/>
                  </a:lnTo>
                  <a:lnTo>
                    <a:pt x="1392" y="66"/>
                  </a:lnTo>
                  <a:lnTo>
                    <a:pt x="1392" y="68"/>
                  </a:lnTo>
                  <a:lnTo>
                    <a:pt x="1390" y="68"/>
                  </a:lnTo>
                  <a:lnTo>
                    <a:pt x="1383" y="68"/>
                  </a:lnTo>
                  <a:lnTo>
                    <a:pt x="1381" y="66"/>
                  </a:lnTo>
                  <a:lnTo>
                    <a:pt x="1381" y="64"/>
                  </a:lnTo>
                  <a:lnTo>
                    <a:pt x="1381" y="63"/>
                  </a:lnTo>
                  <a:lnTo>
                    <a:pt x="1379" y="63"/>
                  </a:lnTo>
                  <a:lnTo>
                    <a:pt x="1378" y="61"/>
                  </a:lnTo>
                  <a:lnTo>
                    <a:pt x="1390" y="33"/>
                  </a:lnTo>
                  <a:close/>
                  <a:moveTo>
                    <a:pt x="1002" y="0"/>
                  </a:moveTo>
                  <a:lnTo>
                    <a:pt x="994" y="12"/>
                  </a:lnTo>
                  <a:lnTo>
                    <a:pt x="985" y="23"/>
                  </a:lnTo>
                  <a:lnTo>
                    <a:pt x="980" y="38"/>
                  </a:lnTo>
                  <a:lnTo>
                    <a:pt x="990" y="37"/>
                  </a:lnTo>
                  <a:lnTo>
                    <a:pt x="997" y="40"/>
                  </a:lnTo>
                  <a:lnTo>
                    <a:pt x="1002" y="45"/>
                  </a:lnTo>
                  <a:lnTo>
                    <a:pt x="1009" y="54"/>
                  </a:lnTo>
                  <a:lnTo>
                    <a:pt x="1011" y="47"/>
                  </a:lnTo>
                  <a:lnTo>
                    <a:pt x="1011" y="42"/>
                  </a:lnTo>
                  <a:lnTo>
                    <a:pt x="1013" y="38"/>
                  </a:lnTo>
                  <a:lnTo>
                    <a:pt x="1013" y="33"/>
                  </a:lnTo>
                  <a:lnTo>
                    <a:pt x="1022" y="33"/>
                  </a:lnTo>
                  <a:lnTo>
                    <a:pt x="1027" y="45"/>
                  </a:lnTo>
                  <a:lnTo>
                    <a:pt x="1035" y="49"/>
                  </a:lnTo>
                  <a:lnTo>
                    <a:pt x="1042" y="52"/>
                  </a:lnTo>
                  <a:lnTo>
                    <a:pt x="1049" y="56"/>
                  </a:lnTo>
                  <a:lnTo>
                    <a:pt x="1056" y="64"/>
                  </a:lnTo>
                  <a:lnTo>
                    <a:pt x="1049" y="75"/>
                  </a:lnTo>
                  <a:lnTo>
                    <a:pt x="1041" y="87"/>
                  </a:lnTo>
                  <a:lnTo>
                    <a:pt x="1034" y="103"/>
                  </a:lnTo>
                  <a:lnTo>
                    <a:pt x="1028" y="117"/>
                  </a:lnTo>
                  <a:lnTo>
                    <a:pt x="1028" y="126"/>
                  </a:lnTo>
                  <a:lnTo>
                    <a:pt x="1030" y="131"/>
                  </a:lnTo>
                  <a:lnTo>
                    <a:pt x="1030" y="134"/>
                  </a:lnTo>
                  <a:lnTo>
                    <a:pt x="1032" y="136"/>
                  </a:lnTo>
                  <a:lnTo>
                    <a:pt x="1034" y="138"/>
                  </a:lnTo>
                  <a:lnTo>
                    <a:pt x="1035" y="140"/>
                  </a:lnTo>
                  <a:lnTo>
                    <a:pt x="1041" y="141"/>
                  </a:lnTo>
                  <a:lnTo>
                    <a:pt x="1041" y="138"/>
                  </a:lnTo>
                  <a:lnTo>
                    <a:pt x="1044" y="131"/>
                  </a:lnTo>
                  <a:lnTo>
                    <a:pt x="1049" y="120"/>
                  </a:lnTo>
                  <a:lnTo>
                    <a:pt x="1055" y="106"/>
                  </a:lnTo>
                  <a:lnTo>
                    <a:pt x="1060" y="94"/>
                  </a:lnTo>
                  <a:lnTo>
                    <a:pt x="1065" y="84"/>
                  </a:lnTo>
                  <a:lnTo>
                    <a:pt x="1067" y="77"/>
                  </a:lnTo>
                  <a:lnTo>
                    <a:pt x="1079" y="77"/>
                  </a:lnTo>
                  <a:lnTo>
                    <a:pt x="1081" y="96"/>
                  </a:lnTo>
                  <a:lnTo>
                    <a:pt x="1081" y="113"/>
                  </a:lnTo>
                  <a:lnTo>
                    <a:pt x="1081" y="134"/>
                  </a:lnTo>
                  <a:lnTo>
                    <a:pt x="1083" y="157"/>
                  </a:lnTo>
                  <a:lnTo>
                    <a:pt x="1105" y="160"/>
                  </a:lnTo>
                  <a:lnTo>
                    <a:pt x="1114" y="147"/>
                  </a:lnTo>
                  <a:lnTo>
                    <a:pt x="1130" y="138"/>
                  </a:lnTo>
                  <a:lnTo>
                    <a:pt x="1147" y="129"/>
                  </a:lnTo>
                  <a:lnTo>
                    <a:pt x="1165" y="122"/>
                  </a:lnTo>
                  <a:lnTo>
                    <a:pt x="1182" y="115"/>
                  </a:lnTo>
                  <a:lnTo>
                    <a:pt x="1198" y="106"/>
                  </a:lnTo>
                  <a:lnTo>
                    <a:pt x="1205" y="96"/>
                  </a:lnTo>
                  <a:lnTo>
                    <a:pt x="1201" y="96"/>
                  </a:lnTo>
                  <a:lnTo>
                    <a:pt x="1200" y="92"/>
                  </a:lnTo>
                  <a:lnTo>
                    <a:pt x="1200" y="91"/>
                  </a:lnTo>
                  <a:lnTo>
                    <a:pt x="1198" y="89"/>
                  </a:lnTo>
                  <a:lnTo>
                    <a:pt x="1198" y="89"/>
                  </a:lnTo>
                  <a:lnTo>
                    <a:pt x="1196" y="89"/>
                  </a:lnTo>
                  <a:lnTo>
                    <a:pt x="1194" y="89"/>
                  </a:lnTo>
                  <a:lnTo>
                    <a:pt x="1191" y="87"/>
                  </a:lnTo>
                  <a:lnTo>
                    <a:pt x="1184" y="92"/>
                  </a:lnTo>
                  <a:lnTo>
                    <a:pt x="1172" y="99"/>
                  </a:lnTo>
                  <a:lnTo>
                    <a:pt x="1158" y="110"/>
                  </a:lnTo>
                  <a:lnTo>
                    <a:pt x="1140" y="119"/>
                  </a:lnTo>
                  <a:lnTo>
                    <a:pt x="1124" y="129"/>
                  </a:lnTo>
                  <a:lnTo>
                    <a:pt x="1109" y="136"/>
                  </a:lnTo>
                  <a:lnTo>
                    <a:pt x="1098" y="140"/>
                  </a:lnTo>
                  <a:lnTo>
                    <a:pt x="1095" y="141"/>
                  </a:lnTo>
                  <a:lnTo>
                    <a:pt x="1093" y="140"/>
                  </a:lnTo>
                  <a:lnTo>
                    <a:pt x="1091" y="138"/>
                  </a:lnTo>
                  <a:lnTo>
                    <a:pt x="1091" y="136"/>
                  </a:lnTo>
                  <a:lnTo>
                    <a:pt x="1091" y="134"/>
                  </a:lnTo>
                  <a:lnTo>
                    <a:pt x="1090" y="131"/>
                  </a:lnTo>
                  <a:lnTo>
                    <a:pt x="1095" y="122"/>
                  </a:lnTo>
                  <a:lnTo>
                    <a:pt x="1095" y="115"/>
                  </a:lnTo>
                  <a:lnTo>
                    <a:pt x="1093" y="110"/>
                  </a:lnTo>
                  <a:lnTo>
                    <a:pt x="1091" y="101"/>
                  </a:lnTo>
                  <a:lnTo>
                    <a:pt x="1095" y="91"/>
                  </a:lnTo>
                  <a:lnTo>
                    <a:pt x="1097" y="89"/>
                  </a:lnTo>
                  <a:lnTo>
                    <a:pt x="1098" y="87"/>
                  </a:lnTo>
                  <a:lnTo>
                    <a:pt x="1100" y="85"/>
                  </a:lnTo>
                  <a:lnTo>
                    <a:pt x="1102" y="85"/>
                  </a:lnTo>
                  <a:lnTo>
                    <a:pt x="1104" y="85"/>
                  </a:lnTo>
                  <a:lnTo>
                    <a:pt x="1105" y="84"/>
                  </a:lnTo>
                  <a:lnTo>
                    <a:pt x="1107" y="82"/>
                  </a:lnTo>
                  <a:lnTo>
                    <a:pt x="1107" y="78"/>
                  </a:lnTo>
                  <a:lnTo>
                    <a:pt x="1109" y="73"/>
                  </a:lnTo>
                  <a:lnTo>
                    <a:pt x="1109" y="64"/>
                  </a:lnTo>
                  <a:lnTo>
                    <a:pt x="1100" y="59"/>
                  </a:lnTo>
                  <a:lnTo>
                    <a:pt x="1091" y="57"/>
                  </a:lnTo>
                  <a:lnTo>
                    <a:pt x="1084" y="57"/>
                  </a:lnTo>
                  <a:lnTo>
                    <a:pt x="1076" y="54"/>
                  </a:lnTo>
                  <a:lnTo>
                    <a:pt x="1063" y="45"/>
                  </a:lnTo>
                  <a:lnTo>
                    <a:pt x="1055" y="37"/>
                  </a:lnTo>
                  <a:lnTo>
                    <a:pt x="1049" y="26"/>
                  </a:lnTo>
                  <a:lnTo>
                    <a:pt x="1042" y="16"/>
                  </a:lnTo>
                  <a:lnTo>
                    <a:pt x="1034" y="9"/>
                  </a:lnTo>
                  <a:lnTo>
                    <a:pt x="1020" y="2"/>
                  </a:lnTo>
                  <a:lnTo>
                    <a:pt x="1002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" name="Freeform 9">
              <a:extLst>
                <a:ext uri="{FF2B5EF4-FFF2-40B4-BE49-F238E27FC236}">
                  <a16:creationId xmlns:a16="http://schemas.microsoft.com/office/drawing/2014/main" xmlns="" id="{38B35C85-EAB7-4CC2-B899-DEA06325E4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5000" y="2108200"/>
              <a:ext cx="7697788" cy="3846513"/>
            </a:xfrm>
            <a:custGeom>
              <a:avLst/>
              <a:gdLst>
                <a:gd name="T0" fmla="*/ 1599 w 4849"/>
                <a:gd name="T1" fmla="*/ 786 h 2423"/>
                <a:gd name="T2" fmla="*/ 1536 w 4849"/>
                <a:gd name="T3" fmla="*/ 779 h 2423"/>
                <a:gd name="T4" fmla="*/ 529 w 4849"/>
                <a:gd name="T5" fmla="*/ 651 h 2423"/>
                <a:gd name="T6" fmla="*/ 4301 w 4849"/>
                <a:gd name="T7" fmla="*/ 791 h 2423"/>
                <a:gd name="T8" fmla="*/ 2510 w 4849"/>
                <a:gd name="T9" fmla="*/ 575 h 2423"/>
                <a:gd name="T10" fmla="*/ 2579 w 4849"/>
                <a:gd name="T11" fmla="*/ 552 h 2423"/>
                <a:gd name="T12" fmla="*/ 2649 w 4849"/>
                <a:gd name="T13" fmla="*/ 522 h 2423"/>
                <a:gd name="T14" fmla="*/ 2347 w 4849"/>
                <a:gd name="T15" fmla="*/ 611 h 2423"/>
                <a:gd name="T16" fmla="*/ 2304 w 4849"/>
                <a:gd name="T17" fmla="*/ 615 h 2423"/>
                <a:gd name="T18" fmla="*/ 2269 w 4849"/>
                <a:gd name="T19" fmla="*/ 580 h 2423"/>
                <a:gd name="T20" fmla="*/ 1234 w 4849"/>
                <a:gd name="T21" fmla="*/ 424 h 2423"/>
                <a:gd name="T22" fmla="*/ 1297 w 4849"/>
                <a:gd name="T23" fmla="*/ 367 h 2423"/>
                <a:gd name="T24" fmla="*/ 1178 w 4849"/>
                <a:gd name="T25" fmla="*/ 307 h 2423"/>
                <a:gd name="T26" fmla="*/ 1171 w 4849"/>
                <a:gd name="T27" fmla="*/ 369 h 2423"/>
                <a:gd name="T28" fmla="*/ 2044 w 4849"/>
                <a:gd name="T29" fmla="*/ 365 h 2423"/>
                <a:gd name="T30" fmla="*/ 2082 w 4849"/>
                <a:gd name="T31" fmla="*/ 288 h 2423"/>
                <a:gd name="T32" fmla="*/ 1297 w 4849"/>
                <a:gd name="T33" fmla="*/ 215 h 2423"/>
                <a:gd name="T34" fmla="*/ 2979 w 4849"/>
                <a:gd name="T35" fmla="*/ 177 h 2423"/>
                <a:gd name="T36" fmla="*/ 4833 w 4849"/>
                <a:gd name="T37" fmla="*/ 109 h 2423"/>
                <a:gd name="T38" fmla="*/ 1082 w 4849"/>
                <a:gd name="T39" fmla="*/ 131 h 2423"/>
                <a:gd name="T40" fmla="*/ 1167 w 4849"/>
                <a:gd name="T41" fmla="*/ 154 h 2423"/>
                <a:gd name="T42" fmla="*/ 1197 w 4849"/>
                <a:gd name="T43" fmla="*/ 273 h 2423"/>
                <a:gd name="T44" fmla="*/ 1078 w 4849"/>
                <a:gd name="T45" fmla="*/ 379 h 2423"/>
                <a:gd name="T46" fmla="*/ 1164 w 4849"/>
                <a:gd name="T47" fmla="*/ 582 h 2423"/>
                <a:gd name="T48" fmla="*/ 1281 w 4849"/>
                <a:gd name="T49" fmla="*/ 575 h 2423"/>
                <a:gd name="T50" fmla="*/ 1386 w 4849"/>
                <a:gd name="T51" fmla="*/ 484 h 2423"/>
                <a:gd name="T52" fmla="*/ 1501 w 4849"/>
                <a:gd name="T53" fmla="*/ 564 h 2423"/>
                <a:gd name="T54" fmla="*/ 1396 w 4849"/>
                <a:gd name="T55" fmla="*/ 721 h 2423"/>
                <a:gd name="T56" fmla="*/ 1459 w 4849"/>
                <a:gd name="T57" fmla="*/ 798 h 2423"/>
                <a:gd name="T58" fmla="*/ 1298 w 4849"/>
                <a:gd name="T59" fmla="*/ 955 h 2423"/>
                <a:gd name="T60" fmla="*/ 1124 w 4849"/>
                <a:gd name="T61" fmla="*/ 1077 h 2423"/>
                <a:gd name="T62" fmla="*/ 1085 w 4849"/>
                <a:gd name="T63" fmla="*/ 1234 h 2423"/>
                <a:gd name="T64" fmla="*/ 1194 w 4849"/>
                <a:gd name="T65" fmla="*/ 1320 h 2423"/>
                <a:gd name="T66" fmla="*/ 1361 w 4849"/>
                <a:gd name="T67" fmla="*/ 1344 h 2423"/>
                <a:gd name="T68" fmla="*/ 1616 w 4849"/>
                <a:gd name="T69" fmla="*/ 1421 h 2423"/>
                <a:gd name="T70" fmla="*/ 1866 w 4849"/>
                <a:gd name="T71" fmla="*/ 1604 h 2423"/>
                <a:gd name="T72" fmla="*/ 1647 w 4849"/>
                <a:gd name="T73" fmla="*/ 1966 h 2423"/>
                <a:gd name="T74" fmla="*/ 1496 w 4849"/>
                <a:gd name="T75" fmla="*/ 2105 h 2423"/>
                <a:gd name="T76" fmla="*/ 1431 w 4849"/>
                <a:gd name="T77" fmla="*/ 2215 h 2423"/>
                <a:gd name="T78" fmla="*/ 1396 w 4849"/>
                <a:gd name="T79" fmla="*/ 2371 h 2423"/>
                <a:gd name="T80" fmla="*/ 1302 w 4849"/>
                <a:gd name="T81" fmla="*/ 2315 h 2423"/>
                <a:gd name="T82" fmla="*/ 1270 w 4849"/>
                <a:gd name="T83" fmla="*/ 1667 h 2423"/>
                <a:gd name="T84" fmla="*/ 1269 w 4849"/>
                <a:gd name="T85" fmla="*/ 1400 h 2423"/>
                <a:gd name="T86" fmla="*/ 1056 w 4849"/>
                <a:gd name="T87" fmla="*/ 1288 h 2423"/>
                <a:gd name="T88" fmla="*/ 813 w 4849"/>
                <a:gd name="T89" fmla="*/ 1102 h 2423"/>
                <a:gd name="T90" fmla="*/ 818 w 4849"/>
                <a:gd name="T91" fmla="*/ 1171 h 2423"/>
                <a:gd name="T92" fmla="*/ 642 w 4849"/>
                <a:gd name="T93" fmla="*/ 939 h 2423"/>
                <a:gd name="T94" fmla="*/ 639 w 4849"/>
                <a:gd name="T95" fmla="*/ 739 h 2423"/>
                <a:gd name="T96" fmla="*/ 490 w 4849"/>
                <a:gd name="T97" fmla="*/ 522 h 2423"/>
                <a:gd name="T98" fmla="*/ 141 w 4849"/>
                <a:gd name="T99" fmla="*/ 576 h 2423"/>
                <a:gd name="T100" fmla="*/ 115 w 4849"/>
                <a:gd name="T101" fmla="*/ 482 h 2423"/>
                <a:gd name="T102" fmla="*/ 85 w 4849"/>
                <a:gd name="T103" fmla="*/ 334 h 2423"/>
                <a:gd name="T104" fmla="*/ 110 w 4849"/>
                <a:gd name="T105" fmla="*/ 255 h 2423"/>
                <a:gd name="T106" fmla="*/ 234 w 4849"/>
                <a:gd name="T107" fmla="*/ 107 h 2423"/>
                <a:gd name="T108" fmla="*/ 499 w 4849"/>
                <a:gd name="T109" fmla="*/ 136 h 2423"/>
                <a:gd name="T110" fmla="*/ 632 w 4849"/>
                <a:gd name="T111" fmla="*/ 149 h 2423"/>
                <a:gd name="T112" fmla="*/ 771 w 4849"/>
                <a:gd name="T113" fmla="*/ 218 h 2423"/>
                <a:gd name="T114" fmla="*/ 979 w 4849"/>
                <a:gd name="T115" fmla="*/ 222 h 2423"/>
                <a:gd name="T116" fmla="*/ 918 w 4849"/>
                <a:gd name="T117" fmla="*/ 131 h 2423"/>
                <a:gd name="T118" fmla="*/ 733 w 4849"/>
                <a:gd name="T119" fmla="*/ 157 h 2423"/>
                <a:gd name="T120" fmla="*/ 776 w 4849"/>
                <a:gd name="T121" fmla="*/ 42 h 2423"/>
                <a:gd name="T122" fmla="*/ 902 w 4849"/>
                <a:gd name="T123" fmla="*/ 28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49" h="2423">
                  <a:moveTo>
                    <a:pt x="1469" y="711"/>
                  </a:moveTo>
                  <a:lnTo>
                    <a:pt x="1482" y="712"/>
                  </a:lnTo>
                  <a:lnTo>
                    <a:pt x="1490" y="714"/>
                  </a:lnTo>
                  <a:lnTo>
                    <a:pt x="1501" y="718"/>
                  </a:lnTo>
                  <a:lnTo>
                    <a:pt x="1501" y="726"/>
                  </a:lnTo>
                  <a:lnTo>
                    <a:pt x="1497" y="726"/>
                  </a:lnTo>
                  <a:lnTo>
                    <a:pt x="1494" y="728"/>
                  </a:lnTo>
                  <a:lnTo>
                    <a:pt x="1490" y="728"/>
                  </a:lnTo>
                  <a:lnTo>
                    <a:pt x="1487" y="728"/>
                  </a:lnTo>
                  <a:lnTo>
                    <a:pt x="1482" y="730"/>
                  </a:lnTo>
                  <a:lnTo>
                    <a:pt x="1478" y="725"/>
                  </a:lnTo>
                  <a:lnTo>
                    <a:pt x="1476" y="723"/>
                  </a:lnTo>
                  <a:lnTo>
                    <a:pt x="1475" y="719"/>
                  </a:lnTo>
                  <a:lnTo>
                    <a:pt x="1473" y="716"/>
                  </a:lnTo>
                  <a:lnTo>
                    <a:pt x="1469" y="711"/>
                  </a:lnTo>
                  <a:close/>
                  <a:moveTo>
                    <a:pt x="1551" y="691"/>
                  </a:moveTo>
                  <a:lnTo>
                    <a:pt x="1562" y="691"/>
                  </a:lnTo>
                  <a:lnTo>
                    <a:pt x="1562" y="705"/>
                  </a:lnTo>
                  <a:lnTo>
                    <a:pt x="1562" y="718"/>
                  </a:lnTo>
                  <a:lnTo>
                    <a:pt x="1564" y="728"/>
                  </a:lnTo>
                  <a:lnTo>
                    <a:pt x="1565" y="740"/>
                  </a:lnTo>
                  <a:lnTo>
                    <a:pt x="1585" y="740"/>
                  </a:lnTo>
                  <a:lnTo>
                    <a:pt x="1585" y="760"/>
                  </a:lnTo>
                  <a:lnTo>
                    <a:pt x="1593" y="760"/>
                  </a:lnTo>
                  <a:lnTo>
                    <a:pt x="1595" y="761"/>
                  </a:lnTo>
                  <a:lnTo>
                    <a:pt x="1597" y="761"/>
                  </a:lnTo>
                  <a:lnTo>
                    <a:pt x="1599" y="761"/>
                  </a:lnTo>
                  <a:lnTo>
                    <a:pt x="1600" y="761"/>
                  </a:lnTo>
                  <a:lnTo>
                    <a:pt x="1602" y="761"/>
                  </a:lnTo>
                  <a:lnTo>
                    <a:pt x="1604" y="763"/>
                  </a:lnTo>
                  <a:lnTo>
                    <a:pt x="1602" y="774"/>
                  </a:lnTo>
                  <a:lnTo>
                    <a:pt x="1599" y="786"/>
                  </a:lnTo>
                  <a:lnTo>
                    <a:pt x="1597" y="798"/>
                  </a:lnTo>
                  <a:lnTo>
                    <a:pt x="1593" y="798"/>
                  </a:lnTo>
                  <a:lnTo>
                    <a:pt x="1592" y="794"/>
                  </a:lnTo>
                  <a:lnTo>
                    <a:pt x="1592" y="793"/>
                  </a:lnTo>
                  <a:lnTo>
                    <a:pt x="1592" y="791"/>
                  </a:lnTo>
                  <a:lnTo>
                    <a:pt x="1590" y="789"/>
                  </a:lnTo>
                  <a:lnTo>
                    <a:pt x="1590" y="787"/>
                  </a:lnTo>
                  <a:lnTo>
                    <a:pt x="1588" y="791"/>
                  </a:lnTo>
                  <a:lnTo>
                    <a:pt x="1586" y="791"/>
                  </a:lnTo>
                  <a:lnTo>
                    <a:pt x="1586" y="793"/>
                  </a:lnTo>
                  <a:lnTo>
                    <a:pt x="1586" y="793"/>
                  </a:lnTo>
                  <a:lnTo>
                    <a:pt x="1586" y="793"/>
                  </a:lnTo>
                  <a:lnTo>
                    <a:pt x="1585" y="793"/>
                  </a:lnTo>
                  <a:lnTo>
                    <a:pt x="1581" y="794"/>
                  </a:lnTo>
                  <a:lnTo>
                    <a:pt x="1581" y="787"/>
                  </a:lnTo>
                  <a:lnTo>
                    <a:pt x="1583" y="786"/>
                  </a:lnTo>
                  <a:lnTo>
                    <a:pt x="1583" y="784"/>
                  </a:lnTo>
                  <a:lnTo>
                    <a:pt x="1585" y="782"/>
                  </a:lnTo>
                  <a:lnTo>
                    <a:pt x="1585" y="779"/>
                  </a:lnTo>
                  <a:lnTo>
                    <a:pt x="1585" y="775"/>
                  </a:lnTo>
                  <a:lnTo>
                    <a:pt x="1581" y="775"/>
                  </a:lnTo>
                  <a:lnTo>
                    <a:pt x="1574" y="782"/>
                  </a:lnTo>
                  <a:lnTo>
                    <a:pt x="1567" y="789"/>
                  </a:lnTo>
                  <a:lnTo>
                    <a:pt x="1558" y="794"/>
                  </a:lnTo>
                  <a:lnTo>
                    <a:pt x="1558" y="789"/>
                  </a:lnTo>
                  <a:lnTo>
                    <a:pt x="1558" y="784"/>
                  </a:lnTo>
                  <a:lnTo>
                    <a:pt x="1558" y="782"/>
                  </a:lnTo>
                  <a:lnTo>
                    <a:pt x="1557" y="781"/>
                  </a:lnTo>
                  <a:lnTo>
                    <a:pt x="1553" y="779"/>
                  </a:lnTo>
                  <a:lnTo>
                    <a:pt x="1548" y="779"/>
                  </a:lnTo>
                  <a:lnTo>
                    <a:pt x="1539" y="779"/>
                  </a:lnTo>
                  <a:lnTo>
                    <a:pt x="1536" y="779"/>
                  </a:lnTo>
                  <a:lnTo>
                    <a:pt x="1532" y="779"/>
                  </a:lnTo>
                  <a:lnTo>
                    <a:pt x="1527" y="777"/>
                  </a:lnTo>
                  <a:lnTo>
                    <a:pt x="1522" y="777"/>
                  </a:lnTo>
                  <a:lnTo>
                    <a:pt x="1517" y="775"/>
                  </a:lnTo>
                  <a:lnTo>
                    <a:pt x="1513" y="772"/>
                  </a:lnTo>
                  <a:lnTo>
                    <a:pt x="1523" y="758"/>
                  </a:lnTo>
                  <a:lnTo>
                    <a:pt x="1534" y="737"/>
                  </a:lnTo>
                  <a:lnTo>
                    <a:pt x="1541" y="714"/>
                  </a:lnTo>
                  <a:lnTo>
                    <a:pt x="1551" y="691"/>
                  </a:lnTo>
                  <a:close/>
                  <a:moveTo>
                    <a:pt x="1220" y="630"/>
                  </a:moveTo>
                  <a:lnTo>
                    <a:pt x="1235" y="630"/>
                  </a:lnTo>
                  <a:lnTo>
                    <a:pt x="1235" y="637"/>
                  </a:lnTo>
                  <a:lnTo>
                    <a:pt x="1232" y="637"/>
                  </a:lnTo>
                  <a:lnTo>
                    <a:pt x="1230" y="639"/>
                  </a:lnTo>
                  <a:lnTo>
                    <a:pt x="1229" y="639"/>
                  </a:lnTo>
                  <a:lnTo>
                    <a:pt x="1227" y="639"/>
                  </a:lnTo>
                  <a:lnTo>
                    <a:pt x="1225" y="641"/>
                  </a:lnTo>
                  <a:lnTo>
                    <a:pt x="1220" y="641"/>
                  </a:lnTo>
                  <a:lnTo>
                    <a:pt x="1220" y="630"/>
                  </a:lnTo>
                  <a:close/>
                  <a:moveTo>
                    <a:pt x="515" y="622"/>
                  </a:moveTo>
                  <a:lnTo>
                    <a:pt x="522" y="622"/>
                  </a:lnTo>
                  <a:lnTo>
                    <a:pt x="525" y="623"/>
                  </a:lnTo>
                  <a:lnTo>
                    <a:pt x="529" y="625"/>
                  </a:lnTo>
                  <a:lnTo>
                    <a:pt x="534" y="625"/>
                  </a:lnTo>
                  <a:lnTo>
                    <a:pt x="541" y="625"/>
                  </a:lnTo>
                  <a:lnTo>
                    <a:pt x="543" y="639"/>
                  </a:lnTo>
                  <a:lnTo>
                    <a:pt x="546" y="650"/>
                  </a:lnTo>
                  <a:lnTo>
                    <a:pt x="548" y="664"/>
                  </a:lnTo>
                  <a:lnTo>
                    <a:pt x="541" y="664"/>
                  </a:lnTo>
                  <a:lnTo>
                    <a:pt x="537" y="658"/>
                  </a:lnTo>
                  <a:lnTo>
                    <a:pt x="534" y="655"/>
                  </a:lnTo>
                  <a:lnTo>
                    <a:pt x="529" y="651"/>
                  </a:lnTo>
                  <a:lnTo>
                    <a:pt x="525" y="648"/>
                  </a:lnTo>
                  <a:lnTo>
                    <a:pt x="522" y="643"/>
                  </a:lnTo>
                  <a:lnTo>
                    <a:pt x="518" y="637"/>
                  </a:lnTo>
                  <a:lnTo>
                    <a:pt x="516" y="634"/>
                  </a:lnTo>
                  <a:lnTo>
                    <a:pt x="515" y="630"/>
                  </a:lnTo>
                  <a:lnTo>
                    <a:pt x="515" y="627"/>
                  </a:lnTo>
                  <a:lnTo>
                    <a:pt x="515" y="622"/>
                  </a:lnTo>
                  <a:close/>
                  <a:moveTo>
                    <a:pt x="4304" y="609"/>
                  </a:moveTo>
                  <a:lnTo>
                    <a:pt x="4306" y="611"/>
                  </a:lnTo>
                  <a:lnTo>
                    <a:pt x="4306" y="611"/>
                  </a:lnTo>
                  <a:lnTo>
                    <a:pt x="4306" y="611"/>
                  </a:lnTo>
                  <a:lnTo>
                    <a:pt x="4306" y="613"/>
                  </a:lnTo>
                  <a:lnTo>
                    <a:pt x="4307" y="613"/>
                  </a:lnTo>
                  <a:lnTo>
                    <a:pt x="4307" y="615"/>
                  </a:lnTo>
                  <a:lnTo>
                    <a:pt x="4313" y="627"/>
                  </a:lnTo>
                  <a:lnTo>
                    <a:pt x="4313" y="643"/>
                  </a:lnTo>
                  <a:lnTo>
                    <a:pt x="4313" y="658"/>
                  </a:lnTo>
                  <a:lnTo>
                    <a:pt x="4316" y="676"/>
                  </a:lnTo>
                  <a:lnTo>
                    <a:pt x="4321" y="693"/>
                  </a:lnTo>
                  <a:lnTo>
                    <a:pt x="4330" y="712"/>
                  </a:lnTo>
                  <a:lnTo>
                    <a:pt x="4335" y="733"/>
                  </a:lnTo>
                  <a:lnTo>
                    <a:pt x="4311" y="730"/>
                  </a:lnTo>
                  <a:lnTo>
                    <a:pt x="4311" y="746"/>
                  </a:lnTo>
                  <a:lnTo>
                    <a:pt x="4314" y="758"/>
                  </a:lnTo>
                  <a:lnTo>
                    <a:pt x="4316" y="770"/>
                  </a:lnTo>
                  <a:lnTo>
                    <a:pt x="4320" y="787"/>
                  </a:lnTo>
                  <a:lnTo>
                    <a:pt x="4314" y="787"/>
                  </a:lnTo>
                  <a:lnTo>
                    <a:pt x="4311" y="787"/>
                  </a:lnTo>
                  <a:lnTo>
                    <a:pt x="4306" y="789"/>
                  </a:lnTo>
                  <a:lnTo>
                    <a:pt x="4304" y="789"/>
                  </a:lnTo>
                  <a:lnTo>
                    <a:pt x="4301" y="791"/>
                  </a:lnTo>
                  <a:lnTo>
                    <a:pt x="4301" y="791"/>
                  </a:lnTo>
                  <a:lnTo>
                    <a:pt x="4297" y="781"/>
                  </a:lnTo>
                  <a:lnTo>
                    <a:pt x="4295" y="761"/>
                  </a:lnTo>
                  <a:lnTo>
                    <a:pt x="4295" y="739"/>
                  </a:lnTo>
                  <a:lnTo>
                    <a:pt x="4295" y="714"/>
                  </a:lnTo>
                  <a:lnTo>
                    <a:pt x="4295" y="691"/>
                  </a:lnTo>
                  <a:lnTo>
                    <a:pt x="4292" y="676"/>
                  </a:lnTo>
                  <a:lnTo>
                    <a:pt x="4292" y="637"/>
                  </a:lnTo>
                  <a:lnTo>
                    <a:pt x="4295" y="632"/>
                  </a:lnTo>
                  <a:lnTo>
                    <a:pt x="4297" y="629"/>
                  </a:lnTo>
                  <a:lnTo>
                    <a:pt x="4299" y="625"/>
                  </a:lnTo>
                  <a:lnTo>
                    <a:pt x="4301" y="622"/>
                  </a:lnTo>
                  <a:lnTo>
                    <a:pt x="4302" y="616"/>
                  </a:lnTo>
                  <a:lnTo>
                    <a:pt x="4304" y="609"/>
                  </a:lnTo>
                  <a:close/>
                  <a:moveTo>
                    <a:pt x="2253" y="595"/>
                  </a:moveTo>
                  <a:lnTo>
                    <a:pt x="2257" y="616"/>
                  </a:lnTo>
                  <a:lnTo>
                    <a:pt x="2255" y="637"/>
                  </a:lnTo>
                  <a:lnTo>
                    <a:pt x="2250" y="660"/>
                  </a:lnTo>
                  <a:lnTo>
                    <a:pt x="2236" y="667"/>
                  </a:lnTo>
                  <a:lnTo>
                    <a:pt x="2223" y="671"/>
                  </a:lnTo>
                  <a:lnTo>
                    <a:pt x="2204" y="672"/>
                  </a:lnTo>
                  <a:lnTo>
                    <a:pt x="2204" y="664"/>
                  </a:lnTo>
                  <a:lnTo>
                    <a:pt x="2209" y="651"/>
                  </a:lnTo>
                  <a:lnTo>
                    <a:pt x="2209" y="636"/>
                  </a:lnTo>
                  <a:lnTo>
                    <a:pt x="2208" y="618"/>
                  </a:lnTo>
                  <a:lnTo>
                    <a:pt x="2218" y="609"/>
                  </a:lnTo>
                  <a:lnTo>
                    <a:pt x="2227" y="602"/>
                  </a:lnTo>
                  <a:lnTo>
                    <a:pt x="2237" y="597"/>
                  </a:lnTo>
                  <a:lnTo>
                    <a:pt x="2253" y="595"/>
                  </a:lnTo>
                  <a:close/>
                  <a:moveTo>
                    <a:pt x="2503" y="568"/>
                  </a:moveTo>
                  <a:lnTo>
                    <a:pt x="2506" y="571"/>
                  </a:lnTo>
                  <a:lnTo>
                    <a:pt x="2508" y="573"/>
                  </a:lnTo>
                  <a:lnTo>
                    <a:pt x="2510" y="575"/>
                  </a:lnTo>
                  <a:lnTo>
                    <a:pt x="2510" y="578"/>
                  </a:lnTo>
                  <a:lnTo>
                    <a:pt x="2510" y="582"/>
                  </a:lnTo>
                  <a:lnTo>
                    <a:pt x="2511" y="587"/>
                  </a:lnTo>
                  <a:lnTo>
                    <a:pt x="2510" y="590"/>
                  </a:lnTo>
                  <a:lnTo>
                    <a:pt x="2508" y="592"/>
                  </a:lnTo>
                  <a:lnTo>
                    <a:pt x="2508" y="594"/>
                  </a:lnTo>
                  <a:lnTo>
                    <a:pt x="2508" y="595"/>
                  </a:lnTo>
                  <a:lnTo>
                    <a:pt x="2508" y="597"/>
                  </a:lnTo>
                  <a:lnTo>
                    <a:pt x="2506" y="599"/>
                  </a:lnTo>
                  <a:lnTo>
                    <a:pt x="2504" y="601"/>
                  </a:lnTo>
                  <a:lnTo>
                    <a:pt x="2503" y="601"/>
                  </a:lnTo>
                  <a:lnTo>
                    <a:pt x="2501" y="601"/>
                  </a:lnTo>
                  <a:lnTo>
                    <a:pt x="2499" y="602"/>
                  </a:lnTo>
                  <a:lnTo>
                    <a:pt x="2496" y="602"/>
                  </a:lnTo>
                  <a:lnTo>
                    <a:pt x="2490" y="590"/>
                  </a:lnTo>
                  <a:lnTo>
                    <a:pt x="2487" y="585"/>
                  </a:lnTo>
                  <a:lnTo>
                    <a:pt x="2487" y="583"/>
                  </a:lnTo>
                  <a:lnTo>
                    <a:pt x="2489" y="582"/>
                  </a:lnTo>
                  <a:lnTo>
                    <a:pt x="2496" y="578"/>
                  </a:lnTo>
                  <a:lnTo>
                    <a:pt x="2503" y="568"/>
                  </a:lnTo>
                  <a:close/>
                  <a:moveTo>
                    <a:pt x="2583" y="529"/>
                  </a:moveTo>
                  <a:lnTo>
                    <a:pt x="2588" y="531"/>
                  </a:lnTo>
                  <a:lnTo>
                    <a:pt x="2590" y="531"/>
                  </a:lnTo>
                  <a:lnTo>
                    <a:pt x="2592" y="531"/>
                  </a:lnTo>
                  <a:lnTo>
                    <a:pt x="2593" y="533"/>
                  </a:lnTo>
                  <a:lnTo>
                    <a:pt x="2595" y="533"/>
                  </a:lnTo>
                  <a:lnTo>
                    <a:pt x="2592" y="538"/>
                  </a:lnTo>
                  <a:lnTo>
                    <a:pt x="2590" y="543"/>
                  </a:lnTo>
                  <a:lnTo>
                    <a:pt x="2588" y="548"/>
                  </a:lnTo>
                  <a:lnTo>
                    <a:pt x="2585" y="554"/>
                  </a:lnTo>
                  <a:lnTo>
                    <a:pt x="2579" y="557"/>
                  </a:lnTo>
                  <a:lnTo>
                    <a:pt x="2579" y="552"/>
                  </a:lnTo>
                  <a:lnTo>
                    <a:pt x="2578" y="552"/>
                  </a:lnTo>
                  <a:lnTo>
                    <a:pt x="2578" y="550"/>
                  </a:lnTo>
                  <a:lnTo>
                    <a:pt x="2578" y="550"/>
                  </a:lnTo>
                  <a:lnTo>
                    <a:pt x="2578" y="548"/>
                  </a:lnTo>
                  <a:lnTo>
                    <a:pt x="2576" y="545"/>
                  </a:lnTo>
                  <a:lnTo>
                    <a:pt x="2579" y="541"/>
                  </a:lnTo>
                  <a:lnTo>
                    <a:pt x="2581" y="538"/>
                  </a:lnTo>
                  <a:lnTo>
                    <a:pt x="2583" y="534"/>
                  </a:lnTo>
                  <a:lnTo>
                    <a:pt x="2583" y="529"/>
                  </a:lnTo>
                  <a:close/>
                  <a:moveTo>
                    <a:pt x="246" y="526"/>
                  </a:moveTo>
                  <a:lnTo>
                    <a:pt x="251" y="534"/>
                  </a:lnTo>
                  <a:lnTo>
                    <a:pt x="251" y="541"/>
                  </a:lnTo>
                  <a:lnTo>
                    <a:pt x="246" y="550"/>
                  </a:lnTo>
                  <a:lnTo>
                    <a:pt x="239" y="555"/>
                  </a:lnTo>
                  <a:lnTo>
                    <a:pt x="232" y="559"/>
                  </a:lnTo>
                  <a:lnTo>
                    <a:pt x="230" y="561"/>
                  </a:lnTo>
                  <a:lnTo>
                    <a:pt x="227" y="557"/>
                  </a:lnTo>
                  <a:lnTo>
                    <a:pt x="225" y="554"/>
                  </a:lnTo>
                  <a:lnTo>
                    <a:pt x="223" y="548"/>
                  </a:lnTo>
                  <a:lnTo>
                    <a:pt x="223" y="543"/>
                  </a:lnTo>
                  <a:lnTo>
                    <a:pt x="221" y="538"/>
                  </a:lnTo>
                  <a:lnTo>
                    <a:pt x="234" y="533"/>
                  </a:lnTo>
                  <a:lnTo>
                    <a:pt x="237" y="531"/>
                  </a:lnTo>
                  <a:lnTo>
                    <a:pt x="242" y="529"/>
                  </a:lnTo>
                  <a:lnTo>
                    <a:pt x="246" y="526"/>
                  </a:lnTo>
                  <a:close/>
                  <a:moveTo>
                    <a:pt x="2646" y="503"/>
                  </a:moveTo>
                  <a:lnTo>
                    <a:pt x="2660" y="510"/>
                  </a:lnTo>
                  <a:lnTo>
                    <a:pt x="2660" y="515"/>
                  </a:lnTo>
                  <a:lnTo>
                    <a:pt x="2656" y="515"/>
                  </a:lnTo>
                  <a:lnTo>
                    <a:pt x="2655" y="517"/>
                  </a:lnTo>
                  <a:lnTo>
                    <a:pt x="2651" y="519"/>
                  </a:lnTo>
                  <a:lnTo>
                    <a:pt x="2649" y="522"/>
                  </a:lnTo>
                  <a:lnTo>
                    <a:pt x="2646" y="520"/>
                  </a:lnTo>
                  <a:lnTo>
                    <a:pt x="2644" y="520"/>
                  </a:lnTo>
                  <a:lnTo>
                    <a:pt x="2644" y="520"/>
                  </a:lnTo>
                  <a:lnTo>
                    <a:pt x="2642" y="519"/>
                  </a:lnTo>
                  <a:lnTo>
                    <a:pt x="2641" y="519"/>
                  </a:lnTo>
                  <a:lnTo>
                    <a:pt x="2641" y="515"/>
                  </a:lnTo>
                  <a:lnTo>
                    <a:pt x="2641" y="512"/>
                  </a:lnTo>
                  <a:lnTo>
                    <a:pt x="2641" y="510"/>
                  </a:lnTo>
                  <a:lnTo>
                    <a:pt x="2641" y="510"/>
                  </a:lnTo>
                  <a:lnTo>
                    <a:pt x="2642" y="506"/>
                  </a:lnTo>
                  <a:lnTo>
                    <a:pt x="2646" y="503"/>
                  </a:lnTo>
                  <a:close/>
                  <a:moveTo>
                    <a:pt x="2272" y="494"/>
                  </a:moveTo>
                  <a:lnTo>
                    <a:pt x="2290" y="496"/>
                  </a:lnTo>
                  <a:lnTo>
                    <a:pt x="2304" y="499"/>
                  </a:lnTo>
                  <a:lnTo>
                    <a:pt x="2300" y="506"/>
                  </a:lnTo>
                  <a:lnTo>
                    <a:pt x="2298" y="512"/>
                  </a:lnTo>
                  <a:lnTo>
                    <a:pt x="2295" y="517"/>
                  </a:lnTo>
                  <a:lnTo>
                    <a:pt x="2291" y="522"/>
                  </a:lnTo>
                  <a:lnTo>
                    <a:pt x="2300" y="522"/>
                  </a:lnTo>
                  <a:lnTo>
                    <a:pt x="2304" y="519"/>
                  </a:lnTo>
                  <a:lnTo>
                    <a:pt x="2305" y="517"/>
                  </a:lnTo>
                  <a:lnTo>
                    <a:pt x="2309" y="515"/>
                  </a:lnTo>
                  <a:lnTo>
                    <a:pt x="2314" y="515"/>
                  </a:lnTo>
                  <a:lnTo>
                    <a:pt x="2314" y="522"/>
                  </a:lnTo>
                  <a:lnTo>
                    <a:pt x="2319" y="534"/>
                  </a:lnTo>
                  <a:lnTo>
                    <a:pt x="2316" y="545"/>
                  </a:lnTo>
                  <a:lnTo>
                    <a:pt x="2311" y="554"/>
                  </a:lnTo>
                  <a:lnTo>
                    <a:pt x="2307" y="561"/>
                  </a:lnTo>
                  <a:lnTo>
                    <a:pt x="2316" y="569"/>
                  </a:lnTo>
                  <a:lnTo>
                    <a:pt x="2325" y="582"/>
                  </a:lnTo>
                  <a:lnTo>
                    <a:pt x="2337" y="595"/>
                  </a:lnTo>
                  <a:lnTo>
                    <a:pt x="2347" y="611"/>
                  </a:lnTo>
                  <a:lnTo>
                    <a:pt x="2356" y="629"/>
                  </a:lnTo>
                  <a:lnTo>
                    <a:pt x="2363" y="644"/>
                  </a:lnTo>
                  <a:lnTo>
                    <a:pt x="2365" y="657"/>
                  </a:lnTo>
                  <a:lnTo>
                    <a:pt x="2361" y="669"/>
                  </a:lnTo>
                  <a:lnTo>
                    <a:pt x="2353" y="676"/>
                  </a:lnTo>
                  <a:lnTo>
                    <a:pt x="2342" y="683"/>
                  </a:lnTo>
                  <a:lnTo>
                    <a:pt x="2325" y="690"/>
                  </a:lnTo>
                  <a:lnTo>
                    <a:pt x="2304" y="695"/>
                  </a:lnTo>
                  <a:lnTo>
                    <a:pt x="2285" y="700"/>
                  </a:lnTo>
                  <a:lnTo>
                    <a:pt x="2269" y="702"/>
                  </a:lnTo>
                  <a:lnTo>
                    <a:pt x="2269" y="698"/>
                  </a:lnTo>
                  <a:lnTo>
                    <a:pt x="2279" y="683"/>
                  </a:lnTo>
                  <a:lnTo>
                    <a:pt x="2288" y="667"/>
                  </a:lnTo>
                  <a:lnTo>
                    <a:pt x="2283" y="667"/>
                  </a:lnTo>
                  <a:lnTo>
                    <a:pt x="2279" y="667"/>
                  </a:lnTo>
                  <a:lnTo>
                    <a:pt x="2276" y="665"/>
                  </a:lnTo>
                  <a:lnTo>
                    <a:pt x="2276" y="664"/>
                  </a:lnTo>
                  <a:lnTo>
                    <a:pt x="2274" y="662"/>
                  </a:lnTo>
                  <a:lnTo>
                    <a:pt x="2274" y="658"/>
                  </a:lnTo>
                  <a:lnTo>
                    <a:pt x="2272" y="653"/>
                  </a:lnTo>
                  <a:lnTo>
                    <a:pt x="2285" y="650"/>
                  </a:lnTo>
                  <a:lnTo>
                    <a:pt x="2281" y="646"/>
                  </a:lnTo>
                  <a:lnTo>
                    <a:pt x="2281" y="644"/>
                  </a:lnTo>
                  <a:lnTo>
                    <a:pt x="2279" y="643"/>
                  </a:lnTo>
                  <a:lnTo>
                    <a:pt x="2279" y="643"/>
                  </a:lnTo>
                  <a:lnTo>
                    <a:pt x="2279" y="641"/>
                  </a:lnTo>
                  <a:lnTo>
                    <a:pt x="2281" y="637"/>
                  </a:lnTo>
                  <a:lnTo>
                    <a:pt x="2283" y="630"/>
                  </a:lnTo>
                  <a:lnTo>
                    <a:pt x="2288" y="625"/>
                  </a:lnTo>
                  <a:lnTo>
                    <a:pt x="2291" y="622"/>
                  </a:lnTo>
                  <a:lnTo>
                    <a:pt x="2298" y="618"/>
                  </a:lnTo>
                  <a:lnTo>
                    <a:pt x="2304" y="615"/>
                  </a:lnTo>
                  <a:lnTo>
                    <a:pt x="2302" y="611"/>
                  </a:lnTo>
                  <a:lnTo>
                    <a:pt x="2302" y="609"/>
                  </a:lnTo>
                  <a:lnTo>
                    <a:pt x="2302" y="609"/>
                  </a:lnTo>
                  <a:lnTo>
                    <a:pt x="2300" y="608"/>
                  </a:lnTo>
                  <a:lnTo>
                    <a:pt x="2300" y="606"/>
                  </a:lnTo>
                  <a:lnTo>
                    <a:pt x="2298" y="602"/>
                  </a:lnTo>
                  <a:lnTo>
                    <a:pt x="2297" y="602"/>
                  </a:lnTo>
                  <a:lnTo>
                    <a:pt x="2297" y="601"/>
                  </a:lnTo>
                  <a:lnTo>
                    <a:pt x="2297" y="601"/>
                  </a:lnTo>
                  <a:lnTo>
                    <a:pt x="2297" y="601"/>
                  </a:lnTo>
                  <a:lnTo>
                    <a:pt x="2295" y="601"/>
                  </a:lnTo>
                  <a:lnTo>
                    <a:pt x="2291" y="599"/>
                  </a:lnTo>
                  <a:lnTo>
                    <a:pt x="2288" y="597"/>
                  </a:lnTo>
                  <a:lnTo>
                    <a:pt x="2286" y="597"/>
                  </a:lnTo>
                  <a:lnTo>
                    <a:pt x="2283" y="597"/>
                  </a:lnTo>
                  <a:lnTo>
                    <a:pt x="2279" y="595"/>
                  </a:lnTo>
                  <a:lnTo>
                    <a:pt x="2276" y="595"/>
                  </a:lnTo>
                  <a:lnTo>
                    <a:pt x="2276" y="594"/>
                  </a:lnTo>
                  <a:lnTo>
                    <a:pt x="2274" y="592"/>
                  </a:lnTo>
                  <a:lnTo>
                    <a:pt x="2274" y="590"/>
                  </a:lnTo>
                  <a:lnTo>
                    <a:pt x="2274" y="587"/>
                  </a:lnTo>
                  <a:lnTo>
                    <a:pt x="2272" y="583"/>
                  </a:lnTo>
                  <a:lnTo>
                    <a:pt x="2274" y="582"/>
                  </a:lnTo>
                  <a:lnTo>
                    <a:pt x="2274" y="580"/>
                  </a:lnTo>
                  <a:lnTo>
                    <a:pt x="2276" y="578"/>
                  </a:lnTo>
                  <a:lnTo>
                    <a:pt x="2276" y="576"/>
                  </a:lnTo>
                  <a:lnTo>
                    <a:pt x="2276" y="573"/>
                  </a:lnTo>
                  <a:lnTo>
                    <a:pt x="2272" y="573"/>
                  </a:lnTo>
                  <a:lnTo>
                    <a:pt x="2271" y="576"/>
                  </a:lnTo>
                  <a:lnTo>
                    <a:pt x="2271" y="578"/>
                  </a:lnTo>
                  <a:lnTo>
                    <a:pt x="2271" y="580"/>
                  </a:lnTo>
                  <a:lnTo>
                    <a:pt x="2269" y="580"/>
                  </a:lnTo>
                  <a:lnTo>
                    <a:pt x="2267" y="582"/>
                  </a:lnTo>
                  <a:lnTo>
                    <a:pt x="2265" y="583"/>
                  </a:lnTo>
                  <a:lnTo>
                    <a:pt x="2262" y="566"/>
                  </a:lnTo>
                  <a:lnTo>
                    <a:pt x="2258" y="550"/>
                  </a:lnTo>
                  <a:lnTo>
                    <a:pt x="2257" y="538"/>
                  </a:lnTo>
                  <a:lnTo>
                    <a:pt x="2260" y="529"/>
                  </a:lnTo>
                  <a:lnTo>
                    <a:pt x="2265" y="520"/>
                  </a:lnTo>
                  <a:lnTo>
                    <a:pt x="2271" y="510"/>
                  </a:lnTo>
                  <a:lnTo>
                    <a:pt x="2272" y="494"/>
                  </a:lnTo>
                  <a:close/>
                  <a:moveTo>
                    <a:pt x="29" y="458"/>
                  </a:moveTo>
                  <a:lnTo>
                    <a:pt x="49" y="458"/>
                  </a:lnTo>
                  <a:lnTo>
                    <a:pt x="49" y="465"/>
                  </a:lnTo>
                  <a:lnTo>
                    <a:pt x="45" y="465"/>
                  </a:lnTo>
                  <a:lnTo>
                    <a:pt x="45" y="468"/>
                  </a:lnTo>
                  <a:lnTo>
                    <a:pt x="40" y="466"/>
                  </a:lnTo>
                  <a:lnTo>
                    <a:pt x="36" y="463"/>
                  </a:lnTo>
                  <a:lnTo>
                    <a:pt x="33" y="461"/>
                  </a:lnTo>
                  <a:lnTo>
                    <a:pt x="29" y="458"/>
                  </a:lnTo>
                  <a:close/>
                  <a:moveTo>
                    <a:pt x="1239" y="403"/>
                  </a:moveTo>
                  <a:lnTo>
                    <a:pt x="1244" y="407"/>
                  </a:lnTo>
                  <a:lnTo>
                    <a:pt x="1249" y="412"/>
                  </a:lnTo>
                  <a:lnTo>
                    <a:pt x="1253" y="419"/>
                  </a:lnTo>
                  <a:lnTo>
                    <a:pt x="1255" y="426"/>
                  </a:lnTo>
                  <a:lnTo>
                    <a:pt x="1251" y="426"/>
                  </a:lnTo>
                  <a:lnTo>
                    <a:pt x="1248" y="428"/>
                  </a:lnTo>
                  <a:lnTo>
                    <a:pt x="1246" y="428"/>
                  </a:lnTo>
                  <a:lnTo>
                    <a:pt x="1241" y="430"/>
                  </a:lnTo>
                  <a:lnTo>
                    <a:pt x="1235" y="430"/>
                  </a:lnTo>
                  <a:lnTo>
                    <a:pt x="1235" y="426"/>
                  </a:lnTo>
                  <a:lnTo>
                    <a:pt x="1234" y="426"/>
                  </a:lnTo>
                  <a:lnTo>
                    <a:pt x="1234" y="424"/>
                  </a:lnTo>
                  <a:lnTo>
                    <a:pt x="1234" y="424"/>
                  </a:lnTo>
                  <a:lnTo>
                    <a:pt x="1232" y="423"/>
                  </a:lnTo>
                  <a:lnTo>
                    <a:pt x="1234" y="419"/>
                  </a:lnTo>
                  <a:lnTo>
                    <a:pt x="1234" y="417"/>
                  </a:lnTo>
                  <a:lnTo>
                    <a:pt x="1234" y="417"/>
                  </a:lnTo>
                  <a:lnTo>
                    <a:pt x="1234" y="416"/>
                  </a:lnTo>
                  <a:lnTo>
                    <a:pt x="1235" y="414"/>
                  </a:lnTo>
                  <a:lnTo>
                    <a:pt x="1239" y="403"/>
                  </a:lnTo>
                  <a:close/>
                  <a:moveTo>
                    <a:pt x="1209" y="391"/>
                  </a:moveTo>
                  <a:lnTo>
                    <a:pt x="1213" y="395"/>
                  </a:lnTo>
                  <a:lnTo>
                    <a:pt x="1215" y="397"/>
                  </a:lnTo>
                  <a:lnTo>
                    <a:pt x="1215" y="398"/>
                  </a:lnTo>
                  <a:lnTo>
                    <a:pt x="1216" y="402"/>
                  </a:lnTo>
                  <a:lnTo>
                    <a:pt x="1216" y="405"/>
                  </a:lnTo>
                  <a:lnTo>
                    <a:pt x="1216" y="410"/>
                  </a:lnTo>
                  <a:lnTo>
                    <a:pt x="1213" y="410"/>
                  </a:lnTo>
                  <a:lnTo>
                    <a:pt x="1213" y="414"/>
                  </a:lnTo>
                  <a:lnTo>
                    <a:pt x="1206" y="412"/>
                  </a:lnTo>
                  <a:lnTo>
                    <a:pt x="1199" y="410"/>
                  </a:lnTo>
                  <a:lnTo>
                    <a:pt x="1194" y="407"/>
                  </a:lnTo>
                  <a:lnTo>
                    <a:pt x="1190" y="407"/>
                  </a:lnTo>
                  <a:lnTo>
                    <a:pt x="1190" y="403"/>
                  </a:lnTo>
                  <a:lnTo>
                    <a:pt x="1197" y="400"/>
                  </a:lnTo>
                  <a:lnTo>
                    <a:pt x="1204" y="397"/>
                  </a:lnTo>
                  <a:lnTo>
                    <a:pt x="1209" y="391"/>
                  </a:lnTo>
                  <a:close/>
                  <a:moveTo>
                    <a:pt x="1286" y="360"/>
                  </a:moveTo>
                  <a:lnTo>
                    <a:pt x="1290" y="362"/>
                  </a:lnTo>
                  <a:lnTo>
                    <a:pt x="1290" y="362"/>
                  </a:lnTo>
                  <a:lnTo>
                    <a:pt x="1291" y="363"/>
                  </a:lnTo>
                  <a:lnTo>
                    <a:pt x="1291" y="363"/>
                  </a:lnTo>
                  <a:lnTo>
                    <a:pt x="1293" y="365"/>
                  </a:lnTo>
                  <a:lnTo>
                    <a:pt x="1297" y="365"/>
                  </a:lnTo>
                  <a:lnTo>
                    <a:pt x="1297" y="367"/>
                  </a:lnTo>
                  <a:lnTo>
                    <a:pt x="1297" y="369"/>
                  </a:lnTo>
                  <a:lnTo>
                    <a:pt x="1295" y="370"/>
                  </a:lnTo>
                  <a:lnTo>
                    <a:pt x="1295" y="370"/>
                  </a:lnTo>
                  <a:lnTo>
                    <a:pt x="1293" y="372"/>
                  </a:lnTo>
                  <a:lnTo>
                    <a:pt x="1291" y="374"/>
                  </a:lnTo>
                  <a:lnTo>
                    <a:pt x="1290" y="374"/>
                  </a:lnTo>
                  <a:lnTo>
                    <a:pt x="1288" y="376"/>
                  </a:lnTo>
                  <a:lnTo>
                    <a:pt x="1286" y="376"/>
                  </a:lnTo>
                  <a:lnTo>
                    <a:pt x="1283" y="376"/>
                  </a:lnTo>
                  <a:lnTo>
                    <a:pt x="1283" y="370"/>
                  </a:lnTo>
                  <a:lnTo>
                    <a:pt x="1283" y="367"/>
                  </a:lnTo>
                  <a:lnTo>
                    <a:pt x="1284" y="365"/>
                  </a:lnTo>
                  <a:lnTo>
                    <a:pt x="1286" y="360"/>
                  </a:lnTo>
                  <a:close/>
                  <a:moveTo>
                    <a:pt x="0" y="341"/>
                  </a:moveTo>
                  <a:lnTo>
                    <a:pt x="17" y="344"/>
                  </a:lnTo>
                  <a:lnTo>
                    <a:pt x="29" y="349"/>
                  </a:lnTo>
                  <a:lnTo>
                    <a:pt x="38" y="360"/>
                  </a:lnTo>
                  <a:lnTo>
                    <a:pt x="35" y="363"/>
                  </a:lnTo>
                  <a:lnTo>
                    <a:pt x="31" y="363"/>
                  </a:lnTo>
                  <a:lnTo>
                    <a:pt x="29" y="365"/>
                  </a:lnTo>
                  <a:lnTo>
                    <a:pt x="28" y="367"/>
                  </a:lnTo>
                  <a:lnTo>
                    <a:pt x="22" y="369"/>
                  </a:lnTo>
                  <a:lnTo>
                    <a:pt x="19" y="365"/>
                  </a:lnTo>
                  <a:lnTo>
                    <a:pt x="14" y="362"/>
                  </a:lnTo>
                  <a:lnTo>
                    <a:pt x="10" y="358"/>
                  </a:lnTo>
                  <a:lnTo>
                    <a:pt x="5" y="356"/>
                  </a:lnTo>
                  <a:lnTo>
                    <a:pt x="3" y="355"/>
                  </a:lnTo>
                  <a:lnTo>
                    <a:pt x="0" y="351"/>
                  </a:lnTo>
                  <a:lnTo>
                    <a:pt x="0" y="348"/>
                  </a:lnTo>
                  <a:lnTo>
                    <a:pt x="0" y="341"/>
                  </a:lnTo>
                  <a:close/>
                  <a:moveTo>
                    <a:pt x="1178" y="299"/>
                  </a:moveTo>
                  <a:lnTo>
                    <a:pt x="1178" y="307"/>
                  </a:lnTo>
                  <a:lnTo>
                    <a:pt x="1180" y="311"/>
                  </a:lnTo>
                  <a:lnTo>
                    <a:pt x="1181" y="314"/>
                  </a:lnTo>
                  <a:lnTo>
                    <a:pt x="1181" y="320"/>
                  </a:lnTo>
                  <a:lnTo>
                    <a:pt x="1181" y="327"/>
                  </a:lnTo>
                  <a:lnTo>
                    <a:pt x="1201" y="327"/>
                  </a:lnTo>
                  <a:lnTo>
                    <a:pt x="1218" y="346"/>
                  </a:lnTo>
                  <a:lnTo>
                    <a:pt x="1235" y="365"/>
                  </a:lnTo>
                  <a:lnTo>
                    <a:pt x="1235" y="367"/>
                  </a:lnTo>
                  <a:lnTo>
                    <a:pt x="1234" y="369"/>
                  </a:lnTo>
                  <a:lnTo>
                    <a:pt x="1234" y="370"/>
                  </a:lnTo>
                  <a:lnTo>
                    <a:pt x="1234" y="370"/>
                  </a:lnTo>
                  <a:lnTo>
                    <a:pt x="1232" y="372"/>
                  </a:lnTo>
                  <a:lnTo>
                    <a:pt x="1229" y="376"/>
                  </a:lnTo>
                  <a:lnTo>
                    <a:pt x="1227" y="377"/>
                  </a:lnTo>
                  <a:lnTo>
                    <a:pt x="1225" y="379"/>
                  </a:lnTo>
                  <a:lnTo>
                    <a:pt x="1223" y="379"/>
                  </a:lnTo>
                  <a:lnTo>
                    <a:pt x="1218" y="379"/>
                  </a:lnTo>
                  <a:lnTo>
                    <a:pt x="1213" y="381"/>
                  </a:lnTo>
                  <a:lnTo>
                    <a:pt x="1213" y="376"/>
                  </a:lnTo>
                  <a:lnTo>
                    <a:pt x="1213" y="370"/>
                  </a:lnTo>
                  <a:lnTo>
                    <a:pt x="1213" y="367"/>
                  </a:lnTo>
                  <a:lnTo>
                    <a:pt x="1213" y="365"/>
                  </a:lnTo>
                  <a:lnTo>
                    <a:pt x="1209" y="362"/>
                  </a:lnTo>
                  <a:lnTo>
                    <a:pt x="1206" y="360"/>
                  </a:lnTo>
                  <a:lnTo>
                    <a:pt x="1201" y="356"/>
                  </a:lnTo>
                  <a:lnTo>
                    <a:pt x="1195" y="370"/>
                  </a:lnTo>
                  <a:lnTo>
                    <a:pt x="1185" y="379"/>
                  </a:lnTo>
                  <a:lnTo>
                    <a:pt x="1171" y="384"/>
                  </a:lnTo>
                  <a:lnTo>
                    <a:pt x="1171" y="379"/>
                  </a:lnTo>
                  <a:lnTo>
                    <a:pt x="1171" y="376"/>
                  </a:lnTo>
                  <a:lnTo>
                    <a:pt x="1173" y="372"/>
                  </a:lnTo>
                  <a:lnTo>
                    <a:pt x="1171" y="369"/>
                  </a:lnTo>
                  <a:lnTo>
                    <a:pt x="1169" y="365"/>
                  </a:lnTo>
                  <a:lnTo>
                    <a:pt x="1167" y="360"/>
                  </a:lnTo>
                  <a:lnTo>
                    <a:pt x="1162" y="358"/>
                  </a:lnTo>
                  <a:lnTo>
                    <a:pt x="1159" y="356"/>
                  </a:lnTo>
                  <a:lnTo>
                    <a:pt x="1155" y="356"/>
                  </a:lnTo>
                  <a:lnTo>
                    <a:pt x="1152" y="355"/>
                  </a:lnTo>
                  <a:lnTo>
                    <a:pt x="1150" y="355"/>
                  </a:lnTo>
                  <a:lnTo>
                    <a:pt x="1146" y="353"/>
                  </a:lnTo>
                  <a:lnTo>
                    <a:pt x="1143" y="349"/>
                  </a:lnTo>
                  <a:lnTo>
                    <a:pt x="1153" y="337"/>
                  </a:lnTo>
                  <a:lnTo>
                    <a:pt x="1160" y="323"/>
                  </a:lnTo>
                  <a:lnTo>
                    <a:pt x="1167" y="309"/>
                  </a:lnTo>
                  <a:lnTo>
                    <a:pt x="1178" y="299"/>
                  </a:lnTo>
                  <a:close/>
                  <a:moveTo>
                    <a:pt x="2150" y="269"/>
                  </a:moveTo>
                  <a:lnTo>
                    <a:pt x="2152" y="273"/>
                  </a:lnTo>
                  <a:lnTo>
                    <a:pt x="2154" y="276"/>
                  </a:lnTo>
                  <a:lnTo>
                    <a:pt x="2155" y="278"/>
                  </a:lnTo>
                  <a:lnTo>
                    <a:pt x="2155" y="281"/>
                  </a:lnTo>
                  <a:lnTo>
                    <a:pt x="2157" y="285"/>
                  </a:lnTo>
                  <a:lnTo>
                    <a:pt x="2157" y="292"/>
                  </a:lnTo>
                  <a:lnTo>
                    <a:pt x="2157" y="297"/>
                  </a:lnTo>
                  <a:lnTo>
                    <a:pt x="2159" y="311"/>
                  </a:lnTo>
                  <a:lnTo>
                    <a:pt x="2161" y="327"/>
                  </a:lnTo>
                  <a:lnTo>
                    <a:pt x="2161" y="341"/>
                  </a:lnTo>
                  <a:lnTo>
                    <a:pt x="2141" y="351"/>
                  </a:lnTo>
                  <a:lnTo>
                    <a:pt x="2119" y="360"/>
                  </a:lnTo>
                  <a:lnTo>
                    <a:pt x="2098" y="370"/>
                  </a:lnTo>
                  <a:lnTo>
                    <a:pt x="2080" y="384"/>
                  </a:lnTo>
                  <a:lnTo>
                    <a:pt x="2075" y="381"/>
                  </a:lnTo>
                  <a:lnTo>
                    <a:pt x="2066" y="377"/>
                  </a:lnTo>
                  <a:lnTo>
                    <a:pt x="2054" y="370"/>
                  </a:lnTo>
                  <a:lnTo>
                    <a:pt x="2044" y="365"/>
                  </a:lnTo>
                  <a:lnTo>
                    <a:pt x="2035" y="360"/>
                  </a:lnTo>
                  <a:lnTo>
                    <a:pt x="2031" y="356"/>
                  </a:lnTo>
                  <a:lnTo>
                    <a:pt x="2033" y="355"/>
                  </a:lnTo>
                  <a:lnTo>
                    <a:pt x="2035" y="353"/>
                  </a:lnTo>
                  <a:lnTo>
                    <a:pt x="2035" y="353"/>
                  </a:lnTo>
                  <a:lnTo>
                    <a:pt x="2037" y="351"/>
                  </a:lnTo>
                  <a:lnTo>
                    <a:pt x="2037" y="349"/>
                  </a:lnTo>
                  <a:lnTo>
                    <a:pt x="2038" y="346"/>
                  </a:lnTo>
                  <a:lnTo>
                    <a:pt x="2033" y="342"/>
                  </a:lnTo>
                  <a:lnTo>
                    <a:pt x="2026" y="341"/>
                  </a:lnTo>
                  <a:lnTo>
                    <a:pt x="2021" y="337"/>
                  </a:lnTo>
                  <a:lnTo>
                    <a:pt x="2016" y="334"/>
                  </a:lnTo>
                  <a:lnTo>
                    <a:pt x="2019" y="334"/>
                  </a:lnTo>
                  <a:lnTo>
                    <a:pt x="2023" y="330"/>
                  </a:lnTo>
                  <a:lnTo>
                    <a:pt x="2024" y="328"/>
                  </a:lnTo>
                  <a:lnTo>
                    <a:pt x="2026" y="328"/>
                  </a:lnTo>
                  <a:lnTo>
                    <a:pt x="2028" y="327"/>
                  </a:lnTo>
                  <a:lnTo>
                    <a:pt x="2033" y="327"/>
                  </a:lnTo>
                  <a:lnTo>
                    <a:pt x="2038" y="327"/>
                  </a:lnTo>
                  <a:lnTo>
                    <a:pt x="2038" y="314"/>
                  </a:lnTo>
                  <a:lnTo>
                    <a:pt x="2012" y="314"/>
                  </a:lnTo>
                  <a:lnTo>
                    <a:pt x="2007" y="304"/>
                  </a:lnTo>
                  <a:lnTo>
                    <a:pt x="2016" y="297"/>
                  </a:lnTo>
                  <a:lnTo>
                    <a:pt x="2023" y="290"/>
                  </a:lnTo>
                  <a:lnTo>
                    <a:pt x="2031" y="287"/>
                  </a:lnTo>
                  <a:lnTo>
                    <a:pt x="2045" y="283"/>
                  </a:lnTo>
                  <a:lnTo>
                    <a:pt x="2051" y="288"/>
                  </a:lnTo>
                  <a:lnTo>
                    <a:pt x="2054" y="294"/>
                  </a:lnTo>
                  <a:lnTo>
                    <a:pt x="2058" y="297"/>
                  </a:lnTo>
                  <a:lnTo>
                    <a:pt x="2061" y="304"/>
                  </a:lnTo>
                  <a:lnTo>
                    <a:pt x="2072" y="295"/>
                  </a:lnTo>
                  <a:lnTo>
                    <a:pt x="2082" y="288"/>
                  </a:lnTo>
                  <a:lnTo>
                    <a:pt x="2096" y="283"/>
                  </a:lnTo>
                  <a:lnTo>
                    <a:pt x="2098" y="288"/>
                  </a:lnTo>
                  <a:lnTo>
                    <a:pt x="2101" y="290"/>
                  </a:lnTo>
                  <a:lnTo>
                    <a:pt x="2101" y="292"/>
                  </a:lnTo>
                  <a:lnTo>
                    <a:pt x="2103" y="292"/>
                  </a:lnTo>
                  <a:lnTo>
                    <a:pt x="2105" y="292"/>
                  </a:lnTo>
                  <a:lnTo>
                    <a:pt x="2108" y="292"/>
                  </a:lnTo>
                  <a:lnTo>
                    <a:pt x="2117" y="287"/>
                  </a:lnTo>
                  <a:lnTo>
                    <a:pt x="2122" y="281"/>
                  </a:lnTo>
                  <a:lnTo>
                    <a:pt x="2129" y="276"/>
                  </a:lnTo>
                  <a:lnTo>
                    <a:pt x="2136" y="271"/>
                  </a:lnTo>
                  <a:lnTo>
                    <a:pt x="2150" y="269"/>
                  </a:lnTo>
                  <a:close/>
                  <a:moveTo>
                    <a:pt x="1302" y="206"/>
                  </a:moveTo>
                  <a:lnTo>
                    <a:pt x="1305" y="208"/>
                  </a:lnTo>
                  <a:lnTo>
                    <a:pt x="1307" y="210"/>
                  </a:lnTo>
                  <a:lnTo>
                    <a:pt x="1309" y="210"/>
                  </a:lnTo>
                  <a:lnTo>
                    <a:pt x="1311" y="211"/>
                  </a:lnTo>
                  <a:lnTo>
                    <a:pt x="1311" y="213"/>
                  </a:lnTo>
                  <a:lnTo>
                    <a:pt x="1311" y="215"/>
                  </a:lnTo>
                  <a:lnTo>
                    <a:pt x="1312" y="218"/>
                  </a:lnTo>
                  <a:lnTo>
                    <a:pt x="1316" y="224"/>
                  </a:lnTo>
                  <a:lnTo>
                    <a:pt x="1318" y="229"/>
                  </a:lnTo>
                  <a:lnTo>
                    <a:pt x="1319" y="234"/>
                  </a:lnTo>
                  <a:lnTo>
                    <a:pt x="1321" y="241"/>
                  </a:lnTo>
                  <a:lnTo>
                    <a:pt x="1316" y="243"/>
                  </a:lnTo>
                  <a:lnTo>
                    <a:pt x="1311" y="245"/>
                  </a:lnTo>
                  <a:lnTo>
                    <a:pt x="1305" y="245"/>
                  </a:lnTo>
                  <a:lnTo>
                    <a:pt x="1297" y="246"/>
                  </a:lnTo>
                  <a:lnTo>
                    <a:pt x="1295" y="238"/>
                  </a:lnTo>
                  <a:lnTo>
                    <a:pt x="1293" y="229"/>
                  </a:lnTo>
                  <a:lnTo>
                    <a:pt x="1293" y="218"/>
                  </a:lnTo>
                  <a:lnTo>
                    <a:pt x="1297" y="215"/>
                  </a:lnTo>
                  <a:lnTo>
                    <a:pt x="1298" y="211"/>
                  </a:lnTo>
                  <a:lnTo>
                    <a:pt x="1302" y="206"/>
                  </a:lnTo>
                  <a:close/>
                  <a:moveTo>
                    <a:pt x="1604" y="177"/>
                  </a:moveTo>
                  <a:lnTo>
                    <a:pt x="1611" y="180"/>
                  </a:lnTo>
                  <a:lnTo>
                    <a:pt x="1618" y="184"/>
                  </a:lnTo>
                  <a:lnTo>
                    <a:pt x="1621" y="187"/>
                  </a:lnTo>
                  <a:lnTo>
                    <a:pt x="1626" y="191"/>
                  </a:lnTo>
                  <a:lnTo>
                    <a:pt x="1632" y="196"/>
                  </a:lnTo>
                  <a:lnTo>
                    <a:pt x="1630" y="199"/>
                  </a:lnTo>
                  <a:lnTo>
                    <a:pt x="1630" y="199"/>
                  </a:lnTo>
                  <a:lnTo>
                    <a:pt x="1630" y="201"/>
                  </a:lnTo>
                  <a:lnTo>
                    <a:pt x="1628" y="201"/>
                  </a:lnTo>
                  <a:lnTo>
                    <a:pt x="1628" y="203"/>
                  </a:lnTo>
                  <a:lnTo>
                    <a:pt x="1625" y="206"/>
                  </a:lnTo>
                  <a:lnTo>
                    <a:pt x="1625" y="208"/>
                  </a:lnTo>
                  <a:lnTo>
                    <a:pt x="1623" y="208"/>
                  </a:lnTo>
                  <a:lnTo>
                    <a:pt x="1621" y="208"/>
                  </a:lnTo>
                  <a:lnTo>
                    <a:pt x="1619" y="210"/>
                  </a:lnTo>
                  <a:lnTo>
                    <a:pt x="1616" y="211"/>
                  </a:lnTo>
                  <a:lnTo>
                    <a:pt x="1611" y="206"/>
                  </a:lnTo>
                  <a:lnTo>
                    <a:pt x="1606" y="201"/>
                  </a:lnTo>
                  <a:lnTo>
                    <a:pt x="1599" y="196"/>
                  </a:lnTo>
                  <a:lnTo>
                    <a:pt x="1593" y="192"/>
                  </a:lnTo>
                  <a:lnTo>
                    <a:pt x="1597" y="180"/>
                  </a:lnTo>
                  <a:lnTo>
                    <a:pt x="1600" y="180"/>
                  </a:lnTo>
                  <a:lnTo>
                    <a:pt x="1602" y="178"/>
                  </a:lnTo>
                  <a:lnTo>
                    <a:pt x="1602" y="178"/>
                  </a:lnTo>
                  <a:lnTo>
                    <a:pt x="1602" y="178"/>
                  </a:lnTo>
                  <a:lnTo>
                    <a:pt x="1604" y="177"/>
                  </a:lnTo>
                  <a:close/>
                  <a:moveTo>
                    <a:pt x="2963" y="170"/>
                  </a:moveTo>
                  <a:lnTo>
                    <a:pt x="2979" y="170"/>
                  </a:lnTo>
                  <a:lnTo>
                    <a:pt x="2979" y="177"/>
                  </a:lnTo>
                  <a:lnTo>
                    <a:pt x="2976" y="177"/>
                  </a:lnTo>
                  <a:lnTo>
                    <a:pt x="2972" y="180"/>
                  </a:lnTo>
                  <a:lnTo>
                    <a:pt x="2970" y="180"/>
                  </a:lnTo>
                  <a:lnTo>
                    <a:pt x="2967" y="180"/>
                  </a:lnTo>
                  <a:lnTo>
                    <a:pt x="2967" y="178"/>
                  </a:lnTo>
                  <a:lnTo>
                    <a:pt x="2965" y="175"/>
                  </a:lnTo>
                  <a:lnTo>
                    <a:pt x="2965" y="173"/>
                  </a:lnTo>
                  <a:lnTo>
                    <a:pt x="2963" y="171"/>
                  </a:lnTo>
                  <a:lnTo>
                    <a:pt x="2963" y="170"/>
                  </a:lnTo>
                  <a:close/>
                  <a:moveTo>
                    <a:pt x="989" y="149"/>
                  </a:moveTo>
                  <a:lnTo>
                    <a:pt x="1005" y="159"/>
                  </a:lnTo>
                  <a:lnTo>
                    <a:pt x="1019" y="171"/>
                  </a:lnTo>
                  <a:lnTo>
                    <a:pt x="1033" y="184"/>
                  </a:lnTo>
                  <a:lnTo>
                    <a:pt x="1028" y="184"/>
                  </a:lnTo>
                  <a:lnTo>
                    <a:pt x="1024" y="189"/>
                  </a:lnTo>
                  <a:lnTo>
                    <a:pt x="1021" y="191"/>
                  </a:lnTo>
                  <a:lnTo>
                    <a:pt x="1016" y="191"/>
                  </a:lnTo>
                  <a:lnTo>
                    <a:pt x="1010" y="192"/>
                  </a:lnTo>
                  <a:lnTo>
                    <a:pt x="1002" y="192"/>
                  </a:lnTo>
                  <a:lnTo>
                    <a:pt x="995" y="185"/>
                  </a:lnTo>
                  <a:lnTo>
                    <a:pt x="988" y="180"/>
                  </a:lnTo>
                  <a:lnTo>
                    <a:pt x="979" y="177"/>
                  </a:lnTo>
                  <a:lnTo>
                    <a:pt x="979" y="173"/>
                  </a:lnTo>
                  <a:lnTo>
                    <a:pt x="995" y="164"/>
                  </a:lnTo>
                  <a:lnTo>
                    <a:pt x="993" y="161"/>
                  </a:lnTo>
                  <a:lnTo>
                    <a:pt x="991" y="159"/>
                  </a:lnTo>
                  <a:lnTo>
                    <a:pt x="991" y="156"/>
                  </a:lnTo>
                  <a:lnTo>
                    <a:pt x="989" y="149"/>
                  </a:lnTo>
                  <a:close/>
                  <a:moveTo>
                    <a:pt x="4822" y="100"/>
                  </a:moveTo>
                  <a:lnTo>
                    <a:pt x="4826" y="105"/>
                  </a:lnTo>
                  <a:lnTo>
                    <a:pt x="4829" y="109"/>
                  </a:lnTo>
                  <a:lnTo>
                    <a:pt x="4833" y="109"/>
                  </a:lnTo>
                  <a:lnTo>
                    <a:pt x="4835" y="110"/>
                  </a:lnTo>
                  <a:lnTo>
                    <a:pt x="4836" y="110"/>
                  </a:lnTo>
                  <a:lnTo>
                    <a:pt x="4840" y="110"/>
                  </a:lnTo>
                  <a:lnTo>
                    <a:pt x="4842" y="110"/>
                  </a:lnTo>
                  <a:lnTo>
                    <a:pt x="4843" y="110"/>
                  </a:lnTo>
                  <a:lnTo>
                    <a:pt x="4847" y="112"/>
                  </a:lnTo>
                  <a:lnTo>
                    <a:pt x="4849" y="115"/>
                  </a:lnTo>
                  <a:lnTo>
                    <a:pt x="4842" y="121"/>
                  </a:lnTo>
                  <a:lnTo>
                    <a:pt x="4835" y="126"/>
                  </a:lnTo>
                  <a:lnTo>
                    <a:pt x="4800" y="129"/>
                  </a:lnTo>
                  <a:lnTo>
                    <a:pt x="4800" y="115"/>
                  </a:lnTo>
                  <a:lnTo>
                    <a:pt x="4805" y="110"/>
                  </a:lnTo>
                  <a:lnTo>
                    <a:pt x="4810" y="107"/>
                  </a:lnTo>
                  <a:lnTo>
                    <a:pt x="4815" y="103"/>
                  </a:lnTo>
                  <a:lnTo>
                    <a:pt x="4822" y="100"/>
                  </a:lnTo>
                  <a:close/>
                  <a:moveTo>
                    <a:pt x="1063" y="72"/>
                  </a:moveTo>
                  <a:lnTo>
                    <a:pt x="1064" y="79"/>
                  </a:lnTo>
                  <a:lnTo>
                    <a:pt x="1064" y="84"/>
                  </a:lnTo>
                  <a:lnTo>
                    <a:pt x="1066" y="86"/>
                  </a:lnTo>
                  <a:lnTo>
                    <a:pt x="1068" y="88"/>
                  </a:lnTo>
                  <a:lnTo>
                    <a:pt x="1070" y="89"/>
                  </a:lnTo>
                  <a:lnTo>
                    <a:pt x="1073" y="93"/>
                  </a:lnTo>
                  <a:lnTo>
                    <a:pt x="1075" y="96"/>
                  </a:lnTo>
                  <a:lnTo>
                    <a:pt x="1073" y="100"/>
                  </a:lnTo>
                  <a:lnTo>
                    <a:pt x="1071" y="105"/>
                  </a:lnTo>
                  <a:lnTo>
                    <a:pt x="1070" y="109"/>
                  </a:lnTo>
                  <a:lnTo>
                    <a:pt x="1068" y="112"/>
                  </a:lnTo>
                  <a:lnTo>
                    <a:pt x="1066" y="119"/>
                  </a:lnTo>
                  <a:lnTo>
                    <a:pt x="1073" y="121"/>
                  </a:lnTo>
                  <a:lnTo>
                    <a:pt x="1077" y="124"/>
                  </a:lnTo>
                  <a:lnTo>
                    <a:pt x="1080" y="128"/>
                  </a:lnTo>
                  <a:lnTo>
                    <a:pt x="1082" y="131"/>
                  </a:lnTo>
                  <a:lnTo>
                    <a:pt x="1082" y="138"/>
                  </a:lnTo>
                  <a:lnTo>
                    <a:pt x="1082" y="145"/>
                  </a:lnTo>
                  <a:lnTo>
                    <a:pt x="1077" y="149"/>
                  </a:lnTo>
                  <a:lnTo>
                    <a:pt x="1073" y="152"/>
                  </a:lnTo>
                  <a:lnTo>
                    <a:pt x="1071" y="157"/>
                  </a:lnTo>
                  <a:lnTo>
                    <a:pt x="1070" y="163"/>
                  </a:lnTo>
                  <a:lnTo>
                    <a:pt x="1066" y="170"/>
                  </a:lnTo>
                  <a:lnTo>
                    <a:pt x="1091" y="170"/>
                  </a:lnTo>
                  <a:lnTo>
                    <a:pt x="1091" y="185"/>
                  </a:lnTo>
                  <a:lnTo>
                    <a:pt x="1094" y="199"/>
                  </a:lnTo>
                  <a:lnTo>
                    <a:pt x="1105" y="199"/>
                  </a:lnTo>
                  <a:lnTo>
                    <a:pt x="1110" y="194"/>
                  </a:lnTo>
                  <a:lnTo>
                    <a:pt x="1115" y="189"/>
                  </a:lnTo>
                  <a:lnTo>
                    <a:pt x="1120" y="184"/>
                  </a:lnTo>
                  <a:lnTo>
                    <a:pt x="1129" y="180"/>
                  </a:lnTo>
                  <a:lnTo>
                    <a:pt x="1129" y="191"/>
                  </a:lnTo>
                  <a:lnTo>
                    <a:pt x="1127" y="205"/>
                  </a:lnTo>
                  <a:lnTo>
                    <a:pt x="1126" y="217"/>
                  </a:lnTo>
                  <a:lnTo>
                    <a:pt x="1126" y="225"/>
                  </a:lnTo>
                  <a:lnTo>
                    <a:pt x="1124" y="231"/>
                  </a:lnTo>
                  <a:lnTo>
                    <a:pt x="1127" y="234"/>
                  </a:lnTo>
                  <a:lnTo>
                    <a:pt x="1129" y="236"/>
                  </a:lnTo>
                  <a:lnTo>
                    <a:pt x="1131" y="238"/>
                  </a:lnTo>
                  <a:lnTo>
                    <a:pt x="1134" y="239"/>
                  </a:lnTo>
                  <a:lnTo>
                    <a:pt x="1139" y="241"/>
                  </a:lnTo>
                  <a:lnTo>
                    <a:pt x="1148" y="227"/>
                  </a:lnTo>
                  <a:lnTo>
                    <a:pt x="1155" y="211"/>
                  </a:lnTo>
                  <a:lnTo>
                    <a:pt x="1155" y="199"/>
                  </a:lnTo>
                  <a:lnTo>
                    <a:pt x="1153" y="187"/>
                  </a:lnTo>
                  <a:lnTo>
                    <a:pt x="1153" y="175"/>
                  </a:lnTo>
                  <a:lnTo>
                    <a:pt x="1157" y="163"/>
                  </a:lnTo>
                  <a:lnTo>
                    <a:pt x="1167" y="154"/>
                  </a:lnTo>
                  <a:lnTo>
                    <a:pt x="1171" y="150"/>
                  </a:lnTo>
                  <a:lnTo>
                    <a:pt x="1174" y="150"/>
                  </a:lnTo>
                  <a:lnTo>
                    <a:pt x="1178" y="152"/>
                  </a:lnTo>
                  <a:lnTo>
                    <a:pt x="1181" y="154"/>
                  </a:lnTo>
                  <a:lnTo>
                    <a:pt x="1183" y="157"/>
                  </a:lnTo>
                  <a:lnTo>
                    <a:pt x="1187" y="161"/>
                  </a:lnTo>
                  <a:lnTo>
                    <a:pt x="1188" y="164"/>
                  </a:lnTo>
                  <a:lnTo>
                    <a:pt x="1192" y="166"/>
                  </a:lnTo>
                  <a:lnTo>
                    <a:pt x="1194" y="170"/>
                  </a:lnTo>
                  <a:lnTo>
                    <a:pt x="1201" y="170"/>
                  </a:lnTo>
                  <a:lnTo>
                    <a:pt x="1209" y="166"/>
                  </a:lnTo>
                  <a:lnTo>
                    <a:pt x="1218" y="164"/>
                  </a:lnTo>
                  <a:lnTo>
                    <a:pt x="1225" y="170"/>
                  </a:lnTo>
                  <a:lnTo>
                    <a:pt x="1225" y="184"/>
                  </a:lnTo>
                  <a:lnTo>
                    <a:pt x="1225" y="191"/>
                  </a:lnTo>
                  <a:lnTo>
                    <a:pt x="1223" y="203"/>
                  </a:lnTo>
                  <a:lnTo>
                    <a:pt x="1222" y="218"/>
                  </a:lnTo>
                  <a:lnTo>
                    <a:pt x="1218" y="236"/>
                  </a:lnTo>
                  <a:lnTo>
                    <a:pt x="1215" y="250"/>
                  </a:lnTo>
                  <a:lnTo>
                    <a:pt x="1213" y="260"/>
                  </a:lnTo>
                  <a:lnTo>
                    <a:pt x="1206" y="260"/>
                  </a:lnTo>
                  <a:lnTo>
                    <a:pt x="1202" y="259"/>
                  </a:lnTo>
                  <a:lnTo>
                    <a:pt x="1199" y="257"/>
                  </a:lnTo>
                  <a:lnTo>
                    <a:pt x="1195" y="255"/>
                  </a:lnTo>
                  <a:lnTo>
                    <a:pt x="1190" y="253"/>
                  </a:lnTo>
                  <a:lnTo>
                    <a:pt x="1190" y="257"/>
                  </a:lnTo>
                  <a:lnTo>
                    <a:pt x="1192" y="259"/>
                  </a:lnTo>
                  <a:lnTo>
                    <a:pt x="1194" y="260"/>
                  </a:lnTo>
                  <a:lnTo>
                    <a:pt x="1195" y="262"/>
                  </a:lnTo>
                  <a:lnTo>
                    <a:pt x="1195" y="264"/>
                  </a:lnTo>
                  <a:lnTo>
                    <a:pt x="1197" y="267"/>
                  </a:lnTo>
                  <a:lnTo>
                    <a:pt x="1197" y="273"/>
                  </a:lnTo>
                  <a:lnTo>
                    <a:pt x="1148" y="276"/>
                  </a:lnTo>
                  <a:lnTo>
                    <a:pt x="1148" y="280"/>
                  </a:lnTo>
                  <a:lnTo>
                    <a:pt x="1152" y="290"/>
                  </a:lnTo>
                  <a:lnTo>
                    <a:pt x="1150" y="301"/>
                  </a:lnTo>
                  <a:lnTo>
                    <a:pt x="1148" y="318"/>
                  </a:lnTo>
                  <a:lnTo>
                    <a:pt x="1139" y="318"/>
                  </a:lnTo>
                  <a:lnTo>
                    <a:pt x="1127" y="311"/>
                  </a:lnTo>
                  <a:lnTo>
                    <a:pt x="1110" y="307"/>
                  </a:lnTo>
                  <a:lnTo>
                    <a:pt x="1110" y="311"/>
                  </a:lnTo>
                  <a:lnTo>
                    <a:pt x="1113" y="311"/>
                  </a:lnTo>
                  <a:lnTo>
                    <a:pt x="1117" y="314"/>
                  </a:lnTo>
                  <a:lnTo>
                    <a:pt x="1119" y="316"/>
                  </a:lnTo>
                  <a:lnTo>
                    <a:pt x="1120" y="318"/>
                  </a:lnTo>
                  <a:lnTo>
                    <a:pt x="1122" y="320"/>
                  </a:lnTo>
                  <a:lnTo>
                    <a:pt x="1124" y="325"/>
                  </a:lnTo>
                  <a:lnTo>
                    <a:pt x="1124" y="330"/>
                  </a:lnTo>
                  <a:lnTo>
                    <a:pt x="1122" y="334"/>
                  </a:lnTo>
                  <a:lnTo>
                    <a:pt x="1119" y="337"/>
                  </a:lnTo>
                  <a:lnTo>
                    <a:pt x="1117" y="341"/>
                  </a:lnTo>
                  <a:lnTo>
                    <a:pt x="1108" y="348"/>
                  </a:lnTo>
                  <a:lnTo>
                    <a:pt x="1101" y="355"/>
                  </a:lnTo>
                  <a:lnTo>
                    <a:pt x="1098" y="363"/>
                  </a:lnTo>
                  <a:lnTo>
                    <a:pt x="1094" y="376"/>
                  </a:lnTo>
                  <a:lnTo>
                    <a:pt x="1087" y="376"/>
                  </a:lnTo>
                  <a:lnTo>
                    <a:pt x="1082" y="374"/>
                  </a:lnTo>
                  <a:lnTo>
                    <a:pt x="1077" y="372"/>
                  </a:lnTo>
                  <a:lnTo>
                    <a:pt x="1073" y="370"/>
                  </a:lnTo>
                  <a:lnTo>
                    <a:pt x="1066" y="369"/>
                  </a:lnTo>
                  <a:lnTo>
                    <a:pt x="1066" y="372"/>
                  </a:lnTo>
                  <a:lnTo>
                    <a:pt x="1075" y="372"/>
                  </a:lnTo>
                  <a:lnTo>
                    <a:pt x="1077" y="376"/>
                  </a:lnTo>
                  <a:lnTo>
                    <a:pt x="1078" y="379"/>
                  </a:lnTo>
                  <a:lnTo>
                    <a:pt x="1080" y="381"/>
                  </a:lnTo>
                  <a:lnTo>
                    <a:pt x="1080" y="384"/>
                  </a:lnTo>
                  <a:lnTo>
                    <a:pt x="1082" y="390"/>
                  </a:lnTo>
                  <a:lnTo>
                    <a:pt x="1082" y="395"/>
                  </a:lnTo>
                  <a:lnTo>
                    <a:pt x="1066" y="400"/>
                  </a:lnTo>
                  <a:lnTo>
                    <a:pt x="1052" y="409"/>
                  </a:lnTo>
                  <a:lnTo>
                    <a:pt x="1043" y="419"/>
                  </a:lnTo>
                  <a:lnTo>
                    <a:pt x="1037" y="435"/>
                  </a:lnTo>
                  <a:lnTo>
                    <a:pt x="1037" y="458"/>
                  </a:lnTo>
                  <a:lnTo>
                    <a:pt x="1043" y="472"/>
                  </a:lnTo>
                  <a:lnTo>
                    <a:pt x="1047" y="491"/>
                  </a:lnTo>
                  <a:lnTo>
                    <a:pt x="1047" y="510"/>
                  </a:lnTo>
                  <a:lnTo>
                    <a:pt x="1066" y="510"/>
                  </a:lnTo>
                  <a:lnTo>
                    <a:pt x="1066" y="519"/>
                  </a:lnTo>
                  <a:lnTo>
                    <a:pt x="1070" y="522"/>
                  </a:lnTo>
                  <a:lnTo>
                    <a:pt x="1070" y="526"/>
                  </a:lnTo>
                  <a:lnTo>
                    <a:pt x="1070" y="529"/>
                  </a:lnTo>
                  <a:lnTo>
                    <a:pt x="1070" y="531"/>
                  </a:lnTo>
                  <a:lnTo>
                    <a:pt x="1070" y="533"/>
                  </a:lnTo>
                  <a:lnTo>
                    <a:pt x="1070" y="534"/>
                  </a:lnTo>
                  <a:lnTo>
                    <a:pt x="1071" y="536"/>
                  </a:lnTo>
                  <a:lnTo>
                    <a:pt x="1077" y="536"/>
                  </a:lnTo>
                  <a:lnTo>
                    <a:pt x="1082" y="538"/>
                  </a:lnTo>
                  <a:lnTo>
                    <a:pt x="1094" y="536"/>
                  </a:lnTo>
                  <a:lnTo>
                    <a:pt x="1106" y="541"/>
                  </a:lnTo>
                  <a:lnTo>
                    <a:pt x="1119" y="550"/>
                  </a:lnTo>
                  <a:lnTo>
                    <a:pt x="1131" y="562"/>
                  </a:lnTo>
                  <a:lnTo>
                    <a:pt x="1141" y="573"/>
                  </a:lnTo>
                  <a:lnTo>
                    <a:pt x="1152" y="580"/>
                  </a:lnTo>
                  <a:lnTo>
                    <a:pt x="1157" y="582"/>
                  </a:lnTo>
                  <a:lnTo>
                    <a:pt x="1160" y="583"/>
                  </a:lnTo>
                  <a:lnTo>
                    <a:pt x="1164" y="582"/>
                  </a:lnTo>
                  <a:lnTo>
                    <a:pt x="1167" y="582"/>
                  </a:lnTo>
                  <a:lnTo>
                    <a:pt x="1169" y="580"/>
                  </a:lnTo>
                  <a:lnTo>
                    <a:pt x="1173" y="578"/>
                  </a:lnTo>
                  <a:lnTo>
                    <a:pt x="1174" y="576"/>
                  </a:lnTo>
                  <a:lnTo>
                    <a:pt x="1178" y="576"/>
                  </a:lnTo>
                  <a:lnTo>
                    <a:pt x="1206" y="583"/>
                  </a:lnTo>
                  <a:lnTo>
                    <a:pt x="1209" y="602"/>
                  </a:lnTo>
                  <a:lnTo>
                    <a:pt x="1213" y="616"/>
                  </a:lnTo>
                  <a:lnTo>
                    <a:pt x="1215" y="627"/>
                  </a:lnTo>
                  <a:lnTo>
                    <a:pt x="1216" y="637"/>
                  </a:lnTo>
                  <a:lnTo>
                    <a:pt x="1220" y="648"/>
                  </a:lnTo>
                  <a:lnTo>
                    <a:pt x="1229" y="660"/>
                  </a:lnTo>
                  <a:lnTo>
                    <a:pt x="1239" y="676"/>
                  </a:lnTo>
                  <a:lnTo>
                    <a:pt x="1242" y="674"/>
                  </a:lnTo>
                  <a:lnTo>
                    <a:pt x="1244" y="674"/>
                  </a:lnTo>
                  <a:lnTo>
                    <a:pt x="1244" y="674"/>
                  </a:lnTo>
                  <a:lnTo>
                    <a:pt x="1246" y="672"/>
                  </a:lnTo>
                  <a:lnTo>
                    <a:pt x="1248" y="672"/>
                  </a:lnTo>
                  <a:lnTo>
                    <a:pt x="1251" y="671"/>
                  </a:lnTo>
                  <a:lnTo>
                    <a:pt x="1253" y="671"/>
                  </a:lnTo>
                  <a:lnTo>
                    <a:pt x="1253" y="669"/>
                  </a:lnTo>
                  <a:lnTo>
                    <a:pt x="1253" y="669"/>
                  </a:lnTo>
                  <a:lnTo>
                    <a:pt x="1253" y="669"/>
                  </a:lnTo>
                  <a:lnTo>
                    <a:pt x="1253" y="667"/>
                  </a:lnTo>
                  <a:lnTo>
                    <a:pt x="1255" y="664"/>
                  </a:lnTo>
                  <a:lnTo>
                    <a:pt x="1255" y="653"/>
                  </a:lnTo>
                  <a:lnTo>
                    <a:pt x="1253" y="639"/>
                  </a:lnTo>
                  <a:lnTo>
                    <a:pt x="1249" y="622"/>
                  </a:lnTo>
                  <a:lnTo>
                    <a:pt x="1244" y="606"/>
                  </a:lnTo>
                  <a:lnTo>
                    <a:pt x="1258" y="599"/>
                  </a:lnTo>
                  <a:lnTo>
                    <a:pt x="1272" y="589"/>
                  </a:lnTo>
                  <a:lnTo>
                    <a:pt x="1281" y="575"/>
                  </a:lnTo>
                  <a:lnTo>
                    <a:pt x="1286" y="557"/>
                  </a:lnTo>
                  <a:lnTo>
                    <a:pt x="1288" y="547"/>
                  </a:lnTo>
                  <a:lnTo>
                    <a:pt x="1286" y="531"/>
                  </a:lnTo>
                  <a:lnTo>
                    <a:pt x="1286" y="515"/>
                  </a:lnTo>
                  <a:lnTo>
                    <a:pt x="1279" y="512"/>
                  </a:lnTo>
                  <a:lnTo>
                    <a:pt x="1276" y="510"/>
                  </a:lnTo>
                  <a:lnTo>
                    <a:pt x="1272" y="508"/>
                  </a:lnTo>
                  <a:lnTo>
                    <a:pt x="1269" y="505"/>
                  </a:lnTo>
                  <a:lnTo>
                    <a:pt x="1267" y="499"/>
                  </a:lnTo>
                  <a:lnTo>
                    <a:pt x="1274" y="487"/>
                  </a:lnTo>
                  <a:lnTo>
                    <a:pt x="1277" y="473"/>
                  </a:lnTo>
                  <a:lnTo>
                    <a:pt x="1274" y="458"/>
                  </a:lnTo>
                  <a:lnTo>
                    <a:pt x="1270" y="442"/>
                  </a:lnTo>
                  <a:lnTo>
                    <a:pt x="1265" y="424"/>
                  </a:lnTo>
                  <a:lnTo>
                    <a:pt x="1263" y="407"/>
                  </a:lnTo>
                  <a:lnTo>
                    <a:pt x="1267" y="407"/>
                  </a:lnTo>
                  <a:lnTo>
                    <a:pt x="1267" y="403"/>
                  </a:lnTo>
                  <a:lnTo>
                    <a:pt x="1291" y="407"/>
                  </a:lnTo>
                  <a:lnTo>
                    <a:pt x="1312" y="407"/>
                  </a:lnTo>
                  <a:lnTo>
                    <a:pt x="1335" y="403"/>
                  </a:lnTo>
                  <a:lnTo>
                    <a:pt x="1340" y="412"/>
                  </a:lnTo>
                  <a:lnTo>
                    <a:pt x="1345" y="424"/>
                  </a:lnTo>
                  <a:lnTo>
                    <a:pt x="1351" y="433"/>
                  </a:lnTo>
                  <a:lnTo>
                    <a:pt x="1356" y="437"/>
                  </a:lnTo>
                  <a:lnTo>
                    <a:pt x="1359" y="438"/>
                  </a:lnTo>
                  <a:lnTo>
                    <a:pt x="1365" y="438"/>
                  </a:lnTo>
                  <a:lnTo>
                    <a:pt x="1370" y="440"/>
                  </a:lnTo>
                  <a:lnTo>
                    <a:pt x="1375" y="442"/>
                  </a:lnTo>
                  <a:lnTo>
                    <a:pt x="1379" y="445"/>
                  </a:lnTo>
                  <a:lnTo>
                    <a:pt x="1380" y="454"/>
                  </a:lnTo>
                  <a:lnTo>
                    <a:pt x="1384" y="470"/>
                  </a:lnTo>
                  <a:lnTo>
                    <a:pt x="1386" y="484"/>
                  </a:lnTo>
                  <a:lnTo>
                    <a:pt x="1389" y="494"/>
                  </a:lnTo>
                  <a:lnTo>
                    <a:pt x="1391" y="496"/>
                  </a:lnTo>
                  <a:lnTo>
                    <a:pt x="1394" y="499"/>
                  </a:lnTo>
                  <a:lnTo>
                    <a:pt x="1398" y="501"/>
                  </a:lnTo>
                  <a:lnTo>
                    <a:pt x="1401" y="505"/>
                  </a:lnTo>
                  <a:lnTo>
                    <a:pt x="1407" y="506"/>
                  </a:lnTo>
                  <a:lnTo>
                    <a:pt x="1408" y="510"/>
                  </a:lnTo>
                  <a:lnTo>
                    <a:pt x="1422" y="499"/>
                  </a:lnTo>
                  <a:lnTo>
                    <a:pt x="1433" y="486"/>
                  </a:lnTo>
                  <a:lnTo>
                    <a:pt x="1441" y="472"/>
                  </a:lnTo>
                  <a:lnTo>
                    <a:pt x="1455" y="461"/>
                  </a:lnTo>
                  <a:lnTo>
                    <a:pt x="1457" y="473"/>
                  </a:lnTo>
                  <a:lnTo>
                    <a:pt x="1462" y="480"/>
                  </a:lnTo>
                  <a:lnTo>
                    <a:pt x="1469" y="487"/>
                  </a:lnTo>
                  <a:lnTo>
                    <a:pt x="1476" y="494"/>
                  </a:lnTo>
                  <a:lnTo>
                    <a:pt x="1482" y="503"/>
                  </a:lnTo>
                  <a:lnTo>
                    <a:pt x="1482" y="506"/>
                  </a:lnTo>
                  <a:lnTo>
                    <a:pt x="1482" y="510"/>
                  </a:lnTo>
                  <a:lnTo>
                    <a:pt x="1480" y="512"/>
                  </a:lnTo>
                  <a:lnTo>
                    <a:pt x="1480" y="515"/>
                  </a:lnTo>
                  <a:lnTo>
                    <a:pt x="1478" y="519"/>
                  </a:lnTo>
                  <a:lnTo>
                    <a:pt x="1480" y="522"/>
                  </a:lnTo>
                  <a:lnTo>
                    <a:pt x="1482" y="526"/>
                  </a:lnTo>
                  <a:lnTo>
                    <a:pt x="1483" y="527"/>
                  </a:lnTo>
                  <a:lnTo>
                    <a:pt x="1487" y="527"/>
                  </a:lnTo>
                  <a:lnTo>
                    <a:pt x="1490" y="527"/>
                  </a:lnTo>
                  <a:lnTo>
                    <a:pt x="1492" y="527"/>
                  </a:lnTo>
                  <a:lnTo>
                    <a:pt x="1496" y="527"/>
                  </a:lnTo>
                  <a:lnTo>
                    <a:pt x="1497" y="529"/>
                  </a:lnTo>
                  <a:lnTo>
                    <a:pt x="1503" y="543"/>
                  </a:lnTo>
                  <a:lnTo>
                    <a:pt x="1503" y="554"/>
                  </a:lnTo>
                  <a:lnTo>
                    <a:pt x="1501" y="564"/>
                  </a:lnTo>
                  <a:lnTo>
                    <a:pt x="1504" y="573"/>
                  </a:lnTo>
                  <a:lnTo>
                    <a:pt x="1517" y="583"/>
                  </a:lnTo>
                  <a:lnTo>
                    <a:pt x="1506" y="604"/>
                  </a:lnTo>
                  <a:lnTo>
                    <a:pt x="1494" y="622"/>
                  </a:lnTo>
                  <a:lnTo>
                    <a:pt x="1497" y="622"/>
                  </a:lnTo>
                  <a:lnTo>
                    <a:pt x="1508" y="611"/>
                  </a:lnTo>
                  <a:lnTo>
                    <a:pt x="1518" y="602"/>
                  </a:lnTo>
                  <a:lnTo>
                    <a:pt x="1527" y="592"/>
                  </a:lnTo>
                  <a:lnTo>
                    <a:pt x="1539" y="595"/>
                  </a:lnTo>
                  <a:lnTo>
                    <a:pt x="1546" y="602"/>
                  </a:lnTo>
                  <a:lnTo>
                    <a:pt x="1553" y="611"/>
                  </a:lnTo>
                  <a:lnTo>
                    <a:pt x="1555" y="625"/>
                  </a:lnTo>
                  <a:lnTo>
                    <a:pt x="1571" y="625"/>
                  </a:lnTo>
                  <a:lnTo>
                    <a:pt x="1571" y="630"/>
                  </a:lnTo>
                  <a:lnTo>
                    <a:pt x="1572" y="634"/>
                  </a:lnTo>
                  <a:lnTo>
                    <a:pt x="1572" y="639"/>
                  </a:lnTo>
                  <a:lnTo>
                    <a:pt x="1574" y="644"/>
                  </a:lnTo>
                  <a:lnTo>
                    <a:pt x="1572" y="650"/>
                  </a:lnTo>
                  <a:lnTo>
                    <a:pt x="1572" y="653"/>
                  </a:lnTo>
                  <a:lnTo>
                    <a:pt x="1572" y="657"/>
                  </a:lnTo>
                  <a:lnTo>
                    <a:pt x="1574" y="658"/>
                  </a:lnTo>
                  <a:lnTo>
                    <a:pt x="1574" y="662"/>
                  </a:lnTo>
                  <a:lnTo>
                    <a:pt x="1574" y="664"/>
                  </a:lnTo>
                  <a:lnTo>
                    <a:pt x="1574" y="667"/>
                  </a:lnTo>
                  <a:lnTo>
                    <a:pt x="1555" y="681"/>
                  </a:lnTo>
                  <a:lnTo>
                    <a:pt x="1534" y="690"/>
                  </a:lnTo>
                  <a:lnTo>
                    <a:pt x="1510" y="695"/>
                  </a:lnTo>
                  <a:lnTo>
                    <a:pt x="1485" y="698"/>
                  </a:lnTo>
                  <a:lnTo>
                    <a:pt x="1461" y="702"/>
                  </a:lnTo>
                  <a:lnTo>
                    <a:pt x="1436" y="705"/>
                  </a:lnTo>
                  <a:lnTo>
                    <a:pt x="1415" y="712"/>
                  </a:lnTo>
                  <a:lnTo>
                    <a:pt x="1396" y="721"/>
                  </a:lnTo>
                  <a:lnTo>
                    <a:pt x="1382" y="737"/>
                  </a:lnTo>
                  <a:lnTo>
                    <a:pt x="1386" y="737"/>
                  </a:lnTo>
                  <a:lnTo>
                    <a:pt x="1403" y="725"/>
                  </a:lnTo>
                  <a:lnTo>
                    <a:pt x="1424" y="716"/>
                  </a:lnTo>
                  <a:lnTo>
                    <a:pt x="1447" y="711"/>
                  </a:lnTo>
                  <a:lnTo>
                    <a:pt x="1448" y="714"/>
                  </a:lnTo>
                  <a:lnTo>
                    <a:pt x="1450" y="718"/>
                  </a:lnTo>
                  <a:lnTo>
                    <a:pt x="1452" y="719"/>
                  </a:lnTo>
                  <a:lnTo>
                    <a:pt x="1455" y="721"/>
                  </a:lnTo>
                  <a:lnTo>
                    <a:pt x="1459" y="723"/>
                  </a:lnTo>
                  <a:lnTo>
                    <a:pt x="1462" y="726"/>
                  </a:lnTo>
                  <a:lnTo>
                    <a:pt x="1457" y="735"/>
                  </a:lnTo>
                  <a:lnTo>
                    <a:pt x="1454" y="742"/>
                  </a:lnTo>
                  <a:lnTo>
                    <a:pt x="1452" y="749"/>
                  </a:lnTo>
                  <a:lnTo>
                    <a:pt x="1450" y="760"/>
                  </a:lnTo>
                  <a:lnTo>
                    <a:pt x="1464" y="767"/>
                  </a:lnTo>
                  <a:lnTo>
                    <a:pt x="1473" y="777"/>
                  </a:lnTo>
                  <a:lnTo>
                    <a:pt x="1480" y="787"/>
                  </a:lnTo>
                  <a:lnTo>
                    <a:pt x="1489" y="798"/>
                  </a:lnTo>
                  <a:lnTo>
                    <a:pt x="1489" y="801"/>
                  </a:lnTo>
                  <a:lnTo>
                    <a:pt x="1489" y="803"/>
                  </a:lnTo>
                  <a:lnTo>
                    <a:pt x="1487" y="803"/>
                  </a:lnTo>
                  <a:lnTo>
                    <a:pt x="1487" y="805"/>
                  </a:lnTo>
                  <a:lnTo>
                    <a:pt x="1485" y="807"/>
                  </a:lnTo>
                  <a:lnTo>
                    <a:pt x="1475" y="819"/>
                  </a:lnTo>
                  <a:lnTo>
                    <a:pt x="1461" y="829"/>
                  </a:lnTo>
                  <a:lnTo>
                    <a:pt x="1443" y="836"/>
                  </a:lnTo>
                  <a:lnTo>
                    <a:pt x="1443" y="821"/>
                  </a:lnTo>
                  <a:lnTo>
                    <a:pt x="1452" y="815"/>
                  </a:lnTo>
                  <a:lnTo>
                    <a:pt x="1459" y="810"/>
                  </a:lnTo>
                  <a:lnTo>
                    <a:pt x="1466" y="801"/>
                  </a:lnTo>
                  <a:lnTo>
                    <a:pt x="1459" y="798"/>
                  </a:lnTo>
                  <a:lnTo>
                    <a:pt x="1459" y="794"/>
                  </a:lnTo>
                  <a:lnTo>
                    <a:pt x="1457" y="794"/>
                  </a:lnTo>
                  <a:lnTo>
                    <a:pt x="1455" y="794"/>
                  </a:lnTo>
                  <a:lnTo>
                    <a:pt x="1455" y="794"/>
                  </a:lnTo>
                  <a:lnTo>
                    <a:pt x="1455" y="796"/>
                  </a:lnTo>
                  <a:lnTo>
                    <a:pt x="1455" y="798"/>
                  </a:lnTo>
                  <a:lnTo>
                    <a:pt x="1455" y="798"/>
                  </a:lnTo>
                  <a:lnTo>
                    <a:pt x="1443" y="807"/>
                  </a:lnTo>
                  <a:lnTo>
                    <a:pt x="1427" y="814"/>
                  </a:lnTo>
                  <a:lnTo>
                    <a:pt x="1414" y="819"/>
                  </a:lnTo>
                  <a:lnTo>
                    <a:pt x="1400" y="826"/>
                  </a:lnTo>
                  <a:lnTo>
                    <a:pt x="1387" y="835"/>
                  </a:lnTo>
                  <a:lnTo>
                    <a:pt x="1379" y="847"/>
                  </a:lnTo>
                  <a:lnTo>
                    <a:pt x="1373" y="864"/>
                  </a:lnTo>
                  <a:lnTo>
                    <a:pt x="1379" y="866"/>
                  </a:lnTo>
                  <a:lnTo>
                    <a:pt x="1386" y="868"/>
                  </a:lnTo>
                  <a:lnTo>
                    <a:pt x="1389" y="871"/>
                  </a:lnTo>
                  <a:lnTo>
                    <a:pt x="1382" y="871"/>
                  </a:lnTo>
                  <a:lnTo>
                    <a:pt x="1372" y="880"/>
                  </a:lnTo>
                  <a:lnTo>
                    <a:pt x="1358" y="883"/>
                  </a:lnTo>
                  <a:lnTo>
                    <a:pt x="1345" y="885"/>
                  </a:lnTo>
                  <a:lnTo>
                    <a:pt x="1331" y="887"/>
                  </a:lnTo>
                  <a:lnTo>
                    <a:pt x="1321" y="915"/>
                  </a:lnTo>
                  <a:lnTo>
                    <a:pt x="1309" y="945"/>
                  </a:lnTo>
                  <a:lnTo>
                    <a:pt x="1305" y="941"/>
                  </a:lnTo>
                  <a:lnTo>
                    <a:pt x="1304" y="939"/>
                  </a:lnTo>
                  <a:lnTo>
                    <a:pt x="1300" y="938"/>
                  </a:lnTo>
                  <a:lnTo>
                    <a:pt x="1298" y="936"/>
                  </a:lnTo>
                  <a:lnTo>
                    <a:pt x="1293" y="932"/>
                  </a:lnTo>
                  <a:lnTo>
                    <a:pt x="1293" y="941"/>
                  </a:lnTo>
                  <a:lnTo>
                    <a:pt x="1295" y="945"/>
                  </a:lnTo>
                  <a:lnTo>
                    <a:pt x="1298" y="955"/>
                  </a:lnTo>
                  <a:lnTo>
                    <a:pt x="1302" y="967"/>
                  </a:lnTo>
                  <a:lnTo>
                    <a:pt x="1305" y="978"/>
                  </a:lnTo>
                  <a:lnTo>
                    <a:pt x="1305" y="983"/>
                  </a:lnTo>
                  <a:lnTo>
                    <a:pt x="1291" y="992"/>
                  </a:lnTo>
                  <a:lnTo>
                    <a:pt x="1276" y="1000"/>
                  </a:lnTo>
                  <a:lnTo>
                    <a:pt x="1260" y="1011"/>
                  </a:lnTo>
                  <a:lnTo>
                    <a:pt x="1244" y="1021"/>
                  </a:lnTo>
                  <a:lnTo>
                    <a:pt x="1234" y="1035"/>
                  </a:lnTo>
                  <a:lnTo>
                    <a:pt x="1229" y="1053"/>
                  </a:lnTo>
                  <a:lnTo>
                    <a:pt x="1223" y="1067"/>
                  </a:lnTo>
                  <a:lnTo>
                    <a:pt x="1225" y="1084"/>
                  </a:lnTo>
                  <a:lnTo>
                    <a:pt x="1230" y="1103"/>
                  </a:lnTo>
                  <a:lnTo>
                    <a:pt x="1237" y="1123"/>
                  </a:lnTo>
                  <a:lnTo>
                    <a:pt x="1244" y="1142"/>
                  </a:lnTo>
                  <a:lnTo>
                    <a:pt x="1248" y="1159"/>
                  </a:lnTo>
                  <a:lnTo>
                    <a:pt x="1244" y="1159"/>
                  </a:lnTo>
                  <a:lnTo>
                    <a:pt x="1244" y="1163"/>
                  </a:lnTo>
                  <a:lnTo>
                    <a:pt x="1232" y="1159"/>
                  </a:lnTo>
                  <a:lnTo>
                    <a:pt x="1227" y="1144"/>
                  </a:lnTo>
                  <a:lnTo>
                    <a:pt x="1218" y="1124"/>
                  </a:lnTo>
                  <a:lnTo>
                    <a:pt x="1208" y="1103"/>
                  </a:lnTo>
                  <a:lnTo>
                    <a:pt x="1197" y="1088"/>
                  </a:lnTo>
                  <a:lnTo>
                    <a:pt x="1187" y="1079"/>
                  </a:lnTo>
                  <a:lnTo>
                    <a:pt x="1174" y="1077"/>
                  </a:lnTo>
                  <a:lnTo>
                    <a:pt x="1159" y="1070"/>
                  </a:lnTo>
                  <a:lnTo>
                    <a:pt x="1141" y="1063"/>
                  </a:lnTo>
                  <a:lnTo>
                    <a:pt x="1120" y="1060"/>
                  </a:lnTo>
                  <a:lnTo>
                    <a:pt x="1120" y="1063"/>
                  </a:lnTo>
                  <a:lnTo>
                    <a:pt x="1117" y="1063"/>
                  </a:lnTo>
                  <a:lnTo>
                    <a:pt x="1119" y="1069"/>
                  </a:lnTo>
                  <a:lnTo>
                    <a:pt x="1122" y="1074"/>
                  </a:lnTo>
                  <a:lnTo>
                    <a:pt x="1124" y="1077"/>
                  </a:lnTo>
                  <a:lnTo>
                    <a:pt x="1126" y="1081"/>
                  </a:lnTo>
                  <a:lnTo>
                    <a:pt x="1129" y="1086"/>
                  </a:lnTo>
                  <a:lnTo>
                    <a:pt x="1113" y="1086"/>
                  </a:lnTo>
                  <a:lnTo>
                    <a:pt x="1101" y="1081"/>
                  </a:lnTo>
                  <a:lnTo>
                    <a:pt x="1085" y="1077"/>
                  </a:lnTo>
                  <a:lnTo>
                    <a:pt x="1070" y="1077"/>
                  </a:lnTo>
                  <a:lnTo>
                    <a:pt x="1054" y="1079"/>
                  </a:lnTo>
                  <a:lnTo>
                    <a:pt x="1043" y="1082"/>
                  </a:lnTo>
                  <a:lnTo>
                    <a:pt x="1031" y="1088"/>
                  </a:lnTo>
                  <a:lnTo>
                    <a:pt x="1021" y="1095"/>
                  </a:lnTo>
                  <a:lnTo>
                    <a:pt x="1014" y="1105"/>
                  </a:lnTo>
                  <a:lnTo>
                    <a:pt x="1010" y="1114"/>
                  </a:lnTo>
                  <a:lnTo>
                    <a:pt x="1012" y="1121"/>
                  </a:lnTo>
                  <a:lnTo>
                    <a:pt x="1012" y="1130"/>
                  </a:lnTo>
                  <a:lnTo>
                    <a:pt x="1009" y="1140"/>
                  </a:lnTo>
                  <a:lnTo>
                    <a:pt x="1002" y="1163"/>
                  </a:lnTo>
                  <a:lnTo>
                    <a:pt x="1002" y="1180"/>
                  </a:lnTo>
                  <a:lnTo>
                    <a:pt x="1003" y="1198"/>
                  </a:lnTo>
                  <a:lnTo>
                    <a:pt x="1010" y="1215"/>
                  </a:lnTo>
                  <a:lnTo>
                    <a:pt x="1021" y="1236"/>
                  </a:lnTo>
                  <a:lnTo>
                    <a:pt x="1033" y="1238"/>
                  </a:lnTo>
                  <a:lnTo>
                    <a:pt x="1040" y="1240"/>
                  </a:lnTo>
                  <a:lnTo>
                    <a:pt x="1043" y="1243"/>
                  </a:lnTo>
                  <a:lnTo>
                    <a:pt x="1047" y="1245"/>
                  </a:lnTo>
                  <a:lnTo>
                    <a:pt x="1052" y="1247"/>
                  </a:lnTo>
                  <a:lnTo>
                    <a:pt x="1061" y="1243"/>
                  </a:lnTo>
                  <a:lnTo>
                    <a:pt x="1075" y="1236"/>
                  </a:lnTo>
                  <a:lnTo>
                    <a:pt x="1078" y="1234"/>
                  </a:lnTo>
                  <a:lnTo>
                    <a:pt x="1080" y="1234"/>
                  </a:lnTo>
                  <a:lnTo>
                    <a:pt x="1084" y="1234"/>
                  </a:lnTo>
                  <a:lnTo>
                    <a:pt x="1084" y="1234"/>
                  </a:lnTo>
                  <a:lnTo>
                    <a:pt x="1085" y="1234"/>
                  </a:lnTo>
                  <a:lnTo>
                    <a:pt x="1087" y="1234"/>
                  </a:lnTo>
                  <a:lnTo>
                    <a:pt x="1087" y="1233"/>
                  </a:lnTo>
                  <a:lnTo>
                    <a:pt x="1091" y="1229"/>
                  </a:lnTo>
                  <a:lnTo>
                    <a:pt x="1092" y="1224"/>
                  </a:lnTo>
                  <a:lnTo>
                    <a:pt x="1094" y="1219"/>
                  </a:lnTo>
                  <a:lnTo>
                    <a:pt x="1096" y="1213"/>
                  </a:lnTo>
                  <a:lnTo>
                    <a:pt x="1098" y="1210"/>
                  </a:lnTo>
                  <a:lnTo>
                    <a:pt x="1106" y="1201"/>
                  </a:lnTo>
                  <a:lnTo>
                    <a:pt x="1117" y="1196"/>
                  </a:lnTo>
                  <a:lnTo>
                    <a:pt x="1133" y="1194"/>
                  </a:lnTo>
                  <a:lnTo>
                    <a:pt x="1134" y="1198"/>
                  </a:lnTo>
                  <a:lnTo>
                    <a:pt x="1136" y="1199"/>
                  </a:lnTo>
                  <a:lnTo>
                    <a:pt x="1136" y="1201"/>
                  </a:lnTo>
                  <a:lnTo>
                    <a:pt x="1138" y="1201"/>
                  </a:lnTo>
                  <a:lnTo>
                    <a:pt x="1138" y="1199"/>
                  </a:lnTo>
                  <a:lnTo>
                    <a:pt x="1139" y="1199"/>
                  </a:lnTo>
                  <a:lnTo>
                    <a:pt x="1143" y="1199"/>
                  </a:lnTo>
                  <a:lnTo>
                    <a:pt x="1148" y="1198"/>
                  </a:lnTo>
                  <a:lnTo>
                    <a:pt x="1148" y="1213"/>
                  </a:lnTo>
                  <a:lnTo>
                    <a:pt x="1141" y="1220"/>
                  </a:lnTo>
                  <a:lnTo>
                    <a:pt x="1136" y="1233"/>
                  </a:lnTo>
                  <a:lnTo>
                    <a:pt x="1131" y="1250"/>
                  </a:lnTo>
                  <a:lnTo>
                    <a:pt x="1126" y="1266"/>
                  </a:lnTo>
                  <a:lnTo>
                    <a:pt x="1120" y="1278"/>
                  </a:lnTo>
                  <a:lnTo>
                    <a:pt x="1138" y="1278"/>
                  </a:lnTo>
                  <a:lnTo>
                    <a:pt x="1153" y="1276"/>
                  </a:lnTo>
                  <a:lnTo>
                    <a:pt x="1167" y="1276"/>
                  </a:lnTo>
                  <a:lnTo>
                    <a:pt x="1180" y="1278"/>
                  </a:lnTo>
                  <a:lnTo>
                    <a:pt x="1188" y="1283"/>
                  </a:lnTo>
                  <a:lnTo>
                    <a:pt x="1195" y="1294"/>
                  </a:lnTo>
                  <a:lnTo>
                    <a:pt x="1197" y="1309"/>
                  </a:lnTo>
                  <a:lnTo>
                    <a:pt x="1194" y="1320"/>
                  </a:lnTo>
                  <a:lnTo>
                    <a:pt x="1190" y="1334"/>
                  </a:lnTo>
                  <a:lnTo>
                    <a:pt x="1190" y="1348"/>
                  </a:lnTo>
                  <a:lnTo>
                    <a:pt x="1199" y="1357"/>
                  </a:lnTo>
                  <a:lnTo>
                    <a:pt x="1204" y="1363"/>
                  </a:lnTo>
                  <a:lnTo>
                    <a:pt x="1211" y="1370"/>
                  </a:lnTo>
                  <a:lnTo>
                    <a:pt x="1222" y="1376"/>
                  </a:lnTo>
                  <a:lnTo>
                    <a:pt x="1235" y="1379"/>
                  </a:lnTo>
                  <a:lnTo>
                    <a:pt x="1242" y="1370"/>
                  </a:lnTo>
                  <a:lnTo>
                    <a:pt x="1251" y="1367"/>
                  </a:lnTo>
                  <a:lnTo>
                    <a:pt x="1267" y="1367"/>
                  </a:lnTo>
                  <a:lnTo>
                    <a:pt x="1269" y="1370"/>
                  </a:lnTo>
                  <a:lnTo>
                    <a:pt x="1272" y="1374"/>
                  </a:lnTo>
                  <a:lnTo>
                    <a:pt x="1274" y="1376"/>
                  </a:lnTo>
                  <a:lnTo>
                    <a:pt x="1276" y="1376"/>
                  </a:lnTo>
                  <a:lnTo>
                    <a:pt x="1281" y="1377"/>
                  </a:lnTo>
                  <a:lnTo>
                    <a:pt x="1286" y="1379"/>
                  </a:lnTo>
                  <a:lnTo>
                    <a:pt x="1293" y="1365"/>
                  </a:lnTo>
                  <a:lnTo>
                    <a:pt x="1302" y="1355"/>
                  </a:lnTo>
                  <a:lnTo>
                    <a:pt x="1312" y="1346"/>
                  </a:lnTo>
                  <a:lnTo>
                    <a:pt x="1325" y="1339"/>
                  </a:lnTo>
                  <a:lnTo>
                    <a:pt x="1344" y="1336"/>
                  </a:lnTo>
                  <a:lnTo>
                    <a:pt x="1347" y="1334"/>
                  </a:lnTo>
                  <a:lnTo>
                    <a:pt x="1349" y="1334"/>
                  </a:lnTo>
                  <a:lnTo>
                    <a:pt x="1352" y="1334"/>
                  </a:lnTo>
                  <a:lnTo>
                    <a:pt x="1354" y="1334"/>
                  </a:lnTo>
                  <a:lnTo>
                    <a:pt x="1358" y="1336"/>
                  </a:lnTo>
                  <a:lnTo>
                    <a:pt x="1363" y="1336"/>
                  </a:lnTo>
                  <a:lnTo>
                    <a:pt x="1361" y="1339"/>
                  </a:lnTo>
                  <a:lnTo>
                    <a:pt x="1361" y="1343"/>
                  </a:lnTo>
                  <a:lnTo>
                    <a:pt x="1359" y="1343"/>
                  </a:lnTo>
                  <a:lnTo>
                    <a:pt x="1359" y="1344"/>
                  </a:lnTo>
                  <a:lnTo>
                    <a:pt x="1361" y="1344"/>
                  </a:lnTo>
                  <a:lnTo>
                    <a:pt x="1363" y="1346"/>
                  </a:lnTo>
                  <a:lnTo>
                    <a:pt x="1366" y="1348"/>
                  </a:lnTo>
                  <a:lnTo>
                    <a:pt x="1366" y="1344"/>
                  </a:lnTo>
                  <a:lnTo>
                    <a:pt x="1370" y="1341"/>
                  </a:lnTo>
                  <a:lnTo>
                    <a:pt x="1372" y="1339"/>
                  </a:lnTo>
                  <a:lnTo>
                    <a:pt x="1373" y="1337"/>
                  </a:lnTo>
                  <a:lnTo>
                    <a:pt x="1375" y="1336"/>
                  </a:lnTo>
                  <a:lnTo>
                    <a:pt x="1379" y="1334"/>
                  </a:lnTo>
                  <a:lnTo>
                    <a:pt x="1382" y="1332"/>
                  </a:lnTo>
                  <a:lnTo>
                    <a:pt x="1398" y="1346"/>
                  </a:lnTo>
                  <a:lnTo>
                    <a:pt x="1419" y="1353"/>
                  </a:lnTo>
                  <a:lnTo>
                    <a:pt x="1440" y="1355"/>
                  </a:lnTo>
                  <a:lnTo>
                    <a:pt x="1464" y="1353"/>
                  </a:lnTo>
                  <a:lnTo>
                    <a:pt x="1489" y="1351"/>
                  </a:lnTo>
                  <a:lnTo>
                    <a:pt x="1489" y="1355"/>
                  </a:lnTo>
                  <a:lnTo>
                    <a:pt x="1489" y="1357"/>
                  </a:lnTo>
                  <a:lnTo>
                    <a:pt x="1487" y="1358"/>
                  </a:lnTo>
                  <a:lnTo>
                    <a:pt x="1487" y="1358"/>
                  </a:lnTo>
                  <a:lnTo>
                    <a:pt x="1487" y="1360"/>
                  </a:lnTo>
                  <a:lnTo>
                    <a:pt x="1485" y="1363"/>
                  </a:lnTo>
                  <a:lnTo>
                    <a:pt x="1497" y="1367"/>
                  </a:lnTo>
                  <a:lnTo>
                    <a:pt x="1504" y="1372"/>
                  </a:lnTo>
                  <a:lnTo>
                    <a:pt x="1511" y="1377"/>
                  </a:lnTo>
                  <a:lnTo>
                    <a:pt x="1523" y="1383"/>
                  </a:lnTo>
                  <a:lnTo>
                    <a:pt x="1523" y="1393"/>
                  </a:lnTo>
                  <a:lnTo>
                    <a:pt x="1536" y="1397"/>
                  </a:lnTo>
                  <a:lnTo>
                    <a:pt x="1544" y="1398"/>
                  </a:lnTo>
                  <a:lnTo>
                    <a:pt x="1551" y="1405"/>
                  </a:lnTo>
                  <a:lnTo>
                    <a:pt x="1555" y="1416"/>
                  </a:lnTo>
                  <a:lnTo>
                    <a:pt x="1576" y="1418"/>
                  </a:lnTo>
                  <a:lnTo>
                    <a:pt x="1593" y="1419"/>
                  </a:lnTo>
                  <a:lnTo>
                    <a:pt x="1616" y="1421"/>
                  </a:lnTo>
                  <a:lnTo>
                    <a:pt x="1632" y="1442"/>
                  </a:lnTo>
                  <a:lnTo>
                    <a:pt x="1651" y="1461"/>
                  </a:lnTo>
                  <a:lnTo>
                    <a:pt x="1672" y="1477"/>
                  </a:lnTo>
                  <a:lnTo>
                    <a:pt x="1696" y="1489"/>
                  </a:lnTo>
                  <a:lnTo>
                    <a:pt x="1695" y="1496"/>
                  </a:lnTo>
                  <a:lnTo>
                    <a:pt x="1691" y="1500"/>
                  </a:lnTo>
                  <a:lnTo>
                    <a:pt x="1688" y="1505"/>
                  </a:lnTo>
                  <a:lnTo>
                    <a:pt x="1684" y="1508"/>
                  </a:lnTo>
                  <a:lnTo>
                    <a:pt x="1681" y="1514"/>
                  </a:lnTo>
                  <a:lnTo>
                    <a:pt x="1703" y="1514"/>
                  </a:lnTo>
                  <a:lnTo>
                    <a:pt x="1724" y="1521"/>
                  </a:lnTo>
                  <a:lnTo>
                    <a:pt x="1728" y="1533"/>
                  </a:lnTo>
                  <a:lnTo>
                    <a:pt x="1733" y="1531"/>
                  </a:lnTo>
                  <a:lnTo>
                    <a:pt x="1736" y="1529"/>
                  </a:lnTo>
                  <a:lnTo>
                    <a:pt x="1742" y="1531"/>
                  </a:lnTo>
                  <a:lnTo>
                    <a:pt x="1743" y="1531"/>
                  </a:lnTo>
                  <a:lnTo>
                    <a:pt x="1747" y="1533"/>
                  </a:lnTo>
                  <a:lnTo>
                    <a:pt x="1750" y="1535"/>
                  </a:lnTo>
                  <a:lnTo>
                    <a:pt x="1754" y="1536"/>
                  </a:lnTo>
                  <a:lnTo>
                    <a:pt x="1808" y="1540"/>
                  </a:lnTo>
                  <a:lnTo>
                    <a:pt x="1813" y="1545"/>
                  </a:lnTo>
                  <a:lnTo>
                    <a:pt x="1817" y="1555"/>
                  </a:lnTo>
                  <a:lnTo>
                    <a:pt x="1818" y="1564"/>
                  </a:lnTo>
                  <a:lnTo>
                    <a:pt x="1824" y="1571"/>
                  </a:lnTo>
                  <a:lnTo>
                    <a:pt x="1832" y="1573"/>
                  </a:lnTo>
                  <a:lnTo>
                    <a:pt x="1841" y="1573"/>
                  </a:lnTo>
                  <a:lnTo>
                    <a:pt x="1848" y="1571"/>
                  </a:lnTo>
                  <a:lnTo>
                    <a:pt x="1853" y="1578"/>
                  </a:lnTo>
                  <a:lnTo>
                    <a:pt x="1859" y="1583"/>
                  </a:lnTo>
                  <a:lnTo>
                    <a:pt x="1862" y="1589"/>
                  </a:lnTo>
                  <a:lnTo>
                    <a:pt x="1864" y="1596"/>
                  </a:lnTo>
                  <a:lnTo>
                    <a:pt x="1866" y="1604"/>
                  </a:lnTo>
                  <a:lnTo>
                    <a:pt x="1853" y="1620"/>
                  </a:lnTo>
                  <a:lnTo>
                    <a:pt x="1839" y="1639"/>
                  </a:lnTo>
                  <a:lnTo>
                    <a:pt x="1825" y="1660"/>
                  </a:lnTo>
                  <a:lnTo>
                    <a:pt x="1813" y="1681"/>
                  </a:lnTo>
                  <a:lnTo>
                    <a:pt x="1805" y="1697"/>
                  </a:lnTo>
                  <a:lnTo>
                    <a:pt x="1805" y="1707"/>
                  </a:lnTo>
                  <a:lnTo>
                    <a:pt x="1806" y="1721"/>
                  </a:lnTo>
                  <a:lnTo>
                    <a:pt x="1810" y="1737"/>
                  </a:lnTo>
                  <a:lnTo>
                    <a:pt x="1808" y="1751"/>
                  </a:lnTo>
                  <a:lnTo>
                    <a:pt x="1805" y="1760"/>
                  </a:lnTo>
                  <a:lnTo>
                    <a:pt x="1798" y="1774"/>
                  </a:lnTo>
                  <a:lnTo>
                    <a:pt x="1789" y="1789"/>
                  </a:lnTo>
                  <a:lnTo>
                    <a:pt x="1780" y="1805"/>
                  </a:lnTo>
                  <a:lnTo>
                    <a:pt x="1771" y="1817"/>
                  </a:lnTo>
                  <a:lnTo>
                    <a:pt x="1766" y="1824"/>
                  </a:lnTo>
                  <a:lnTo>
                    <a:pt x="1756" y="1828"/>
                  </a:lnTo>
                  <a:lnTo>
                    <a:pt x="1740" y="1830"/>
                  </a:lnTo>
                  <a:lnTo>
                    <a:pt x="1724" y="1831"/>
                  </a:lnTo>
                  <a:lnTo>
                    <a:pt x="1709" y="1835"/>
                  </a:lnTo>
                  <a:lnTo>
                    <a:pt x="1695" y="1840"/>
                  </a:lnTo>
                  <a:lnTo>
                    <a:pt x="1686" y="1850"/>
                  </a:lnTo>
                  <a:lnTo>
                    <a:pt x="1682" y="1856"/>
                  </a:lnTo>
                  <a:lnTo>
                    <a:pt x="1682" y="1859"/>
                  </a:lnTo>
                  <a:lnTo>
                    <a:pt x="1682" y="1863"/>
                  </a:lnTo>
                  <a:lnTo>
                    <a:pt x="1684" y="1868"/>
                  </a:lnTo>
                  <a:lnTo>
                    <a:pt x="1686" y="1873"/>
                  </a:lnTo>
                  <a:lnTo>
                    <a:pt x="1674" y="1873"/>
                  </a:lnTo>
                  <a:lnTo>
                    <a:pt x="1672" y="1896"/>
                  </a:lnTo>
                  <a:lnTo>
                    <a:pt x="1668" y="1915"/>
                  </a:lnTo>
                  <a:lnTo>
                    <a:pt x="1661" y="1931"/>
                  </a:lnTo>
                  <a:lnTo>
                    <a:pt x="1654" y="1946"/>
                  </a:lnTo>
                  <a:lnTo>
                    <a:pt x="1647" y="1966"/>
                  </a:lnTo>
                  <a:lnTo>
                    <a:pt x="1642" y="1966"/>
                  </a:lnTo>
                  <a:lnTo>
                    <a:pt x="1642" y="1959"/>
                  </a:lnTo>
                  <a:lnTo>
                    <a:pt x="1642" y="1955"/>
                  </a:lnTo>
                  <a:lnTo>
                    <a:pt x="1640" y="1950"/>
                  </a:lnTo>
                  <a:lnTo>
                    <a:pt x="1639" y="1946"/>
                  </a:lnTo>
                  <a:lnTo>
                    <a:pt x="1637" y="1948"/>
                  </a:lnTo>
                  <a:lnTo>
                    <a:pt x="1637" y="1948"/>
                  </a:lnTo>
                  <a:lnTo>
                    <a:pt x="1635" y="1948"/>
                  </a:lnTo>
                  <a:lnTo>
                    <a:pt x="1633" y="1950"/>
                  </a:lnTo>
                  <a:lnTo>
                    <a:pt x="1632" y="1950"/>
                  </a:lnTo>
                  <a:lnTo>
                    <a:pt x="1623" y="1971"/>
                  </a:lnTo>
                  <a:lnTo>
                    <a:pt x="1613" y="1985"/>
                  </a:lnTo>
                  <a:lnTo>
                    <a:pt x="1602" y="1997"/>
                  </a:lnTo>
                  <a:lnTo>
                    <a:pt x="1590" y="2011"/>
                  </a:lnTo>
                  <a:lnTo>
                    <a:pt x="1565" y="2006"/>
                  </a:lnTo>
                  <a:lnTo>
                    <a:pt x="1543" y="2001"/>
                  </a:lnTo>
                  <a:lnTo>
                    <a:pt x="1543" y="2008"/>
                  </a:lnTo>
                  <a:lnTo>
                    <a:pt x="1555" y="2015"/>
                  </a:lnTo>
                  <a:lnTo>
                    <a:pt x="1560" y="2025"/>
                  </a:lnTo>
                  <a:lnTo>
                    <a:pt x="1562" y="2035"/>
                  </a:lnTo>
                  <a:lnTo>
                    <a:pt x="1560" y="2048"/>
                  </a:lnTo>
                  <a:lnTo>
                    <a:pt x="1558" y="2062"/>
                  </a:lnTo>
                  <a:lnTo>
                    <a:pt x="1527" y="2063"/>
                  </a:lnTo>
                  <a:lnTo>
                    <a:pt x="1501" y="2070"/>
                  </a:lnTo>
                  <a:lnTo>
                    <a:pt x="1499" y="2074"/>
                  </a:lnTo>
                  <a:lnTo>
                    <a:pt x="1497" y="2079"/>
                  </a:lnTo>
                  <a:lnTo>
                    <a:pt x="1497" y="2086"/>
                  </a:lnTo>
                  <a:lnTo>
                    <a:pt x="1497" y="2093"/>
                  </a:lnTo>
                  <a:lnTo>
                    <a:pt x="1496" y="2097"/>
                  </a:lnTo>
                  <a:lnTo>
                    <a:pt x="1496" y="2098"/>
                  </a:lnTo>
                  <a:lnTo>
                    <a:pt x="1496" y="2102"/>
                  </a:lnTo>
                  <a:lnTo>
                    <a:pt x="1496" y="2105"/>
                  </a:lnTo>
                  <a:lnTo>
                    <a:pt x="1497" y="2112"/>
                  </a:lnTo>
                  <a:lnTo>
                    <a:pt x="1489" y="2112"/>
                  </a:lnTo>
                  <a:lnTo>
                    <a:pt x="1478" y="2114"/>
                  </a:lnTo>
                  <a:lnTo>
                    <a:pt x="1464" y="2114"/>
                  </a:lnTo>
                  <a:lnTo>
                    <a:pt x="1450" y="2116"/>
                  </a:lnTo>
                  <a:lnTo>
                    <a:pt x="1450" y="2123"/>
                  </a:lnTo>
                  <a:lnTo>
                    <a:pt x="1457" y="2126"/>
                  </a:lnTo>
                  <a:lnTo>
                    <a:pt x="1462" y="2130"/>
                  </a:lnTo>
                  <a:lnTo>
                    <a:pt x="1466" y="2131"/>
                  </a:lnTo>
                  <a:lnTo>
                    <a:pt x="1469" y="2133"/>
                  </a:lnTo>
                  <a:lnTo>
                    <a:pt x="1473" y="2137"/>
                  </a:lnTo>
                  <a:lnTo>
                    <a:pt x="1475" y="2140"/>
                  </a:lnTo>
                  <a:lnTo>
                    <a:pt x="1478" y="2145"/>
                  </a:lnTo>
                  <a:lnTo>
                    <a:pt x="1471" y="2147"/>
                  </a:lnTo>
                  <a:lnTo>
                    <a:pt x="1466" y="2149"/>
                  </a:lnTo>
                  <a:lnTo>
                    <a:pt x="1461" y="2151"/>
                  </a:lnTo>
                  <a:lnTo>
                    <a:pt x="1457" y="2152"/>
                  </a:lnTo>
                  <a:lnTo>
                    <a:pt x="1455" y="2158"/>
                  </a:lnTo>
                  <a:lnTo>
                    <a:pt x="1450" y="2168"/>
                  </a:lnTo>
                  <a:lnTo>
                    <a:pt x="1447" y="2179"/>
                  </a:lnTo>
                  <a:lnTo>
                    <a:pt x="1443" y="2189"/>
                  </a:lnTo>
                  <a:lnTo>
                    <a:pt x="1440" y="2191"/>
                  </a:lnTo>
                  <a:lnTo>
                    <a:pt x="1438" y="2191"/>
                  </a:lnTo>
                  <a:lnTo>
                    <a:pt x="1433" y="2193"/>
                  </a:lnTo>
                  <a:lnTo>
                    <a:pt x="1427" y="2193"/>
                  </a:lnTo>
                  <a:lnTo>
                    <a:pt x="1427" y="2198"/>
                  </a:lnTo>
                  <a:lnTo>
                    <a:pt x="1427" y="2201"/>
                  </a:lnTo>
                  <a:lnTo>
                    <a:pt x="1427" y="2203"/>
                  </a:lnTo>
                  <a:lnTo>
                    <a:pt x="1426" y="2205"/>
                  </a:lnTo>
                  <a:lnTo>
                    <a:pt x="1427" y="2207"/>
                  </a:lnTo>
                  <a:lnTo>
                    <a:pt x="1427" y="2208"/>
                  </a:lnTo>
                  <a:lnTo>
                    <a:pt x="1431" y="2215"/>
                  </a:lnTo>
                  <a:lnTo>
                    <a:pt x="1434" y="2221"/>
                  </a:lnTo>
                  <a:lnTo>
                    <a:pt x="1440" y="2224"/>
                  </a:lnTo>
                  <a:lnTo>
                    <a:pt x="1445" y="2227"/>
                  </a:lnTo>
                  <a:lnTo>
                    <a:pt x="1450" y="2231"/>
                  </a:lnTo>
                  <a:lnTo>
                    <a:pt x="1447" y="2243"/>
                  </a:lnTo>
                  <a:lnTo>
                    <a:pt x="1433" y="2250"/>
                  </a:lnTo>
                  <a:lnTo>
                    <a:pt x="1419" y="2264"/>
                  </a:lnTo>
                  <a:lnTo>
                    <a:pt x="1407" y="2282"/>
                  </a:lnTo>
                  <a:lnTo>
                    <a:pt x="1398" y="2299"/>
                  </a:lnTo>
                  <a:lnTo>
                    <a:pt x="1393" y="2315"/>
                  </a:lnTo>
                  <a:lnTo>
                    <a:pt x="1398" y="2320"/>
                  </a:lnTo>
                  <a:lnTo>
                    <a:pt x="1403" y="2325"/>
                  </a:lnTo>
                  <a:lnTo>
                    <a:pt x="1407" y="2330"/>
                  </a:lnTo>
                  <a:lnTo>
                    <a:pt x="1408" y="2339"/>
                  </a:lnTo>
                  <a:lnTo>
                    <a:pt x="1400" y="2341"/>
                  </a:lnTo>
                  <a:lnTo>
                    <a:pt x="1387" y="2348"/>
                  </a:lnTo>
                  <a:lnTo>
                    <a:pt x="1375" y="2358"/>
                  </a:lnTo>
                  <a:lnTo>
                    <a:pt x="1366" y="2369"/>
                  </a:lnTo>
                  <a:lnTo>
                    <a:pt x="1365" y="2372"/>
                  </a:lnTo>
                  <a:lnTo>
                    <a:pt x="1363" y="2376"/>
                  </a:lnTo>
                  <a:lnTo>
                    <a:pt x="1363" y="2379"/>
                  </a:lnTo>
                  <a:lnTo>
                    <a:pt x="1363" y="2385"/>
                  </a:lnTo>
                  <a:lnTo>
                    <a:pt x="1366" y="2385"/>
                  </a:lnTo>
                  <a:lnTo>
                    <a:pt x="1366" y="2381"/>
                  </a:lnTo>
                  <a:lnTo>
                    <a:pt x="1377" y="2369"/>
                  </a:lnTo>
                  <a:lnTo>
                    <a:pt x="1386" y="2357"/>
                  </a:lnTo>
                  <a:lnTo>
                    <a:pt x="1389" y="2358"/>
                  </a:lnTo>
                  <a:lnTo>
                    <a:pt x="1391" y="2358"/>
                  </a:lnTo>
                  <a:lnTo>
                    <a:pt x="1391" y="2360"/>
                  </a:lnTo>
                  <a:lnTo>
                    <a:pt x="1391" y="2360"/>
                  </a:lnTo>
                  <a:lnTo>
                    <a:pt x="1393" y="2362"/>
                  </a:lnTo>
                  <a:lnTo>
                    <a:pt x="1396" y="2371"/>
                  </a:lnTo>
                  <a:lnTo>
                    <a:pt x="1398" y="2381"/>
                  </a:lnTo>
                  <a:lnTo>
                    <a:pt x="1400" y="2393"/>
                  </a:lnTo>
                  <a:lnTo>
                    <a:pt x="1401" y="2404"/>
                  </a:lnTo>
                  <a:lnTo>
                    <a:pt x="1407" y="2404"/>
                  </a:lnTo>
                  <a:lnTo>
                    <a:pt x="1408" y="2404"/>
                  </a:lnTo>
                  <a:lnTo>
                    <a:pt x="1412" y="2404"/>
                  </a:lnTo>
                  <a:lnTo>
                    <a:pt x="1412" y="2406"/>
                  </a:lnTo>
                  <a:lnTo>
                    <a:pt x="1414" y="2406"/>
                  </a:lnTo>
                  <a:lnTo>
                    <a:pt x="1414" y="2407"/>
                  </a:lnTo>
                  <a:lnTo>
                    <a:pt x="1417" y="2411"/>
                  </a:lnTo>
                  <a:lnTo>
                    <a:pt x="1414" y="2413"/>
                  </a:lnTo>
                  <a:lnTo>
                    <a:pt x="1412" y="2414"/>
                  </a:lnTo>
                  <a:lnTo>
                    <a:pt x="1412" y="2416"/>
                  </a:lnTo>
                  <a:lnTo>
                    <a:pt x="1410" y="2416"/>
                  </a:lnTo>
                  <a:lnTo>
                    <a:pt x="1408" y="2418"/>
                  </a:lnTo>
                  <a:lnTo>
                    <a:pt x="1405" y="2419"/>
                  </a:lnTo>
                  <a:lnTo>
                    <a:pt x="1389" y="2423"/>
                  </a:lnTo>
                  <a:lnTo>
                    <a:pt x="1373" y="2419"/>
                  </a:lnTo>
                  <a:lnTo>
                    <a:pt x="1358" y="2411"/>
                  </a:lnTo>
                  <a:lnTo>
                    <a:pt x="1342" y="2399"/>
                  </a:lnTo>
                  <a:lnTo>
                    <a:pt x="1328" y="2385"/>
                  </a:lnTo>
                  <a:lnTo>
                    <a:pt x="1318" y="2371"/>
                  </a:lnTo>
                  <a:lnTo>
                    <a:pt x="1312" y="2357"/>
                  </a:lnTo>
                  <a:lnTo>
                    <a:pt x="1316" y="2357"/>
                  </a:lnTo>
                  <a:lnTo>
                    <a:pt x="1328" y="2369"/>
                  </a:lnTo>
                  <a:lnTo>
                    <a:pt x="1340" y="2379"/>
                  </a:lnTo>
                  <a:lnTo>
                    <a:pt x="1354" y="2388"/>
                  </a:lnTo>
                  <a:lnTo>
                    <a:pt x="1354" y="2381"/>
                  </a:lnTo>
                  <a:lnTo>
                    <a:pt x="1335" y="2371"/>
                  </a:lnTo>
                  <a:lnTo>
                    <a:pt x="1319" y="2357"/>
                  </a:lnTo>
                  <a:lnTo>
                    <a:pt x="1309" y="2337"/>
                  </a:lnTo>
                  <a:lnTo>
                    <a:pt x="1302" y="2315"/>
                  </a:lnTo>
                  <a:lnTo>
                    <a:pt x="1298" y="2292"/>
                  </a:lnTo>
                  <a:lnTo>
                    <a:pt x="1300" y="2266"/>
                  </a:lnTo>
                  <a:lnTo>
                    <a:pt x="1302" y="2241"/>
                  </a:lnTo>
                  <a:lnTo>
                    <a:pt x="1307" y="2219"/>
                  </a:lnTo>
                  <a:lnTo>
                    <a:pt x="1314" y="2198"/>
                  </a:lnTo>
                  <a:lnTo>
                    <a:pt x="1321" y="2180"/>
                  </a:lnTo>
                  <a:lnTo>
                    <a:pt x="1331" y="2180"/>
                  </a:lnTo>
                  <a:lnTo>
                    <a:pt x="1340" y="2145"/>
                  </a:lnTo>
                  <a:lnTo>
                    <a:pt x="1335" y="2145"/>
                  </a:lnTo>
                  <a:lnTo>
                    <a:pt x="1335" y="2142"/>
                  </a:lnTo>
                  <a:lnTo>
                    <a:pt x="1331" y="2145"/>
                  </a:lnTo>
                  <a:lnTo>
                    <a:pt x="1328" y="2149"/>
                  </a:lnTo>
                  <a:lnTo>
                    <a:pt x="1326" y="2152"/>
                  </a:lnTo>
                  <a:lnTo>
                    <a:pt x="1323" y="2156"/>
                  </a:lnTo>
                  <a:lnTo>
                    <a:pt x="1316" y="2158"/>
                  </a:lnTo>
                  <a:lnTo>
                    <a:pt x="1316" y="2154"/>
                  </a:lnTo>
                  <a:lnTo>
                    <a:pt x="1328" y="2081"/>
                  </a:lnTo>
                  <a:lnTo>
                    <a:pt x="1326" y="2074"/>
                  </a:lnTo>
                  <a:lnTo>
                    <a:pt x="1323" y="2062"/>
                  </a:lnTo>
                  <a:lnTo>
                    <a:pt x="1325" y="2051"/>
                  </a:lnTo>
                  <a:lnTo>
                    <a:pt x="1337" y="2009"/>
                  </a:lnTo>
                  <a:lnTo>
                    <a:pt x="1347" y="1966"/>
                  </a:lnTo>
                  <a:lnTo>
                    <a:pt x="1356" y="1919"/>
                  </a:lnTo>
                  <a:lnTo>
                    <a:pt x="1366" y="1873"/>
                  </a:lnTo>
                  <a:lnTo>
                    <a:pt x="1372" y="1843"/>
                  </a:lnTo>
                  <a:lnTo>
                    <a:pt x="1373" y="1812"/>
                  </a:lnTo>
                  <a:lnTo>
                    <a:pt x="1375" y="1782"/>
                  </a:lnTo>
                  <a:lnTo>
                    <a:pt x="1379" y="1754"/>
                  </a:lnTo>
                  <a:lnTo>
                    <a:pt x="1344" y="1741"/>
                  </a:lnTo>
                  <a:lnTo>
                    <a:pt x="1314" y="1721"/>
                  </a:lnTo>
                  <a:lnTo>
                    <a:pt x="1290" y="1695"/>
                  </a:lnTo>
                  <a:lnTo>
                    <a:pt x="1270" y="1667"/>
                  </a:lnTo>
                  <a:lnTo>
                    <a:pt x="1263" y="1651"/>
                  </a:lnTo>
                  <a:lnTo>
                    <a:pt x="1258" y="1636"/>
                  </a:lnTo>
                  <a:lnTo>
                    <a:pt x="1253" y="1618"/>
                  </a:lnTo>
                  <a:lnTo>
                    <a:pt x="1246" y="1604"/>
                  </a:lnTo>
                  <a:lnTo>
                    <a:pt x="1235" y="1594"/>
                  </a:lnTo>
                  <a:lnTo>
                    <a:pt x="1232" y="1590"/>
                  </a:lnTo>
                  <a:lnTo>
                    <a:pt x="1227" y="1590"/>
                  </a:lnTo>
                  <a:lnTo>
                    <a:pt x="1223" y="1589"/>
                  </a:lnTo>
                  <a:lnTo>
                    <a:pt x="1220" y="1585"/>
                  </a:lnTo>
                  <a:lnTo>
                    <a:pt x="1216" y="1582"/>
                  </a:lnTo>
                  <a:lnTo>
                    <a:pt x="1220" y="1575"/>
                  </a:lnTo>
                  <a:lnTo>
                    <a:pt x="1220" y="1569"/>
                  </a:lnTo>
                  <a:lnTo>
                    <a:pt x="1220" y="1562"/>
                  </a:lnTo>
                  <a:lnTo>
                    <a:pt x="1220" y="1555"/>
                  </a:lnTo>
                  <a:lnTo>
                    <a:pt x="1229" y="1550"/>
                  </a:lnTo>
                  <a:lnTo>
                    <a:pt x="1235" y="1545"/>
                  </a:lnTo>
                  <a:lnTo>
                    <a:pt x="1244" y="1540"/>
                  </a:lnTo>
                  <a:lnTo>
                    <a:pt x="1244" y="1536"/>
                  </a:lnTo>
                  <a:lnTo>
                    <a:pt x="1235" y="1536"/>
                  </a:lnTo>
                  <a:lnTo>
                    <a:pt x="1230" y="1535"/>
                  </a:lnTo>
                  <a:lnTo>
                    <a:pt x="1225" y="1535"/>
                  </a:lnTo>
                  <a:lnTo>
                    <a:pt x="1220" y="1533"/>
                  </a:lnTo>
                  <a:lnTo>
                    <a:pt x="1227" y="1517"/>
                  </a:lnTo>
                  <a:lnTo>
                    <a:pt x="1232" y="1501"/>
                  </a:lnTo>
                  <a:lnTo>
                    <a:pt x="1239" y="1486"/>
                  </a:lnTo>
                  <a:lnTo>
                    <a:pt x="1251" y="1473"/>
                  </a:lnTo>
                  <a:lnTo>
                    <a:pt x="1265" y="1461"/>
                  </a:lnTo>
                  <a:lnTo>
                    <a:pt x="1277" y="1447"/>
                  </a:lnTo>
                  <a:lnTo>
                    <a:pt x="1276" y="1437"/>
                  </a:lnTo>
                  <a:lnTo>
                    <a:pt x="1276" y="1423"/>
                  </a:lnTo>
                  <a:lnTo>
                    <a:pt x="1274" y="1409"/>
                  </a:lnTo>
                  <a:lnTo>
                    <a:pt x="1269" y="1400"/>
                  </a:lnTo>
                  <a:lnTo>
                    <a:pt x="1262" y="1390"/>
                  </a:lnTo>
                  <a:lnTo>
                    <a:pt x="1255" y="1379"/>
                  </a:lnTo>
                  <a:lnTo>
                    <a:pt x="1248" y="1379"/>
                  </a:lnTo>
                  <a:lnTo>
                    <a:pt x="1246" y="1381"/>
                  </a:lnTo>
                  <a:lnTo>
                    <a:pt x="1244" y="1383"/>
                  </a:lnTo>
                  <a:lnTo>
                    <a:pt x="1242" y="1384"/>
                  </a:lnTo>
                  <a:lnTo>
                    <a:pt x="1239" y="1386"/>
                  </a:lnTo>
                  <a:lnTo>
                    <a:pt x="1241" y="1390"/>
                  </a:lnTo>
                  <a:lnTo>
                    <a:pt x="1241" y="1393"/>
                  </a:lnTo>
                  <a:lnTo>
                    <a:pt x="1241" y="1393"/>
                  </a:lnTo>
                  <a:lnTo>
                    <a:pt x="1241" y="1395"/>
                  </a:lnTo>
                  <a:lnTo>
                    <a:pt x="1241" y="1395"/>
                  </a:lnTo>
                  <a:lnTo>
                    <a:pt x="1239" y="1398"/>
                  </a:lnTo>
                  <a:lnTo>
                    <a:pt x="1237" y="1398"/>
                  </a:lnTo>
                  <a:lnTo>
                    <a:pt x="1235" y="1400"/>
                  </a:lnTo>
                  <a:lnTo>
                    <a:pt x="1234" y="1400"/>
                  </a:lnTo>
                  <a:lnTo>
                    <a:pt x="1232" y="1400"/>
                  </a:lnTo>
                  <a:lnTo>
                    <a:pt x="1229" y="1402"/>
                  </a:lnTo>
                  <a:lnTo>
                    <a:pt x="1220" y="1395"/>
                  </a:lnTo>
                  <a:lnTo>
                    <a:pt x="1204" y="1386"/>
                  </a:lnTo>
                  <a:lnTo>
                    <a:pt x="1188" y="1377"/>
                  </a:lnTo>
                  <a:lnTo>
                    <a:pt x="1173" y="1370"/>
                  </a:lnTo>
                  <a:lnTo>
                    <a:pt x="1162" y="1367"/>
                  </a:lnTo>
                  <a:lnTo>
                    <a:pt x="1153" y="1346"/>
                  </a:lnTo>
                  <a:lnTo>
                    <a:pt x="1145" y="1334"/>
                  </a:lnTo>
                  <a:lnTo>
                    <a:pt x="1136" y="1325"/>
                  </a:lnTo>
                  <a:lnTo>
                    <a:pt x="1127" y="1322"/>
                  </a:lnTo>
                  <a:lnTo>
                    <a:pt x="1113" y="1318"/>
                  </a:lnTo>
                  <a:lnTo>
                    <a:pt x="1098" y="1313"/>
                  </a:lnTo>
                  <a:lnTo>
                    <a:pt x="1078" y="1306"/>
                  </a:lnTo>
                  <a:lnTo>
                    <a:pt x="1066" y="1297"/>
                  </a:lnTo>
                  <a:lnTo>
                    <a:pt x="1056" y="1288"/>
                  </a:lnTo>
                  <a:lnTo>
                    <a:pt x="1040" y="1281"/>
                  </a:lnTo>
                  <a:lnTo>
                    <a:pt x="1030" y="1281"/>
                  </a:lnTo>
                  <a:lnTo>
                    <a:pt x="1023" y="1285"/>
                  </a:lnTo>
                  <a:lnTo>
                    <a:pt x="1017" y="1288"/>
                  </a:lnTo>
                  <a:lnTo>
                    <a:pt x="1010" y="1292"/>
                  </a:lnTo>
                  <a:lnTo>
                    <a:pt x="1002" y="1290"/>
                  </a:lnTo>
                  <a:lnTo>
                    <a:pt x="998" y="1288"/>
                  </a:lnTo>
                  <a:lnTo>
                    <a:pt x="995" y="1285"/>
                  </a:lnTo>
                  <a:lnTo>
                    <a:pt x="991" y="1281"/>
                  </a:lnTo>
                  <a:lnTo>
                    <a:pt x="986" y="1276"/>
                  </a:lnTo>
                  <a:lnTo>
                    <a:pt x="982" y="1273"/>
                  </a:lnTo>
                  <a:lnTo>
                    <a:pt x="979" y="1271"/>
                  </a:lnTo>
                  <a:lnTo>
                    <a:pt x="956" y="1267"/>
                  </a:lnTo>
                  <a:lnTo>
                    <a:pt x="953" y="1264"/>
                  </a:lnTo>
                  <a:lnTo>
                    <a:pt x="949" y="1261"/>
                  </a:lnTo>
                  <a:lnTo>
                    <a:pt x="946" y="1257"/>
                  </a:lnTo>
                  <a:lnTo>
                    <a:pt x="942" y="1254"/>
                  </a:lnTo>
                  <a:lnTo>
                    <a:pt x="941" y="1252"/>
                  </a:lnTo>
                  <a:lnTo>
                    <a:pt x="921" y="1255"/>
                  </a:lnTo>
                  <a:lnTo>
                    <a:pt x="918" y="1254"/>
                  </a:lnTo>
                  <a:lnTo>
                    <a:pt x="913" y="1247"/>
                  </a:lnTo>
                  <a:lnTo>
                    <a:pt x="904" y="1240"/>
                  </a:lnTo>
                  <a:lnTo>
                    <a:pt x="897" y="1231"/>
                  </a:lnTo>
                  <a:lnTo>
                    <a:pt x="890" y="1224"/>
                  </a:lnTo>
                  <a:lnTo>
                    <a:pt x="886" y="1220"/>
                  </a:lnTo>
                  <a:lnTo>
                    <a:pt x="893" y="1198"/>
                  </a:lnTo>
                  <a:lnTo>
                    <a:pt x="874" y="1177"/>
                  </a:lnTo>
                  <a:lnTo>
                    <a:pt x="857" y="1154"/>
                  </a:lnTo>
                  <a:lnTo>
                    <a:pt x="839" y="1130"/>
                  </a:lnTo>
                  <a:lnTo>
                    <a:pt x="822" y="1105"/>
                  </a:lnTo>
                  <a:lnTo>
                    <a:pt x="818" y="1103"/>
                  </a:lnTo>
                  <a:lnTo>
                    <a:pt x="813" y="1102"/>
                  </a:lnTo>
                  <a:lnTo>
                    <a:pt x="810" y="1102"/>
                  </a:lnTo>
                  <a:lnTo>
                    <a:pt x="804" y="1100"/>
                  </a:lnTo>
                  <a:lnTo>
                    <a:pt x="803" y="1098"/>
                  </a:lnTo>
                  <a:lnTo>
                    <a:pt x="796" y="1089"/>
                  </a:lnTo>
                  <a:lnTo>
                    <a:pt x="792" y="1079"/>
                  </a:lnTo>
                  <a:lnTo>
                    <a:pt x="789" y="1069"/>
                  </a:lnTo>
                  <a:lnTo>
                    <a:pt x="783" y="1058"/>
                  </a:lnTo>
                  <a:lnTo>
                    <a:pt x="775" y="1053"/>
                  </a:lnTo>
                  <a:lnTo>
                    <a:pt x="771" y="1049"/>
                  </a:lnTo>
                  <a:lnTo>
                    <a:pt x="768" y="1046"/>
                  </a:lnTo>
                  <a:lnTo>
                    <a:pt x="764" y="1044"/>
                  </a:lnTo>
                  <a:lnTo>
                    <a:pt x="764" y="1063"/>
                  </a:lnTo>
                  <a:lnTo>
                    <a:pt x="769" y="1070"/>
                  </a:lnTo>
                  <a:lnTo>
                    <a:pt x="780" y="1082"/>
                  </a:lnTo>
                  <a:lnTo>
                    <a:pt x="790" y="1096"/>
                  </a:lnTo>
                  <a:lnTo>
                    <a:pt x="803" y="1114"/>
                  </a:lnTo>
                  <a:lnTo>
                    <a:pt x="813" y="1131"/>
                  </a:lnTo>
                  <a:lnTo>
                    <a:pt x="824" y="1149"/>
                  </a:lnTo>
                  <a:lnTo>
                    <a:pt x="832" y="1165"/>
                  </a:lnTo>
                  <a:lnTo>
                    <a:pt x="836" y="1175"/>
                  </a:lnTo>
                  <a:lnTo>
                    <a:pt x="836" y="1182"/>
                  </a:lnTo>
                  <a:lnTo>
                    <a:pt x="834" y="1185"/>
                  </a:lnTo>
                  <a:lnTo>
                    <a:pt x="832" y="1187"/>
                  </a:lnTo>
                  <a:lnTo>
                    <a:pt x="832" y="1189"/>
                  </a:lnTo>
                  <a:lnTo>
                    <a:pt x="829" y="1191"/>
                  </a:lnTo>
                  <a:lnTo>
                    <a:pt x="829" y="1184"/>
                  </a:lnTo>
                  <a:lnTo>
                    <a:pt x="827" y="1178"/>
                  </a:lnTo>
                  <a:lnTo>
                    <a:pt x="827" y="1175"/>
                  </a:lnTo>
                  <a:lnTo>
                    <a:pt x="825" y="1171"/>
                  </a:lnTo>
                  <a:lnTo>
                    <a:pt x="822" y="1171"/>
                  </a:lnTo>
                  <a:lnTo>
                    <a:pt x="820" y="1171"/>
                  </a:lnTo>
                  <a:lnTo>
                    <a:pt x="818" y="1171"/>
                  </a:lnTo>
                  <a:lnTo>
                    <a:pt x="817" y="1171"/>
                  </a:lnTo>
                  <a:lnTo>
                    <a:pt x="815" y="1171"/>
                  </a:lnTo>
                  <a:lnTo>
                    <a:pt x="810" y="1171"/>
                  </a:lnTo>
                  <a:lnTo>
                    <a:pt x="806" y="1159"/>
                  </a:lnTo>
                  <a:lnTo>
                    <a:pt x="803" y="1147"/>
                  </a:lnTo>
                  <a:lnTo>
                    <a:pt x="797" y="1137"/>
                  </a:lnTo>
                  <a:lnTo>
                    <a:pt x="789" y="1128"/>
                  </a:lnTo>
                  <a:lnTo>
                    <a:pt x="778" y="1121"/>
                  </a:lnTo>
                  <a:lnTo>
                    <a:pt x="768" y="1114"/>
                  </a:lnTo>
                  <a:lnTo>
                    <a:pt x="759" y="1102"/>
                  </a:lnTo>
                  <a:lnTo>
                    <a:pt x="762" y="1100"/>
                  </a:lnTo>
                  <a:lnTo>
                    <a:pt x="764" y="1100"/>
                  </a:lnTo>
                  <a:lnTo>
                    <a:pt x="764" y="1100"/>
                  </a:lnTo>
                  <a:lnTo>
                    <a:pt x="766" y="1100"/>
                  </a:lnTo>
                  <a:lnTo>
                    <a:pt x="766" y="1098"/>
                  </a:lnTo>
                  <a:lnTo>
                    <a:pt x="766" y="1096"/>
                  </a:lnTo>
                  <a:lnTo>
                    <a:pt x="768" y="1095"/>
                  </a:lnTo>
                  <a:lnTo>
                    <a:pt x="755" y="1086"/>
                  </a:lnTo>
                  <a:lnTo>
                    <a:pt x="749" y="1075"/>
                  </a:lnTo>
                  <a:lnTo>
                    <a:pt x="743" y="1063"/>
                  </a:lnTo>
                  <a:lnTo>
                    <a:pt x="740" y="1049"/>
                  </a:lnTo>
                  <a:lnTo>
                    <a:pt x="733" y="1037"/>
                  </a:lnTo>
                  <a:lnTo>
                    <a:pt x="724" y="1027"/>
                  </a:lnTo>
                  <a:lnTo>
                    <a:pt x="714" y="1021"/>
                  </a:lnTo>
                  <a:lnTo>
                    <a:pt x="701" y="1016"/>
                  </a:lnTo>
                  <a:lnTo>
                    <a:pt x="691" y="1009"/>
                  </a:lnTo>
                  <a:lnTo>
                    <a:pt x="684" y="1000"/>
                  </a:lnTo>
                  <a:lnTo>
                    <a:pt x="680" y="990"/>
                  </a:lnTo>
                  <a:lnTo>
                    <a:pt x="675" y="979"/>
                  </a:lnTo>
                  <a:lnTo>
                    <a:pt x="663" y="962"/>
                  </a:lnTo>
                  <a:lnTo>
                    <a:pt x="653" y="950"/>
                  </a:lnTo>
                  <a:lnTo>
                    <a:pt x="642" y="939"/>
                  </a:lnTo>
                  <a:lnTo>
                    <a:pt x="635" y="927"/>
                  </a:lnTo>
                  <a:lnTo>
                    <a:pt x="630" y="911"/>
                  </a:lnTo>
                  <a:lnTo>
                    <a:pt x="626" y="890"/>
                  </a:lnTo>
                  <a:lnTo>
                    <a:pt x="625" y="861"/>
                  </a:lnTo>
                  <a:lnTo>
                    <a:pt x="625" y="854"/>
                  </a:lnTo>
                  <a:lnTo>
                    <a:pt x="626" y="840"/>
                  </a:lnTo>
                  <a:lnTo>
                    <a:pt x="626" y="821"/>
                  </a:lnTo>
                  <a:lnTo>
                    <a:pt x="626" y="798"/>
                  </a:lnTo>
                  <a:lnTo>
                    <a:pt x="626" y="777"/>
                  </a:lnTo>
                  <a:lnTo>
                    <a:pt x="628" y="760"/>
                  </a:lnTo>
                  <a:lnTo>
                    <a:pt x="630" y="749"/>
                  </a:lnTo>
                  <a:lnTo>
                    <a:pt x="635" y="747"/>
                  </a:lnTo>
                  <a:lnTo>
                    <a:pt x="639" y="747"/>
                  </a:lnTo>
                  <a:lnTo>
                    <a:pt x="642" y="747"/>
                  </a:lnTo>
                  <a:lnTo>
                    <a:pt x="646" y="747"/>
                  </a:lnTo>
                  <a:lnTo>
                    <a:pt x="649" y="749"/>
                  </a:lnTo>
                  <a:lnTo>
                    <a:pt x="651" y="753"/>
                  </a:lnTo>
                  <a:lnTo>
                    <a:pt x="654" y="756"/>
                  </a:lnTo>
                  <a:lnTo>
                    <a:pt x="656" y="760"/>
                  </a:lnTo>
                  <a:lnTo>
                    <a:pt x="656" y="740"/>
                  </a:lnTo>
                  <a:lnTo>
                    <a:pt x="644" y="726"/>
                  </a:lnTo>
                  <a:lnTo>
                    <a:pt x="630" y="712"/>
                  </a:lnTo>
                  <a:lnTo>
                    <a:pt x="614" y="702"/>
                  </a:lnTo>
                  <a:lnTo>
                    <a:pt x="614" y="711"/>
                  </a:lnTo>
                  <a:lnTo>
                    <a:pt x="621" y="716"/>
                  </a:lnTo>
                  <a:lnTo>
                    <a:pt x="628" y="721"/>
                  </a:lnTo>
                  <a:lnTo>
                    <a:pt x="635" y="726"/>
                  </a:lnTo>
                  <a:lnTo>
                    <a:pt x="640" y="733"/>
                  </a:lnTo>
                  <a:lnTo>
                    <a:pt x="640" y="737"/>
                  </a:lnTo>
                  <a:lnTo>
                    <a:pt x="639" y="737"/>
                  </a:lnTo>
                  <a:lnTo>
                    <a:pt x="639" y="739"/>
                  </a:lnTo>
                  <a:lnTo>
                    <a:pt x="639" y="739"/>
                  </a:lnTo>
                  <a:lnTo>
                    <a:pt x="637" y="740"/>
                  </a:lnTo>
                  <a:lnTo>
                    <a:pt x="633" y="742"/>
                  </a:lnTo>
                  <a:lnTo>
                    <a:pt x="632" y="744"/>
                  </a:lnTo>
                  <a:lnTo>
                    <a:pt x="626" y="744"/>
                  </a:lnTo>
                  <a:lnTo>
                    <a:pt x="621" y="744"/>
                  </a:lnTo>
                  <a:lnTo>
                    <a:pt x="619" y="744"/>
                  </a:lnTo>
                  <a:lnTo>
                    <a:pt x="619" y="742"/>
                  </a:lnTo>
                  <a:lnTo>
                    <a:pt x="618" y="742"/>
                  </a:lnTo>
                  <a:lnTo>
                    <a:pt x="618" y="742"/>
                  </a:lnTo>
                  <a:lnTo>
                    <a:pt x="614" y="740"/>
                  </a:lnTo>
                  <a:lnTo>
                    <a:pt x="602" y="725"/>
                  </a:lnTo>
                  <a:lnTo>
                    <a:pt x="591" y="709"/>
                  </a:lnTo>
                  <a:lnTo>
                    <a:pt x="583" y="691"/>
                  </a:lnTo>
                  <a:lnTo>
                    <a:pt x="591" y="691"/>
                  </a:lnTo>
                  <a:lnTo>
                    <a:pt x="595" y="693"/>
                  </a:lnTo>
                  <a:lnTo>
                    <a:pt x="598" y="693"/>
                  </a:lnTo>
                  <a:lnTo>
                    <a:pt x="602" y="693"/>
                  </a:lnTo>
                  <a:lnTo>
                    <a:pt x="605" y="691"/>
                  </a:lnTo>
                  <a:lnTo>
                    <a:pt x="591" y="686"/>
                  </a:lnTo>
                  <a:lnTo>
                    <a:pt x="583" y="678"/>
                  </a:lnTo>
                  <a:lnTo>
                    <a:pt x="576" y="667"/>
                  </a:lnTo>
                  <a:lnTo>
                    <a:pt x="570" y="655"/>
                  </a:lnTo>
                  <a:lnTo>
                    <a:pt x="567" y="643"/>
                  </a:lnTo>
                  <a:lnTo>
                    <a:pt x="562" y="632"/>
                  </a:lnTo>
                  <a:lnTo>
                    <a:pt x="555" y="623"/>
                  </a:lnTo>
                  <a:lnTo>
                    <a:pt x="544" y="618"/>
                  </a:lnTo>
                  <a:lnTo>
                    <a:pt x="548" y="595"/>
                  </a:lnTo>
                  <a:lnTo>
                    <a:pt x="536" y="582"/>
                  </a:lnTo>
                  <a:lnTo>
                    <a:pt x="525" y="566"/>
                  </a:lnTo>
                  <a:lnTo>
                    <a:pt x="516" y="550"/>
                  </a:lnTo>
                  <a:lnTo>
                    <a:pt x="504" y="534"/>
                  </a:lnTo>
                  <a:lnTo>
                    <a:pt x="490" y="522"/>
                  </a:lnTo>
                  <a:lnTo>
                    <a:pt x="471" y="513"/>
                  </a:lnTo>
                  <a:lnTo>
                    <a:pt x="448" y="508"/>
                  </a:lnTo>
                  <a:lnTo>
                    <a:pt x="429" y="499"/>
                  </a:lnTo>
                  <a:lnTo>
                    <a:pt x="415" y="487"/>
                  </a:lnTo>
                  <a:lnTo>
                    <a:pt x="399" y="473"/>
                  </a:lnTo>
                  <a:lnTo>
                    <a:pt x="384" y="465"/>
                  </a:lnTo>
                  <a:lnTo>
                    <a:pt x="352" y="465"/>
                  </a:lnTo>
                  <a:lnTo>
                    <a:pt x="342" y="459"/>
                  </a:lnTo>
                  <a:lnTo>
                    <a:pt x="333" y="452"/>
                  </a:lnTo>
                  <a:lnTo>
                    <a:pt x="323" y="447"/>
                  </a:lnTo>
                  <a:lnTo>
                    <a:pt x="307" y="445"/>
                  </a:lnTo>
                  <a:lnTo>
                    <a:pt x="307" y="468"/>
                  </a:lnTo>
                  <a:lnTo>
                    <a:pt x="289" y="477"/>
                  </a:lnTo>
                  <a:lnTo>
                    <a:pt x="274" y="486"/>
                  </a:lnTo>
                  <a:lnTo>
                    <a:pt x="253" y="491"/>
                  </a:lnTo>
                  <a:lnTo>
                    <a:pt x="258" y="475"/>
                  </a:lnTo>
                  <a:lnTo>
                    <a:pt x="265" y="459"/>
                  </a:lnTo>
                  <a:lnTo>
                    <a:pt x="275" y="445"/>
                  </a:lnTo>
                  <a:lnTo>
                    <a:pt x="284" y="430"/>
                  </a:lnTo>
                  <a:lnTo>
                    <a:pt x="275" y="430"/>
                  </a:lnTo>
                  <a:lnTo>
                    <a:pt x="275" y="433"/>
                  </a:lnTo>
                  <a:lnTo>
                    <a:pt x="262" y="444"/>
                  </a:lnTo>
                  <a:lnTo>
                    <a:pt x="251" y="458"/>
                  </a:lnTo>
                  <a:lnTo>
                    <a:pt x="244" y="473"/>
                  </a:lnTo>
                  <a:lnTo>
                    <a:pt x="239" y="489"/>
                  </a:lnTo>
                  <a:lnTo>
                    <a:pt x="232" y="506"/>
                  </a:lnTo>
                  <a:lnTo>
                    <a:pt x="221" y="522"/>
                  </a:lnTo>
                  <a:lnTo>
                    <a:pt x="214" y="529"/>
                  </a:lnTo>
                  <a:lnTo>
                    <a:pt x="200" y="540"/>
                  </a:lnTo>
                  <a:lnTo>
                    <a:pt x="183" y="550"/>
                  </a:lnTo>
                  <a:lnTo>
                    <a:pt x="162" y="562"/>
                  </a:lnTo>
                  <a:lnTo>
                    <a:pt x="141" y="576"/>
                  </a:lnTo>
                  <a:lnTo>
                    <a:pt x="120" y="589"/>
                  </a:lnTo>
                  <a:lnTo>
                    <a:pt x="99" y="599"/>
                  </a:lnTo>
                  <a:lnTo>
                    <a:pt x="83" y="606"/>
                  </a:lnTo>
                  <a:lnTo>
                    <a:pt x="73" y="609"/>
                  </a:lnTo>
                  <a:lnTo>
                    <a:pt x="73" y="606"/>
                  </a:lnTo>
                  <a:lnTo>
                    <a:pt x="77" y="606"/>
                  </a:lnTo>
                  <a:lnTo>
                    <a:pt x="89" y="594"/>
                  </a:lnTo>
                  <a:lnTo>
                    <a:pt x="104" y="583"/>
                  </a:lnTo>
                  <a:lnTo>
                    <a:pt x="122" y="573"/>
                  </a:lnTo>
                  <a:lnTo>
                    <a:pt x="139" y="562"/>
                  </a:lnTo>
                  <a:lnTo>
                    <a:pt x="155" y="550"/>
                  </a:lnTo>
                  <a:lnTo>
                    <a:pt x="167" y="536"/>
                  </a:lnTo>
                  <a:lnTo>
                    <a:pt x="176" y="520"/>
                  </a:lnTo>
                  <a:lnTo>
                    <a:pt x="179" y="499"/>
                  </a:lnTo>
                  <a:lnTo>
                    <a:pt x="166" y="503"/>
                  </a:lnTo>
                  <a:lnTo>
                    <a:pt x="157" y="506"/>
                  </a:lnTo>
                  <a:lnTo>
                    <a:pt x="145" y="510"/>
                  </a:lnTo>
                  <a:lnTo>
                    <a:pt x="145" y="506"/>
                  </a:lnTo>
                  <a:lnTo>
                    <a:pt x="145" y="503"/>
                  </a:lnTo>
                  <a:lnTo>
                    <a:pt x="145" y="503"/>
                  </a:lnTo>
                  <a:lnTo>
                    <a:pt x="143" y="501"/>
                  </a:lnTo>
                  <a:lnTo>
                    <a:pt x="143" y="501"/>
                  </a:lnTo>
                  <a:lnTo>
                    <a:pt x="141" y="501"/>
                  </a:lnTo>
                  <a:lnTo>
                    <a:pt x="138" y="499"/>
                  </a:lnTo>
                  <a:lnTo>
                    <a:pt x="136" y="501"/>
                  </a:lnTo>
                  <a:lnTo>
                    <a:pt x="134" y="503"/>
                  </a:lnTo>
                  <a:lnTo>
                    <a:pt x="132" y="505"/>
                  </a:lnTo>
                  <a:lnTo>
                    <a:pt x="131" y="505"/>
                  </a:lnTo>
                  <a:lnTo>
                    <a:pt x="127" y="506"/>
                  </a:lnTo>
                  <a:lnTo>
                    <a:pt x="122" y="506"/>
                  </a:lnTo>
                  <a:lnTo>
                    <a:pt x="120" y="496"/>
                  </a:lnTo>
                  <a:lnTo>
                    <a:pt x="115" y="482"/>
                  </a:lnTo>
                  <a:lnTo>
                    <a:pt x="111" y="472"/>
                  </a:lnTo>
                  <a:lnTo>
                    <a:pt x="108" y="475"/>
                  </a:lnTo>
                  <a:lnTo>
                    <a:pt x="106" y="477"/>
                  </a:lnTo>
                  <a:lnTo>
                    <a:pt x="104" y="477"/>
                  </a:lnTo>
                  <a:lnTo>
                    <a:pt x="101" y="477"/>
                  </a:lnTo>
                  <a:lnTo>
                    <a:pt x="99" y="475"/>
                  </a:lnTo>
                  <a:lnTo>
                    <a:pt x="82" y="463"/>
                  </a:lnTo>
                  <a:lnTo>
                    <a:pt x="68" y="445"/>
                  </a:lnTo>
                  <a:lnTo>
                    <a:pt x="57" y="426"/>
                  </a:lnTo>
                  <a:lnTo>
                    <a:pt x="63" y="416"/>
                  </a:lnTo>
                  <a:lnTo>
                    <a:pt x="68" y="403"/>
                  </a:lnTo>
                  <a:lnTo>
                    <a:pt x="73" y="393"/>
                  </a:lnTo>
                  <a:lnTo>
                    <a:pt x="80" y="384"/>
                  </a:lnTo>
                  <a:lnTo>
                    <a:pt x="92" y="377"/>
                  </a:lnTo>
                  <a:lnTo>
                    <a:pt x="103" y="374"/>
                  </a:lnTo>
                  <a:lnTo>
                    <a:pt x="113" y="369"/>
                  </a:lnTo>
                  <a:lnTo>
                    <a:pt x="120" y="362"/>
                  </a:lnTo>
                  <a:lnTo>
                    <a:pt x="125" y="351"/>
                  </a:lnTo>
                  <a:lnTo>
                    <a:pt x="125" y="334"/>
                  </a:lnTo>
                  <a:lnTo>
                    <a:pt x="127" y="332"/>
                  </a:lnTo>
                  <a:lnTo>
                    <a:pt x="129" y="332"/>
                  </a:lnTo>
                  <a:lnTo>
                    <a:pt x="129" y="330"/>
                  </a:lnTo>
                  <a:lnTo>
                    <a:pt x="129" y="328"/>
                  </a:lnTo>
                  <a:lnTo>
                    <a:pt x="131" y="327"/>
                  </a:lnTo>
                  <a:lnTo>
                    <a:pt x="115" y="327"/>
                  </a:lnTo>
                  <a:lnTo>
                    <a:pt x="111" y="330"/>
                  </a:lnTo>
                  <a:lnTo>
                    <a:pt x="110" y="332"/>
                  </a:lnTo>
                  <a:lnTo>
                    <a:pt x="108" y="334"/>
                  </a:lnTo>
                  <a:lnTo>
                    <a:pt x="104" y="335"/>
                  </a:lnTo>
                  <a:lnTo>
                    <a:pt x="101" y="337"/>
                  </a:lnTo>
                  <a:lnTo>
                    <a:pt x="96" y="337"/>
                  </a:lnTo>
                  <a:lnTo>
                    <a:pt x="85" y="334"/>
                  </a:lnTo>
                  <a:lnTo>
                    <a:pt x="70" y="328"/>
                  </a:lnTo>
                  <a:lnTo>
                    <a:pt x="52" y="325"/>
                  </a:lnTo>
                  <a:lnTo>
                    <a:pt x="38" y="318"/>
                  </a:lnTo>
                  <a:lnTo>
                    <a:pt x="35" y="292"/>
                  </a:lnTo>
                  <a:lnTo>
                    <a:pt x="42" y="292"/>
                  </a:lnTo>
                  <a:lnTo>
                    <a:pt x="45" y="290"/>
                  </a:lnTo>
                  <a:lnTo>
                    <a:pt x="50" y="288"/>
                  </a:lnTo>
                  <a:lnTo>
                    <a:pt x="54" y="287"/>
                  </a:lnTo>
                  <a:lnTo>
                    <a:pt x="57" y="287"/>
                  </a:lnTo>
                  <a:lnTo>
                    <a:pt x="61" y="283"/>
                  </a:lnTo>
                  <a:lnTo>
                    <a:pt x="64" y="280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3" y="276"/>
                  </a:lnTo>
                  <a:lnTo>
                    <a:pt x="63" y="276"/>
                  </a:lnTo>
                  <a:lnTo>
                    <a:pt x="61" y="273"/>
                  </a:lnTo>
                  <a:lnTo>
                    <a:pt x="77" y="273"/>
                  </a:lnTo>
                  <a:lnTo>
                    <a:pt x="78" y="271"/>
                  </a:lnTo>
                  <a:lnTo>
                    <a:pt x="80" y="271"/>
                  </a:lnTo>
                  <a:lnTo>
                    <a:pt x="82" y="269"/>
                  </a:lnTo>
                  <a:lnTo>
                    <a:pt x="83" y="269"/>
                  </a:lnTo>
                  <a:lnTo>
                    <a:pt x="87" y="269"/>
                  </a:lnTo>
                  <a:lnTo>
                    <a:pt x="92" y="274"/>
                  </a:lnTo>
                  <a:lnTo>
                    <a:pt x="97" y="278"/>
                  </a:lnTo>
                  <a:lnTo>
                    <a:pt x="103" y="283"/>
                  </a:lnTo>
                  <a:lnTo>
                    <a:pt x="106" y="288"/>
                  </a:lnTo>
                  <a:lnTo>
                    <a:pt x="118" y="283"/>
                  </a:lnTo>
                  <a:lnTo>
                    <a:pt x="118" y="276"/>
                  </a:lnTo>
                  <a:lnTo>
                    <a:pt x="115" y="271"/>
                  </a:lnTo>
                  <a:lnTo>
                    <a:pt x="113" y="266"/>
                  </a:lnTo>
                  <a:lnTo>
                    <a:pt x="111" y="260"/>
                  </a:lnTo>
                  <a:lnTo>
                    <a:pt x="110" y="255"/>
                  </a:lnTo>
                  <a:lnTo>
                    <a:pt x="106" y="250"/>
                  </a:lnTo>
                  <a:lnTo>
                    <a:pt x="94" y="236"/>
                  </a:lnTo>
                  <a:lnTo>
                    <a:pt x="80" y="225"/>
                  </a:lnTo>
                  <a:lnTo>
                    <a:pt x="64" y="215"/>
                  </a:lnTo>
                  <a:lnTo>
                    <a:pt x="50" y="205"/>
                  </a:lnTo>
                  <a:lnTo>
                    <a:pt x="42" y="189"/>
                  </a:lnTo>
                  <a:lnTo>
                    <a:pt x="45" y="184"/>
                  </a:lnTo>
                  <a:lnTo>
                    <a:pt x="47" y="178"/>
                  </a:lnTo>
                  <a:lnTo>
                    <a:pt x="49" y="173"/>
                  </a:lnTo>
                  <a:lnTo>
                    <a:pt x="70" y="175"/>
                  </a:lnTo>
                  <a:lnTo>
                    <a:pt x="90" y="173"/>
                  </a:lnTo>
                  <a:lnTo>
                    <a:pt x="106" y="164"/>
                  </a:lnTo>
                  <a:lnTo>
                    <a:pt x="111" y="152"/>
                  </a:lnTo>
                  <a:lnTo>
                    <a:pt x="115" y="140"/>
                  </a:lnTo>
                  <a:lnTo>
                    <a:pt x="118" y="129"/>
                  </a:lnTo>
                  <a:lnTo>
                    <a:pt x="131" y="119"/>
                  </a:lnTo>
                  <a:lnTo>
                    <a:pt x="148" y="110"/>
                  </a:lnTo>
                  <a:lnTo>
                    <a:pt x="167" y="105"/>
                  </a:lnTo>
                  <a:lnTo>
                    <a:pt x="183" y="98"/>
                  </a:lnTo>
                  <a:lnTo>
                    <a:pt x="199" y="88"/>
                  </a:lnTo>
                  <a:lnTo>
                    <a:pt x="204" y="91"/>
                  </a:lnTo>
                  <a:lnTo>
                    <a:pt x="207" y="93"/>
                  </a:lnTo>
                  <a:lnTo>
                    <a:pt x="207" y="96"/>
                  </a:lnTo>
                  <a:lnTo>
                    <a:pt x="209" y="98"/>
                  </a:lnTo>
                  <a:lnTo>
                    <a:pt x="209" y="102"/>
                  </a:lnTo>
                  <a:lnTo>
                    <a:pt x="211" y="103"/>
                  </a:lnTo>
                  <a:lnTo>
                    <a:pt x="214" y="107"/>
                  </a:lnTo>
                  <a:lnTo>
                    <a:pt x="218" y="110"/>
                  </a:lnTo>
                  <a:lnTo>
                    <a:pt x="223" y="110"/>
                  </a:lnTo>
                  <a:lnTo>
                    <a:pt x="227" y="110"/>
                  </a:lnTo>
                  <a:lnTo>
                    <a:pt x="230" y="109"/>
                  </a:lnTo>
                  <a:lnTo>
                    <a:pt x="234" y="107"/>
                  </a:lnTo>
                  <a:lnTo>
                    <a:pt x="237" y="107"/>
                  </a:lnTo>
                  <a:lnTo>
                    <a:pt x="241" y="107"/>
                  </a:lnTo>
                  <a:lnTo>
                    <a:pt x="244" y="109"/>
                  </a:lnTo>
                  <a:lnTo>
                    <a:pt x="248" y="112"/>
                  </a:lnTo>
                  <a:lnTo>
                    <a:pt x="253" y="117"/>
                  </a:lnTo>
                  <a:lnTo>
                    <a:pt x="256" y="121"/>
                  </a:lnTo>
                  <a:lnTo>
                    <a:pt x="260" y="124"/>
                  </a:lnTo>
                  <a:lnTo>
                    <a:pt x="265" y="126"/>
                  </a:lnTo>
                  <a:lnTo>
                    <a:pt x="270" y="128"/>
                  </a:lnTo>
                  <a:lnTo>
                    <a:pt x="275" y="126"/>
                  </a:lnTo>
                  <a:lnTo>
                    <a:pt x="279" y="126"/>
                  </a:lnTo>
                  <a:lnTo>
                    <a:pt x="282" y="124"/>
                  </a:lnTo>
                  <a:lnTo>
                    <a:pt x="288" y="122"/>
                  </a:lnTo>
                  <a:lnTo>
                    <a:pt x="291" y="122"/>
                  </a:lnTo>
                  <a:lnTo>
                    <a:pt x="302" y="126"/>
                  </a:lnTo>
                  <a:lnTo>
                    <a:pt x="317" y="131"/>
                  </a:lnTo>
                  <a:lnTo>
                    <a:pt x="331" y="138"/>
                  </a:lnTo>
                  <a:lnTo>
                    <a:pt x="345" y="142"/>
                  </a:lnTo>
                  <a:lnTo>
                    <a:pt x="375" y="138"/>
                  </a:lnTo>
                  <a:lnTo>
                    <a:pt x="394" y="147"/>
                  </a:lnTo>
                  <a:lnTo>
                    <a:pt x="412" y="159"/>
                  </a:lnTo>
                  <a:lnTo>
                    <a:pt x="429" y="170"/>
                  </a:lnTo>
                  <a:lnTo>
                    <a:pt x="448" y="180"/>
                  </a:lnTo>
                  <a:lnTo>
                    <a:pt x="471" y="184"/>
                  </a:lnTo>
                  <a:lnTo>
                    <a:pt x="471" y="177"/>
                  </a:lnTo>
                  <a:lnTo>
                    <a:pt x="466" y="171"/>
                  </a:lnTo>
                  <a:lnTo>
                    <a:pt x="461" y="164"/>
                  </a:lnTo>
                  <a:lnTo>
                    <a:pt x="455" y="157"/>
                  </a:lnTo>
                  <a:lnTo>
                    <a:pt x="452" y="149"/>
                  </a:lnTo>
                  <a:lnTo>
                    <a:pt x="473" y="147"/>
                  </a:lnTo>
                  <a:lnTo>
                    <a:pt x="487" y="143"/>
                  </a:lnTo>
                  <a:lnTo>
                    <a:pt x="499" y="136"/>
                  </a:lnTo>
                  <a:lnTo>
                    <a:pt x="509" y="129"/>
                  </a:lnTo>
                  <a:lnTo>
                    <a:pt x="520" y="121"/>
                  </a:lnTo>
                  <a:lnTo>
                    <a:pt x="532" y="115"/>
                  </a:lnTo>
                  <a:lnTo>
                    <a:pt x="548" y="112"/>
                  </a:lnTo>
                  <a:lnTo>
                    <a:pt x="551" y="114"/>
                  </a:lnTo>
                  <a:lnTo>
                    <a:pt x="557" y="115"/>
                  </a:lnTo>
                  <a:lnTo>
                    <a:pt x="560" y="117"/>
                  </a:lnTo>
                  <a:lnTo>
                    <a:pt x="563" y="119"/>
                  </a:lnTo>
                  <a:lnTo>
                    <a:pt x="557" y="119"/>
                  </a:lnTo>
                  <a:lnTo>
                    <a:pt x="539" y="133"/>
                  </a:lnTo>
                  <a:lnTo>
                    <a:pt x="520" y="145"/>
                  </a:lnTo>
                  <a:lnTo>
                    <a:pt x="499" y="154"/>
                  </a:lnTo>
                  <a:lnTo>
                    <a:pt x="499" y="161"/>
                  </a:lnTo>
                  <a:lnTo>
                    <a:pt x="518" y="164"/>
                  </a:lnTo>
                  <a:lnTo>
                    <a:pt x="527" y="154"/>
                  </a:lnTo>
                  <a:lnTo>
                    <a:pt x="536" y="149"/>
                  </a:lnTo>
                  <a:lnTo>
                    <a:pt x="548" y="147"/>
                  </a:lnTo>
                  <a:lnTo>
                    <a:pt x="560" y="147"/>
                  </a:lnTo>
                  <a:lnTo>
                    <a:pt x="576" y="145"/>
                  </a:lnTo>
                  <a:lnTo>
                    <a:pt x="577" y="140"/>
                  </a:lnTo>
                  <a:lnTo>
                    <a:pt x="579" y="135"/>
                  </a:lnTo>
                  <a:lnTo>
                    <a:pt x="583" y="129"/>
                  </a:lnTo>
                  <a:lnTo>
                    <a:pt x="586" y="126"/>
                  </a:lnTo>
                  <a:lnTo>
                    <a:pt x="591" y="138"/>
                  </a:lnTo>
                  <a:lnTo>
                    <a:pt x="597" y="147"/>
                  </a:lnTo>
                  <a:lnTo>
                    <a:pt x="605" y="154"/>
                  </a:lnTo>
                  <a:lnTo>
                    <a:pt x="618" y="157"/>
                  </a:lnTo>
                  <a:lnTo>
                    <a:pt x="621" y="154"/>
                  </a:lnTo>
                  <a:lnTo>
                    <a:pt x="623" y="152"/>
                  </a:lnTo>
                  <a:lnTo>
                    <a:pt x="626" y="150"/>
                  </a:lnTo>
                  <a:lnTo>
                    <a:pt x="628" y="149"/>
                  </a:lnTo>
                  <a:lnTo>
                    <a:pt x="632" y="149"/>
                  </a:lnTo>
                  <a:lnTo>
                    <a:pt x="633" y="149"/>
                  </a:lnTo>
                  <a:lnTo>
                    <a:pt x="637" y="154"/>
                  </a:lnTo>
                  <a:lnTo>
                    <a:pt x="639" y="157"/>
                  </a:lnTo>
                  <a:lnTo>
                    <a:pt x="640" y="161"/>
                  </a:lnTo>
                  <a:lnTo>
                    <a:pt x="646" y="159"/>
                  </a:lnTo>
                  <a:lnTo>
                    <a:pt x="651" y="156"/>
                  </a:lnTo>
                  <a:lnTo>
                    <a:pt x="654" y="152"/>
                  </a:lnTo>
                  <a:lnTo>
                    <a:pt x="659" y="150"/>
                  </a:lnTo>
                  <a:lnTo>
                    <a:pt x="663" y="149"/>
                  </a:lnTo>
                  <a:lnTo>
                    <a:pt x="682" y="154"/>
                  </a:lnTo>
                  <a:lnTo>
                    <a:pt x="698" y="166"/>
                  </a:lnTo>
                  <a:lnTo>
                    <a:pt x="714" y="178"/>
                  </a:lnTo>
                  <a:lnTo>
                    <a:pt x="729" y="189"/>
                  </a:lnTo>
                  <a:lnTo>
                    <a:pt x="735" y="189"/>
                  </a:lnTo>
                  <a:lnTo>
                    <a:pt x="740" y="189"/>
                  </a:lnTo>
                  <a:lnTo>
                    <a:pt x="743" y="187"/>
                  </a:lnTo>
                  <a:lnTo>
                    <a:pt x="749" y="185"/>
                  </a:lnTo>
                  <a:lnTo>
                    <a:pt x="752" y="184"/>
                  </a:lnTo>
                  <a:lnTo>
                    <a:pt x="755" y="184"/>
                  </a:lnTo>
                  <a:lnTo>
                    <a:pt x="759" y="187"/>
                  </a:lnTo>
                  <a:lnTo>
                    <a:pt x="762" y="191"/>
                  </a:lnTo>
                  <a:lnTo>
                    <a:pt x="766" y="196"/>
                  </a:lnTo>
                  <a:lnTo>
                    <a:pt x="769" y="203"/>
                  </a:lnTo>
                  <a:lnTo>
                    <a:pt x="771" y="206"/>
                  </a:lnTo>
                  <a:lnTo>
                    <a:pt x="768" y="208"/>
                  </a:lnTo>
                  <a:lnTo>
                    <a:pt x="764" y="210"/>
                  </a:lnTo>
                  <a:lnTo>
                    <a:pt x="764" y="210"/>
                  </a:lnTo>
                  <a:lnTo>
                    <a:pt x="762" y="211"/>
                  </a:lnTo>
                  <a:lnTo>
                    <a:pt x="762" y="213"/>
                  </a:lnTo>
                  <a:lnTo>
                    <a:pt x="761" y="215"/>
                  </a:lnTo>
                  <a:lnTo>
                    <a:pt x="759" y="218"/>
                  </a:lnTo>
                  <a:lnTo>
                    <a:pt x="771" y="218"/>
                  </a:lnTo>
                  <a:lnTo>
                    <a:pt x="787" y="220"/>
                  </a:lnTo>
                  <a:lnTo>
                    <a:pt x="803" y="220"/>
                  </a:lnTo>
                  <a:lnTo>
                    <a:pt x="817" y="220"/>
                  </a:lnTo>
                  <a:lnTo>
                    <a:pt x="825" y="222"/>
                  </a:lnTo>
                  <a:lnTo>
                    <a:pt x="834" y="232"/>
                  </a:lnTo>
                  <a:lnTo>
                    <a:pt x="843" y="243"/>
                  </a:lnTo>
                  <a:lnTo>
                    <a:pt x="851" y="253"/>
                  </a:lnTo>
                  <a:lnTo>
                    <a:pt x="851" y="218"/>
                  </a:lnTo>
                  <a:lnTo>
                    <a:pt x="860" y="218"/>
                  </a:lnTo>
                  <a:lnTo>
                    <a:pt x="867" y="218"/>
                  </a:lnTo>
                  <a:lnTo>
                    <a:pt x="872" y="217"/>
                  </a:lnTo>
                  <a:lnTo>
                    <a:pt x="879" y="215"/>
                  </a:lnTo>
                  <a:lnTo>
                    <a:pt x="879" y="211"/>
                  </a:lnTo>
                  <a:lnTo>
                    <a:pt x="848" y="211"/>
                  </a:lnTo>
                  <a:lnTo>
                    <a:pt x="846" y="206"/>
                  </a:lnTo>
                  <a:lnTo>
                    <a:pt x="845" y="205"/>
                  </a:lnTo>
                  <a:lnTo>
                    <a:pt x="843" y="201"/>
                  </a:lnTo>
                  <a:lnTo>
                    <a:pt x="841" y="198"/>
                  </a:lnTo>
                  <a:lnTo>
                    <a:pt x="841" y="192"/>
                  </a:lnTo>
                  <a:lnTo>
                    <a:pt x="845" y="192"/>
                  </a:lnTo>
                  <a:lnTo>
                    <a:pt x="845" y="189"/>
                  </a:lnTo>
                  <a:lnTo>
                    <a:pt x="890" y="184"/>
                  </a:lnTo>
                  <a:lnTo>
                    <a:pt x="890" y="196"/>
                  </a:lnTo>
                  <a:lnTo>
                    <a:pt x="895" y="199"/>
                  </a:lnTo>
                  <a:lnTo>
                    <a:pt x="899" y="205"/>
                  </a:lnTo>
                  <a:lnTo>
                    <a:pt x="902" y="208"/>
                  </a:lnTo>
                  <a:lnTo>
                    <a:pt x="906" y="215"/>
                  </a:lnTo>
                  <a:lnTo>
                    <a:pt x="925" y="215"/>
                  </a:lnTo>
                  <a:lnTo>
                    <a:pt x="937" y="218"/>
                  </a:lnTo>
                  <a:lnTo>
                    <a:pt x="949" y="220"/>
                  </a:lnTo>
                  <a:lnTo>
                    <a:pt x="961" y="222"/>
                  </a:lnTo>
                  <a:lnTo>
                    <a:pt x="979" y="222"/>
                  </a:lnTo>
                  <a:lnTo>
                    <a:pt x="981" y="220"/>
                  </a:lnTo>
                  <a:lnTo>
                    <a:pt x="982" y="218"/>
                  </a:lnTo>
                  <a:lnTo>
                    <a:pt x="984" y="217"/>
                  </a:lnTo>
                  <a:lnTo>
                    <a:pt x="986" y="215"/>
                  </a:lnTo>
                  <a:lnTo>
                    <a:pt x="986" y="203"/>
                  </a:lnTo>
                  <a:lnTo>
                    <a:pt x="1009" y="203"/>
                  </a:lnTo>
                  <a:lnTo>
                    <a:pt x="1016" y="218"/>
                  </a:lnTo>
                  <a:lnTo>
                    <a:pt x="1024" y="234"/>
                  </a:lnTo>
                  <a:lnTo>
                    <a:pt x="1026" y="227"/>
                  </a:lnTo>
                  <a:lnTo>
                    <a:pt x="1026" y="224"/>
                  </a:lnTo>
                  <a:lnTo>
                    <a:pt x="1028" y="218"/>
                  </a:lnTo>
                  <a:lnTo>
                    <a:pt x="1028" y="215"/>
                  </a:lnTo>
                  <a:lnTo>
                    <a:pt x="1040" y="215"/>
                  </a:lnTo>
                  <a:lnTo>
                    <a:pt x="1040" y="201"/>
                  </a:lnTo>
                  <a:lnTo>
                    <a:pt x="1040" y="185"/>
                  </a:lnTo>
                  <a:lnTo>
                    <a:pt x="1042" y="171"/>
                  </a:lnTo>
                  <a:lnTo>
                    <a:pt x="1040" y="164"/>
                  </a:lnTo>
                  <a:lnTo>
                    <a:pt x="1028" y="150"/>
                  </a:lnTo>
                  <a:lnTo>
                    <a:pt x="1019" y="135"/>
                  </a:lnTo>
                  <a:lnTo>
                    <a:pt x="1017" y="117"/>
                  </a:lnTo>
                  <a:lnTo>
                    <a:pt x="1021" y="100"/>
                  </a:lnTo>
                  <a:lnTo>
                    <a:pt x="1033" y="81"/>
                  </a:lnTo>
                  <a:lnTo>
                    <a:pt x="1042" y="77"/>
                  </a:lnTo>
                  <a:lnTo>
                    <a:pt x="1052" y="74"/>
                  </a:lnTo>
                  <a:lnTo>
                    <a:pt x="1063" y="72"/>
                  </a:lnTo>
                  <a:close/>
                  <a:moveTo>
                    <a:pt x="851" y="23"/>
                  </a:moveTo>
                  <a:lnTo>
                    <a:pt x="872" y="37"/>
                  </a:lnTo>
                  <a:lnTo>
                    <a:pt x="885" y="54"/>
                  </a:lnTo>
                  <a:lnTo>
                    <a:pt x="892" y="75"/>
                  </a:lnTo>
                  <a:lnTo>
                    <a:pt x="897" y="102"/>
                  </a:lnTo>
                  <a:lnTo>
                    <a:pt x="902" y="129"/>
                  </a:lnTo>
                  <a:lnTo>
                    <a:pt x="918" y="131"/>
                  </a:lnTo>
                  <a:lnTo>
                    <a:pt x="928" y="133"/>
                  </a:lnTo>
                  <a:lnTo>
                    <a:pt x="937" y="140"/>
                  </a:lnTo>
                  <a:lnTo>
                    <a:pt x="942" y="149"/>
                  </a:lnTo>
                  <a:lnTo>
                    <a:pt x="944" y="164"/>
                  </a:lnTo>
                  <a:lnTo>
                    <a:pt x="941" y="164"/>
                  </a:lnTo>
                  <a:lnTo>
                    <a:pt x="939" y="163"/>
                  </a:lnTo>
                  <a:lnTo>
                    <a:pt x="937" y="161"/>
                  </a:lnTo>
                  <a:lnTo>
                    <a:pt x="935" y="159"/>
                  </a:lnTo>
                  <a:lnTo>
                    <a:pt x="932" y="157"/>
                  </a:lnTo>
                  <a:lnTo>
                    <a:pt x="932" y="164"/>
                  </a:lnTo>
                  <a:lnTo>
                    <a:pt x="935" y="168"/>
                  </a:lnTo>
                  <a:lnTo>
                    <a:pt x="937" y="170"/>
                  </a:lnTo>
                  <a:lnTo>
                    <a:pt x="939" y="170"/>
                  </a:lnTo>
                  <a:lnTo>
                    <a:pt x="939" y="173"/>
                  </a:lnTo>
                  <a:lnTo>
                    <a:pt x="939" y="175"/>
                  </a:lnTo>
                  <a:lnTo>
                    <a:pt x="941" y="180"/>
                  </a:lnTo>
                  <a:lnTo>
                    <a:pt x="932" y="182"/>
                  </a:lnTo>
                  <a:lnTo>
                    <a:pt x="923" y="184"/>
                  </a:lnTo>
                  <a:lnTo>
                    <a:pt x="913" y="184"/>
                  </a:lnTo>
                  <a:lnTo>
                    <a:pt x="895" y="177"/>
                  </a:lnTo>
                  <a:lnTo>
                    <a:pt x="878" y="175"/>
                  </a:lnTo>
                  <a:lnTo>
                    <a:pt x="858" y="178"/>
                  </a:lnTo>
                  <a:lnTo>
                    <a:pt x="839" y="184"/>
                  </a:lnTo>
                  <a:lnTo>
                    <a:pt x="820" y="187"/>
                  </a:lnTo>
                  <a:lnTo>
                    <a:pt x="799" y="187"/>
                  </a:lnTo>
                  <a:lnTo>
                    <a:pt x="775" y="180"/>
                  </a:lnTo>
                  <a:lnTo>
                    <a:pt x="762" y="177"/>
                  </a:lnTo>
                  <a:lnTo>
                    <a:pt x="752" y="175"/>
                  </a:lnTo>
                  <a:lnTo>
                    <a:pt x="743" y="173"/>
                  </a:lnTo>
                  <a:lnTo>
                    <a:pt x="735" y="168"/>
                  </a:lnTo>
                  <a:lnTo>
                    <a:pt x="729" y="157"/>
                  </a:lnTo>
                  <a:lnTo>
                    <a:pt x="733" y="157"/>
                  </a:lnTo>
                  <a:lnTo>
                    <a:pt x="742" y="149"/>
                  </a:lnTo>
                  <a:lnTo>
                    <a:pt x="755" y="145"/>
                  </a:lnTo>
                  <a:lnTo>
                    <a:pt x="771" y="143"/>
                  </a:lnTo>
                  <a:lnTo>
                    <a:pt x="787" y="142"/>
                  </a:lnTo>
                  <a:lnTo>
                    <a:pt x="787" y="138"/>
                  </a:lnTo>
                  <a:lnTo>
                    <a:pt x="780" y="133"/>
                  </a:lnTo>
                  <a:lnTo>
                    <a:pt x="775" y="129"/>
                  </a:lnTo>
                  <a:lnTo>
                    <a:pt x="768" y="128"/>
                  </a:lnTo>
                  <a:lnTo>
                    <a:pt x="755" y="126"/>
                  </a:lnTo>
                  <a:lnTo>
                    <a:pt x="749" y="126"/>
                  </a:lnTo>
                  <a:lnTo>
                    <a:pt x="736" y="126"/>
                  </a:lnTo>
                  <a:lnTo>
                    <a:pt x="721" y="126"/>
                  </a:lnTo>
                  <a:lnTo>
                    <a:pt x="719" y="115"/>
                  </a:lnTo>
                  <a:lnTo>
                    <a:pt x="714" y="105"/>
                  </a:lnTo>
                  <a:lnTo>
                    <a:pt x="710" y="96"/>
                  </a:lnTo>
                  <a:lnTo>
                    <a:pt x="707" y="86"/>
                  </a:lnTo>
                  <a:lnTo>
                    <a:pt x="707" y="68"/>
                  </a:lnTo>
                  <a:lnTo>
                    <a:pt x="714" y="58"/>
                  </a:lnTo>
                  <a:lnTo>
                    <a:pt x="721" y="46"/>
                  </a:lnTo>
                  <a:lnTo>
                    <a:pt x="729" y="35"/>
                  </a:lnTo>
                  <a:lnTo>
                    <a:pt x="740" y="28"/>
                  </a:lnTo>
                  <a:lnTo>
                    <a:pt x="752" y="30"/>
                  </a:lnTo>
                  <a:lnTo>
                    <a:pt x="755" y="30"/>
                  </a:lnTo>
                  <a:lnTo>
                    <a:pt x="755" y="33"/>
                  </a:lnTo>
                  <a:lnTo>
                    <a:pt x="755" y="35"/>
                  </a:lnTo>
                  <a:lnTo>
                    <a:pt x="754" y="35"/>
                  </a:lnTo>
                  <a:lnTo>
                    <a:pt x="754" y="37"/>
                  </a:lnTo>
                  <a:lnTo>
                    <a:pt x="754" y="37"/>
                  </a:lnTo>
                  <a:lnTo>
                    <a:pt x="755" y="39"/>
                  </a:lnTo>
                  <a:lnTo>
                    <a:pt x="755" y="42"/>
                  </a:lnTo>
                  <a:lnTo>
                    <a:pt x="764" y="42"/>
                  </a:lnTo>
                  <a:lnTo>
                    <a:pt x="776" y="42"/>
                  </a:lnTo>
                  <a:lnTo>
                    <a:pt x="787" y="42"/>
                  </a:lnTo>
                  <a:lnTo>
                    <a:pt x="794" y="42"/>
                  </a:lnTo>
                  <a:lnTo>
                    <a:pt x="797" y="44"/>
                  </a:lnTo>
                  <a:lnTo>
                    <a:pt x="799" y="46"/>
                  </a:lnTo>
                  <a:lnTo>
                    <a:pt x="801" y="49"/>
                  </a:lnTo>
                  <a:lnTo>
                    <a:pt x="803" y="53"/>
                  </a:lnTo>
                  <a:lnTo>
                    <a:pt x="806" y="54"/>
                  </a:lnTo>
                  <a:lnTo>
                    <a:pt x="810" y="58"/>
                  </a:lnTo>
                  <a:lnTo>
                    <a:pt x="811" y="53"/>
                  </a:lnTo>
                  <a:lnTo>
                    <a:pt x="813" y="51"/>
                  </a:lnTo>
                  <a:lnTo>
                    <a:pt x="817" y="49"/>
                  </a:lnTo>
                  <a:lnTo>
                    <a:pt x="818" y="47"/>
                  </a:lnTo>
                  <a:lnTo>
                    <a:pt x="824" y="47"/>
                  </a:lnTo>
                  <a:lnTo>
                    <a:pt x="829" y="46"/>
                  </a:lnTo>
                  <a:lnTo>
                    <a:pt x="836" y="60"/>
                  </a:lnTo>
                  <a:lnTo>
                    <a:pt x="843" y="70"/>
                  </a:lnTo>
                  <a:lnTo>
                    <a:pt x="848" y="77"/>
                  </a:lnTo>
                  <a:lnTo>
                    <a:pt x="850" y="72"/>
                  </a:lnTo>
                  <a:lnTo>
                    <a:pt x="851" y="67"/>
                  </a:lnTo>
                  <a:lnTo>
                    <a:pt x="851" y="61"/>
                  </a:lnTo>
                  <a:lnTo>
                    <a:pt x="851" y="54"/>
                  </a:lnTo>
                  <a:lnTo>
                    <a:pt x="845" y="44"/>
                  </a:lnTo>
                  <a:lnTo>
                    <a:pt x="846" y="33"/>
                  </a:lnTo>
                  <a:lnTo>
                    <a:pt x="851" y="23"/>
                  </a:lnTo>
                  <a:close/>
                  <a:moveTo>
                    <a:pt x="871" y="7"/>
                  </a:moveTo>
                  <a:lnTo>
                    <a:pt x="879" y="7"/>
                  </a:lnTo>
                  <a:lnTo>
                    <a:pt x="886" y="9"/>
                  </a:lnTo>
                  <a:lnTo>
                    <a:pt x="893" y="11"/>
                  </a:lnTo>
                  <a:lnTo>
                    <a:pt x="899" y="14"/>
                  </a:lnTo>
                  <a:lnTo>
                    <a:pt x="900" y="19"/>
                  </a:lnTo>
                  <a:lnTo>
                    <a:pt x="900" y="23"/>
                  </a:lnTo>
                  <a:lnTo>
                    <a:pt x="902" y="28"/>
                  </a:lnTo>
                  <a:lnTo>
                    <a:pt x="902" y="35"/>
                  </a:lnTo>
                  <a:lnTo>
                    <a:pt x="897" y="35"/>
                  </a:lnTo>
                  <a:lnTo>
                    <a:pt x="893" y="37"/>
                  </a:lnTo>
                  <a:lnTo>
                    <a:pt x="888" y="37"/>
                  </a:lnTo>
                  <a:lnTo>
                    <a:pt x="883" y="39"/>
                  </a:lnTo>
                  <a:lnTo>
                    <a:pt x="874" y="30"/>
                  </a:lnTo>
                  <a:lnTo>
                    <a:pt x="864" y="23"/>
                  </a:lnTo>
                  <a:lnTo>
                    <a:pt x="871" y="7"/>
                  </a:lnTo>
                  <a:close/>
                  <a:moveTo>
                    <a:pt x="4266" y="0"/>
                  </a:moveTo>
                  <a:lnTo>
                    <a:pt x="4285" y="0"/>
                  </a:lnTo>
                  <a:lnTo>
                    <a:pt x="4301" y="4"/>
                  </a:lnTo>
                  <a:lnTo>
                    <a:pt x="4316" y="7"/>
                  </a:lnTo>
                  <a:lnTo>
                    <a:pt x="4320" y="23"/>
                  </a:lnTo>
                  <a:lnTo>
                    <a:pt x="4269" y="23"/>
                  </a:lnTo>
                  <a:lnTo>
                    <a:pt x="4267" y="18"/>
                  </a:lnTo>
                  <a:lnTo>
                    <a:pt x="4267" y="13"/>
                  </a:lnTo>
                  <a:lnTo>
                    <a:pt x="4266" y="7"/>
                  </a:lnTo>
                  <a:lnTo>
                    <a:pt x="4266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" name="Freeform 10">
              <a:extLst>
                <a:ext uri="{FF2B5EF4-FFF2-40B4-BE49-F238E27FC236}">
                  <a16:creationId xmlns:a16="http://schemas.microsoft.com/office/drawing/2014/main" xmlns="" id="{B09D50F7-0DAF-481C-AD99-0B2FAA6696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95438" y="1790700"/>
              <a:ext cx="6908800" cy="3509963"/>
            </a:xfrm>
            <a:custGeom>
              <a:avLst/>
              <a:gdLst>
                <a:gd name="T0" fmla="*/ 660 w 4352"/>
                <a:gd name="T1" fmla="*/ 268 h 2211"/>
                <a:gd name="T2" fmla="*/ 761 w 4352"/>
                <a:gd name="T3" fmla="*/ 293 h 2211"/>
                <a:gd name="T4" fmla="*/ 891 w 4352"/>
                <a:gd name="T5" fmla="*/ 513 h 2211"/>
                <a:gd name="T6" fmla="*/ 763 w 4352"/>
                <a:gd name="T7" fmla="*/ 572 h 2211"/>
                <a:gd name="T8" fmla="*/ 541 w 4352"/>
                <a:gd name="T9" fmla="*/ 326 h 2211"/>
                <a:gd name="T10" fmla="*/ 381 w 4352"/>
                <a:gd name="T11" fmla="*/ 211 h 2211"/>
                <a:gd name="T12" fmla="*/ 442 w 4352"/>
                <a:gd name="T13" fmla="*/ 265 h 2211"/>
                <a:gd name="T14" fmla="*/ 20 w 4352"/>
                <a:gd name="T15" fmla="*/ 288 h 2211"/>
                <a:gd name="T16" fmla="*/ 452 w 4352"/>
                <a:gd name="T17" fmla="*/ 157 h 2211"/>
                <a:gd name="T18" fmla="*/ 3751 w 4352"/>
                <a:gd name="T19" fmla="*/ 141 h 2211"/>
                <a:gd name="T20" fmla="*/ 320 w 4352"/>
                <a:gd name="T21" fmla="*/ 123 h 2211"/>
                <a:gd name="T22" fmla="*/ 299 w 4352"/>
                <a:gd name="T23" fmla="*/ 143 h 2211"/>
                <a:gd name="T24" fmla="*/ 163 w 4352"/>
                <a:gd name="T25" fmla="*/ 127 h 2211"/>
                <a:gd name="T26" fmla="*/ 140 w 4352"/>
                <a:gd name="T27" fmla="*/ 101 h 2211"/>
                <a:gd name="T28" fmla="*/ 3675 w 4352"/>
                <a:gd name="T29" fmla="*/ 153 h 2211"/>
                <a:gd name="T30" fmla="*/ 639 w 4352"/>
                <a:gd name="T31" fmla="*/ 162 h 2211"/>
                <a:gd name="T32" fmla="*/ 508 w 4352"/>
                <a:gd name="T33" fmla="*/ 150 h 2211"/>
                <a:gd name="T34" fmla="*/ 404 w 4352"/>
                <a:gd name="T35" fmla="*/ 89 h 2211"/>
                <a:gd name="T36" fmla="*/ 180 w 4352"/>
                <a:gd name="T37" fmla="*/ 82 h 2211"/>
                <a:gd name="T38" fmla="*/ 2683 w 4352"/>
                <a:gd name="T39" fmla="*/ 75 h 2211"/>
                <a:gd name="T40" fmla="*/ 2475 w 4352"/>
                <a:gd name="T41" fmla="*/ 199 h 2211"/>
                <a:gd name="T42" fmla="*/ 407 w 4352"/>
                <a:gd name="T43" fmla="*/ 52 h 2211"/>
                <a:gd name="T44" fmla="*/ 3303 w 4352"/>
                <a:gd name="T45" fmla="*/ 117 h 2211"/>
                <a:gd name="T46" fmla="*/ 3357 w 4352"/>
                <a:gd name="T47" fmla="*/ 195 h 2211"/>
                <a:gd name="T48" fmla="*/ 3540 w 4352"/>
                <a:gd name="T49" fmla="*/ 305 h 2211"/>
                <a:gd name="T50" fmla="*/ 3767 w 4352"/>
                <a:gd name="T51" fmla="*/ 261 h 2211"/>
                <a:gd name="T52" fmla="*/ 4073 w 4352"/>
                <a:gd name="T53" fmla="*/ 364 h 2211"/>
                <a:gd name="T54" fmla="*/ 4312 w 4352"/>
                <a:gd name="T55" fmla="*/ 511 h 2211"/>
                <a:gd name="T56" fmla="*/ 4193 w 4352"/>
                <a:gd name="T57" fmla="*/ 539 h 2211"/>
                <a:gd name="T58" fmla="*/ 4015 w 4352"/>
                <a:gd name="T59" fmla="*/ 677 h 2211"/>
                <a:gd name="T60" fmla="*/ 3874 w 4352"/>
                <a:gd name="T61" fmla="*/ 780 h 2211"/>
                <a:gd name="T62" fmla="*/ 3928 w 4352"/>
                <a:gd name="T63" fmla="*/ 640 h 2211"/>
                <a:gd name="T64" fmla="*/ 3622 w 4352"/>
                <a:gd name="T65" fmla="*/ 768 h 2211"/>
                <a:gd name="T66" fmla="*/ 3591 w 4352"/>
                <a:gd name="T67" fmla="*/ 1045 h 2211"/>
                <a:gd name="T68" fmla="*/ 3456 w 4352"/>
                <a:gd name="T69" fmla="*/ 1122 h 2211"/>
                <a:gd name="T70" fmla="*/ 3402 w 4352"/>
                <a:gd name="T71" fmla="*/ 1218 h 2211"/>
                <a:gd name="T72" fmla="*/ 3245 w 4352"/>
                <a:gd name="T73" fmla="*/ 1413 h 2211"/>
                <a:gd name="T74" fmla="*/ 3168 w 4352"/>
                <a:gd name="T75" fmla="*/ 1686 h 2211"/>
                <a:gd name="T76" fmla="*/ 2987 w 4352"/>
                <a:gd name="T77" fmla="*/ 1387 h 2211"/>
                <a:gd name="T78" fmla="*/ 2720 w 4352"/>
                <a:gd name="T79" fmla="*/ 1406 h 2211"/>
                <a:gd name="T80" fmla="*/ 2434 w 4352"/>
                <a:gd name="T81" fmla="*/ 1335 h 2211"/>
                <a:gd name="T82" fmla="*/ 2339 w 4352"/>
                <a:gd name="T83" fmla="*/ 1523 h 2211"/>
                <a:gd name="T84" fmla="*/ 2231 w 4352"/>
                <a:gd name="T85" fmla="*/ 1378 h 2211"/>
                <a:gd name="T86" fmla="*/ 2310 w 4352"/>
                <a:gd name="T87" fmla="*/ 1714 h 2211"/>
                <a:gd name="T88" fmla="*/ 2001 w 4352"/>
                <a:gd name="T89" fmla="*/ 2208 h 2211"/>
                <a:gd name="T90" fmla="*/ 1920 w 4352"/>
                <a:gd name="T91" fmla="*/ 1862 h 2211"/>
                <a:gd name="T92" fmla="*/ 1625 w 4352"/>
                <a:gd name="T93" fmla="*/ 1644 h 2211"/>
                <a:gd name="T94" fmla="*/ 1636 w 4352"/>
                <a:gd name="T95" fmla="*/ 1195 h 2211"/>
                <a:gd name="T96" fmla="*/ 1709 w 4352"/>
                <a:gd name="T97" fmla="*/ 1028 h 2211"/>
                <a:gd name="T98" fmla="*/ 1793 w 4352"/>
                <a:gd name="T99" fmla="*/ 865 h 2211"/>
                <a:gd name="T100" fmla="*/ 1973 w 4352"/>
                <a:gd name="T101" fmla="*/ 801 h 2211"/>
                <a:gd name="T102" fmla="*/ 2118 w 4352"/>
                <a:gd name="T103" fmla="*/ 659 h 2211"/>
                <a:gd name="T104" fmla="*/ 1997 w 4352"/>
                <a:gd name="T105" fmla="*/ 686 h 2211"/>
                <a:gd name="T106" fmla="*/ 1831 w 4352"/>
                <a:gd name="T107" fmla="*/ 577 h 2211"/>
                <a:gd name="T108" fmla="*/ 2041 w 4352"/>
                <a:gd name="T109" fmla="*/ 342 h 2211"/>
                <a:gd name="T110" fmla="*/ 2259 w 4352"/>
                <a:gd name="T111" fmla="*/ 391 h 2211"/>
                <a:gd name="T112" fmla="*/ 2278 w 4352"/>
                <a:gd name="T113" fmla="*/ 499 h 2211"/>
                <a:gd name="T114" fmla="*/ 2439 w 4352"/>
                <a:gd name="T115" fmla="*/ 387 h 2211"/>
                <a:gd name="T116" fmla="*/ 2566 w 4352"/>
                <a:gd name="T117" fmla="*/ 382 h 2211"/>
                <a:gd name="T118" fmla="*/ 2667 w 4352"/>
                <a:gd name="T119" fmla="*/ 261 h 2211"/>
                <a:gd name="T120" fmla="*/ 2737 w 4352"/>
                <a:gd name="T121" fmla="*/ 467 h 2211"/>
                <a:gd name="T122" fmla="*/ 2861 w 4352"/>
                <a:gd name="T123" fmla="*/ 275 h 2211"/>
                <a:gd name="T124" fmla="*/ 3161 w 4352"/>
                <a:gd name="T125" fmla="*/ 17 h 2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352" h="2211">
                  <a:moveTo>
                    <a:pt x="2697" y="200"/>
                  </a:moveTo>
                  <a:lnTo>
                    <a:pt x="2708" y="204"/>
                  </a:lnTo>
                  <a:lnTo>
                    <a:pt x="2708" y="211"/>
                  </a:lnTo>
                  <a:lnTo>
                    <a:pt x="2704" y="211"/>
                  </a:lnTo>
                  <a:lnTo>
                    <a:pt x="2702" y="213"/>
                  </a:lnTo>
                  <a:lnTo>
                    <a:pt x="2701" y="214"/>
                  </a:lnTo>
                  <a:lnTo>
                    <a:pt x="2699" y="214"/>
                  </a:lnTo>
                  <a:lnTo>
                    <a:pt x="2697" y="214"/>
                  </a:lnTo>
                  <a:lnTo>
                    <a:pt x="2694" y="214"/>
                  </a:lnTo>
                  <a:lnTo>
                    <a:pt x="2694" y="209"/>
                  </a:lnTo>
                  <a:lnTo>
                    <a:pt x="2694" y="206"/>
                  </a:lnTo>
                  <a:lnTo>
                    <a:pt x="2695" y="204"/>
                  </a:lnTo>
                  <a:lnTo>
                    <a:pt x="2697" y="200"/>
                  </a:lnTo>
                  <a:close/>
                  <a:moveTo>
                    <a:pt x="562" y="192"/>
                  </a:moveTo>
                  <a:lnTo>
                    <a:pt x="562" y="195"/>
                  </a:lnTo>
                  <a:lnTo>
                    <a:pt x="566" y="195"/>
                  </a:lnTo>
                  <a:lnTo>
                    <a:pt x="564" y="213"/>
                  </a:lnTo>
                  <a:lnTo>
                    <a:pt x="566" y="228"/>
                  </a:lnTo>
                  <a:lnTo>
                    <a:pt x="573" y="242"/>
                  </a:lnTo>
                  <a:lnTo>
                    <a:pt x="576" y="244"/>
                  </a:lnTo>
                  <a:lnTo>
                    <a:pt x="580" y="244"/>
                  </a:lnTo>
                  <a:lnTo>
                    <a:pt x="583" y="246"/>
                  </a:lnTo>
                  <a:lnTo>
                    <a:pt x="589" y="246"/>
                  </a:lnTo>
                  <a:lnTo>
                    <a:pt x="589" y="204"/>
                  </a:lnTo>
                  <a:lnTo>
                    <a:pt x="615" y="204"/>
                  </a:lnTo>
                  <a:lnTo>
                    <a:pt x="620" y="216"/>
                  </a:lnTo>
                  <a:lnTo>
                    <a:pt x="627" y="228"/>
                  </a:lnTo>
                  <a:lnTo>
                    <a:pt x="634" y="239"/>
                  </a:lnTo>
                  <a:lnTo>
                    <a:pt x="646" y="242"/>
                  </a:lnTo>
                  <a:lnTo>
                    <a:pt x="646" y="247"/>
                  </a:lnTo>
                  <a:lnTo>
                    <a:pt x="648" y="258"/>
                  </a:lnTo>
                  <a:lnTo>
                    <a:pt x="650" y="270"/>
                  </a:lnTo>
                  <a:lnTo>
                    <a:pt x="650" y="277"/>
                  </a:lnTo>
                  <a:lnTo>
                    <a:pt x="653" y="275"/>
                  </a:lnTo>
                  <a:lnTo>
                    <a:pt x="655" y="275"/>
                  </a:lnTo>
                  <a:lnTo>
                    <a:pt x="655" y="275"/>
                  </a:lnTo>
                  <a:lnTo>
                    <a:pt x="657" y="274"/>
                  </a:lnTo>
                  <a:lnTo>
                    <a:pt x="658" y="272"/>
                  </a:lnTo>
                  <a:lnTo>
                    <a:pt x="660" y="268"/>
                  </a:lnTo>
                  <a:lnTo>
                    <a:pt x="662" y="263"/>
                  </a:lnTo>
                  <a:lnTo>
                    <a:pt x="664" y="258"/>
                  </a:lnTo>
                  <a:lnTo>
                    <a:pt x="665" y="254"/>
                  </a:lnTo>
                  <a:lnTo>
                    <a:pt x="669" y="251"/>
                  </a:lnTo>
                  <a:lnTo>
                    <a:pt x="672" y="249"/>
                  </a:lnTo>
                  <a:lnTo>
                    <a:pt x="678" y="247"/>
                  </a:lnTo>
                  <a:lnTo>
                    <a:pt x="681" y="244"/>
                  </a:lnTo>
                  <a:lnTo>
                    <a:pt x="685" y="242"/>
                  </a:lnTo>
                  <a:lnTo>
                    <a:pt x="681" y="242"/>
                  </a:lnTo>
                  <a:lnTo>
                    <a:pt x="681" y="239"/>
                  </a:lnTo>
                  <a:lnTo>
                    <a:pt x="672" y="242"/>
                  </a:lnTo>
                  <a:lnTo>
                    <a:pt x="667" y="246"/>
                  </a:lnTo>
                  <a:lnTo>
                    <a:pt x="660" y="251"/>
                  </a:lnTo>
                  <a:lnTo>
                    <a:pt x="650" y="254"/>
                  </a:lnTo>
                  <a:lnTo>
                    <a:pt x="648" y="239"/>
                  </a:lnTo>
                  <a:lnTo>
                    <a:pt x="646" y="228"/>
                  </a:lnTo>
                  <a:lnTo>
                    <a:pt x="643" y="219"/>
                  </a:lnTo>
                  <a:lnTo>
                    <a:pt x="639" y="207"/>
                  </a:lnTo>
                  <a:lnTo>
                    <a:pt x="643" y="206"/>
                  </a:lnTo>
                  <a:lnTo>
                    <a:pt x="644" y="206"/>
                  </a:lnTo>
                  <a:lnTo>
                    <a:pt x="648" y="204"/>
                  </a:lnTo>
                  <a:lnTo>
                    <a:pt x="653" y="204"/>
                  </a:lnTo>
                  <a:lnTo>
                    <a:pt x="658" y="207"/>
                  </a:lnTo>
                  <a:lnTo>
                    <a:pt x="662" y="209"/>
                  </a:lnTo>
                  <a:lnTo>
                    <a:pt x="667" y="211"/>
                  </a:lnTo>
                  <a:lnTo>
                    <a:pt x="672" y="213"/>
                  </a:lnTo>
                  <a:lnTo>
                    <a:pt x="678" y="214"/>
                  </a:lnTo>
                  <a:lnTo>
                    <a:pt x="685" y="226"/>
                  </a:lnTo>
                  <a:lnTo>
                    <a:pt x="692" y="240"/>
                  </a:lnTo>
                  <a:lnTo>
                    <a:pt x="697" y="253"/>
                  </a:lnTo>
                  <a:lnTo>
                    <a:pt x="704" y="261"/>
                  </a:lnTo>
                  <a:lnTo>
                    <a:pt x="707" y="263"/>
                  </a:lnTo>
                  <a:lnTo>
                    <a:pt x="713" y="263"/>
                  </a:lnTo>
                  <a:lnTo>
                    <a:pt x="718" y="263"/>
                  </a:lnTo>
                  <a:lnTo>
                    <a:pt x="723" y="263"/>
                  </a:lnTo>
                  <a:lnTo>
                    <a:pt x="726" y="263"/>
                  </a:lnTo>
                  <a:lnTo>
                    <a:pt x="730" y="265"/>
                  </a:lnTo>
                  <a:lnTo>
                    <a:pt x="747" y="277"/>
                  </a:lnTo>
                  <a:lnTo>
                    <a:pt x="761" y="293"/>
                  </a:lnTo>
                  <a:lnTo>
                    <a:pt x="777" y="307"/>
                  </a:lnTo>
                  <a:lnTo>
                    <a:pt x="777" y="319"/>
                  </a:lnTo>
                  <a:lnTo>
                    <a:pt x="791" y="324"/>
                  </a:lnTo>
                  <a:lnTo>
                    <a:pt x="803" y="331"/>
                  </a:lnTo>
                  <a:lnTo>
                    <a:pt x="810" y="342"/>
                  </a:lnTo>
                  <a:lnTo>
                    <a:pt x="819" y="354"/>
                  </a:lnTo>
                  <a:lnTo>
                    <a:pt x="826" y="366"/>
                  </a:lnTo>
                  <a:lnTo>
                    <a:pt x="835" y="377"/>
                  </a:lnTo>
                  <a:lnTo>
                    <a:pt x="829" y="384"/>
                  </a:lnTo>
                  <a:lnTo>
                    <a:pt x="826" y="387"/>
                  </a:lnTo>
                  <a:lnTo>
                    <a:pt x="824" y="392"/>
                  </a:lnTo>
                  <a:lnTo>
                    <a:pt x="822" y="396"/>
                  </a:lnTo>
                  <a:lnTo>
                    <a:pt x="829" y="408"/>
                  </a:lnTo>
                  <a:lnTo>
                    <a:pt x="840" y="417"/>
                  </a:lnTo>
                  <a:lnTo>
                    <a:pt x="854" y="422"/>
                  </a:lnTo>
                  <a:lnTo>
                    <a:pt x="854" y="427"/>
                  </a:lnTo>
                  <a:lnTo>
                    <a:pt x="854" y="429"/>
                  </a:lnTo>
                  <a:lnTo>
                    <a:pt x="856" y="431"/>
                  </a:lnTo>
                  <a:lnTo>
                    <a:pt x="856" y="432"/>
                  </a:lnTo>
                  <a:lnTo>
                    <a:pt x="857" y="434"/>
                  </a:lnTo>
                  <a:lnTo>
                    <a:pt x="861" y="436"/>
                  </a:lnTo>
                  <a:lnTo>
                    <a:pt x="864" y="439"/>
                  </a:lnTo>
                  <a:lnTo>
                    <a:pt x="870" y="441"/>
                  </a:lnTo>
                  <a:lnTo>
                    <a:pt x="873" y="443"/>
                  </a:lnTo>
                  <a:lnTo>
                    <a:pt x="877" y="446"/>
                  </a:lnTo>
                  <a:lnTo>
                    <a:pt x="878" y="448"/>
                  </a:lnTo>
                  <a:lnTo>
                    <a:pt x="880" y="452"/>
                  </a:lnTo>
                  <a:lnTo>
                    <a:pt x="878" y="453"/>
                  </a:lnTo>
                  <a:lnTo>
                    <a:pt x="878" y="455"/>
                  </a:lnTo>
                  <a:lnTo>
                    <a:pt x="878" y="455"/>
                  </a:lnTo>
                  <a:lnTo>
                    <a:pt x="878" y="457"/>
                  </a:lnTo>
                  <a:lnTo>
                    <a:pt x="880" y="459"/>
                  </a:lnTo>
                  <a:lnTo>
                    <a:pt x="884" y="460"/>
                  </a:lnTo>
                  <a:lnTo>
                    <a:pt x="889" y="462"/>
                  </a:lnTo>
                  <a:lnTo>
                    <a:pt x="892" y="464"/>
                  </a:lnTo>
                  <a:lnTo>
                    <a:pt x="898" y="464"/>
                  </a:lnTo>
                  <a:lnTo>
                    <a:pt x="903" y="464"/>
                  </a:lnTo>
                  <a:lnTo>
                    <a:pt x="896" y="511"/>
                  </a:lnTo>
                  <a:lnTo>
                    <a:pt x="891" y="513"/>
                  </a:lnTo>
                  <a:lnTo>
                    <a:pt x="885" y="513"/>
                  </a:lnTo>
                  <a:lnTo>
                    <a:pt x="880" y="514"/>
                  </a:lnTo>
                  <a:lnTo>
                    <a:pt x="873" y="514"/>
                  </a:lnTo>
                  <a:lnTo>
                    <a:pt x="866" y="506"/>
                  </a:lnTo>
                  <a:lnTo>
                    <a:pt x="857" y="497"/>
                  </a:lnTo>
                  <a:lnTo>
                    <a:pt x="850" y="488"/>
                  </a:lnTo>
                  <a:lnTo>
                    <a:pt x="845" y="476"/>
                  </a:lnTo>
                  <a:lnTo>
                    <a:pt x="838" y="476"/>
                  </a:lnTo>
                  <a:lnTo>
                    <a:pt x="833" y="478"/>
                  </a:lnTo>
                  <a:lnTo>
                    <a:pt x="828" y="478"/>
                  </a:lnTo>
                  <a:lnTo>
                    <a:pt x="822" y="480"/>
                  </a:lnTo>
                  <a:lnTo>
                    <a:pt x="831" y="507"/>
                  </a:lnTo>
                  <a:lnTo>
                    <a:pt x="838" y="537"/>
                  </a:lnTo>
                  <a:lnTo>
                    <a:pt x="850" y="537"/>
                  </a:lnTo>
                  <a:lnTo>
                    <a:pt x="857" y="551"/>
                  </a:lnTo>
                  <a:lnTo>
                    <a:pt x="863" y="565"/>
                  </a:lnTo>
                  <a:lnTo>
                    <a:pt x="864" y="584"/>
                  </a:lnTo>
                  <a:lnTo>
                    <a:pt x="863" y="586"/>
                  </a:lnTo>
                  <a:lnTo>
                    <a:pt x="861" y="588"/>
                  </a:lnTo>
                  <a:lnTo>
                    <a:pt x="861" y="590"/>
                  </a:lnTo>
                  <a:lnTo>
                    <a:pt x="859" y="591"/>
                  </a:lnTo>
                  <a:lnTo>
                    <a:pt x="857" y="593"/>
                  </a:lnTo>
                  <a:lnTo>
                    <a:pt x="854" y="595"/>
                  </a:lnTo>
                  <a:lnTo>
                    <a:pt x="847" y="591"/>
                  </a:lnTo>
                  <a:lnTo>
                    <a:pt x="838" y="586"/>
                  </a:lnTo>
                  <a:lnTo>
                    <a:pt x="829" y="581"/>
                  </a:lnTo>
                  <a:lnTo>
                    <a:pt x="822" y="577"/>
                  </a:lnTo>
                  <a:lnTo>
                    <a:pt x="819" y="576"/>
                  </a:lnTo>
                  <a:lnTo>
                    <a:pt x="816" y="576"/>
                  </a:lnTo>
                  <a:lnTo>
                    <a:pt x="826" y="590"/>
                  </a:lnTo>
                  <a:lnTo>
                    <a:pt x="835" y="602"/>
                  </a:lnTo>
                  <a:lnTo>
                    <a:pt x="842" y="617"/>
                  </a:lnTo>
                  <a:lnTo>
                    <a:pt x="838" y="617"/>
                  </a:lnTo>
                  <a:lnTo>
                    <a:pt x="826" y="612"/>
                  </a:lnTo>
                  <a:lnTo>
                    <a:pt x="810" y="609"/>
                  </a:lnTo>
                  <a:lnTo>
                    <a:pt x="793" y="605"/>
                  </a:lnTo>
                  <a:lnTo>
                    <a:pt x="781" y="598"/>
                  </a:lnTo>
                  <a:lnTo>
                    <a:pt x="770" y="588"/>
                  </a:lnTo>
                  <a:lnTo>
                    <a:pt x="763" y="572"/>
                  </a:lnTo>
                  <a:lnTo>
                    <a:pt x="756" y="558"/>
                  </a:lnTo>
                  <a:lnTo>
                    <a:pt x="746" y="544"/>
                  </a:lnTo>
                  <a:lnTo>
                    <a:pt x="735" y="534"/>
                  </a:lnTo>
                  <a:lnTo>
                    <a:pt x="720" y="542"/>
                  </a:lnTo>
                  <a:lnTo>
                    <a:pt x="702" y="548"/>
                  </a:lnTo>
                  <a:lnTo>
                    <a:pt x="681" y="549"/>
                  </a:lnTo>
                  <a:lnTo>
                    <a:pt x="679" y="544"/>
                  </a:lnTo>
                  <a:lnTo>
                    <a:pt x="678" y="539"/>
                  </a:lnTo>
                  <a:lnTo>
                    <a:pt x="678" y="534"/>
                  </a:lnTo>
                  <a:lnTo>
                    <a:pt x="678" y="527"/>
                  </a:lnTo>
                  <a:lnTo>
                    <a:pt x="693" y="521"/>
                  </a:lnTo>
                  <a:lnTo>
                    <a:pt x="713" y="516"/>
                  </a:lnTo>
                  <a:lnTo>
                    <a:pt x="730" y="511"/>
                  </a:lnTo>
                  <a:lnTo>
                    <a:pt x="735" y="501"/>
                  </a:lnTo>
                  <a:lnTo>
                    <a:pt x="740" y="487"/>
                  </a:lnTo>
                  <a:lnTo>
                    <a:pt x="746" y="471"/>
                  </a:lnTo>
                  <a:lnTo>
                    <a:pt x="749" y="455"/>
                  </a:lnTo>
                  <a:lnTo>
                    <a:pt x="751" y="443"/>
                  </a:lnTo>
                  <a:lnTo>
                    <a:pt x="749" y="434"/>
                  </a:lnTo>
                  <a:lnTo>
                    <a:pt x="742" y="422"/>
                  </a:lnTo>
                  <a:lnTo>
                    <a:pt x="733" y="415"/>
                  </a:lnTo>
                  <a:lnTo>
                    <a:pt x="723" y="408"/>
                  </a:lnTo>
                  <a:lnTo>
                    <a:pt x="716" y="399"/>
                  </a:lnTo>
                  <a:lnTo>
                    <a:pt x="707" y="357"/>
                  </a:lnTo>
                  <a:lnTo>
                    <a:pt x="693" y="354"/>
                  </a:lnTo>
                  <a:lnTo>
                    <a:pt x="683" y="347"/>
                  </a:lnTo>
                  <a:lnTo>
                    <a:pt x="674" y="340"/>
                  </a:lnTo>
                  <a:lnTo>
                    <a:pt x="665" y="338"/>
                  </a:lnTo>
                  <a:lnTo>
                    <a:pt x="657" y="342"/>
                  </a:lnTo>
                  <a:lnTo>
                    <a:pt x="651" y="347"/>
                  </a:lnTo>
                  <a:lnTo>
                    <a:pt x="646" y="352"/>
                  </a:lnTo>
                  <a:lnTo>
                    <a:pt x="639" y="357"/>
                  </a:lnTo>
                  <a:lnTo>
                    <a:pt x="627" y="361"/>
                  </a:lnTo>
                  <a:lnTo>
                    <a:pt x="615" y="354"/>
                  </a:lnTo>
                  <a:lnTo>
                    <a:pt x="599" y="349"/>
                  </a:lnTo>
                  <a:lnTo>
                    <a:pt x="582" y="345"/>
                  </a:lnTo>
                  <a:lnTo>
                    <a:pt x="566" y="340"/>
                  </a:lnTo>
                  <a:lnTo>
                    <a:pt x="552" y="335"/>
                  </a:lnTo>
                  <a:lnTo>
                    <a:pt x="541" y="326"/>
                  </a:lnTo>
                  <a:lnTo>
                    <a:pt x="534" y="312"/>
                  </a:lnTo>
                  <a:lnTo>
                    <a:pt x="536" y="310"/>
                  </a:lnTo>
                  <a:lnTo>
                    <a:pt x="536" y="309"/>
                  </a:lnTo>
                  <a:lnTo>
                    <a:pt x="538" y="309"/>
                  </a:lnTo>
                  <a:lnTo>
                    <a:pt x="538" y="307"/>
                  </a:lnTo>
                  <a:lnTo>
                    <a:pt x="538" y="303"/>
                  </a:lnTo>
                  <a:lnTo>
                    <a:pt x="531" y="302"/>
                  </a:lnTo>
                  <a:lnTo>
                    <a:pt x="524" y="300"/>
                  </a:lnTo>
                  <a:lnTo>
                    <a:pt x="519" y="296"/>
                  </a:lnTo>
                  <a:lnTo>
                    <a:pt x="515" y="291"/>
                  </a:lnTo>
                  <a:lnTo>
                    <a:pt x="512" y="284"/>
                  </a:lnTo>
                  <a:lnTo>
                    <a:pt x="521" y="267"/>
                  </a:lnTo>
                  <a:lnTo>
                    <a:pt x="528" y="244"/>
                  </a:lnTo>
                  <a:lnTo>
                    <a:pt x="531" y="219"/>
                  </a:lnTo>
                  <a:lnTo>
                    <a:pt x="534" y="195"/>
                  </a:lnTo>
                  <a:lnTo>
                    <a:pt x="562" y="192"/>
                  </a:lnTo>
                  <a:close/>
                  <a:moveTo>
                    <a:pt x="400" y="188"/>
                  </a:moveTo>
                  <a:lnTo>
                    <a:pt x="416" y="188"/>
                  </a:lnTo>
                  <a:lnTo>
                    <a:pt x="425" y="223"/>
                  </a:lnTo>
                  <a:lnTo>
                    <a:pt x="432" y="261"/>
                  </a:lnTo>
                  <a:lnTo>
                    <a:pt x="428" y="261"/>
                  </a:lnTo>
                  <a:lnTo>
                    <a:pt x="423" y="268"/>
                  </a:lnTo>
                  <a:lnTo>
                    <a:pt x="412" y="265"/>
                  </a:lnTo>
                  <a:lnTo>
                    <a:pt x="409" y="268"/>
                  </a:lnTo>
                  <a:lnTo>
                    <a:pt x="409" y="272"/>
                  </a:lnTo>
                  <a:lnTo>
                    <a:pt x="409" y="275"/>
                  </a:lnTo>
                  <a:lnTo>
                    <a:pt x="409" y="277"/>
                  </a:lnTo>
                  <a:lnTo>
                    <a:pt x="407" y="279"/>
                  </a:lnTo>
                  <a:lnTo>
                    <a:pt x="405" y="282"/>
                  </a:lnTo>
                  <a:lnTo>
                    <a:pt x="400" y="284"/>
                  </a:lnTo>
                  <a:lnTo>
                    <a:pt x="395" y="281"/>
                  </a:lnTo>
                  <a:lnTo>
                    <a:pt x="388" y="275"/>
                  </a:lnTo>
                  <a:lnTo>
                    <a:pt x="381" y="272"/>
                  </a:lnTo>
                  <a:lnTo>
                    <a:pt x="381" y="261"/>
                  </a:lnTo>
                  <a:lnTo>
                    <a:pt x="358" y="258"/>
                  </a:lnTo>
                  <a:lnTo>
                    <a:pt x="362" y="226"/>
                  </a:lnTo>
                  <a:lnTo>
                    <a:pt x="369" y="223"/>
                  </a:lnTo>
                  <a:lnTo>
                    <a:pt x="376" y="218"/>
                  </a:lnTo>
                  <a:lnTo>
                    <a:pt x="381" y="211"/>
                  </a:lnTo>
                  <a:lnTo>
                    <a:pt x="376" y="209"/>
                  </a:lnTo>
                  <a:lnTo>
                    <a:pt x="372" y="207"/>
                  </a:lnTo>
                  <a:lnTo>
                    <a:pt x="369" y="206"/>
                  </a:lnTo>
                  <a:lnTo>
                    <a:pt x="365" y="202"/>
                  </a:lnTo>
                  <a:lnTo>
                    <a:pt x="363" y="199"/>
                  </a:lnTo>
                  <a:lnTo>
                    <a:pt x="362" y="192"/>
                  </a:lnTo>
                  <a:lnTo>
                    <a:pt x="381" y="190"/>
                  </a:lnTo>
                  <a:lnTo>
                    <a:pt x="400" y="188"/>
                  </a:lnTo>
                  <a:close/>
                  <a:moveTo>
                    <a:pt x="3661" y="172"/>
                  </a:moveTo>
                  <a:lnTo>
                    <a:pt x="3673" y="178"/>
                  </a:lnTo>
                  <a:lnTo>
                    <a:pt x="3673" y="185"/>
                  </a:lnTo>
                  <a:lnTo>
                    <a:pt x="3657" y="185"/>
                  </a:lnTo>
                  <a:lnTo>
                    <a:pt x="3661" y="172"/>
                  </a:lnTo>
                  <a:close/>
                  <a:moveTo>
                    <a:pt x="438" y="172"/>
                  </a:moveTo>
                  <a:lnTo>
                    <a:pt x="451" y="174"/>
                  </a:lnTo>
                  <a:lnTo>
                    <a:pt x="465" y="176"/>
                  </a:lnTo>
                  <a:lnTo>
                    <a:pt x="477" y="178"/>
                  </a:lnTo>
                  <a:lnTo>
                    <a:pt x="486" y="181"/>
                  </a:lnTo>
                  <a:lnTo>
                    <a:pt x="487" y="185"/>
                  </a:lnTo>
                  <a:lnTo>
                    <a:pt x="487" y="190"/>
                  </a:lnTo>
                  <a:lnTo>
                    <a:pt x="489" y="197"/>
                  </a:lnTo>
                  <a:lnTo>
                    <a:pt x="489" y="204"/>
                  </a:lnTo>
                  <a:lnTo>
                    <a:pt x="487" y="207"/>
                  </a:lnTo>
                  <a:lnTo>
                    <a:pt x="486" y="211"/>
                  </a:lnTo>
                  <a:lnTo>
                    <a:pt x="484" y="216"/>
                  </a:lnTo>
                  <a:lnTo>
                    <a:pt x="480" y="219"/>
                  </a:lnTo>
                  <a:lnTo>
                    <a:pt x="477" y="221"/>
                  </a:lnTo>
                  <a:lnTo>
                    <a:pt x="473" y="223"/>
                  </a:lnTo>
                  <a:lnTo>
                    <a:pt x="472" y="225"/>
                  </a:lnTo>
                  <a:lnTo>
                    <a:pt x="468" y="226"/>
                  </a:lnTo>
                  <a:lnTo>
                    <a:pt x="466" y="230"/>
                  </a:lnTo>
                  <a:lnTo>
                    <a:pt x="468" y="239"/>
                  </a:lnTo>
                  <a:lnTo>
                    <a:pt x="466" y="249"/>
                  </a:lnTo>
                  <a:lnTo>
                    <a:pt x="465" y="256"/>
                  </a:lnTo>
                  <a:lnTo>
                    <a:pt x="461" y="261"/>
                  </a:lnTo>
                  <a:lnTo>
                    <a:pt x="458" y="263"/>
                  </a:lnTo>
                  <a:lnTo>
                    <a:pt x="454" y="265"/>
                  </a:lnTo>
                  <a:lnTo>
                    <a:pt x="449" y="265"/>
                  </a:lnTo>
                  <a:lnTo>
                    <a:pt x="442" y="265"/>
                  </a:lnTo>
                  <a:lnTo>
                    <a:pt x="438" y="254"/>
                  </a:lnTo>
                  <a:lnTo>
                    <a:pt x="442" y="244"/>
                  </a:lnTo>
                  <a:lnTo>
                    <a:pt x="442" y="232"/>
                  </a:lnTo>
                  <a:lnTo>
                    <a:pt x="438" y="218"/>
                  </a:lnTo>
                  <a:lnTo>
                    <a:pt x="437" y="202"/>
                  </a:lnTo>
                  <a:lnTo>
                    <a:pt x="435" y="188"/>
                  </a:lnTo>
                  <a:lnTo>
                    <a:pt x="438" y="172"/>
                  </a:lnTo>
                  <a:close/>
                  <a:moveTo>
                    <a:pt x="60" y="171"/>
                  </a:moveTo>
                  <a:lnTo>
                    <a:pt x="74" y="172"/>
                  </a:lnTo>
                  <a:lnTo>
                    <a:pt x="74" y="185"/>
                  </a:lnTo>
                  <a:lnTo>
                    <a:pt x="91" y="185"/>
                  </a:lnTo>
                  <a:lnTo>
                    <a:pt x="105" y="185"/>
                  </a:lnTo>
                  <a:lnTo>
                    <a:pt x="121" y="185"/>
                  </a:lnTo>
                  <a:lnTo>
                    <a:pt x="124" y="192"/>
                  </a:lnTo>
                  <a:lnTo>
                    <a:pt x="128" y="200"/>
                  </a:lnTo>
                  <a:lnTo>
                    <a:pt x="131" y="209"/>
                  </a:lnTo>
                  <a:lnTo>
                    <a:pt x="135" y="216"/>
                  </a:lnTo>
                  <a:lnTo>
                    <a:pt x="135" y="219"/>
                  </a:lnTo>
                  <a:lnTo>
                    <a:pt x="124" y="232"/>
                  </a:lnTo>
                  <a:lnTo>
                    <a:pt x="110" y="237"/>
                  </a:lnTo>
                  <a:lnTo>
                    <a:pt x="96" y="242"/>
                  </a:lnTo>
                  <a:lnTo>
                    <a:pt x="88" y="258"/>
                  </a:lnTo>
                  <a:lnTo>
                    <a:pt x="81" y="272"/>
                  </a:lnTo>
                  <a:lnTo>
                    <a:pt x="79" y="288"/>
                  </a:lnTo>
                  <a:lnTo>
                    <a:pt x="82" y="303"/>
                  </a:lnTo>
                  <a:lnTo>
                    <a:pt x="67" y="305"/>
                  </a:lnTo>
                  <a:lnTo>
                    <a:pt x="53" y="310"/>
                  </a:lnTo>
                  <a:lnTo>
                    <a:pt x="35" y="315"/>
                  </a:lnTo>
                  <a:lnTo>
                    <a:pt x="34" y="312"/>
                  </a:lnTo>
                  <a:lnTo>
                    <a:pt x="32" y="309"/>
                  </a:lnTo>
                  <a:lnTo>
                    <a:pt x="30" y="307"/>
                  </a:lnTo>
                  <a:lnTo>
                    <a:pt x="30" y="303"/>
                  </a:lnTo>
                  <a:lnTo>
                    <a:pt x="28" y="300"/>
                  </a:lnTo>
                  <a:lnTo>
                    <a:pt x="30" y="298"/>
                  </a:lnTo>
                  <a:lnTo>
                    <a:pt x="30" y="296"/>
                  </a:lnTo>
                  <a:lnTo>
                    <a:pt x="30" y="295"/>
                  </a:lnTo>
                  <a:lnTo>
                    <a:pt x="32" y="291"/>
                  </a:lnTo>
                  <a:lnTo>
                    <a:pt x="32" y="288"/>
                  </a:lnTo>
                  <a:lnTo>
                    <a:pt x="20" y="288"/>
                  </a:lnTo>
                  <a:lnTo>
                    <a:pt x="20" y="282"/>
                  </a:lnTo>
                  <a:lnTo>
                    <a:pt x="20" y="281"/>
                  </a:lnTo>
                  <a:lnTo>
                    <a:pt x="18" y="279"/>
                  </a:lnTo>
                  <a:lnTo>
                    <a:pt x="18" y="277"/>
                  </a:lnTo>
                  <a:lnTo>
                    <a:pt x="16" y="275"/>
                  </a:lnTo>
                  <a:lnTo>
                    <a:pt x="13" y="272"/>
                  </a:lnTo>
                  <a:lnTo>
                    <a:pt x="11" y="272"/>
                  </a:lnTo>
                  <a:lnTo>
                    <a:pt x="9" y="272"/>
                  </a:lnTo>
                  <a:lnTo>
                    <a:pt x="9" y="272"/>
                  </a:lnTo>
                  <a:lnTo>
                    <a:pt x="7" y="272"/>
                  </a:lnTo>
                  <a:lnTo>
                    <a:pt x="6" y="272"/>
                  </a:lnTo>
                  <a:lnTo>
                    <a:pt x="0" y="272"/>
                  </a:lnTo>
                  <a:lnTo>
                    <a:pt x="0" y="261"/>
                  </a:lnTo>
                  <a:lnTo>
                    <a:pt x="13" y="247"/>
                  </a:lnTo>
                  <a:lnTo>
                    <a:pt x="21" y="228"/>
                  </a:lnTo>
                  <a:lnTo>
                    <a:pt x="28" y="207"/>
                  </a:lnTo>
                  <a:lnTo>
                    <a:pt x="23" y="204"/>
                  </a:lnTo>
                  <a:lnTo>
                    <a:pt x="21" y="199"/>
                  </a:lnTo>
                  <a:lnTo>
                    <a:pt x="20" y="195"/>
                  </a:lnTo>
                  <a:lnTo>
                    <a:pt x="18" y="188"/>
                  </a:lnTo>
                  <a:lnTo>
                    <a:pt x="16" y="181"/>
                  </a:lnTo>
                  <a:lnTo>
                    <a:pt x="30" y="178"/>
                  </a:lnTo>
                  <a:lnTo>
                    <a:pt x="41" y="176"/>
                  </a:lnTo>
                  <a:lnTo>
                    <a:pt x="49" y="172"/>
                  </a:lnTo>
                  <a:lnTo>
                    <a:pt x="60" y="171"/>
                  </a:lnTo>
                  <a:close/>
                  <a:moveTo>
                    <a:pt x="1556" y="130"/>
                  </a:moveTo>
                  <a:lnTo>
                    <a:pt x="1571" y="130"/>
                  </a:lnTo>
                  <a:lnTo>
                    <a:pt x="1571" y="134"/>
                  </a:lnTo>
                  <a:lnTo>
                    <a:pt x="1568" y="134"/>
                  </a:lnTo>
                  <a:lnTo>
                    <a:pt x="1564" y="136"/>
                  </a:lnTo>
                  <a:lnTo>
                    <a:pt x="1563" y="136"/>
                  </a:lnTo>
                  <a:lnTo>
                    <a:pt x="1563" y="136"/>
                  </a:lnTo>
                  <a:lnTo>
                    <a:pt x="1561" y="136"/>
                  </a:lnTo>
                  <a:lnTo>
                    <a:pt x="1561" y="136"/>
                  </a:lnTo>
                  <a:lnTo>
                    <a:pt x="1559" y="134"/>
                  </a:lnTo>
                  <a:lnTo>
                    <a:pt x="1556" y="130"/>
                  </a:lnTo>
                  <a:close/>
                  <a:moveTo>
                    <a:pt x="454" y="130"/>
                  </a:moveTo>
                  <a:lnTo>
                    <a:pt x="458" y="153"/>
                  </a:lnTo>
                  <a:lnTo>
                    <a:pt x="452" y="157"/>
                  </a:lnTo>
                  <a:lnTo>
                    <a:pt x="449" y="158"/>
                  </a:lnTo>
                  <a:lnTo>
                    <a:pt x="445" y="160"/>
                  </a:lnTo>
                  <a:lnTo>
                    <a:pt x="440" y="164"/>
                  </a:lnTo>
                  <a:lnTo>
                    <a:pt x="435" y="165"/>
                  </a:lnTo>
                  <a:lnTo>
                    <a:pt x="433" y="164"/>
                  </a:lnTo>
                  <a:lnTo>
                    <a:pt x="432" y="164"/>
                  </a:lnTo>
                  <a:lnTo>
                    <a:pt x="430" y="162"/>
                  </a:lnTo>
                  <a:lnTo>
                    <a:pt x="428" y="162"/>
                  </a:lnTo>
                  <a:lnTo>
                    <a:pt x="423" y="162"/>
                  </a:lnTo>
                  <a:lnTo>
                    <a:pt x="423" y="158"/>
                  </a:lnTo>
                  <a:lnTo>
                    <a:pt x="423" y="157"/>
                  </a:lnTo>
                  <a:lnTo>
                    <a:pt x="421" y="157"/>
                  </a:lnTo>
                  <a:lnTo>
                    <a:pt x="421" y="155"/>
                  </a:lnTo>
                  <a:lnTo>
                    <a:pt x="419" y="153"/>
                  </a:lnTo>
                  <a:lnTo>
                    <a:pt x="419" y="146"/>
                  </a:lnTo>
                  <a:lnTo>
                    <a:pt x="428" y="141"/>
                  </a:lnTo>
                  <a:lnTo>
                    <a:pt x="435" y="136"/>
                  </a:lnTo>
                  <a:lnTo>
                    <a:pt x="442" y="132"/>
                  </a:lnTo>
                  <a:lnTo>
                    <a:pt x="454" y="130"/>
                  </a:lnTo>
                  <a:close/>
                  <a:moveTo>
                    <a:pt x="109" y="127"/>
                  </a:moveTo>
                  <a:lnTo>
                    <a:pt x="112" y="127"/>
                  </a:lnTo>
                  <a:lnTo>
                    <a:pt x="116" y="129"/>
                  </a:lnTo>
                  <a:lnTo>
                    <a:pt x="117" y="129"/>
                  </a:lnTo>
                  <a:lnTo>
                    <a:pt x="117" y="129"/>
                  </a:lnTo>
                  <a:lnTo>
                    <a:pt x="117" y="129"/>
                  </a:lnTo>
                  <a:lnTo>
                    <a:pt x="119" y="130"/>
                  </a:lnTo>
                  <a:lnTo>
                    <a:pt x="121" y="134"/>
                  </a:lnTo>
                  <a:lnTo>
                    <a:pt x="109" y="134"/>
                  </a:lnTo>
                  <a:lnTo>
                    <a:pt x="109" y="127"/>
                  </a:lnTo>
                  <a:close/>
                  <a:moveTo>
                    <a:pt x="3744" y="115"/>
                  </a:moveTo>
                  <a:lnTo>
                    <a:pt x="3760" y="117"/>
                  </a:lnTo>
                  <a:lnTo>
                    <a:pt x="3776" y="120"/>
                  </a:lnTo>
                  <a:lnTo>
                    <a:pt x="3790" y="125"/>
                  </a:lnTo>
                  <a:lnTo>
                    <a:pt x="3800" y="134"/>
                  </a:lnTo>
                  <a:lnTo>
                    <a:pt x="3807" y="146"/>
                  </a:lnTo>
                  <a:lnTo>
                    <a:pt x="3811" y="162"/>
                  </a:lnTo>
                  <a:lnTo>
                    <a:pt x="3788" y="158"/>
                  </a:lnTo>
                  <a:lnTo>
                    <a:pt x="3767" y="151"/>
                  </a:lnTo>
                  <a:lnTo>
                    <a:pt x="3751" y="141"/>
                  </a:lnTo>
                  <a:lnTo>
                    <a:pt x="3741" y="127"/>
                  </a:lnTo>
                  <a:lnTo>
                    <a:pt x="3743" y="125"/>
                  </a:lnTo>
                  <a:lnTo>
                    <a:pt x="3743" y="123"/>
                  </a:lnTo>
                  <a:lnTo>
                    <a:pt x="3744" y="122"/>
                  </a:lnTo>
                  <a:lnTo>
                    <a:pt x="3744" y="118"/>
                  </a:lnTo>
                  <a:lnTo>
                    <a:pt x="3744" y="115"/>
                  </a:lnTo>
                  <a:close/>
                  <a:moveTo>
                    <a:pt x="384" y="104"/>
                  </a:moveTo>
                  <a:lnTo>
                    <a:pt x="390" y="104"/>
                  </a:lnTo>
                  <a:lnTo>
                    <a:pt x="391" y="104"/>
                  </a:lnTo>
                  <a:lnTo>
                    <a:pt x="393" y="106"/>
                  </a:lnTo>
                  <a:lnTo>
                    <a:pt x="395" y="106"/>
                  </a:lnTo>
                  <a:lnTo>
                    <a:pt x="397" y="108"/>
                  </a:lnTo>
                  <a:lnTo>
                    <a:pt x="398" y="111"/>
                  </a:lnTo>
                  <a:lnTo>
                    <a:pt x="400" y="113"/>
                  </a:lnTo>
                  <a:lnTo>
                    <a:pt x="400" y="118"/>
                  </a:lnTo>
                  <a:lnTo>
                    <a:pt x="400" y="123"/>
                  </a:lnTo>
                  <a:lnTo>
                    <a:pt x="397" y="134"/>
                  </a:lnTo>
                  <a:lnTo>
                    <a:pt x="395" y="150"/>
                  </a:lnTo>
                  <a:lnTo>
                    <a:pt x="393" y="162"/>
                  </a:lnTo>
                  <a:lnTo>
                    <a:pt x="388" y="164"/>
                  </a:lnTo>
                  <a:lnTo>
                    <a:pt x="384" y="165"/>
                  </a:lnTo>
                  <a:lnTo>
                    <a:pt x="381" y="169"/>
                  </a:lnTo>
                  <a:lnTo>
                    <a:pt x="377" y="169"/>
                  </a:lnTo>
                  <a:lnTo>
                    <a:pt x="377" y="167"/>
                  </a:lnTo>
                  <a:lnTo>
                    <a:pt x="376" y="167"/>
                  </a:lnTo>
                  <a:lnTo>
                    <a:pt x="376" y="167"/>
                  </a:lnTo>
                  <a:lnTo>
                    <a:pt x="374" y="165"/>
                  </a:lnTo>
                  <a:lnTo>
                    <a:pt x="370" y="162"/>
                  </a:lnTo>
                  <a:lnTo>
                    <a:pt x="369" y="158"/>
                  </a:lnTo>
                  <a:lnTo>
                    <a:pt x="369" y="153"/>
                  </a:lnTo>
                  <a:lnTo>
                    <a:pt x="369" y="150"/>
                  </a:lnTo>
                  <a:lnTo>
                    <a:pt x="365" y="146"/>
                  </a:lnTo>
                  <a:lnTo>
                    <a:pt x="358" y="141"/>
                  </a:lnTo>
                  <a:lnTo>
                    <a:pt x="349" y="139"/>
                  </a:lnTo>
                  <a:lnTo>
                    <a:pt x="341" y="141"/>
                  </a:lnTo>
                  <a:lnTo>
                    <a:pt x="332" y="139"/>
                  </a:lnTo>
                  <a:lnTo>
                    <a:pt x="323" y="134"/>
                  </a:lnTo>
                  <a:lnTo>
                    <a:pt x="316" y="123"/>
                  </a:lnTo>
                  <a:lnTo>
                    <a:pt x="320" y="123"/>
                  </a:lnTo>
                  <a:lnTo>
                    <a:pt x="322" y="120"/>
                  </a:lnTo>
                  <a:lnTo>
                    <a:pt x="323" y="118"/>
                  </a:lnTo>
                  <a:lnTo>
                    <a:pt x="323" y="117"/>
                  </a:lnTo>
                  <a:lnTo>
                    <a:pt x="325" y="117"/>
                  </a:lnTo>
                  <a:lnTo>
                    <a:pt x="327" y="117"/>
                  </a:lnTo>
                  <a:lnTo>
                    <a:pt x="330" y="117"/>
                  </a:lnTo>
                  <a:lnTo>
                    <a:pt x="336" y="115"/>
                  </a:lnTo>
                  <a:lnTo>
                    <a:pt x="346" y="118"/>
                  </a:lnTo>
                  <a:lnTo>
                    <a:pt x="358" y="117"/>
                  </a:lnTo>
                  <a:lnTo>
                    <a:pt x="372" y="115"/>
                  </a:lnTo>
                  <a:lnTo>
                    <a:pt x="384" y="115"/>
                  </a:lnTo>
                  <a:lnTo>
                    <a:pt x="384" y="104"/>
                  </a:lnTo>
                  <a:close/>
                  <a:moveTo>
                    <a:pt x="255" y="101"/>
                  </a:moveTo>
                  <a:lnTo>
                    <a:pt x="257" y="104"/>
                  </a:lnTo>
                  <a:lnTo>
                    <a:pt x="259" y="106"/>
                  </a:lnTo>
                  <a:lnTo>
                    <a:pt x="260" y="110"/>
                  </a:lnTo>
                  <a:lnTo>
                    <a:pt x="260" y="113"/>
                  </a:lnTo>
                  <a:lnTo>
                    <a:pt x="262" y="117"/>
                  </a:lnTo>
                  <a:lnTo>
                    <a:pt x="262" y="123"/>
                  </a:lnTo>
                  <a:lnTo>
                    <a:pt x="259" y="123"/>
                  </a:lnTo>
                  <a:lnTo>
                    <a:pt x="259" y="127"/>
                  </a:lnTo>
                  <a:lnTo>
                    <a:pt x="262" y="127"/>
                  </a:lnTo>
                  <a:lnTo>
                    <a:pt x="267" y="129"/>
                  </a:lnTo>
                  <a:lnTo>
                    <a:pt x="273" y="130"/>
                  </a:lnTo>
                  <a:lnTo>
                    <a:pt x="278" y="130"/>
                  </a:lnTo>
                  <a:lnTo>
                    <a:pt x="285" y="130"/>
                  </a:lnTo>
                  <a:lnTo>
                    <a:pt x="288" y="127"/>
                  </a:lnTo>
                  <a:lnTo>
                    <a:pt x="290" y="125"/>
                  </a:lnTo>
                  <a:lnTo>
                    <a:pt x="290" y="125"/>
                  </a:lnTo>
                  <a:lnTo>
                    <a:pt x="292" y="125"/>
                  </a:lnTo>
                  <a:lnTo>
                    <a:pt x="294" y="125"/>
                  </a:lnTo>
                  <a:lnTo>
                    <a:pt x="297" y="127"/>
                  </a:lnTo>
                  <a:lnTo>
                    <a:pt x="299" y="129"/>
                  </a:lnTo>
                  <a:lnTo>
                    <a:pt x="299" y="130"/>
                  </a:lnTo>
                  <a:lnTo>
                    <a:pt x="299" y="132"/>
                  </a:lnTo>
                  <a:lnTo>
                    <a:pt x="301" y="134"/>
                  </a:lnTo>
                  <a:lnTo>
                    <a:pt x="301" y="137"/>
                  </a:lnTo>
                  <a:lnTo>
                    <a:pt x="299" y="141"/>
                  </a:lnTo>
                  <a:lnTo>
                    <a:pt x="299" y="143"/>
                  </a:lnTo>
                  <a:lnTo>
                    <a:pt x="299" y="143"/>
                  </a:lnTo>
                  <a:lnTo>
                    <a:pt x="299" y="144"/>
                  </a:lnTo>
                  <a:lnTo>
                    <a:pt x="299" y="146"/>
                  </a:lnTo>
                  <a:lnTo>
                    <a:pt x="297" y="150"/>
                  </a:lnTo>
                  <a:lnTo>
                    <a:pt x="287" y="155"/>
                  </a:lnTo>
                  <a:lnTo>
                    <a:pt x="274" y="155"/>
                  </a:lnTo>
                  <a:lnTo>
                    <a:pt x="260" y="155"/>
                  </a:lnTo>
                  <a:lnTo>
                    <a:pt x="246" y="158"/>
                  </a:lnTo>
                  <a:lnTo>
                    <a:pt x="236" y="165"/>
                  </a:lnTo>
                  <a:lnTo>
                    <a:pt x="224" y="174"/>
                  </a:lnTo>
                  <a:lnTo>
                    <a:pt x="213" y="183"/>
                  </a:lnTo>
                  <a:lnTo>
                    <a:pt x="198" y="188"/>
                  </a:lnTo>
                  <a:lnTo>
                    <a:pt x="196" y="185"/>
                  </a:lnTo>
                  <a:lnTo>
                    <a:pt x="194" y="181"/>
                  </a:lnTo>
                  <a:lnTo>
                    <a:pt x="194" y="178"/>
                  </a:lnTo>
                  <a:lnTo>
                    <a:pt x="192" y="172"/>
                  </a:lnTo>
                  <a:lnTo>
                    <a:pt x="198" y="169"/>
                  </a:lnTo>
                  <a:lnTo>
                    <a:pt x="203" y="165"/>
                  </a:lnTo>
                  <a:lnTo>
                    <a:pt x="206" y="160"/>
                  </a:lnTo>
                  <a:lnTo>
                    <a:pt x="210" y="155"/>
                  </a:lnTo>
                  <a:lnTo>
                    <a:pt x="212" y="150"/>
                  </a:lnTo>
                  <a:lnTo>
                    <a:pt x="192" y="150"/>
                  </a:lnTo>
                  <a:lnTo>
                    <a:pt x="180" y="155"/>
                  </a:lnTo>
                  <a:lnTo>
                    <a:pt x="166" y="157"/>
                  </a:lnTo>
                  <a:lnTo>
                    <a:pt x="150" y="155"/>
                  </a:lnTo>
                  <a:lnTo>
                    <a:pt x="140" y="150"/>
                  </a:lnTo>
                  <a:lnTo>
                    <a:pt x="135" y="150"/>
                  </a:lnTo>
                  <a:lnTo>
                    <a:pt x="135" y="146"/>
                  </a:lnTo>
                  <a:lnTo>
                    <a:pt x="140" y="144"/>
                  </a:lnTo>
                  <a:lnTo>
                    <a:pt x="144" y="143"/>
                  </a:lnTo>
                  <a:lnTo>
                    <a:pt x="145" y="141"/>
                  </a:lnTo>
                  <a:lnTo>
                    <a:pt x="149" y="139"/>
                  </a:lnTo>
                  <a:lnTo>
                    <a:pt x="150" y="134"/>
                  </a:lnTo>
                  <a:lnTo>
                    <a:pt x="147" y="134"/>
                  </a:lnTo>
                  <a:lnTo>
                    <a:pt x="147" y="130"/>
                  </a:lnTo>
                  <a:lnTo>
                    <a:pt x="152" y="130"/>
                  </a:lnTo>
                  <a:lnTo>
                    <a:pt x="156" y="129"/>
                  </a:lnTo>
                  <a:lnTo>
                    <a:pt x="159" y="129"/>
                  </a:lnTo>
                  <a:lnTo>
                    <a:pt x="163" y="127"/>
                  </a:lnTo>
                  <a:lnTo>
                    <a:pt x="161" y="125"/>
                  </a:lnTo>
                  <a:lnTo>
                    <a:pt x="159" y="123"/>
                  </a:lnTo>
                  <a:lnTo>
                    <a:pt x="157" y="122"/>
                  </a:lnTo>
                  <a:lnTo>
                    <a:pt x="157" y="120"/>
                  </a:lnTo>
                  <a:lnTo>
                    <a:pt x="156" y="118"/>
                  </a:lnTo>
                  <a:lnTo>
                    <a:pt x="154" y="115"/>
                  </a:lnTo>
                  <a:lnTo>
                    <a:pt x="157" y="115"/>
                  </a:lnTo>
                  <a:lnTo>
                    <a:pt x="159" y="113"/>
                  </a:lnTo>
                  <a:lnTo>
                    <a:pt x="159" y="113"/>
                  </a:lnTo>
                  <a:lnTo>
                    <a:pt x="161" y="113"/>
                  </a:lnTo>
                  <a:lnTo>
                    <a:pt x="163" y="111"/>
                  </a:lnTo>
                  <a:lnTo>
                    <a:pt x="182" y="117"/>
                  </a:lnTo>
                  <a:lnTo>
                    <a:pt x="198" y="123"/>
                  </a:lnTo>
                  <a:lnTo>
                    <a:pt x="212" y="130"/>
                  </a:lnTo>
                  <a:lnTo>
                    <a:pt x="227" y="136"/>
                  </a:lnTo>
                  <a:lnTo>
                    <a:pt x="246" y="137"/>
                  </a:lnTo>
                  <a:lnTo>
                    <a:pt x="243" y="129"/>
                  </a:lnTo>
                  <a:lnTo>
                    <a:pt x="240" y="122"/>
                  </a:lnTo>
                  <a:lnTo>
                    <a:pt x="238" y="117"/>
                  </a:lnTo>
                  <a:lnTo>
                    <a:pt x="236" y="104"/>
                  </a:lnTo>
                  <a:lnTo>
                    <a:pt x="240" y="103"/>
                  </a:lnTo>
                  <a:lnTo>
                    <a:pt x="243" y="101"/>
                  </a:lnTo>
                  <a:lnTo>
                    <a:pt x="248" y="101"/>
                  </a:lnTo>
                  <a:lnTo>
                    <a:pt x="255" y="101"/>
                  </a:lnTo>
                  <a:close/>
                  <a:moveTo>
                    <a:pt x="742" y="80"/>
                  </a:moveTo>
                  <a:lnTo>
                    <a:pt x="754" y="85"/>
                  </a:lnTo>
                  <a:lnTo>
                    <a:pt x="754" y="89"/>
                  </a:lnTo>
                  <a:lnTo>
                    <a:pt x="749" y="89"/>
                  </a:lnTo>
                  <a:lnTo>
                    <a:pt x="746" y="89"/>
                  </a:lnTo>
                  <a:lnTo>
                    <a:pt x="744" y="89"/>
                  </a:lnTo>
                  <a:lnTo>
                    <a:pt x="742" y="87"/>
                  </a:lnTo>
                  <a:lnTo>
                    <a:pt x="742" y="87"/>
                  </a:lnTo>
                  <a:lnTo>
                    <a:pt x="742" y="85"/>
                  </a:lnTo>
                  <a:lnTo>
                    <a:pt x="742" y="80"/>
                  </a:lnTo>
                  <a:close/>
                  <a:moveTo>
                    <a:pt x="140" y="80"/>
                  </a:moveTo>
                  <a:lnTo>
                    <a:pt x="140" y="87"/>
                  </a:lnTo>
                  <a:lnTo>
                    <a:pt x="140" y="92"/>
                  </a:lnTo>
                  <a:lnTo>
                    <a:pt x="142" y="97"/>
                  </a:lnTo>
                  <a:lnTo>
                    <a:pt x="140" y="101"/>
                  </a:lnTo>
                  <a:lnTo>
                    <a:pt x="140" y="104"/>
                  </a:lnTo>
                  <a:lnTo>
                    <a:pt x="135" y="108"/>
                  </a:lnTo>
                  <a:lnTo>
                    <a:pt x="130" y="111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4" y="117"/>
                  </a:lnTo>
                  <a:lnTo>
                    <a:pt x="110" y="115"/>
                  </a:lnTo>
                  <a:lnTo>
                    <a:pt x="107" y="113"/>
                  </a:lnTo>
                  <a:lnTo>
                    <a:pt x="105" y="111"/>
                  </a:lnTo>
                  <a:lnTo>
                    <a:pt x="102" y="108"/>
                  </a:lnTo>
                  <a:lnTo>
                    <a:pt x="100" y="125"/>
                  </a:lnTo>
                  <a:lnTo>
                    <a:pt x="95" y="134"/>
                  </a:lnTo>
                  <a:lnTo>
                    <a:pt x="82" y="137"/>
                  </a:lnTo>
                  <a:lnTo>
                    <a:pt x="72" y="137"/>
                  </a:lnTo>
                  <a:lnTo>
                    <a:pt x="61" y="137"/>
                  </a:lnTo>
                  <a:lnTo>
                    <a:pt x="48" y="137"/>
                  </a:lnTo>
                  <a:lnTo>
                    <a:pt x="48" y="123"/>
                  </a:lnTo>
                  <a:lnTo>
                    <a:pt x="67" y="110"/>
                  </a:lnTo>
                  <a:lnTo>
                    <a:pt x="88" y="97"/>
                  </a:lnTo>
                  <a:lnTo>
                    <a:pt x="112" y="87"/>
                  </a:lnTo>
                  <a:lnTo>
                    <a:pt x="140" y="80"/>
                  </a:lnTo>
                  <a:close/>
                  <a:moveTo>
                    <a:pt x="3671" y="80"/>
                  </a:moveTo>
                  <a:lnTo>
                    <a:pt x="3680" y="80"/>
                  </a:lnTo>
                  <a:lnTo>
                    <a:pt x="3683" y="89"/>
                  </a:lnTo>
                  <a:lnTo>
                    <a:pt x="3683" y="99"/>
                  </a:lnTo>
                  <a:lnTo>
                    <a:pt x="3683" y="111"/>
                  </a:lnTo>
                  <a:lnTo>
                    <a:pt x="3699" y="106"/>
                  </a:lnTo>
                  <a:lnTo>
                    <a:pt x="3711" y="99"/>
                  </a:lnTo>
                  <a:lnTo>
                    <a:pt x="3725" y="92"/>
                  </a:lnTo>
                  <a:lnTo>
                    <a:pt x="3725" y="146"/>
                  </a:lnTo>
                  <a:lnTo>
                    <a:pt x="3725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2" y="150"/>
                  </a:lnTo>
                  <a:lnTo>
                    <a:pt x="3709" y="150"/>
                  </a:lnTo>
                  <a:lnTo>
                    <a:pt x="3692" y="151"/>
                  </a:lnTo>
                  <a:lnTo>
                    <a:pt x="3675" y="153"/>
                  </a:lnTo>
                  <a:lnTo>
                    <a:pt x="3661" y="155"/>
                  </a:lnTo>
                  <a:lnTo>
                    <a:pt x="3650" y="157"/>
                  </a:lnTo>
                  <a:lnTo>
                    <a:pt x="3645" y="158"/>
                  </a:lnTo>
                  <a:lnTo>
                    <a:pt x="3633" y="148"/>
                  </a:lnTo>
                  <a:lnTo>
                    <a:pt x="3624" y="134"/>
                  </a:lnTo>
                  <a:lnTo>
                    <a:pt x="3619" y="115"/>
                  </a:lnTo>
                  <a:lnTo>
                    <a:pt x="3620" y="110"/>
                  </a:lnTo>
                  <a:lnTo>
                    <a:pt x="3622" y="106"/>
                  </a:lnTo>
                  <a:lnTo>
                    <a:pt x="3624" y="103"/>
                  </a:lnTo>
                  <a:lnTo>
                    <a:pt x="3626" y="99"/>
                  </a:lnTo>
                  <a:lnTo>
                    <a:pt x="3627" y="96"/>
                  </a:lnTo>
                  <a:lnTo>
                    <a:pt x="3634" y="92"/>
                  </a:lnTo>
                  <a:lnTo>
                    <a:pt x="3643" y="87"/>
                  </a:lnTo>
                  <a:lnTo>
                    <a:pt x="3657" y="82"/>
                  </a:lnTo>
                  <a:lnTo>
                    <a:pt x="3671" y="80"/>
                  </a:lnTo>
                  <a:close/>
                  <a:moveTo>
                    <a:pt x="458" y="73"/>
                  </a:moveTo>
                  <a:lnTo>
                    <a:pt x="461" y="83"/>
                  </a:lnTo>
                  <a:lnTo>
                    <a:pt x="468" y="87"/>
                  </a:lnTo>
                  <a:lnTo>
                    <a:pt x="479" y="87"/>
                  </a:lnTo>
                  <a:lnTo>
                    <a:pt x="496" y="85"/>
                  </a:lnTo>
                  <a:lnTo>
                    <a:pt x="496" y="89"/>
                  </a:lnTo>
                  <a:lnTo>
                    <a:pt x="498" y="94"/>
                  </a:lnTo>
                  <a:lnTo>
                    <a:pt x="500" y="99"/>
                  </a:lnTo>
                  <a:lnTo>
                    <a:pt x="500" y="103"/>
                  </a:lnTo>
                  <a:lnTo>
                    <a:pt x="500" y="108"/>
                  </a:lnTo>
                  <a:lnTo>
                    <a:pt x="500" y="111"/>
                  </a:lnTo>
                  <a:lnTo>
                    <a:pt x="519" y="122"/>
                  </a:lnTo>
                  <a:lnTo>
                    <a:pt x="541" y="127"/>
                  </a:lnTo>
                  <a:lnTo>
                    <a:pt x="566" y="127"/>
                  </a:lnTo>
                  <a:lnTo>
                    <a:pt x="590" y="127"/>
                  </a:lnTo>
                  <a:lnTo>
                    <a:pt x="617" y="125"/>
                  </a:lnTo>
                  <a:lnTo>
                    <a:pt x="639" y="127"/>
                  </a:lnTo>
                  <a:lnTo>
                    <a:pt x="639" y="132"/>
                  </a:lnTo>
                  <a:lnTo>
                    <a:pt x="641" y="137"/>
                  </a:lnTo>
                  <a:lnTo>
                    <a:pt x="643" y="141"/>
                  </a:lnTo>
                  <a:lnTo>
                    <a:pt x="643" y="143"/>
                  </a:lnTo>
                  <a:lnTo>
                    <a:pt x="643" y="146"/>
                  </a:lnTo>
                  <a:lnTo>
                    <a:pt x="643" y="150"/>
                  </a:lnTo>
                  <a:lnTo>
                    <a:pt x="639" y="162"/>
                  </a:lnTo>
                  <a:lnTo>
                    <a:pt x="629" y="162"/>
                  </a:lnTo>
                  <a:lnTo>
                    <a:pt x="617" y="160"/>
                  </a:lnTo>
                  <a:lnTo>
                    <a:pt x="608" y="158"/>
                  </a:lnTo>
                  <a:lnTo>
                    <a:pt x="604" y="158"/>
                  </a:lnTo>
                  <a:lnTo>
                    <a:pt x="601" y="160"/>
                  </a:lnTo>
                  <a:lnTo>
                    <a:pt x="599" y="164"/>
                  </a:lnTo>
                  <a:lnTo>
                    <a:pt x="597" y="165"/>
                  </a:lnTo>
                  <a:lnTo>
                    <a:pt x="594" y="165"/>
                  </a:lnTo>
                  <a:lnTo>
                    <a:pt x="592" y="167"/>
                  </a:lnTo>
                  <a:lnTo>
                    <a:pt x="587" y="169"/>
                  </a:lnTo>
                  <a:lnTo>
                    <a:pt x="582" y="169"/>
                  </a:lnTo>
                  <a:lnTo>
                    <a:pt x="576" y="171"/>
                  </a:lnTo>
                  <a:lnTo>
                    <a:pt x="573" y="172"/>
                  </a:lnTo>
                  <a:lnTo>
                    <a:pt x="568" y="172"/>
                  </a:lnTo>
                  <a:lnTo>
                    <a:pt x="562" y="172"/>
                  </a:lnTo>
                  <a:lnTo>
                    <a:pt x="559" y="167"/>
                  </a:lnTo>
                  <a:lnTo>
                    <a:pt x="557" y="162"/>
                  </a:lnTo>
                  <a:lnTo>
                    <a:pt x="554" y="158"/>
                  </a:lnTo>
                  <a:lnTo>
                    <a:pt x="554" y="162"/>
                  </a:lnTo>
                  <a:lnTo>
                    <a:pt x="550" y="165"/>
                  </a:lnTo>
                  <a:lnTo>
                    <a:pt x="548" y="169"/>
                  </a:lnTo>
                  <a:lnTo>
                    <a:pt x="547" y="172"/>
                  </a:lnTo>
                  <a:lnTo>
                    <a:pt x="538" y="172"/>
                  </a:lnTo>
                  <a:lnTo>
                    <a:pt x="534" y="167"/>
                  </a:lnTo>
                  <a:lnTo>
                    <a:pt x="531" y="160"/>
                  </a:lnTo>
                  <a:lnTo>
                    <a:pt x="528" y="153"/>
                  </a:lnTo>
                  <a:lnTo>
                    <a:pt x="526" y="158"/>
                  </a:lnTo>
                  <a:lnTo>
                    <a:pt x="524" y="162"/>
                  </a:lnTo>
                  <a:lnTo>
                    <a:pt x="522" y="164"/>
                  </a:lnTo>
                  <a:lnTo>
                    <a:pt x="522" y="164"/>
                  </a:lnTo>
                  <a:lnTo>
                    <a:pt x="519" y="164"/>
                  </a:lnTo>
                  <a:lnTo>
                    <a:pt x="515" y="162"/>
                  </a:lnTo>
                  <a:lnTo>
                    <a:pt x="512" y="160"/>
                  </a:lnTo>
                  <a:lnTo>
                    <a:pt x="510" y="158"/>
                  </a:lnTo>
                  <a:lnTo>
                    <a:pt x="510" y="157"/>
                  </a:lnTo>
                  <a:lnTo>
                    <a:pt x="510" y="155"/>
                  </a:lnTo>
                  <a:lnTo>
                    <a:pt x="510" y="153"/>
                  </a:lnTo>
                  <a:lnTo>
                    <a:pt x="510" y="151"/>
                  </a:lnTo>
                  <a:lnTo>
                    <a:pt x="508" y="150"/>
                  </a:lnTo>
                  <a:lnTo>
                    <a:pt x="507" y="150"/>
                  </a:lnTo>
                  <a:lnTo>
                    <a:pt x="505" y="151"/>
                  </a:lnTo>
                  <a:lnTo>
                    <a:pt x="501" y="151"/>
                  </a:lnTo>
                  <a:lnTo>
                    <a:pt x="496" y="153"/>
                  </a:lnTo>
                  <a:lnTo>
                    <a:pt x="493" y="153"/>
                  </a:lnTo>
                  <a:lnTo>
                    <a:pt x="487" y="155"/>
                  </a:lnTo>
                  <a:lnTo>
                    <a:pt x="486" y="153"/>
                  </a:lnTo>
                  <a:lnTo>
                    <a:pt x="484" y="153"/>
                  </a:lnTo>
                  <a:lnTo>
                    <a:pt x="480" y="151"/>
                  </a:lnTo>
                  <a:lnTo>
                    <a:pt x="479" y="150"/>
                  </a:lnTo>
                  <a:lnTo>
                    <a:pt x="475" y="148"/>
                  </a:lnTo>
                  <a:lnTo>
                    <a:pt x="473" y="146"/>
                  </a:lnTo>
                  <a:lnTo>
                    <a:pt x="475" y="136"/>
                  </a:lnTo>
                  <a:lnTo>
                    <a:pt x="473" y="129"/>
                  </a:lnTo>
                  <a:lnTo>
                    <a:pt x="470" y="123"/>
                  </a:lnTo>
                  <a:lnTo>
                    <a:pt x="466" y="115"/>
                  </a:lnTo>
                  <a:lnTo>
                    <a:pt x="466" y="104"/>
                  </a:lnTo>
                  <a:lnTo>
                    <a:pt x="449" y="103"/>
                  </a:lnTo>
                  <a:lnTo>
                    <a:pt x="433" y="97"/>
                  </a:lnTo>
                  <a:lnTo>
                    <a:pt x="419" y="92"/>
                  </a:lnTo>
                  <a:lnTo>
                    <a:pt x="418" y="90"/>
                  </a:lnTo>
                  <a:lnTo>
                    <a:pt x="418" y="89"/>
                  </a:lnTo>
                  <a:lnTo>
                    <a:pt x="418" y="87"/>
                  </a:lnTo>
                  <a:lnTo>
                    <a:pt x="416" y="85"/>
                  </a:lnTo>
                  <a:lnTo>
                    <a:pt x="416" y="80"/>
                  </a:lnTo>
                  <a:lnTo>
                    <a:pt x="423" y="78"/>
                  </a:lnTo>
                  <a:lnTo>
                    <a:pt x="432" y="78"/>
                  </a:lnTo>
                  <a:lnTo>
                    <a:pt x="442" y="76"/>
                  </a:lnTo>
                  <a:lnTo>
                    <a:pt x="445" y="75"/>
                  </a:lnTo>
                  <a:lnTo>
                    <a:pt x="449" y="75"/>
                  </a:lnTo>
                  <a:lnTo>
                    <a:pt x="452" y="73"/>
                  </a:lnTo>
                  <a:lnTo>
                    <a:pt x="458" y="73"/>
                  </a:lnTo>
                  <a:close/>
                  <a:moveTo>
                    <a:pt x="377" y="73"/>
                  </a:moveTo>
                  <a:lnTo>
                    <a:pt x="409" y="73"/>
                  </a:lnTo>
                  <a:lnTo>
                    <a:pt x="409" y="76"/>
                  </a:lnTo>
                  <a:lnTo>
                    <a:pt x="411" y="80"/>
                  </a:lnTo>
                  <a:lnTo>
                    <a:pt x="411" y="83"/>
                  </a:lnTo>
                  <a:lnTo>
                    <a:pt x="412" y="89"/>
                  </a:lnTo>
                  <a:lnTo>
                    <a:pt x="404" y="89"/>
                  </a:lnTo>
                  <a:lnTo>
                    <a:pt x="400" y="89"/>
                  </a:lnTo>
                  <a:lnTo>
                    <a:pt x="397" y="89"/>
                  </a:lnTo>
                  <a:lnTo>
                    <a:pt x="390" y="87"/>
                  </a:lnTo>
                  <a:lnTo>
                    <a:pt x="384" y="87"/>
                  </a:lnTo>
                  <a:lnTo>
                    <a:pt x="377" y="85"/>
                  </a:lnTo>
                  <a:lnTo>
                    <a:pt x="377" y="73"/>
                  </a:lnTo>
                  <a:close/>
                  <a:moveTo>
                    <a:pt x="301" y="69"/>
                  </a:moveTo>
                  <a:lnTo>
                    <a:pt x="308" y="73"/>
                  </a:lnTo>
                  <a:lnTo>
                    <a:pt x="315" y="76"/>
                  </a:lnTo>
                  <a:lnTo>
                    <a:pt x="318" y="82"/>
                  </a:lnTo>
                  <a:lnTo>
                    <a:pt x="322" y="89"/>
                  </a:lnTo>
                  <a:lnTo>
                    <a:pt x="323" y="96"/>
                  </a:lnTo>
                  <a:lnTo>
                    <a:pt x="313" y="96"/>
                  </a:lnTo>
                  <a:lnTo>
                    <a:pt x="313" y="92"/>
                  </a:lnTo>
                  <a:lnTo>
                    <a:pt x="308" y="89"/>
                  </a:lnTo>
                  <a:lnTo>
                    <a:pt x="306" y="85"/>
                  </a:lnTo>
                  <a:lnTo>
                    <a:pt x="304" y="82"/>
                  </a:lnTo>
                  <a:lnTo>
                    <a:pt x="302" y="76"/>
                  </a:lnTo>
                  <a:lnTo>
                    <a:pt x="301" y="69"/>
                  </a:lnTo>
                  <a:close/>
                  <a:moveTo>
                    <a:pt x="489" y="61"/>
                  </a:moveTo>
                  <a:lnTo>
                    <a:pt x="505" y="61"/>
                  </a:lnTo>
                  <a:lnTo>
                    <a:pt x="505" y="69"/>
                  </a:lnTo>
                  <a:lnTo>
                    <a:pt x="489" y="69"/>
                  </a:lnTo>
                  <a:lnTo>
                    <a:pt x="489" y="61"/>
                  </a:lnTo>
                  <a:close/>
                  <a:moveTo>
                    <a:pt x="192" y="61"/>
                  </a:moveTo>
                  <a:lnTo>
                    <a:pt x="201" y="62"/>
                  </a:lnTo>
                  <a:lnTo>
                    <a:pt x="208" y="62"/>
                  </a:lnTo>
                  <a:lnTo>
                    <a:pt x="215" y="64"/>
                  </a:lnTo>
                  <a:lnTo>
                    <a:pt x="220" y="66"/>
                  </a:lnTo>
                  <a:lnTo>
                    <a:pt x="217" y="71"/>
                  </a:lnTo>
                  <a:lnTo>
                    <a:pt x="213" y="76"/>
                  </a:lnTo>
                  <a:lnTo>
                    <a:pt x="210" y="80"/>
                  </a:lnTo>
                  <a:lnTo>
                    <a:pt x="205" y="85"/>
                  </a:lnTo>
                  <a:lnTo>
                    <a:pt x="199" y="89"/>
                  </a:lnTo>
                  <a:lnTo>
                    <a:pt x="194" y="90"/>
                  </a:lnTo>
                  <a:lnTo>
                    <a:pt x="191" y="90"/>
                  </a:lnTo>
                  <a:lnTo>
                    <a:pt x="185" y="89"/>
                  </a:lnTo>
                  <a:lnTo>
                    <a:pt x="182" y="85"/>
                  </a:lnTo>
                  <a:lnTo>
                    <a:pt x="180" y="82"/>
                  </a:lnTo>
                  <a:lnTo>
                    <a:pt x="178" y="78"/>
                  </a:lnTo>
                  <a:lnTo>
                    <a:pt x="178" y="73"/>
                  </a:lnTo>
                  <a:lnTo>
                    <a:pt x="185" y="68"/>
                  </a:lnTo>
                  <a:lnTo>
                    <a:pt x="192" y="61"/>
                  </a:lnTo>
                  <a:close/>
                  <a:moveTo>
                    <a:pt x="435" y="54"/>
                  </a:moveTo>
                  <a:lnTo>
                    <a:pt x="440" y="54"/>
                  </a:lnTo>
                  <a:lnTo>
                    <a:pt x="444" y="54"/>
                  </a:lnTo>
                  <a:lnTo>
                    <a:pt x="447" y="54"/>
                  </a:lnTo>
                  <a:lnTo>
                    <a:pt x="449" y="54"/>
                  </a:lnTo>
                  <a:lnTo>
                    <a:pt x="452" y="54"/>
                  </a:lnTo>
                  <a:lnTo>
                    <a:pt x="456" y="54"/>
                  </a:lnTo>
                  <a:lnTo>
                    <a:pt x="461" y="54"/>
                  </a:lnTo>
                  <a:lnTo>
                    <a:pt x="461" y="61"/>
                  </a:lnTo>
                  <a:lnTo>
                    <a:pt x="438" y="66"/>
                  </a:lnTo>
                  <a:lnTo>
                    <a:pt x="435" y="54"/>
                  </a:lnTo>
                  <a:close/>
                  <a:moveTo>
                    <a:pt x="220" y="43"/>
                  </a:moveTo>
                  <a:lnTo>
                    <a:pt x="227" y="45"/>
                  </a:lnTo>
                  <a:lnTo>
                    <a:pt x="234" y="47"/>
                  </a:lnTo>
                  <a:lnTo>
                    <a:pt x="240" y="50"/>
                  </a:lnTo>
                  <a:lnTo>
                    <a:pt x="236" y="50"/>
                  </a:lnTo>
                  <a:lnTo>
                    <a:pt x="227" y="54"/>
                  </a:lnTo>
                  <a:lnTo>
                    <a:pt x="217" y="54"/>
                  </a:lnTo>
                  <a:lnTo>
                    <a:pt x="205" y="54"/>
                  </a:lnTo>
                  <a:lnTo>
                    <a:pt x="205" y="50"/>
                  </a:lnTo>
                  <a:lnTo>
                    <a:pt x="208" y="50"/>
                  </a:lnTo>
                  <a:lnTo>
                    <a:pt x="212" y="47"/>
                  </a:lnTo>
                  <a:lnTo>
                    <a:pt x="217" y="45"/>
                  </a:lnTo>
                  <a:lnTo>
                    <a:pt x="220" y="43"/>
                  </a:lnTo>
                  <a:close/>
                  <a:moveTo>
                    <a:pt x="2671" y="41"/>
                  </a:moveTo>
                  <a:lnTo>
                    <a:pt x="2688" y="43"/>
                  </a:lnTo>
                  <a:lnTo>
                    <a:pt x="2692" y="47"/>
                  </a:lnTo>
                  <a:lnTo>
                    <a:pt x="2694" y="50"/>
                  </a:lnTo>
                  <a:lnTo>
                    <a:pt x="2697" y="54"/>
                  </a:lnTo>
                  <a:lnTo>
                    <a:pt x="2695" y="57"/>
                  </a:lnTo>
                  <a:lnTo>
                    <a:pt x="2695" y="59"/>
                  </a:lnTo>
                  <a:lnTo>
                    <a:pt x="2695" y="59"/>
                  </a:lnTo>
                  <a:lnTo>
                    <a:pt x="2694" y="61"/>
                  </a:lnTo>
                  <a:lnTo>
                    <a:pt x="2694" y="61"/>
                  </a:lnTo>
                  <a:lnTo>
                    <a:pt x="2683" y="75"/>
                  </a:lnTo>
                  <a:lnTo>
                    <a:pt x="2669" y="85"/>
                  </a:lnTo>
                  <a:lnTo>
                    <a:pt x="2653" y="94"/>
                  </a:lnTo>
                  <a:lnTo>
                    <a:pt x="2634" y="101"/>
                  </a:lnTo>
                  <a:lnTo>
                    <a:pt x="2617" y="108"/>
                  </a:lnTo>
                  <a:lnTo>
                    <a:pt x="2601" y="115"/>
                  </a:lnTo>
                  <a:lnTo>
                    <a:pt x="2584" y="129"/>
                  </a:lnTo>
                  <a:lnTo>
                    <a:pt x="2564" y="150"/>
                  </a:lnTo>
                  <a:lnTo>
                    <a:pt x="2544" y="174"/>
                  </a:lnTo>
                  <a:lnTo>
                    <a:pt x="2524" y="202"/>
                  </a:lnTo>
                  <a:lnTo>
                    <a:pt x="2509" y="230"/>
                  </a:lnTo>
                  <a:lnTo>
                    <a:pt x="2498" y="258"/>
                  </a:lnTo>
                  <a:lnTo>
                    <a:pt x="2493" y="284"/>
                  </a:lnTo>
                  <a:lnTo>
                    <a:pt x="2495" y="293"/>
                  </a:lnTo>
                  <a:lnTo>
                    <a:pt x="2502" y="303"/>
                  </a:lnTo>
                  <a:lnTo>
                    <a:pt x="2510" y="314"/>
                  </a:lnTo>
                  <a:lnTo>
                    <a:pt x="2521" y="322"/>
                  </a:lnTo>
                  <a:lnTo>
                    <a:pt x="2521" y="326"/>
                  </a:lnTo>
                  <a:lnTo>
                    <a:pt x="2516" y="326"/>
                  </a:lnTo>
                  <a:lnTo>
                    <a:pt x="2512" y="335"/>
                  </a:lnTo>
                  <a:lnTo>
                    <a:pt x="2498" y="329"/>
                  </a:lnTo>
                  <a:lnTo>
                    <a:pt x="2482" y="326"/>
                  </a:lnTo>
                  <a:lnTo>
                    <a:pt x="2477" y="312"/>
                  </a:lnTo>
                  <a:lnTo>
                    <a:pt x="2468" y="300"/>
                  </a:lnTo>
                  <a:lnTo>
                    <a:pt x="2460" y="291"/>
                  </a:lnTo>
                  <a:lnTo>
                    <a:pt x="2451" y="282"/>
                  </a:lnTo>
                  <a:lnTo>
                    <a:pt x="2444" y="268"/>
                  </a:lnTo>
                  <a:lnTo>
                    <a:pt x="2454" y="261"/>
                  </a:lnTo>
                  <a:lnTo>
                    <a:pt x="2460" y="258"/>
                  </a:lnTo>
                  <a:lnTo>
                    <a:pt x="2460" y="253"/>
                  </a:lnTo>
                  <a:lnTo>
                    <a:pt x="2458" y="249"/>
                  </a:lnTo>
                  <a:lnTo>
                    <a:pt x="2456" y="242"/>
                  </a:lnTo>
                  <a:lnTo>
                    <a:pt x="2458" y="235"/>
                  </a:lnTo>
                  <a:lnTo>
                    <a:pt x="2463" y="226"/>
                  </a:lnTo>
                  <a:lnTo>
                    <a:pt x="2470" y="221"/>
                  </a:lnTo>
                  <a:lnTo>
                    <a:pt x="2477" y="214"/>
                  </a:lnTo>
                  <a:lnTo>
                    <a:pt x="2482" y="204"/>
                  </a:lnTo>
                  <a:lnTo>
                    <a:pt x="2479" y="202"/>
                  </a:lnTo>
                  <a:lnTo>
                    <a:pt x="2475" y="200"/>
                  </a:lnTo>
                  <a:lnTo>
                    <a:pt x="2475" y="199"/>
                  </a:lnTo>
                  <a:lnTo>
                    <a:pt x="2474" y="199"/>
                  </a:lnTo>
                  <a:lnTo>
                    <a:pt x="2474" y="197"/>
                  </a:lnTo>
                  <a:lnTo>
                    <a:pt x="2474" y="195"/>
                  </a:lnTo>
                  <a:lnTo>
                    <a:pt x="2482" y="186"/>
                  </a:lnTo>
                  <a:lnTo>
                    <a:pt x="2491" y="178"/>
                  </a:lnTo>
                  <a:lnTo>
                    <a:pt x="2496" y="165"/>
                  </a:lnTo>
                  <a:lnTo>
                    <a:pt x="2498" y="162"/>
                  </a:lnTo>
                  <a:lnTo>
                    <a:pt x="2496" y="157"/>
                  </a:lnTo>
                  <a:lnTo>
                    <a:pt x="2496" y="153"/>
                  </a:lnTo>
                  <a:lnTo>
                    <a:pt x="2495" y="151"/>
                  </a:lnTo>
                  <a:lnTo>
                    <a:pt x="2495" y="146"/>
                  </a:lnTo>
                  <a:lnTo>
                    <a:pt x="2495" y="143"/>
                  </a:lnTo>
                  <a:lnTo>
                    <a:pt x="2496" y="137"/>
                  </a:lnTo>
                  <a:lnTo>
                    <a:pt x="2510" y="122"/>
                  </a:lnTo>
                  <a:lnTo>
                    <a:pt x="2528" y="106"/>
                  </a:lnTo>
                  <a:lnTo>
                    <a:pt x="2550" y="90"/>
                  </a:lnTo>
                  <a:lnTo>
                    <a:pt x="2573" y="78"/>
                  </a:lnTo>
                  <a:lnTo>
                    <a:pt x="2592" y="69"/>
                  </a:lnTo>
                  <a:lnTo>
                    <a:pt x="2624" y="69"/>
                  </a:lnTo>
                  <a:lnTo>
                    <a:pt x="2634" y="64"/>
                  </a:lnTo>
                  <a:lnTo>
                    <a:pt x="2641" y="59"/>
                  </a:lnTo>
                  <a:lnTo>
                    <a:pt x="2646" y="52"/>
                  </a:lnTo>
                  <a:lnTo>
                    <a:pt x="2652" y="48"/>
                  </a:lnTo>
                  <a:lnTo>
                    <a:pt x="2659" y="45"/>
                  </a:lnTo>
                  <a:lnTo>
                    <a:pt x="2671" y="41"/>
                  </a:lnTo>
                  <a:close/>
                  <a:moveTo>
                    <a:pt x="400" y="15"/>
                  </a:moveTo>
                  <a:lnTo>
                    <a:pt x="416" y="15"/>
                  </a:lnTo>
                  <a:lnTo>
                    <a:pt x="421" y="22"/>
                  </a:lnTo>
                  <a:lnTo>
                    <a:pt x="428" y="29"/>
                  </a:lnTo>
                  <a:lnTo>
                    <a:pt x="435" y="34"/>
                  </a:lnTo>
                  <a:lnTo>
                    <a:pt x="432" y="38"/>
                  </a:lnTo>
                  <a:lnTo>
                    <a:pt x="430" y="40"/>
                  </a:lnTo>
                  <a:lnTo>
                    <a:pt x="428" y="41"/>
                  </a:lnTo>
                  <a:lnTo>
                    <a:pt x="426" y="45"/>
                  </a:lnTo>
                  <a:lnTo>
                    <a:pt x="425" y="48"/>
                  </a:lnTo>
                  <a:lnTo>
                    <a:pt x="423" y="54"/>
                  </a:lnTo>
                  <a:lnTo>
                    <a:pt x="418" y="54"/>
                  </a:lnTo>
                  <a:lnTo>
                    <a:pt x="411" y="54"/>
                  </a:lnTo>
                  <a:lnTo>
                    <a:pt x="407" y="52"/>
                  </a:lnTo>
                  <a:lnTo>
                    <a:pt x="402" y="52"/>
                  </a:lnTo>
                  <a:lnTo>
                    <a:pt x="397" y="50"/>
                  </a:lnTo>
                  <a:lnTo>
                    <a:pt x="397" y="43"/>
                  </a:lnTo>
                  <a:lnTo>
                    <a:pt x="398" y="38"/>
                  </a:lnTo>
                  <a:lnTo>
                    <a:pt x="400" y="31"/>
                  </a:lnTo>
                  <a:lnTo>
                    <a:pt x="400" y="24"/>
                  </a:lnTo>
                  <a:lnTo>
                    <a:pt x="400" y="15"/>
                  </a:lnTo>
                  <a:close/>
                  <a:moveTo>
                    <a:pt x="3165" y="0"/>
                  </a:moveTo>
                  <a:lnTo>
                    <a:pt x="3184" y="0"/>
                  </a:lnTo>
                  <a:lnTo>
                    <a:pt x="3188" y="5"/>
                  </a:lnTo>
                  <a:lnTo>
                    <a:pt x="3189" y="7"/>
                  </a:lnTo>
                  <a:lnTo>
                    <a:pt x="3191" y="10"/>
                  </a:lnTo>
                  <a:lnTo>
                    <a:pt x="3195" y="14"/>
                  </a:lnTo>
                  <a:lnTo>
                    <a:pt x="3196" y="19"/>
                  </a:lnTo>
                  <a:lnTo>
                    <a:pt x="3191" y="21"/>
                  </a:lnTo>
                  <a:lnTo>
                    <a:pt x="3189" y="22"/>
                  </a:lnTo>
                  <a:lnTo>
                    <a:pt x="3186" y="24"/>
                  </a:lnTo>
                  <a:lnTo>
                    <a:pt x="3184" y="27"/>
                  </a:lnTo>
                  <a:lnTo>
                    <a:pt x="3182" y="29"/>
                  </a:lnTo>
                  <a:lnTo>
                    <a:pt x="3181" y="34"/>
                  </a:lnTo>
                  <a:lnTo>
                    <a:pt x="3195" y="38"/>
                  </a:lnTo>
                  <a:lnTo>
                    <a:pt x="3202" y="41"/>
                  </a:lnTo>
                  <a:lnTo>
                    <a:pt x="3209" y="48"/>
                  </a:lnTo>
                  <a:lnTo>
                    <a:pt x="3216" y="57"/>
                  </a:lnTo>
                  <a:lnTo>
                    <a:pt x="3228" y="52"/>
                  </a:lnTo>
                  <a:lnTo>
                    <a:pt x="3240" y="50"/>
                  </a:lnTo>
                  <a:lnTo>
                    <a:pt x="3254" y="48"/>
                  </a:lnTo>
                  <a:lnTo>
                    <a:pt x="3270" y="43"/>
                  </a:lnTo>
                  <a:lnTo>
                    <a:pt x="3271" y="41"/>
                  </a:lnTo>
                  <a:lnTo>
                    <a:pt x="3271" y="41"/>
                  </a:lnTo>
                  <a:lnTo>
                    <a:pt x="3273" y="43"/>
                  </a:lnTo>
                  <a:lnTo>
                    <a:pt x="3273" y="45"/>
                  </a:lnTo>
                  <a:lnTo>
                    <a:pt x="3273" y="47"/>
                  </a:lnTo>
                  <a:lnTo>
                    <a:pt x="3287" y="54"/>
                  </a:lnTo>
                  <a:lnTo>
                    <a:pt x="3298" y="62"/>
                  </a:lnTo>
                  <a:lnTo>
                    <a:pt x="3306" y="73"/>
                  </a:lnTo>
                  <a:lnTo>
                    <a:pt x="3315" y="85"/>
                  </a:lnTo>
                  <a:lnTo>
                    <a:pt x="3315" y="108"/>
                  </a:lnTo>
                  <a:lnTo>
                    <a:pt x="3303" y="117"/>
                  </a:lnTo>
                  <a:lnTo>
                    <a:pt x="3298" y="125"/>
                  </a:lnTo>
                  <a:lnTo>
                    <a:pt x="3294" y="134"/>
                  </a:lnTo>
                  <a:lnTo>
                    <a:pt x="3289" y="143"/>
                  </a:lnTo>
                  <a:lnTo>
                    <a:pt x="3275" y="151"/>
                  </a:lnTo>
                  <a:lnTo>
                    <a:pt x="3259" y="160"/>
                  </a:lnTo>
                  <a:lnTo>
                    <a:pt x="3243" y="171"/>
                  </a:lnTo>
                  <a:lnTo>
                    <a:pt x="3231" y="185"/>
                  </a:lnTo>
                  <a:lnTo>
                    <a:pt x="3235" y="185"/>
                  </a:lnTo>
                  <a:lnTo>
                    <a:pt x="3247" y="178"/>
                  </a:lnTo>
                  <a:lnTo>
                    <a:pt x="3261" y="176"/>
                  </a:lnTo>
                  <a:lnTo>
                    <a:pt x="3277" y="178"/>
                  </a:lnTo>
                  <a:lnTo>
                    <a:pt x="3277" y="181"/>
                  </a:lnTo>
                  <a:lnTo>
                    <a:pt x="3275" y="185"/>
                  </a:lnTo>
                  <a:lnTo>
                    <a:pt x="3275" y="186"/>
                  </a:lnTo>
                  <a:lnTo>
                    <a:pt x="3275" y="188"/>
                  </a:lnTo>
                  <a:lnTo>
                    <a:pt x="3275" y="188"/>
                  </a:lnTo>
                  <a:lnTo>
                    <a:pt x="3275" y="190"/>
                  </a:lnTo>
                  <a:lnTo>
                    <a:pt x="3277" y="190"/>
                  </a:lnTo>
                  <a:lnTo>
                    <a:pt x="3280" y="192"/>
                  </a:lnTo>
                  <a:lnTo>
                    <a:pt x="3285" y="186"/>
                  </a:lnTo>
                  <a:lnTo>
                    <a:pt x="3292" y="181"/>
                  </a:lnTo>
                  <a:lnTo>
                    <a:pt x="3299" y="176"/>
                  </a:lnTo>
                  <a:lnTo>
                    <a:pt x="3308" y="172"/>
                  </a:lnTo>
                  <a:lnTo>
                    <a:pt x="3308" y="178"/>
                  </a:lnTo>
                  <a:lnTo>
                    <a:pt x="3305" y="183"/>
                  </a:lnTo>
                  <a:lnTo>
                    <a:pt x="3303" y="188"/>
                  </a:lnTo>
                  <a:lnTo>
                    <a:pt x="3301" y="195"/>
                  </a:lnTo>
                  <a:lnTo>
                    <a:pt x="3299" y="204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3" y="206"/>
                  </a:lnTo>
                  <a:lnTo>
                    <a:pt x="3303" y="207"/>
                  </a:lnTo>
                  <a:lnTo>
                    <a:pt x="3312" y="207"/>
                  </a:lnTo>
                  <a:lnTo>
                    <a:pt x="3312" y="195"/>
                  </a:lnTo>
                  <a:lnTo>
                    <a:pt x="3329" y="193"/>
                  </a:lnTo>
                  <a:lnTo>
                    <a:pt x="3345" y="193"/>
                  </a:lnTo>
                  <a:lnTo>
                    <a:pt x="3357" y="195"/>
                  </a:lnTo>
                  <a:lnTo>
                    <a:pt x="3369" y="204"/>
                  </a:lnTo>
                  <a:lnTo>
                    <a:pt x="3369" y="206"/>
                  </a:lnTo>
                  <a:lnTo>
                    <a:pt x="3369" y="211"/>
                  </a:lnTo>
                  <a:lnTo>
                    <a:pt x="3371" y="216"/>
                  </a:lnTo>
                  <a:lnTo>
                    <a:pt x="3371" y="221"/>
                  </a:lnTo>
                  <a:lnTo>
                    <a:pt x="3373" y="226"/>
                  </a:lnTo>
                  <a:lnTo>
                    <a:pt x="3423" y="230"/>
                  </a:lnTo>
                  <a:lnTo>
                    <a:pt x="3427" y="219"/>
                  </a:lnTo>
                  <a:lnTo>
                    <a:pt x="3427" y="216"/>
                  </a:lnTo>
                  <a:lnTo>
                    <a:pt x="3427" y="214"/>
                  </a:lnTo>
                  <a:lnTo>
                    <a:pt x="3427" y="211"/>
                  </a:lnTo>
                  <a:lnTo>
                    <a:pt x="3427" y="206"/>
                  </a:lnTo>
                  <a:lnTo>
                    <a:pt x="3427" y="200"/>
                  </a:lnTo>
                  <a:lnTo>
                    <a:pt x="3430" y="199"/>
                  </a:lnTo>
                  <a:lnTo>
                    <a:pt x="3430" y="199"/>
                  </a:lnTo>
                  <a:lnTo>
                    <a:pt x="3432" y="199"/>
                  </a:lnTo>
                  <a:lnTo>
                    <a:pt x="3432" y="197"/>
                  </a:lnTo>
                  <a:lnTo>
                    <a:pt x="3434" y="195"/>
                  </a:lnTo>
                  <a:lnTo>
                    <a:pt x="3444" y="200"/>
                  </a:lnTo>
                  <a:lnTo>
                    <a:pt x="3455" y="206"/>
                  </a:lnTo>
                  <a:lnTo>
                    <a:pt x="3465" y="211"/>
                  </a:lnTo>
                  <a:lnTo>
                    <a:pt x="3476" y="202"/>
                  </a:lnTo>
                  <a:lnTo>
                    <a:pt x="3488" y="197"/>
                  </a:lnTo>
                  <a:lnTo>
                    <a:pt x="3507" y="195"/>
                  </a:lnTo>
                  <a:lnTo>
                    <a:pt x="3507" y="200"/>
                  </a:lnTo>
                  <a:lnTo>
                    <a:pt x="3510" y="200"/>
                  </a:lnTo>
                  <a:lnTo>
                    <a:pt x="3519" y="235"/>
                  </a:lnTo>
                  <a:lnTo>
                    <a:pt x="3507" y="247"/>
                  </a:lnTo>
                  <a:lnTo>
                    <a:pt x="3500" y="265"/>
                  </a:lnTo>
                  <a:lnTo>
                    <a:pt x="3502" y="268"/>
                  </a:lnTo>
                  <a:lnTo>
                    <a:pt x="3504" y="272"/>
                  </a:lnTo>
                  <a:lnTo>
                    <a:pt x="3504" y="275"/>
                  </a:lnTo>
                  <a:lnTo>
                    <a:pt x="3505" y="279"/>
                  </a:lnTo>
                  <a:lnTo>
                    <a:pt x="3507" y="284"/>
                  </a:lnTo>
                  <a:lnTo>
                    <a:pt x="3516" y="293"/>
                  </a:lnTo>
                  <a:lnTo>
                    <a:pt x="3528" y="300"/>
                  </a:lnTo>
                  <a:lnTo>
                    <a:pt x="3538" y="307"/>
                  </a:lnTo>
                  <a:lnTo>
                    <a:pt x="3538" y="307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2" y="303"/>
                  </a:lnTo>
                  <a:lnTo>
                    <a:pt x="3547" y="295"/>
                  </a:lnTo>
                  <a:lnTo>
                    <a:pt x="3551" y="284"/>
                  </a:lnTo>
                  <a:lnTo>
                    <a:pt x="3554" y="274"/>
                  </a:lnTo>
                  <a:lnTo>
                    <a:pt x="3561" y="265"/>
                  </a:lnTo>
                  <a:lnTo>
                    <a:pt x="3561" y="274"/>
                  </a:lnTo>
                  <a:lnTo>
                    <a:pt x="3563" y="281"/>
                  </a:lnTo>
                  <a:lnTo>
                    <a:pt x="3566" y="286"/>
                  </a:lnTo>
                  <a:lnTo>
                    <a:pt x="3572" y="289"/>
                  </a:lnTo>
                  <a:lnTo>
                    <a:pt x="3579" y="291"/>
                  </a:lnTo>
                  <a:lnTo>
                    <a:pt x="3587" y="293"/>
                  </a:lnTo>
                  <a:lnTo>
                    <a:pt x="3600" y="272"/>
                  </a:lnTo>
                  <a:lnTo>
                    <a:pt x="3605" y="277"/>
                  </a:lnTo>
                  <a:lnTo>
                    <a:pt x="3610" y="281"/>
                  </a:lnTo>
                  <a:lnTo>
                    <a:pt x="3613" y="286"/>
                  </a:lnTo>
                  <a:lnTo>
                    <a:pt x="3619" y="289"/>
                  </a:lnTo>
                  <a:lnTo>
                    <a:pt x="3626" y="293"/>
                  </a:lnTo>
                  <a:lnTo>
                    <a:pt x="3629" y="289"/>
                  </a:lnTo>
                  <a:lnTo>
                    <a:pt x="3633" y="286"/>
                  </a:lnTo>
                  <a:lnTo>
                    <a:pt x="3636" y="286"/>
                  </a:lnTo>
                  <a:lnTo>
                    <a:pt x="3638" y="286"/>
                  </a:lnTo>
                  <a:lnTo>
                    <a:pt x="3643" y="286"/>
                  </a:lnTo>
                  <a:lnTo>
                    <a:pt x="3647" y="288"/>
                  </a:lnTo>
                  <a:lnTo>
                    <a:pt x="3654" y="288"/>
                  </a:lnTo>
                  <a:lnTo>
                    <a:pt x="3652" y="270"/>
                  </a:lnTo>
                  <a:lnTo>
                    <a:pt x="3648" y="258"/>
                  </a:lnTo>
                  <a:lnTo>
                    <a:pt x="3645" y="242"/>
                  </a:lnTo>
                  <a:lnTo>
                    <a:pt x="3657" y="239"/>
                  </a:lnTo>
                  <a:lnTo>
                    <a:pt x="3668" y="235"/>
                  </a:lnTo>
                  <a:lnTo>
                    <a:pt x="3685" y="235"/>
                  </a:lnTo>
                  <a:lnTo>
                    <a:pt x="3704" y="237"/>
                  </a:lnTo>
                  <a:lnTo>
                    <a:pt x="3723" y="242"/>
                  </a:lnTo>
                  <a:lnTo>
                    <a:pt x="3741" y="247"/>
                  </a:lnTo>
                  <a:lnTo>
                    <a:pt x="3757" y="253"/>
                  </a:lnTo>
                  <a:lnTo>
                    <a:pt x="3764" y="258"/>
                  </a:lnTo>
                  <a:lnTo>
                    <a:pt x="3767" y="261"/>
                  </a:lnTo>
                  <a:lnTo>
                    <a:pt x="3769" y="267"/>
                  </a:lnTo>
                  <a:lnTo>
                    <a:pt x="3769" y="270"/>
                  </a:lnTo>
                  <a:lnTo>
                    <a:pt x="3771" y="272"/>
                  </a:lnTo>
                  <a:lnTo>
                    <a:pt x="3771" y="275"/>
                  </a:lnTo>
                  <a:lnTo>
                    <a:pt x="3774" y="277"/>
                  </a:lnTo>
                  <a:lnTo>
                    <a:pt x="3778" y="279"/>
                  </a:lnTo>
                  <a:lnTo>
                    <a:pt x="3783" y="281"/>
                  </a:lnTo>
                  <a:lnTo>
                    <a:pt x="3793" y="277"/>
                  </a:lnTo>
                  <a:lnTo>
                    <a:pt x="3805" y="277"/>
                  </a:lnTo>
                  <a:lnTo>
                    <a:pt x="3818" y="277"/>
                  </a:lnTo>
                  <a:lnTo>
                    <a:pt x="3823" y="288"/>
                  </a:lnTo>
                  <a:lnTo>
                    <a:pt x="3830" y="298"/>
                  </a:lnTo>
                  <a:lnTo>
                    <a:pt x="3840" y="307"/>
                  </a:lnTo>
                  <a:lnTo>
                    <a:pt x="3853" y="312"/>
                  </a:lnTo>
                  <a:lnTo>
                    <a:pt x="3865" y="307"/>
                  </a:lnTo>
                  <a:lnTo>
                    <a:pt x="3882" y="307"/>
                  </a:lnTo>
                  <a:lnTo>
                    <a:pt x="3898" y="309"/>
                  </a:lnTo>
                  <a:lnTo>
                    <a:pt x="3914" y="312"/>
                  </a:lnTo>
                  <a:lnTo>
                    <a:pt x="3926" y="315"/>
                  </a:lnTo>
                  <a:lnTo>
                    <a:pt x="3931" y="331"/>
                  </a:lnTo>
                  <a:lnTo>
                    <a:pt x="3933" y="345"/>
                  </a:lnTo>
                  <a:lnTo>
                    <a:pt x="3936" y="357"/>
                  </a:lnTo>
                  <a:lnTo>
                    <a:pt x="3940" y="359"/>
                  </a:lnTo>
                  <a:lnTo>
                    <a:pt x="3942" y="363"/>
                  </a:lnTo>
                  <a:lnTo>
                    <a:pt x="3945" y="364"/>
                  </a:lnTo>
                  <a:lnTo>
                    <a:pt x="3978" y="361"/>
                  </a:lnTo>
                  <a:lnTo>
                    <a:pt x="4011" y="361"/>
                  </a:lnTo>
                  <a:lnTo>
                    <a:pt x="4045" y="361"/>
                  </a:lnTo>
                  <a:lnTo>
                    <a:pt x="4048" y="368"/>
                  </a:lnTo>
                  <a:lnTo>
                    <a:pt x="4053" y="373"/>
                  </a:lnTo>
                  <a:lnTo>
                    <a:pt x="4059" y="380"/>
                  </a:lnTo>
                  <a:lnTo>
                    <a:pt x="4064" y="384"/>
                  </a:lnTo>
                  <a:lnTo>
                    <a:pt x="4071" y="389"/>
                  </a:lnTo>
                  <a:lnTo>
                    <a:pt x="4071" y="384"/>
                  </a:lnTo>
                  <a:lnTo>
                    <a:pt x="4073" y="382"/>
                  </a:lnTo>
                  <a:lnTo>
                    <a:pt x="4074" y="378"/>
                  </a:lnTo>
                  <a:lnTo>
                    <a:pt x="4074" y="375"/>
                  </a:lnTo>
                  <a:lnTo>
                    <a:pt x="4076" y="370"/>
                  </a:lnTo>
                  <a:lnTo>
                    <a:pt x="4073" y="364"/>
                  </a:lnTo>
                  <a:lnTo>
                    <a:pt x="4071" y="361"/>
                  </a:lnTo>
                  <a:lnTo>
                    <a:pt x="4069" y="359"/>
                  </a:lnTo>
                  <a:lnTo>
                    <a:pt x="4069" y="356"/>
                  </a:lnTo>
                  <a:lnTo>
                    <a:pt x="4071" y="352"/>
                  </a:lnTo>
                  <a:lnTo>
                    <a:pt x="4071" y="347"/>
                  </a:lnTo>
                  <a:lnTo>
                    <a:pt x="4071" y="342"/>
                  </a:lnTo>
                  <a:lnTo>
                    <a:pt x="4088" y="345"/>
                  </a:lnTo>
                  <a:lnTo>
                    <a:pt x="4100" y="352"/>
                  </a:lnTo>
                  <a:lnTo>
                    <a:pt x="4114" y="357"/>
                  </a:lnTo>
                  <a:lnTo>
                    <a:pt x="4120" y="357"/>
                  </a:lnTo>
                  <a:lnTo>
                    <a:pt x="4125" y="357"/>
                  </a:lnTo>
                  <a:lnTo>
                    <a:pt x="4130" y="356"/>
                  </a:lnTo>
                  <a:lnTo>
                    <a:pt x="4134" y="352"/>
                  </a:lnTo>
                  <a:lnTo>
                    <a:pt x="4137" y="350"/>
                  </a:lnTo>
                  <a:lnTo>
                    <a:pt x="4141" y="349"/>
                  </a:lnTo>
                  <a:lnTo>
                    <a:pt x="4198" y="373"/>
                  </a:lnTo>
                  <a:lnTo>
                    <a:pt x="4230" y="406"/>
                  </a:lnTo>
                  <a:lnTo>
                    <a:pt x="4235" y="410"/>
                  </a:lnTo>
                  <a:lnTo>
                    <a:pt x="4240" y="410"/>
                  </a:lnTo>
                  <a:lnTo>
                    <a:pt x="4245" y="411"/>
                  </a:lnTo>
                  <a:lnTo>
                    <a:pt x="4251" y="411"/>
                  </a:lnTo>
                  <a:lnTo>
                    <a:pt x="4256" y="415"/>
                  </a:lnTo>
                  <a:lnTo>
                    <a:pt x="4266" y="424"/>
                  </a:lnTo>
                  <a:lnTo>
                    <a:pt x="4273" y="434"/>
                  </a:lnTo>
                  <a:lnTo>
                    <a:pt x="4280" y="443"/>
                  </a:lnTo>
                  <a:lnTo>
                    <a:pt x="4289" y="450"/>
                  </a:lnTo>
                  <a:lnTo>
                    <a:pt x="4306" y="453"/>
                  </a:lnTo>
                  <a:lnTo>
                    <a:pt x="4308" y="452"/>
                  </a:lnTo>
                  <a:lnTo>
                    <a:pt x="4310" y="452"/>
                  </a:lnTo>
                  <a:lnTo>
                    <a:pt x="4312" y="450"/>
                  </a:lnTo>
                  <a:lnTo>
                    <a:pt x="4313" y="450"/>
                  </a:lnTo>
                  <a:lnTo>
                    <a:pt x="4317" y="450"/>
                  </a:lnTo>
                  <a:lnTo>
                    <a:pt x="4327" y="462"/>
                  </a:lnTo>
                  <a:lnTo>
                    <a:pt x="4338" y="474"/>
                  </a:lnTo>
                  <a:lnTo>
                    <a:pt x="4347" y="487"/>
                  </a:lnTo>
                  <a:lnTo>
                    <a:pt x="4352" y="504"/>
                  </a:lnTo>
                  <a:lnTo>
                    <a:pt x="4317" y="504"/>
                  </a:lnTo>
                  <a:lnTo>
                    <a:pt x="4315" y="507"/>
                  </a:lnTo>
                  <a:lnTo>
                    <a:pt x="4312" y="511"/>
                  </a:lnTo>
                  <a:lnTo>
                    <a:pt x="4310" y="513"/>
                  </a:lnTo>
                  <a:lnTo>
                    <a:pt x="4308" y="518"/>
                  </a:lnTo>
                  <a:lnTo>
                    <a:pt x="4306" y="523"/>
                  </a:lnTo>
                  <a:lnTo>
                    <a:pt x="4310" y="525"/>
                  </a:lnTo>
                  <a:lnTo>
                    <a:pt x="4312" y="527"/>
                  </a:lnTo>
                  <a:lnTo>
                    <a:pt x="4313" y="528"/>
                  </a:lnTo>
                  <a:lnTo>
                    <a:pt x="4315" y="532"/>
                  </a:lnTo>
                  <a:lnTo>
                    <a:pt x="4315" y="534"/>
                  </a:lnTo>
                  <a:lnTo>
                    <a:pt x="4313" y="537"/>
                  </a:lnTo>
                  <a:lnTo>
                    <a:pt x="4310" y="542"/>
                  </a:lnTo>
                  <a:lnTo>
                    <a:pt x="4308" y="544"/>
                  </a:lnTo>
                  <a:lnTo>
                    <a:pt x="4305" y="546"/>
                  </a:lnTo>
                  <a:lnTo>
                    <a:pt x="4301" y="546"/>
                  </a:lnTo>
                  <a:lnTo>
                    <a:pt x="4298" y="546"/>
                  </a:lnTo>
                  <a:lnTo>
                    <a:pt x="4291" y="546"/>
                  </a:lnTo>
                  <a:lnTo>
                    <a:pt x="4284" y="535"/>
                  </a:lnTo>
                  <a:lnTo>
                    <a:pt x="4273" y="530"/>
                  </a:lnTo>
                  <a:lnTo>
                    <a:pt x="4259" y="527"/>
                  </a:lnTo>
                  <a:lnTo>
                    <a:pt x="4259" y="514"/>
                  </a:lnTo>
                  <a:lnTo>
                    <a:pt x="4256" y="513"/>
                  </a:lnTo>
                  <a:lnTo>
                    <a:pt x="4252" y="511"/>
                  </a:lnTo>
                  <a:lnTo>
                    <a:pt x="4251" y="509"/>
                  </a:lnTo>
                  <a:lnTo>
                    <a:pt x="4247" y="507"/>
                  </a:lnTo>
                  <a:lnTo>
                    <a:pt x="4240" y="507"/>
                  </a:lnTo>
                  <a:lnTo>
                    <a:pt x="4238" y="507"/>
                  </a:lnTo>
                  <a:lnTo>
                    <a:pt x="4237" y="509"/>
                  </a:lnTo>
                  <a:lnTo>
                    <a:pt x="4235" y="509"/>
                  </a:lnTo>
                  <a:lnTo>
                    <a:pt x="4233" y="509"/>
                  </a:lnTo>
                  <a:lnTo>
                    <a:pt x="4230" y="511"/>
                  </a:lnTo>
                  <a:lnTo>
                    <a:pt x="4226" y="504"/>
                  </a:lnTo>
                  <a:lnTo>
                    <a:pt x="4221" y="497"/>
                  </a:lnTo>
                  <a:lnTo>
                    <a:pt x="4217" y="492"/>
                  </a:lnTo>
                  <a:lnTo>
                    <a:pt x="4217" y="504"/>
                  </a:lnTo>
                  <a:lnTo>
                    <a:pt x="4214" y="518"/>
                  </a:lnTo>
                  <a:lnTo>
                    <a:pt x="4210" y="530"/>
                  </a:lnTo>
                  <a:lnTo>
                    <a:pt x="4202" y="537"/>
                  </a:lnTo>
                  <a:lnTo>
                    <a:pt x="4198" y="539"/>
                  </a:lnTo>
                  <a:lnTo>
                    <a:pt x="4195" y="539"/>
                  </a:lnTo>
                  <a:lnTo>
                    <a:pt x="4193" y="539"/>
                  </a:lnTo>
                  <a:lnTo>
                    <a:pt x="4191" y="539"/>
                  </a:lnTo>
                  <a:lnTo>
                    <a:pt x="4189" y="537"/>
                  </a:lnTo>
                  <a:lnTo>
                    <a:pt x="4188" y="537"/>
                  </a:lnTo>
                  <a:lnTo>
                    <a:pt x="4186" y="537"/>
                  </a:lnTo>
                  <a:lnTo>
                    <a:pt x="4184" y="539"/>
                  </a:lnTo>
                  <a:lnTo>
                    <a:pt x="4182" y="541"/>
                  </a:lnTo>
                  <a:lnTo>
                    <a:pt x="4179" y="546"/>
                  </a:lnTo>
                  <a:lnTo>
                    <a:pt x="4189" y="558"/>
                  </a:lnTo>
                  <a:lnTo>
                    <a:pt x="4200" y="579"/>
                  </a:lnTo>
                  <a:lnTo>
                    <a:pt x="4205" y="603"/>
                  </a:lnTo>
                  <a:lnTo>
                    <a:pt x="4202" y="603"/>
                  </a:lnTo>
                  <a:lnTo>
                    <a:pt x="4200" y="605"/>
                  </a:lnTo>
                  <a:lnTo>
                    <a:pt x="4196" y="605"/>
                  </a:lnTo>
                  <a:lnTo>
                    <a:pt x="4191" y="607"/>
                  </a:lnTo>
                  <a:lnTo>
                    <a:pt x="4184" y="602"/>
                  </a:lnTo>
                  <a:lnTo>
                    <a:pt x="4179" y="598"/>
                  </a:lnTo>
                  <a:lnTo>
                    <a:pt x="4172" y="597"/>
                  </a:lnTo>
                  <a:lnTo>
                    <a:pt x="4163" y="595"/>
                  </a:lnTo>
                  <a:lnTo>
                    <a:pt x="4158" y="609"/>
                  </a:lnTo>
                  <a:lnTo>
                    <a:pt x="4148" y="616"/>
                  </a:lnTo>
                  <a:lnTo>
                    <a:pt x="4135" y="621"/>
                  </a:lnTo>
                  <a:lnTo>
                    <a:pt x="4121" y="626"/>
                  </a:lnTo>
                  <a:lnTo>
                    <a:pt x="4120" y="640"/>
                  </a:lnTo>
                  <a:lnTo>
                    <a:pt x="4116" y="651"/>
                  </a:lnTo>
                  <a:lnTo>
                    <a:pt x="4109" y="661"/>
                  </a:lnTo>
                  <a:lnTo>
                    <a:pt x="4095" y="663"/>
                  </a:lnTo>
                  <a:lnTo>
                    <a:pt x="4085" y="666"/>
                  </a:lnTo>
                  <a:lnTo>
                    <a:pt x="4078" y="670"/>
                  </a:lnTo>
                  <a:lnTo>
                    <a:pt x="4071" y="672"/>
                  </a:lnTo>
                  <a:lnTo>
                    <a:pt x="4066" y="668"/>
                  </a:lnTo>
                  <a:lnTo>
                    <a:pt x="4060" y="663"/>
                  </a:lnTo>
                  <a:lnTo>
                    <a:pt x="4057" y="658"/>
                  </a:lnTo>
                  <a:lnTo>
                    <a:pt x="4050" y="659"/>
                  </a:lnTo>
                  <a:lnTo>
                    <a:pt x="4041" y="661"/>
                  </a:lnTo>
                  <a:lnTo>
                    <a:pt x="4034" y="665"/>
                  </a:lnTo>
                  <a:lnTo>
                    <a:pt x="4029" y="668"/>
                  </a:lnTo>
                  <a:lnTo>
                    <a:pt x="4029" y="675"/>
                  </a:lnTo>
                  <a:lnTo>
                    <a:pt x="4024" y="677"/>
                  </a:lnTo>
                  <a:lnTo>
                    <a:pt x="4015" y="677"/>
                  </a:lnTo>
                  <a:lnTo>
                    <a:pt x="4003" y="677"/>
                  </a:lnTo>
                  <a:lnTo>
                    <a:pt x="3992" y="679"/>
                  </a:lnTo>
                  <a:lnTo>
                    <a:pt x="3987" y="680"/>
                  </a:lnTo>
                  <a:lnTo>
                    <a:pt x="3978" y="701"/>
                  </a:lnTo>
                  <a:lnTo>
                    <a:pt x="3977" y="724"/>
                  </a:lnTo>
                  <a:lnTo>
                    <a:pt x="3977" y="750"/>
                  </a:lnTo>
                  <a:lnTo>
                    <a:pt x="3980" y="773"/>
                  </a:lnTo>
                  <a:lnTo>
                    <a:pt x="3975" y="773"/>
                  </a:lnTo>
                  <a:lnTo>
                    <a:pt x="3973" y="773"/>
                  </a:lnTo>
                  <a:lnTo>
                    <a:pt x="3971" y="773"/>
                  </a:lnTo>
                  <a:lnTo>
                    <a:pt x="3970" y="775"/>
                  </a:lnTo>
                  <a:lnTo>
                    <a:pt x="3968" y="776"/>
                  </a:lnTo>
                  <a:lnTo>
                    <a:pt x="3966" y="782"/>
                  </a:lnTo>
                  <a:lnTo>
                    <a:pt x="3964" y="787"/>
                  </a:lnTo>
                  <a:lnTo>
                    <a:pt x="3964" y="794"/>
                  </a:lnTo>
                  <a:lnTo>
                    <a:pt x="3964" y="802"/>
                  </a:lnTo>
                  <a:lnTo>
                    <a:pt x="3952" y="802"/>
                  </a:lnTo>
                  <a:lnTo>
                    <a:pt x="3945" y="813"/>
                  </a:lnTo>
                  <a:lnTo>
                    <a:pt x="3940" y="820"/>
                  </a:lnTo>
                  <a:lnTo>
                    <a:pt x="3938" y="827"/>
                  </a:lnTo>
                  <a:lnTo>
                    <a:pt x="3936" y="841"/>
                  </a:lnTo>
                  <a:lnTo>
                    <a:pt x="3933" y="841"/>
                  </a:lnTo>
                  <a:lnTo>
                    <a:pt x="3929" y="841"/>
                  </a:lnTo>
                  <a:lnTo>
                    <a:pt x="3928" y="841"/>
                  </a:lnTo>
                  <a:lnTo>
                    <a:pt x="3928" y="841"/>
                  </a:lnTo>
                  <a:lnTo>
                    <a:pt x="3926" y="841"/>
                  </a:lnTo>
                  <a:lnTo>
                    <a:pt x="3922" y="841"/>
                  </a:lnTo>
                  <a:lnTo>
                    <a:pt x="3915" y="855"/>
                  </a:lnTo>
                  <a:lnTo>
                    <a:pt x="3910" y="872"/>
                  </a:lnTo>
                  <a:lnTo>
                    <a:pt x="3898" y="872"/>
                  </a:lnTo>
                  <a:lnTo>
                    <a:pt x="3894" y="891"/>
                  </a:lnTo>
                  <a:lnTo>
                    <a:pt x="3888" y="891"/>
                  </a:lnTo>
                  <a:lnTo>
                    <a:pt x="3888" y="886"/>
                  </a:lnTo>
                  <a:lnTo>
                    <a:pt x="3874" y="867"/>
                  </a:lnTo>
                  <a:lnTo>
                    <a:pt x="3865" y="844"/>
                  </a:lnTo>
                  <a:lnTo>
                    <a:pt x="3863" y="818"/>
                  </a:lnTo>
                  <a:lnTo>
                    <a:pt x="3865" y="787"/>
                  </a:lnTo>
                  <a:lnTo>
                    <a:pt x="3870" y="783"/>
                  </a:lnTo>
                  <a:lnTo>
                    <a:pt x="3874" y="780"/>
                  </a:lnTo>
                  <a:lnTo>
                    <a:pt x="3879" y="776"/>
                  </a:lnTo>
                  <a:lnTo>
                    <a:pt x="3881" y="771"/>
                  </a:lnTo>
                  <a:lnTo>
                    <a:pt x="3884" y="764"/>
                  </a:lnTo>
                  <a:lnTo>
                    <a:pt x="3879" y="755"/>
                  </a:lnTo>
                  <a:lnTo>
                    <a:pt x="3877" y="743"/>
                  </a:lnTo>
                  <a:lnTo>
                    <a:pt x="3884" y="729"/>
                  </a:lnTo>
                  <a:lnTo>
                    <a:pt x="3891" y="724"/>
                  </a:lnTo>
                  <a:lnTo>
                    <a:pt x="3900" y="720"/>
                  </a:lnTo>
                  <a:lnTo>
                    <a:pt x="3910" y="717"/>
                  </a:lnTo>
                  <a:lnTo>
                    <a:pt x="3917" y="710"/>
                  </a:lnTo>
                  <a:lnTo>
                    <a:pt x="3931" y="689"/>
                  </a:lnTo>
                  <a:lnTo>
                    <a:pt x="3945" y="668"/>
                  </a:lnTo>
                  <a:lnTo>
                    <a:pt x="3956" y="659"/>
                  </a:lnTo>
                  <a:lnTo>
                    <a:pt x="3968" y="651"/>
                  </a:lnTo>
                  <a:lnTo>
                    <a:pt x="3980" y="642"/>
                  </a:lnTo>
                  <a:lnTo>
                    <a:pt x="3985" y="630"/>
                  </a:lnTo>
                  <a:lnTo>
                    <a:pt x="3989" y="616"/>
                  </a:lnTo>
                  <a:lnTo>
                    <a:pt x="3994" y="603"/>
                  </a:lnTo>
                  <a:lnTo>
                    <a:pt x="3994" y="602"/>
                  </a:lnTo>
                  <a:lnTo>
                    <a:pt x="3992" y="602"/>
                  </a:lnTo>
                  <a:lnTo>
                    <a:pt x="3992" y="602"/>
                  </a:lnTo>
                  <a:lnTo>
                    <a:pt x="3992" y="602"/>
                  </a:lnTo>
                  <a:lnTo>
                    <a:pt x="3992" y="600"/>
                  </a:lnTo>
                  <a:lnTo>
                    <a:pt x="3990" y="598"/>
                  </a:lnTo>
                  <a:lnTo>
                    <a:pt x="3987" y="600"/>
                  </a:lnTo>
                  <a:lnTo>
                    <a:pt x="3987" y="600"/>
                  </a:lnTo>
                  <a:lnTo>
                    <a:pt x="3985" y="602"/>
                  </a:lnTo>
                  <a:lnTo>
                    <a:pt x="3985" y="602"/>
                  </a:lnTo>
                  <a:lnTo>
                    <a:pt x="3984" y="603"/>
                  </a:lnTo>
                  <a:lnTo>
                    <a:pt x="3975" y="616"/>
                  </a:lnTo>
                  <a:lnTo>
                    <a:pt x="3966" y="630"/>
                  </a:lnTo>
                  <a:lnTo>
                    <a:pt x="3957" y="642"/>
                  </a:lnTo>
                  <a:lnTo>
                    <a:pt x="3945" y="651"/>
                  </a:lnTo>
                  <a:lnTo>
                    <a:pt x="3929" y="658"/>
                  </a:lnTo>
                  <a:lnTo>
                    <a:pt x="3928" y="652"/>
                  </a:lnTo>
                  <a:lnTo>
                    <a:pt x="3928" y="651"/>
                  </a:lnTo>
                  <a:lnTo>
                    <a:pt x="3926" y="647"/>
                  </a:lnTo>
                  <a:lnTo>
                    <a:pt x="3926" y="642"/>
                  </a:lnTo>
                  <a:lnTo>
                    <a:pt x="3928" y="640"/>
                  </a:lnTo>
                  <a:lnTo>
                    <a:pt x="3928" y="638"/>
                  </a:lnTo>
                  <a:lnTo>
                    <a:pt x="3928" y="637"/>
                  </a:lnTo>
                  <a:lnTo>
                    <a:pt x="3929" y="633"/>
                  </a:lnTo>
                  <a:lnTo>
                    <a:pt x="3929" y="630"/>
                  </a:lnTo>
                  <a:lnTo>
                    <a:pt x="3924" y="626"/>
                  </a:lnTo>
                  <a:lnTo>
                    <a:pt x="3919" y="624"/>
                  </a:lnTo>
                  <a:lnTo>
                    <a:pt x="3915" y="623"/>
                  </a:lnTo>
                  <a:lnTo>
                    <a:pt x="3910" y="621"/>
                  </a:lnTo>
                  <a:lnTo>
                    <a:pt x="3907" y="623"/>
                  </a:lnTo>
                  <a:lnTo>
                    <a:pt x="3898" y="628"/>
                  </a:lnTo>
                  <a:lnTo>
                    <a:pt x="3886" y="638"/>
                  </a:lnTo>
                  <a:lnTo>
                    <a:pt x="3875" y="651"/>
                  </a:lnTo>
                  <a:lnTo>
                    <a:pt x="3865" y="663"/>
                  </a:lnTo>
                  <a:lnTo>
                    <a:pt x="3860" y="672"/>
                  </a:lnTo>
                  <a:lnTo>
                    <a:pt x="3860" y="675"/>
                  </a:lnTo>
                  <a:lnTo>
                    <a:pt x="3860" y="679"/>
                  </a:lnTo>
                  <a:lnTo>
                    <a:pt x="3861" y="682"/>
                  </a:lnTo>
                  <a:lnTo>
                    <a:pt x="3863" y="687"/>
                  </a:lnTo>
                  <a:lnTo>
                    <a:pt x="3865" y="691"/>
                  </a:lnTo>
                  <a:lnTo>
                    <a:pt x="3865" y="694"/>
                  </a:lnTo>
                  <a:lnTo>
                    <a:pt x="3854" y="699"/>
                  </a:lnTo>
                  <a:lnTo>
                    <a:pt x="3842" y="701"/>
                  </a:lnTo>
                  <a:lnTo>
                    <a:pt x="3826" y="703"/>
                  </a:lnTo>
                  <a:lnTo>
                    <a:pt x="3811" y="703"/>
                  </a:lnTo>
                  <a:lnTo>
                    <a:pt x="3811" y="684"/>
                  </a:lnTo>
                  <a:lnTo>
                    <a:pt x="3795" y="687"/>
                  </a:lnTo>
                  <a:lnTo>
                    <a:pt x="3781" y="693"/>
                  </a:lnTo>
                  <a:lnTo>
                    <a:pt x="3769" y="691"/>
                  </a:lnTo>
                  <a:lnTo>
                    <a:pt x="3760" y="680"/>
                  </a:lnTo>
                  <a:lnTo>
                    <a:pt x="3725" y="675"/>
                  </a:lnTo>
                  <a:lnTo>
                    <a:pt x="3713" y="687"/>
                  </a:lnTo>
                  <a:lnTo>
                    <a:pt x="3699" y="696"/>
                  </a:lnTo>
                  <a:lnTo>
                    <a:pt x="3687" y="706"/>
                  </a:lnTo>
                  <a:lnTo>
                    <a:pt x="3680" y="719"/>
                  </a:lnTo>
                  <a:lnTo>
                    <a:pt x="3673" y="731"/>
                  </a:lnTo>
                  <a:lnTo>
                    <a:pt x="3666" y="743"/>
                  </a:lnTo>
                  <a:lnTo>
                    <a:pt x="3657" y="752"/>
                  </a:lnTo>
                  <a:lnTo>
                    <a:pt x="3629" y="761"/>
                  </a:lnTo>
                  <a:lnTo>
                    <a:pt x="3622" y="768"/>
                  </a:lnTo>
                  <a:lnTo>
                    <a:pt x="3617" y="776"/>
                  </a:lnTo>
                  <a:lnTo>
                    <a:pt x="3612" y="783"/>
                  </a:lnTo>
                  <a:lnTo>
                    <a:pt x="3600" y="792"/>
                  </a:lnTo>
                  <a:lnTo>
                    <a:pt x="3600" y="802"/>
                  </a:lnTo>
                  <a:lnTo>
                    <a:pt x="3615" y="802"/>
                  </a:lnTo>
                  <a:lnTo>
                    <a:pt x="3617" y="808"/>
                  </a:lnTo>
                  <a:lnTo>
                    <a:pt x="3619" y="811"/>
                  </a:lnTo>
                  <a:lnTo>
                    <a:pt x="3620" y="815"/>
                  </a:lnTo>
                  <a:lnTo>
                    <a:pt x="3624" y="818"/>
                  </a:lnTo>
                  <a:lnTo>
                    <a:pt x="3627" y="820"/>
                  </a:lnTo>
                  <a:lnTo>
                    <a:pt x="3634" y="822"/>
                  </a:lnTo>
                  <a:lnTo>
                    <a:pt x="3638" y="818"/>
                  </a:lnTo>
                  <a:lnTo>
                    <a:pt x="3641" y="816"/>
                  </a:lnTo>
                  <a:lnTo>
                    <a:pt x="3647" y="815"/>
                  </a:lnTo>
                  <a:lnTo>
                    <a:pt x="3652" y="815"/>
                  </a:lnTo>
                  <a:lnTo>
                    <a:pt x="3661" y="815"/>
                  </a:lnTo>
                  <a:lnTo>
                    <a:pt x="3668" y="823"/>
                  </a:lnTo>
                  <a:lnTo>
                    <a:pt x="3673" y="830"/>
                  </a:lnTo>
                  <a:lnTo>
                    <a:pt x="3676" y="839"/>
                  </a:lnTo>
                  <a:lnTo>
                    <a:pt x="3680" y="853"/>
                  </a:lnTo>
                  <a:lnTo>
                    <a:pt x="3682" y="862"/>
                  </a:lnTo>
                  <a:lnTo>
                    <a:pt x="3680" y="867"/>
                  </a:lnTo>
                  <a:lnTo>
                    <a:pt x="3675" y="872"/>
                  </a:lnTo>
                  <a:lnTo>
                    <a:pt x="3673" y="881"/>
                  </a:lnTo>
                  <a:lnTo>
                    <a:pt x="3673" y="891"/>
                  </a:lnTo>
                  <a:lnTo>
                    <a:pt x="3676" y="900"/>
                  </a:lnTo>
                  <a:lnTo>
                    <a:pt x="3680" y="909"/>
                  </a:lnTo>
                  <a:lnTo>
                    <a:pt x="3683" y="921"/>
                  </a:lnTo>
                  <a:lnTo>
                    <a:pt x="3673" y="932"/>
                  </a:lnTo>
                  <a:lnTo>
                    <a:pt x="3666" y="944"/>
                  </a:lnTo>
                  <a:lnTo>
                    <a:pt x="3661" y="956"/>
                  </a:lnTo>
                  <a:lnTo>
                    <a:pt x="3654" y="972"/>
                  </a:lnTo>
                  <a:lnTo>
                    <a:pt x="3650" y="975"/>
                  </a:lnTo>
                  <a:lnTo>
                    <a:pt x="3641" y="986"/>
                  </a:lnTo>
                  <a:lnTo>
                    <a:pt x="3631" y="998"/>
                  </a:lnTo>
                  <a:lnTo>
                    <a:pt x="3620" y="1012"/>
                  </a:lnTo>
                  <a:lnTo>
                    <a:pt x="3608" y="1024"/>
                  </a:lnTo>
                  <a:lnTo>
                    <a:pt x="3598" y="1036"/>
                  </a:lnTo>
                  <a:lnTo>
                    <a:pt x="3591" y="1045"/>
                  </a:lnTo>
                  <a:lnTo>
                    <a:pt x="3587" y="1049"/>
                  </a:lnTo>
                  <a:lnTo>
                    <a:pt x="3575" y="1052"/>
                  </a:lnTo>
                  <a:lnTo>
                    <a:pt x="3563" y="1050"/>
                  </a:lnTo>
                  <a:lnTo>
                    <a:pt x="3552" y="1050"/>
                  </a:lnTo>
                  <a:lnTo>
                    <a:pt x="3542" y="1052"/>
                  </a:lnTo>
                  <a:lnTo>
                    <a:pt x="3533" y="1061"/>
                  </a:lnTo>
                  <a:lnTo>
                    <a:pt x="3526" y="1071"/>
                  </a:lnTo>
                  <a:lnTo>
                    <a:pt x="3521" y="1082"/>
                  </a:lnTo>
                  <a:lnTo>
                    <a:pt x="3514" y="1092"/>
                  </a:lnTo>
                  <a:lnTo>
                    <a:pt x="3504" y="1099"/>
                  </a:lnTo>
                  <a:lnTo>
                    <a:pt x="3502" y="1099"/>
                  </a:lnTo>
                  <a:lnTo>
                    <a:pt x="3500" y="1101"/>
                  </a:lnTo>
                  <a:lnTo>
                    <a:pt x="3498" y="1101"/>
                  </a:lnTo>
                  <a:lnTo>
                    <a:pt x="3495" y="1101"/>
                  </a:lnTo>
                  <a:lnTo>
                    <a:pt x="3491" y="1103"/>
                  </a:lnTo>
                  <a:lnTo>
                    <a:pt x="3495" y="1113"/>
                  </a:lnTo>
                  <a:lnTo>
                    <a:pt x="3502" y="1124"/>
                  </a:lnTo>
                  <a:lnTo>
                    <a:pt x="3507" y="1136"/>
                  </a:lnTo>
                  <a:lnTo>
                    <a:pt x="3514" y="1148"/>
                  </a:lnTo>
                  <a:lnTo>
                    <a:pt x="3517" y="1159"/>
                  </a:lnTo>
                  <a:lnTo>
                    <a:pt x="3519" y="1171"/>
                  </a:lnTo>
                  <a:lnTo>
                    <a:pt x="3516" y="1179"/>
                  </a:lnTo>
                  <a:lnTo>
                    <a:pt x="3509" y="1186"/>
                  </a:lnTo>
                  <a:lnTo>
                    <a:pt x="3495" y="1192"/>
                  </a:lnTo>
                  <a:lnTo>
                    <a:pt x="3472" y="1195"/>
                  </a:lnTo>
                  <a:lnTo>
                    <a:pt x="3472" y="1186"/>
                  </a:lnTo>
                  <a:lnTo>
                    <a:pt x="3470" y="1178"/>
                  </a:lnTo>
                  <a:lnTo>
                    <a:pt x="3470" y="1166"/>
                  </a:lnTo>
                  <a:lnTo>
                    <a:pt x="3472" y="1152"/>
                  </a:lnTo>
                  <a:lnTo>
                    <a:pt x="3472" y="1141"/>
                  </a:lnTo>
                  <a:lnTo>
                    <a:pt x="3467" y="1141"/>
                  </a:lnTo>
                  <a:lnTo>
                    <a:pt x="3463" y="1141"/>
                  </a:lnTo>
                  <a:lnTo>
                    <a:pt x="3460" y="1141"/>
                  </a:lnTo>
                  <a:lnTo>
                    <a:pt x="3458" y="1141"/>
                  </a:lnTo>
                  <a:lnTo>
                    <a:pt x="3456" y="1139"/>
                  </a:lnTo>
                  <a:lnTo>
                    <a:pt x="3453" y="1138"/>
                  </a:lnTo>
                  <a:lnTo>
                    <a:pt x="3449" y="1132"/>
                  </a:lnTo>
                  <a:lnTo>
                    <a:pt x="3453" y="1127"/>
                  </a:lnTo>
                  <a:lnTo>
                    <a:pt x="3456" y="1122"/>
                  </a:lnTo>
                  <a:lnTo>
                    <a:pt x="3458" y="1117"/>
                  </a:lnTo>
                  <a:lnTo>
                    <a:pt x="3462" y="1110"/>
                  </a:lnTo>
                  <a:lnTo>
                    <a:pt x="3453" y="1110"/>
                  </a:lnTo>
                  <a:lnTo>
                    <a:pt x="3442" y="1108"/>
                  </a:lnTo>
                  <a:lnTo>
                    <a:pt x="3430" y="1111"/>
                  </a:lnTo>
                  <a:lnTo>
                    <a:pt x="3416" y="1117"/>
                  </a:lnTo>
                  <a:lnTo>
                    <a:pt x="3404" y="1122"/>
                  </a:lnTo>
                  <a:lnTo>
                    <a:pt x="3404" y="1118"/>
                  </a:lnTo>
                  <a:lnTo>
                    <a:pt x="3406" y="1113"/>
                  </a:lnTo>
                  <a:lnTo>
                    <a:pt x="3408" y="1110"/>
                  </a:lnTo>
                  <a:lnTo>
                    <a:pt x="3409" y="1104"/>
                  </a:lnTo>
                  <a:lnTo>
                    <a:pt x="3411" y="1101"/>
                  </a:lnTo>
                  <a:lnTo>
                    <a:pt x="3414" y="1094"/>
                  </a:lnTo>
                  <a:lnTo>
                    <a:pt x="3411" y="1094"/>
                  </a:lnTo>
                  <a:lnTo>
                    <a:pt x="3408" y="1092"/>
                  </a:lnTo>
                  <a:lnTo>
                    <a:pt x="3404" y="1092"/>
                  </a:lnTo>
                  <a:lnTo>
                    <a:pt x="3399" y="1090"/>
                  </a:lnTo>
                  <a:lnTo>
                    <a:pt x="3388" y="1101"/>
                  </a:lnTo>
                  <a:lnTo>
                    <a:pt x="3376" y="1110"/>
                  </a:lnTo>
                  <a:lnTo>
                    <a:pt x="3364" y="1120"/>
                  </a:lnTo>
                  <a:lnTo>
                    <a:pt x="3357" y="1132"/>
                  </a:lnTo>
                  <a:lnTo>
                    <a:pt x="3364" y="1136"/>
                  </a:lnTo>
                  <a:lnTo>
                    <a:pt x="3369" y="1139"/>
                  </a:lnTo>
                  <a:lnTo>
                    <a:pt x="3373" y="1143"/>
                  </a:lnTo>
                  <a:lnTo>
                    <a:pt x="3376" y="1146"/>
                  </a:lnTo>
                  <a:lnTo>
                    <a:pt x="3380" y="1152"/>
                  </a:lnTo>
                  <a:lnTo>
                    <a:pt x="3390" y="1146"/>
                  </a:lnTo>
                  <a:lnTo>
                    <a:pt x="3399" y="1143"/>
                  </a:lnTo>
                  <a:lnTo>
                    <a:pt x="3408" y="1143"/>
                  </a:lnTo>
                  <a:lnTo>
                    <a:pt x="3418" y="1148"/>
                  </a:lnTo>
                  <a:lnTo>
                    <a:pt x="3423" y="1148"/>
                  </a:lnTo>
                  <a:lnTo>
                    <a:pt x="3423" y="1160"/>
                  </a:lnTo>
                  <a:lnTo>
                    <a:pt x="3404" y="1160"/>
                  </a:lnTo>
                  <a:lnTo>
                    <a:pt x="3397" y="1169"/>
                  </a:lnTo>
                  <a:lnTo>
                    <a:pt x="3390" y="1176"/>
                  </a:lnTo>
                  <a:lnTo>
                    <a:pt x="3385" y="1183"/>
                  </a:lnTo>
                  <a:lnTo>
                    <a:pt x="3380" y="1195"/>
                  </a:lnTo>
                  <a:lnTo>
                    <a:pt x="3394" y="1204"/>
                  </a:lnTo>
                  <a:lnTo>
                    <a:pt x="3402" y="1218"/>
                  </a:lnTo>
                  <a:lnTo>
                    <a:pt x="3409" y="1237"/>
                  </a:lnTo>
                  <a:lnTo>
                    <a:pt x="3413" y="1256"/>
                  </a:lnTo>
                  <a:lnTo>
                    <a:pt x="3414" y="1277"/>
                  </a:lnTo>
                  <a:lnTo>
                    <a:pt x="3414" y="1295"/>
                  </a:lnTo>
                  <a:lnTo>
                    <a:pt x="3402" y="1303"/>
                  </a:lnTo>
                  <a:lnTo>
                    <a:pt x="3395" y="1317"/>
                  </a:lnTo>
                  <a:lnTo>
                    <a:pt x="3388" y="1330"/>
                  </a:lnTo>
                  <a:lnTo>
                    <a:pt x="3380" y="1344"/>
                  </a:lnTo>
                  <a:lnTo>
                    <a:pt x="3362" y="1363"/>
                  </a:lnTo>
                  <a:lnTo>
                    <a:pt x="3339" y="1377"/>
                  </a:lnTo>
                  <a:lnTo>
                    <a:pt x="3315" y="1387"/>
                  </a:lnTo>
                  <a:lnTo>
                    <a:pt x="3287" y="1396"/>
                  </a:lnTo>
                  <a:lnTo>
                    <a:pt x="3261" y="1401"/>
                  </a:lnTo>
                  <a:lnTo>
                    <a:pt x="3261" y="1408"/>
                  </a:lnTo>
                  <a:lnTo>
                    <a:pt x="3261" y="1412"/>
                  </a:lnTo>
                  <a:lnTo>
                    <a:pt x="3261" y="1415"/>
                  </a:lnTo>
                  <a:lnTo>
                    <a:pt x="3261" y="1417"/>
                  </a:lnTo>
                  <a:lnTo>
                    <a:pt x="3263" y="1419"/>
                  </a:lnTo>
                  <a:lnTo>
                    <a:pt x="3263" y="1424"/>
                  </a:lnTo>
                  <a:lnTo>
                    <a:pt x="3264" y="1429"/>
                  </a:lnTo>
                  <a:lnTo>
                    <a:pt x="3261" y="1433"/>
                  </a:lnTo>
                  <a:lnTo>
                    <a:pt x="3257" y="1436"/>
                  </a:lnTo>
                  <a:lnTo>
                    <a:pt x="3256" y="1438"/>
                  </a:lnTo>
                  <a:lnTo>
                    <a:pt x="3252" y="1441"/>
                  </a:lnTo>
                  <a:lnTo>
                    <a:pt x="3245" y="1445"/>
                  </a:lnTo>
                  <a:lnTo>
                    <a:pt x="3243" y="1445"/>
                  </a:lnTo>
                  <a:lnTo>
                    <a:pt x="3242" y="1447"/>
                  </a:lnTo>
                  <a:lnTo>
                    <a:pt x="3240" y="1447"/>
                  </a:lnTo>
                  <a:lnTo>
                    <a:pt x="3238" y="1447"/>
                  </a:lnTo>
                  <a:lnTo>
                    <a:pt x="3235" y="1448"/>
                  </a:lnTo>
                  <a:lnTo>
                    <a:pt x="3233" y="1443"/>
                  </a:lnTo>
                  <a:lnTo>
                    <a:pt x="3231" y="1438"/>
                  </a:lnTo>
                  <a:lnTo>
                    <a:pt x="3231" y="1433"/>
                  </a:lnTo>
                  <a:lnTo>
                    <a:pt x="3231" y="1424"/>
                  </a:lnTo>
                  <a:lnTo>
                    <a:pt x="3235" y="1422"/>
                  </a:lnTo>
                  <a:lnTo>
                    <a:pt x="3238" y="1422"/>
                  </a:lnTo>
                  <a:lnTo>
                    <a:pt x="3242" y="1420"/>
                  </a:lnTo>
                  <a:lnTo>
                    <a:pt x="3243" y="1417"/>
                  </a:lnTo>
                  <a:lnTo>
                    <a:pt x="3245" y="1413"/>
                  </a:lnTo>
                  <a:lnTo>
                    <a:pt x="3243" y="1410"/>
                  </a:lnTo>
                  <a:lnTo>
                    <a:pt x="3240" y="1405"/>
                  </a:lnTo>
                  <a:lnTo>
                    <a:pt x="3238" y="1401"/>
                  </a:lnTo>
                  <a:lnTo>
                    <a:pt x="3235" y="1399"/>
                  </a:lnTo>
                  <a:lnTo>
                    <a:pt x="3233" y="1399"/>
                  </a:lnTo>
                  <a:lnTo>
                    <a:pt x="3228" y="1398"/>
                  </a:lnTo>
                  <a:lnTo>
                    <a:pt x="3222" y="1398"/>
                  </a:lnTo>
                  <a:lnTo>
                    <a:pt x="3216" y="1406"/>
                  </a:lnTo>
                  <a:lnTo>
                    <a:pt x="3209" y="1412"/>
                  </a:lnTo>
                  <a:lnTo>
                    <a:pt x="3203" y="1417"/>
                  </a:lnTo>
                  <a:lnTo>
                    <a:pt x="3198" y="1426"/>
                  </a:lnTo>
                  <a:lnTo>
                    <a:pt x="3196" y="1440"/>
                  </a:lnTo>
                  <a:lnTo>
                    <a:pt x="3212" y="1455"/>
                  </a:lnTo>
                  <a:lnTo>
                    <a:pt x="3224" y="1471"/>
                  </a:lnTo>
                  <a:lnTo>
                    <a:pt x="3235" y="1488"/>
                  </a:lnTo>
                  <a:lnTo>
                    <a:pt x="3240" y="1511"/>
                  </a:lnTo>
                  <a:lnTo>
                    <a:pt x="3242" y="1539"/>
                  </a:lnTo>
                  <a:lnTo>
                    <a:pt x="3184" y="1586"/>
                  </a:lnTo>
                  <a:lnTo>
                    <a:pt x="3177" y="1586"/>
                  </a:lnTo>
                  <a:lnTo>
                    <a:pt x="3172" y="1567"/>
                  </a:lnTo>
                  <a:lnTo>
                    <a:pt x="3161" y="1553"/>
                  </a:lnTo>
                  <a:lnTo>
                    <a:pt x="3147" y="1541"/>
                  </a:lnTo>
                  <a:lnTo>
                    <a:pt x="3132" y="1529"/>
                  </a:lnTo>
                  <a:lnTo>
                    <a:pt x="3116" y="1516"/>
                  </a:lnTo>
                  <a:lnTo>
                    <a:pt x="3109" y="1544"/>
                  </a:lnTo>
                  <a:lnTo>
                    <a:pt x="3100" y="1567"/>
                  </a:lnTo>
                  <a:lnTo>
                    <a:pt x="3109" y="1572"/>
                  </a:lnTo>
                  <a:lnTo>
                    <a:pt x="3113" y="1579"/>
                  </a:lnTo>
                  <a:lnTo>
                    <a:pt x="3114" y="1588"/>
                  </a:lnTo>
                  <a:lnTo>
                    <a:pt x="3120" y="1598"/>
                  </a:lnTo>
                  <a:lnTo>
                    <a:pt x="3121" y="1600"/>
                  </a:lnTo>
                  <a:lnTo>
                    <a:pt x="3125" y="1600"/>
                  </a:lnTo>
                  <a:lnTo>
                    <a:pt x="3128" y="1600"/>
                  </a:lnTo>
                  <a:lnTo>
                    <a:pt x="3132" y="1600"/>
                  </a:lnTo>
                  <a:lnTo>
                    <a:pt x="3135" y="1602"/>
                  </a:lnTo>
                  <a:lnTo>
                    <a:pt x="3149" y="1616"/>
                  </a:lnTo>
                  <a:lnTo>
                    <a:pt x="3160" y="1637"/>
                  </a:lnTo>
                  <a:lnTo>
                    <a:pt x="3167" y="1661"/>
                  </a:lnTo>
                  <a:lnTo>
                    <a:pt x="3168" y="1686"/>
                  </a:lnTo>
                  <a:lnTo>
                    <a:pt x="3158" y="1686"/>
                  </a:lnTo>
                  <a:lnTo>
                    <a:pt x="3147" y="1677"/>
                  </a:lnTo>
                  <a:lnTo>
                    <a:pt x="3137" y="1672"/>
                  </a:lnTo>
                  <a:lnTo>
                    <a:pt x="3135" y="1670"/>
                  </a:lnTo>
                  <a:lnTo>
                    <a:pt x="3126" y="1663"/>
                  </a:lnTo>
                  <a:lnTo>
                    <a:pt x="3120" y="1649"/>
                  </a:lnTo>
                  <a:lnTo>
                    <a:pt x="3116" y="1633"/>
                  </a:lnTo>
                  <a:lnTo>
                    <a:pt x="3111" y="1619"/>
                  </a:lnTo>
                  <a:lnTo>
                    <a:pt x="3106" y="1605"/>
                  </a:lnTo>
                  <a:lnTo>
                    <a:pt x="3097" y="1593"/>
                  </a:lnTo>
                  <a:lnTo>
                    <a:pt x="3097" y="1590"/>
                  </a:lnTo>
                  <a:lnTo>
                    <a:pt x="3088" y="1593"/>
                  </a:lnTo>
                  <a:lnTo>
                    <a:pt x="3088" y="1590"/>
                  </a:lnTo>
                  <a:lnTo>
                    <a:pt x="3085" y="1576"/>
                  </a:lnTo>
                  <a:lnTo>
                    <a:pt x="3085" y="1558"/>
                  </a:lnTo>
                  <a:lnTo>
                    <a:pt x="3085" y="1539"/>
                  </a:lnTo>
                  <a:lnTo>
                    <a:pt x="3085" y="1518"/>
                  </a:lnTo>
                  <a:lnTo>
                    <a:pt x="3083" y="1499"/>
                  </a:lnTo>
                  <a:lnTo>
                    <a:pt x="3076" y="1483"/>
                  </a:lnTo>
                  <a:lnTo>
                    <a:pt x="3065" y="1471"/>
                  </a:lnTo>
                  <a:lnTo>
                    <a:pt x="3062" y="1474"/>
                  </a:lnTo>
                  <a:lnTo>
                    <a:pt x="3057" y="1478"/>
                  </a:lnTo>
                  <a:lnTo>
                    <a:pt x="3053" y="1480"/>
                  </a:lnTo>
                  <a:lnTo>
                    <a:pt x="3046" y="1481"/>
                  </a:lnTo>
                  <a:lnTo>
                    <a:pt x="3039" y="1481"/>
                  </a:lnTo>
                  <a:lnTo>
                    <a:pt x="3037" y="1481"/>
                  </a:lnTo>
                  <a:lnTo>
                    <a:pt x="3037" y="1480"/>
                  </a:lnTo>
                  <a:lnTo>
                    <a:pt x="3037" y="1480"/>
                  </a:lnTo>
                  <a:lnTo>
                    <a:pt x="3037" y="1480"/>
                  </a:lnTo>
                  <a:lnTo>
                    <a:pt x="3036" y="1480"/>
                  </a:lnTo>
                  <a:lnTo>
                    <a:pt x="3034" y="1478"/>
                  </a:lnTo>
                  <a:lnTo>
                    <a:pt x="3034" y="1457"/>
                  </a:lnTo>
                  <a:lnTo>
                    <a:pt x="3029" y="1440"/>
                  </a:lnTo>
                  <a:lnTo>
                    <a:pt x="3022" y="1426"/>
                  </a:lnTo>
                  <a:lnTo>
                    <a:pt x="3011" y="1413"/>
                  </a:lnTo>
                  <a:lnTo>
                    <a:pt x="3003" y="1399"/>
                  </a:lnTo>
                  <a:lnTo>
                    <a:pt x="2992" y="1382"/>
                  </a:lnTo>
                  <a:lnTo>
                    <a:pt x="2989" y="1385"/>
                  </a:lnTo>
                  <a:lnTo>
                    <a:pt x="2987" y="1387"/>
                  </a:lnTo>
                  <a:lnTo>
                    <a:pt x="2985" y="1391"/>
                  </a:lnTo>
                  <a:lnTo>
                    <a:pt x="2983" y="1392"/>
                  </a:lnTo>
                  <a:lnTo>
                    <a:pt x="2982" y="1394"/>
                  </a:lnTo>
                  <a:lnTo>
                    <a:pt x="2966" y="1396"/>
                  </a:lnTo>
                  <a:lnTo>
                    <a:pt x="2952" y="1394"/>
                  </a:lnTo>
                  <a:lnTo>
                    <a:pt x="2938" y="1394"/>
                  </a:lnTo>
                  <a:lnTo>
                    <a:pt x="2934" y="1408"/>
                  </a:lnTo>
                  <a:lnTo>
                    <a:pt x="2929" y="1415"/>
                  </a:lnTo>
                  <a:lnTo>
                    <a:pt x="2926" y="1417"/>
                  </a:lnTo>
                  <a:lnTo>
                    <a:pt x="2919" y="1417"/>
                  </a:lnTo>
                  <a:lnTo>
                    <a:pt x="2912" y="1419"/>
                  </a:lnTo>
                  <a:lnTo>
                    <a:pt x="2905" y="1424"/>
                  </a:lnTo>
                  <a:lnTo>
                    <a:pt x="2893" y="1455"/>
                  </a:lnTo>
                  <a:lnTo>
                    <a:pt x="2877" y="1455"/>
                  </a:lnTo>
                  <a:lnTo>
                    <a:pt x="2868" y="1462"/>
                  </a:lnTo>
                  <a:lnTo>
                    <a:pt x="2859" y="1471"/>
                  </a:lnTo>
                  <a:lnTo>
                    <a:pt x="2847" y="1478"/>
                  </a:lnTo>
                  <a:lnTo>
                    <a:pt x="2844" y="1513"/>
                  </a:lnTo>
                  <a:lnTo>
                    <a:pt x="2835" y="1543"/>
                  </a:lnTo>
                  <a:lnTo>
                    <a:pt x="2823" y="1567"/>
                  </a:lnTo>
                  <a:lnTo>
                    <a:pt x="2804" y="1590"/>
                  </a:lnTo>
                  <a:lnTo>
                    <a:pt x="2802" y="1590"/>
                  </a:lnTo>
                  <a:lnTo>
                    <a:pt x="2800" y="1588"/>
                  </a:lnTo>
                  <a:lnTo>
                    <a:pt x="2798" y="1588"/>
                  </a:lnTo>
                  <a:lnTo>
                    <a:pt x="2798" y="1588"/>
                  </a:lnTo>
                  <a:lnTo>
                    <a:pt x="2797" y="1586"/>
                  </a:lnTo>
                  <a:lnTo>
                    <a:pt x="2786" y="1574"/>
                  </a:lnTo>
                  <a:lnTo>
                    <a:pt x="2776" y="1555"/>
                  </a:lnTo>
                  <a:lnTo>
                    <a:pt x="2770" y="1539"/>
                  </a:lnTo>
                  <a:lnTo>
                    <a:pt x="2769" y="1536"/>
                  </a:lnTo>
                  <a:lnTo>
                    <a:pt x="2770" y="1532"/>
                  </a:lnTo>
                  <a:lnTo>
                    <a:pt x="2772" y="1529"/>
                  </a:lnTo>
                  <a:lnTo>
                    <a:pt x="2774" y="1527"/>
                  </a:lnTo>
                  <a:lnTo>
                    <a:pt x="2774" y="1525"/>
                  </a:lnTo>
                  <a:lnTo>
                    <a:pt x="2756" y="1499"/>
                  </a:lnTo>
                  <a:lnTo>
                    <a:pt x="2744" y="1471"/>
                  </a:lnTo>
                  <a:lnTo>
                    <a:pt x="2736" y="1441"/>
                  </a:lnTo>
                  <a:lnTo>
                    <a:pt x="2732" y="1405"/>
                  </a:lnTo>
                  <a:lnTo>
                    <a:pt x="2720" y="1406"/>
                  </a:lnTo>
                  <a:lnTo>
                    <a:pt x="2711" y="1406"/>
                  </a:lnTo>
                  <a:lnTo>
                    <a:pt x="2701" y="1405"/>
                  </a:lnTo>
                  <a:lnTo>
                    <a:pt x="2697" y="1401"/>
                  </a:lnTo>
                  <a:lnTo>
                    <a:pt x="2692" y="1398"/>
                  </a:lnTo>
                  <a:lnTo>
                    <a:pt x="2688" y="1394"/>
                  </a:lnTo>
                  <a:lnTo>
                    <a:pt x="2685" y="1391"/>
                  </a:lnTo>
                  <a:lnTo>
                    <a:pt x="2688" y="1378"/>
                  </a:lnTo>
                  <a:lnTo>
                    <a:pt x="2681" y="1368"/>
                  </a:lnTo>
                  <a:lnTo>
                    <a:pt x="2669" y="1359"/>
                  </a:lnTo>
                  <a:lnTo>
                    <a:pt x="2657" y="1351"/>
                  </a:lnTo>
                  <a:lnTo>
                    <a:pt x="2646" y="1340"/>
                  </a:lnTo>
                  <a:lnTo>
                    <a:pt x="2617" y="1344"/>
                  </a:lnTo>
                  <a:lnTo>
                    <a:pt x="2587" y="1344"/>
                  </a:lnTo>
                  <a:lnTo>
                    <a:pt x="2557" y="1342"/>
                  </a:lnTo>
                  <a:lnTo>
                    <a:pt x="2528" y="1340"/>
                  </a:lnTo>
                  <a:lnTo>
                    <a:pt x="2523" y="1330"/>
                  </a:lnTo>
                  <a:lnTo>
                    <a:pt x="2516" y="1317"/>
                  </a:lnTo>
                  <a:lnTo>
                    <a:pt x="2505" y="1321"/>
                  </a:lnTo>
                  <a:lnTo>
                    <a:pt x="2498" y="1323"/>
                  </a:lnTo>
                  <a:lnTo>
                    <a:pt x="2489" y="1324"/>
                  </a:lnTo>
                  <a:lnTo>
                    <a:pt x="2477" y="1324"/>
                  </a:lnTo>
                  <a:lnTo>
                    <a:pt x="2467" y="1317"/>
                  </a:lnTo>
                  <a:lnTo>
                    <a:pt x="2456" y="1312"/>
                  </a:lnTo>
                  <a:lnTo>
                    <a:pt x="2444" y="1305"/>
                  </a:lnTo>
                  <a:lnTo>
                    <a:pt x="2435" y="1298"/>
                  </a:lnTo>
                  <a:lnTo>
                    <a:pt x="2432" y="1288"/>
                  </a:lnTo>
                  <a:lnTo>
                    <a:pt x="2427" y="1279"/>
                  </a:lnTo>
                  <a:lnTo>
                    <a:pt x="2416" y="1270"/>
                  </a:lnTo>
                  <a:lnTo>
                    <a:pt x="2414" y="1270"/>
                  </a:lnTo>
                  <a:lnTo>
                    <a:pt x="2413" y="1270"/>
                  </a:lnTo>
                  <a:lnTo>
                    <a:pt x="2411" y="1270"/>
                  </a:lnTo>
                  <a:lnTo>
                    <a:pt x="2407" y="1270"/>
                  </a:lnTo>
                  <a:lnTo>
                    <a:pt x="2400" y="1270"/>
                  </a:lnTo>
                  <a:lnTo>
                    <a:pt x="2404" y="1284"/>
                  </a:lnTo>
                  <a:lnTo>
                    <a:pt x="2409" y="1300"/>
                  </a:lnTo>
                  <a:lnTo>
                    <a:pt x="2418" y="1316"/>
                  </a:lnTo>
                  <a:lnTo>
                    <a:pt x="2425" y="1330"/>
                  </a:lnTo>
                  <a:lnTo>
                    <a:pt x="2432" y="1340"/>
                  </a:lnTo>
                  <a:lnTo>
                    <a:pt x="2434" y="1335"/>
                  </a:lnTo>
                  <a:lnTo>
                    <a:pt x="2435" y="1333"/>
                  </a:lnTo>
                  <a:lnTo>
                    <a:pt x="2435" y="1331"/>
                  </a:lnTo>
                  <a:lnTo>
                    <a:pt x="2437" y="1331"/>
                  </a:lnTo>
                  <a:lnTo>
                    <a:pt x="2439" y="1331"/>
                  </a:lnTo>
                  <a:lnTo>
                    <a:pt x="2444" y="1333"/>
                  </a:lnTo>
                  <a:lnTo>
                    <a:pt x="2446" y="1338"/>
                  </a:lnTo>
                  <a:lnTo>
                    <a:pt x="2448" y="1344"/>
                  </a:lnTo>
                  <a:lnTo>
                    <a:pt x="2448" y="1349"/>
                  </a:lnTo>
                  <a:lnTo>
                    <a:pt x="2449" y="1354"/>
                  </a:lnTo>
                  <a:lnTo>
                    <a:pt x="2451" y="1359"/>
                  </a:lnTo>
                  <a:lnTo>
                    <a:pt x="2458" y="1358"/>
                  </a:lnTo>
                  <a:lnTo>
                    <a:pt x="2467" y="1356"/>
                  </a:lnTo>
                  <a:lnTo>
                    <a:pt x="2477" y="1356"/>
                  </a:lnTo>
                  <a:lnTo>
                    <a:pt x="2493" y="1338"/>
                  </a:lnTo>
                  <a:lnTo>
                    <a:pt x="2512" y="1324"/>
                  </a:lnTo>
                  <a:lnTo>
                    <a:pt x="2514" y="1342"/>
                  </a:lnTo>
                  <a:lnTo>
                    <a:pt x="2516" y="1356"/>
                  </a:lnTo>
                  <a:lnTo>
                    <a:pt x="2542" y="1370"/>
                  </a:lnTo>
                  <a:lnTo>
                    <a:pt x="2563" y="1387"/>
                  </a:lnTo>
                  <a:lnTo>
                    <a:pt x="2556" y="1396"/>
                  </a:lnTo>
                  <a:lnTo>
                    <a:pt x="2550" y="1405"/>
                  </a:lnTo>
                  <a:lnTo>
                    <a:pt x="2544" y="1412"/>
                  </a:lnTo>
                  <a:lnTo>
                    <a:pt x="2531" y="1417"/>
                  </a:lnTo>
                  <a:lnTo>
                    <a:pt x="2531" y="1436"/>
                  </a:lnTo>
                  <a:lnTo>
                    <a:pt x="2514" y="1447"/>
                  </a:lnTo>
                  <a:lnTo>
                    <a:pt x="2496" y="1459"/>
                  </a:lnTo>
                  <a:lnTo>
                    <a:pt x="2496" y="1467"/>
                  </a:lnTo>
                  <a:lnTo>
                    <a:pt x="2474" y="1467"/>
                  </a:lnTo>
                  <a:lnTo>
                    <a:pt x="2461" y="1474"/>
                  </a:lnTo>
                  <a:lnTo>
                    <a:pt x="2451" y="1485"/>
                  </a:lnTo>
                  <a:lnTo>
                    <a:pt x="2439" y="1494"/>
                  </a:lnTo>
                  <a:lnTo>
                    <a:pt x="2423" y="1501"/>
                  </a:lnTo>
                  <a:lnTo>
                    <a:pt x="2407" y="1504"/>
                  </a:lnTo>
                  <a:lnTo>
                    <a:pt x="2390" y="1509"/>
                  </a:lnTo>
                  <a:lnTo>
                    <a:pt x="2376" y="1515"/>
                  </a:lnTo>
                  <a:lnTo>
                    <a:pt x="2364" y="1522"/>
                  </a:lnTo>
                  <a:lnTo>
                    <a:pt x="2352" y="1525"/>
                  </a:lnTo>
                  <a:lnTo>
                    <a:pt x="2343" y="1525"/>
                  </a:lnTo>
                  <a:lnTo>
                    <a:pt x="2339" y="1523"/>
                  </a:lnTo>
                  <a:lnTo>
                    <a:pt x="2338" y="1523"/>
                  </a:lnTo>
                  <a:lnTo>
                    <a:pt x="2336" y="1522"/>
                  </a:lnTo>
                  <a:lnTo>
                    <a:pt x="2336" y="1522"/>
                  </a:lnTo>
                  <a:lnTo>
                    <a:pt x="2334" y="1520"/>
                  </a:lnTo>
                  <a:lnTo>
                    <a:pt x="2332" y="1516"/>
                  </a:lnTo>
                  <a:lnTo>
                    <a:pt x="2327" y="1506"/>
                  </a:lnTo>
                  <a:lnTo>
                    <a:pt x="2325" y="1495"/>
                  </a:lnTo>
                  <a:lnTo>
                    <a:pt x="2325" y="1485"/>
                  </a:lnTo>
                  <a:lnTo>
                    <a:pt x="2324" y="1474"/>
                  </a:lnTo>
                  <a:lnTo>
                    <a:pt x="2315" y="1457"/>
                  </a:lnTo>
                  <a:lnTo>
                    <a:pt x="2303" y="1441"/>
                  </a:lnTo>
                  <a:lnTo>
                    <a:pt x="2290" y="1427"/>
                  </a:lnTo>
                  <a:lnTo>
                    <a:pt x="2278" y="1413"/>
                  </a:lnTo>
                  <a:lnTo>
                    <a:pt x="2275" y="1403"/>
                  </a:lnTo>
                  <a:lnTo>
                    <a:pt x="2273" y="1391"/>
                  </a:lnTo>
                  <a:lnTo>
                    <a:pt x="2271" y="1378"/>
                  </a:lnTo>
                  <a:lnTo>
                    <a:pt x="2266" y="1368"/>
                  </a:lnTo>
                  <a:lnTo>
                    <a:pt x="2247" y="1356"/>
                  </a:lnTo>
                  <a:lnTo>
                    <a:pt x="2242" y="1344"/>
                  </a:lnTo>
                  <a:lnTo>
                    <a:pt x="2236" y="1331"/>
                  </a:lnTo>
                  <a:lnTo>
                    <a:pt x="2231" y="1319"/>
                  </a:lnTo>
                  <a:lnTo>
                    <a:pt x="2224" y="1309"/>
                  </a:lnTo>
                  <a:lnTo>
                    <a:pt x="2214" y="1302"/>
                  </a:lnTo>
                  <a:lnTo>
                    <a:pt x="2208" y="1300"/>
                  </a:lnTo>
                  <a:lnTo>
                    <a:pt x="2207" y="1296"/>
                  </a:lnTo>
                  <a:lnTo>
                    <a:pt x="2203" y="1295"/>
                  </a:lnTo>
                  <a:lnTo>
                    <a:pt x="2200" y="1293"/>
                  </a:lnTo>
                  <a:lnTo>
                    <a:pt x="2196" y="1291"/>
                  </a:lnTo>
                  <a:lnTo>
                    <a:pt x="2193" y="1288"/>
                  </a:lnTo>
                  <a:lnTo>
                    <a:pt x="2189" y="1282"/>
                  </a:lnTo>
                  <a:lnTo>
                    <a:pt x="2186" y="1275"/>
                  </a:lnTo>
                  <a:lnTo>
                    <a:pt x="2182" y="1275"/>
                  </a:lnTo>
                  <a:lnTo>
                    <a:pt x="2182" y="1282"/>
                  </a:lnTo>
                  <a:lnTo>
                    <a:pt x="2194" y="1298"/>
                  </a:lnTo>
                  <a:lnTo>
                    <a:pt x="2205" y="1316"/>
                  </a:lnTo>
                  <a:lnTo>
                    <a:pt x="2212" y="1337"/>
                  </a:lnTo>
                  <a:lnTo>
                    <a:pt x="2219" y="1356"/>
                  </a:lnTo>
                  <a:lnTo>
                    <a:pt x="2228" y="1375"/>
                  </a:lnTo>
                  <a:lnTo>
                    <a:pt x="2231" y="1378"/>
                  </a:lnTo>
                  <a:lnTo>
                    <a:pt x="2236" y="1382"/>
                  </a:lnTo>
                  <a:lnTo>
                    <a:pt x="2240" y="1385"/>
                  </a:lnTo>
                  <a:lnTo>
                    <a:pt x="2245" y="1389"/>
                  </a:lnTo>
                  <a:lnTo>
                    <a:pt x="2247" y="1394"/>
                  </a:lnTo>
                  <a:lnTo>
                    <a:pt x="2247" y="1429"/>
                  </a:lnTo>
                  <a:lnTo>
                    <a:pt x="2250" y="1433"/>
                  </a:lnTo>
                  <a:lnTo>
                    <a:pt x="2254" y="1438"/>
                  </a:lnTo>
                  <a:lnTo>
                    <a:pt x="2259" y="1441"/>
                  </a:lnTo>
                  <a:lnTo>
                    <a:pt x="2264" y="1445"/>
                  </a:lnTo>
                  <a:lnTo>
                    <a:pt x="2266" y="1448"/>
                  </a:lnTo>
                  <a:lnTo>
                    <a:pt x="2269" y="1459"/>
                  </a:lnTo>
                  <a:lnTo>
                    <a:pt x="2271" y="1467"/>
                  </a:lnTo>
                  <a:lnTo>
                    <a:pt x="2275" y="1478"/>
                  </a:lnTo>
                  <a:lnTo>
                    <a:pt x="2285" y="1490"/>
                  </a:lnTo>
                  <a:lnTo>
                    <a:pt x="2301" y="1501"/>
                  </a:lnTo>
                  <a:lnTo>
                    <a:pt x="2318" y="1511"/>
                  </a:lnTo>
                  <a:lnTo>
                    <a:pt x="2332" y="1522"/>
                  </a:lnTo>
                  <a:lnTo>
                    <a:pt x="2336" y="1527"/>
                  </a:lnTo>
                  <a:lnTo>
                    <a:pt x="2336" y="1534"/>
                  </a:lnTo>
                  <a:lnTo>
                    <a:pt x="2336" y="1539"/>
                  </a:lnTo>
                  <a:lnTo>
                    <a:pt x="2338" y="1544"/>
                  </a:lnTo>
                  <a:lnTo>
                    <a:pt x="2343" y="1550"/>
                  </a:lnTo>
                  <a:lnTo>
                    <a:pt x="2358" y="1551"/>
                  </a:lnTo>
                  <a:lnTo>
                    <a:pt x="2376" y="1543"/>
                  </a:lnTo>
                  <a:lnTo>
                    <a:pt x="2400" y="1537"/>
                  </a:lnTo>
                  <a:lnTo>
                    <a:pt x="2423" y="1532"/>
                  </a:lnTo>
                  <a:lnTo>
                    <a:pt x="2444" y="1529"/>
                  </a:lnTo>
                  <a:lnTo>
                    <a:pt x="2444" y="1532"/>
                  </a:lnTo>
                  <a:lnTo>
                    <a:pt x="2439" y="1541"/>
                  </a:lnTo>
                  <a:lnTo>
                    <a:pt x="2439" y="1551"/>
                  </a:lnTo>
                  <a:lnTo>
                    <a:pt x="2435" y="1563"/>
                  </a:lnTo>
                  <a:lnTo>
                    <a:pt x="2428" y="1581"/>
                  </a:lnTo>
                  <a:lnTo>
                    <a:pt x="2418" y="1602"/>
                  </a:lnTo>
                  <a:lnTo>
                    <a:pt x="2406" y="1623"/>
                  </a:lnTo>
                  <a:lnTo>
                    <a:pt x="2393" y="1640"/>
                  </a:lnTo>
                  <a:lnTo>
                    <a:pt x="2374" y="1659"/>
                  </a:lnTo>
                  <a:lnTo>
                    <a:pt x="2353" y="1677"/>
                  </a:lnTo>
                  <a:lnTo>
                    <a:pt x="2331" y="1694"/>
                  </a:lnTo>
                  <a:lnTo>
                    <a:pt x="2310" y="1714"/>
                  </a:lnTo>
                  <a:lnTo>
                    <a:pt x="2292" y="1735"/>
                  </a:lnTo>
                  <a:lnTo>
                    <a:pt x="2278" y="1759"/>
                  </a:lnTo>
                  <a:lnTo>
                    <a:pt x="2273" y="1782"/>
                  </a:lnTo>
                  <a:lnTo>
                    <a:pt x="2276" y="1803"/>
                  </a:lnTo>
                  <a:lnTo>
                    <a:pt x="2283" y="1824"/>
                  </a:lnTo>
                  <a:lnTo>
                    <a:pt x="2290" y="1843"/>
                  </a:lnTo>
                  <a:lnTo>
                    <a:pt x="2297" y="1864"/>
                  </a:lnTo>
                  <a:lnTo>
                    <a:pt x="2303" y="1885"/>
                  </a:lnTo>
                  <a:lnTo>
                    <a:pt x="2301" y="1906"/>
                  </a:lnTo>
                  <a:lnTo>
                    <a:pt x="2290" y="1928"/>
                  </a:lnTo>
                  <a:lnTo>
                    <a:pt x="2275" y="1939"/>
                  </a:lnTo>
                  <a:lnTo>
                    <a:pt x="2257" y="1947"/>
                  </a:lnTo>
                  <a:lnTo>
                    <a:pt x="2240" y="1956"/>
                  </a:lnTo>
                  <a:lnTo>
                    <a:pt x="2226" y="1968"/>
                  </a:lnTo>
                  <a:lnTo>
                    <a:pt x="2217" y="1986"/>
                  </a:lnTo>
                  <a:lnTo>
                    <a:pt x="2226" y="1996"/>
                  </a:lnTo>
                  <a:lnTo>
                    <a:pt x="2233" y="2012"/>
                  </a:lnTo>
                  <a:lnTo>
                    <a:pt x="2236" y="2031"/>
                  </a:lnTo>
                  <a:lnTo>
                    <a:pt x="2231" y="2035"/>
                  </a:lnTo>
                  <a:lnTo>
                    <a:pt x="2228" y="2038"/>
                  </a:lnTo>
                  <a:lnTo>
                    <a:pt x="2226" y="2040"/>
                  </a:lnTo>
                  <a:lnTo>
                    <a:pt x="2222" y="2043"/>
                  </a:lnTo>
                  <a:lnTo>
                    <a:pt x="2221" y="2047"/>
                  </a:lnTo>
                  <a:lnTo>
                    <a:pt x="2217" y="2050"/>
                  </a:lnTo>
                  <a:lnTo>
                    <a:pt x="2198" y="2054"/>
                  </a:lnTo>
                  <a:lnTo>
                    <a:pt x="2193" y="2066"/>
                  </a:lnTo>
                  <a:lnTo>
                    <a:pt x="2191" y="2080"/>
                  </a:lnTo>
                  <a:lnTo>
                    <a:pt x="2189" y="2094"/>
                  </a:lnTo>
                  <a:lnTo>
                    <a:pt x="2186" y="2108"/>
                  </a:lnTo>
                  <a:lnTo>
                    <a:pt x="2163" y="2127"/>
                  </a:lnTo>
                  <a:lnTo>
                    <a:pt x="2156" y="2143"/>
                  </a:lnTo>
                  <a:lnTo>
                    <a:pt x="2147" y="2159"/>
                  </a:lnTo>
                  <a:lnTo>
                    <a:pt x="2130" y="2174"/>
                  </a:lnTo>
                  <a:lnTo>
                    <a:pt x="2109" y="2187"/>
                  </a:lnTo>
                  <a:lnTo>
                    <a:pt x="2083" y="2194"/>
                  </a:lnTo>
                  <a:lnTo>
                    <a:pt x="2057" y="2201"/>
                  </a:lnTo>
                  <a:lnTo>
                    <a:pt x="2030" y="2206"/>
                  </a:lnTo>
                  <a:lnTo>
                    <a:pt x="2006" y="2211"/>
                  </a:lnTo>
                  <a:lnTo>
                    <a:pt x="2001" y="2208"/>
                  </a:lnTo>
                  <a:lnTo>
                    <a:pt x="1997" y="2204"/>
                  </a:lnTo>
                  <a:lnTo>
                    <a:pt x="1994" y="2202"/>
                  </a:lnTo>
                  <a:lnTo>
                    <a:pt x="1990" y="2197"/>
                  </a:lnTo>
                  <a:lnTo>
                    <a:pt x="1987" y="2194"/>
                  </a:lnTo>
                  <a:lnTo>
                    <a:pt x="1985" y="2185"/>
                  </a:lnTo>
                  <a:lnTo>
                    <a:pt x="1985" y="2174"/>
                  </a:lnTo>
                  <a:lnTo>
                    <a:pt x="1985" y="2162"/>
                  </a:lnTo>
                  <a:lnTo>
                    <a:pt x="1983" y="2150"/>
                  </a:lnTo>
                  <a:lnTo>
                    <a:pt x="1973" y="2133"/>
                  </a:lnTo>
                  <a:lnTo>
                    <a:pt x="1959" y="2117"/>
                  </a:lnTo>
                  <a:lnTo>
                    <a:pt x="1945" y="2099"/>
                  </a:lnTo>
                  <a:lnTo>
                    <a:pt x="1936" y="2082"/>
                  </a:lnTo>
                  <a:lnTo>
                    <a:pt x="1940" y="2070"/>
                  </a:lnTo>
                  <a:lnTo>
                    <a:pt x="1940" y="2068"/>
                  </a:lnTo>
                  <a:lnTo>
                    <a:pt x="1936" y="2064"/>
                  </a:lnTo>
                  <a:lnTo>
                    <a:pt x="1933" y="2063"/>
                  </a:lnTo>
                  <a:lnTo>
                    <a:pt x="1931" y="2059"/>
                  </a:lnTo>
                  <a:lnTo>
                    <a:pt x="1929" y="2059"/>
                  </a:lnTo>
                  <a:lnTo>
                    <a:pt x="1927" y="2054"/>
                  </a:lnTo>
                  <a:lnTo>
                    <a:pt x="1929" y="2049"/>
                  </a:lnTo>
                  <a:lnTo>
                    <a:pt x="1929" y="2045"/>
                  </a:lnTo>
                  <a:lnTo>
                    <a:pt x="1931" y="2042"/>
                  </a:lnTo>
                  <a:lnTo>
                    <a:pt x="1933" y="2038"/>
                  </a:lnTo>
                  <a:lnTo>
                    <a:pt x="1926" y="2035"/>
                  </a:lnTo>
                  <a:lnTo>
                    <a:pt x="1926" y="2031"/>
                  </a:lnTo>
                  <a:lnTo>
                    <a:pt x="1926" y="2028"/>
                  </a:lnTo>
                  <a:lnTo>
                    <a:pt x="1927" y="2023"/>
                  </a:lnTo>
                  <a:lnTo>
                    <a:pt x="1929" y="2019"/>
                  </a:lnTo>
                  <a:lnTo>
                    <a:pt x="1929" y="2014"/>
                  </a:lnTo>
                  <a:lnTo>
                    <a:pt x="1929" y="2009"/>
                  </a:lnTo>
                  <a:lnTo>
                    <a:pt x="1922" y="1995"/>
                  </a:lnTo>
                  <a:lnTo>
                    <a:pt x="1912" y="1979"/>
                  </a:lnTo>
                  <a:lnTo>
                    <a:pt x="1901" y="1965"/>
                  </a:lnTo>
                  <a:lnTo>
                    <a:pt x="1894" y="1951"/>
                  </a:lnTo>
                  <a:lnTo>
                    <a:pt x="1892" y="1934"/>
                  </a:lnTo>
                  <a:lnTo>
                    <a:pt x="1896" y="1914"/>
                  </a:lnTo>
                  <a:lnTo>
                    <a:pt x="1903" y="1897"/>
                  </a:lnTo>
                  <a:lnTo>
                    <a:pt x="1913" y="1878"/>
                  </a:lnTo>
                  <a:lnTo>
                    <a:pt x="1920" y="1862"/>
                  </a:lnTo>
                  <a:lnTo>
                    <a:pt x="1926" y="1848"/>
                  </a:lnTo>
                  <a:lnTo>
                    <a:pt x="1919" y="1834"/>
                  </a:lnTo>
                  <a:lnTo>
                    <a:pt x="1917" y="1822"/>
                  </a:lnTo>
                  <a:lnTo>
                    <a:pt x="1917" y="1810"/>
                  </a:lnTo>
                  <a:lnTo>
                    <a:pt x="1913" y="1794"/>
                  </a:lnTo>
                  <a:lnTo>
                    <a:pt x="1903" y="1773"/>
                  </a:lnTo>
                  <a:lnTo>
                    <a:pt x="1887" y="1752"/>
                  </a:lnTo>
                  <a:lnTo>
                    <a:pt x="1872" y="1733"/>
                  </a:lnTo>
                  <a:lnTo>
                    <a:pt x="1856" y="1717"/>
                  </a:lnTo>
                  <a:lnTo>
                    <a:pt x="1861" y="1696"/>
                  </a:lnTo>
                  <a:lnTo>
                    <a:pt x="1866" y="1677"/>
                  </a:lnTo>
                  <a:lnTo>
                    <a:pt x="1872" y="1656"/>
                  </a:lnTo>
                  <a:lnTo>
                    <a:pt x="1866" y="1653"/>
                  </a:lnTo>
                  <a:lnTo>
                    <a:pt x="1863" y="1651"/>
                  </a:lnTo>
                  <a:lnTo>
                    <a:pt x="1859" y="1647"/>
                  </a:lnTo>
                  <a:lnTo>
                    <a:pt x="1856" y="1646"/>
                  </a:lnTo>
                  <a:lnTo>
                    <a:pt x="1851" y="1646"/>
                  </a:lnTo>
                  <a:lnTo>
                    <a:pt x="1844" y="1644"/>
                  </a:lnTo>
                  <a:lnTo>
                    <a:pt x="1840" y="1647"/>
                  </a:lnTo>
                  <a:lnTo>
                    <a:pt x="1838" y="1649"/>
                  </a:lnTo>
                  <a:lnTo>
                    <a:pt x="1833" y="1651"/>
                  </a:lnTo>
                  <a:lnTo>
                    <a:pt x="1828" y="1651"/>
                  </a:lnTo>
                  <a:lnTo>
                    <a:pt x="1821" y="1651"/>
                  </a:lnTo>
                  <a:lnTo>
                    <a:pt x="1802" y="1621"/>
                  </a:lnTo>
                  <a:lnTo>
                    <a:pt x="1789" y="1619"/>
                  </a:lnTo>
                  <a:lnTo>
                    <a:pt x="1777" y="1618"/>
                  </a:lnTo>
                  <a:lnTo>
                    <a:pt x="1763" y="1616"/>
                  </a:lnTo>
                  <a:lnTo>
                    <a:pt x="1746" y="1623"/>
                  </a:lnTo>
                  <a:lnTo>
                    <a:pt x="1728" y="1630"/>
                  </a:lnTo>
                  <a:lnTo>
                    <a:pt x="1714" y="1635"/>
                  </a:lnTo>
                  <a:lnTo>
                    <a:pt x="1680" y="1628"/>
                  </a:lnTo>
                  <a:lnTo>
                    <a:pt x="1676" y="1640"/>
                  </a:lnTo>
                  <a:lnTo>
                    <a:pt x="1664" y="1640"/>
                  </a:lnTo>
                  <a:lnTo>
                    <a:pt x="1653" y="1637"/>
                  </a:lnTo>
                  <a:lnTo>
                    <a:pt x="1645" y="1635"/>
                  </a:lnTo>
                  <a:lnTo>
                    <a:pt x="1641" y="1637"/>
                  </a:lnTo>
                  <a:lnTo>
                    <a:pt x="1638" y="1640"/>
                  </a:lnTo>
                  <a:lnTo>
                    <a:pt x="1632" y="1642"/>
                  </a:lnTo>
                  <a:lnTo>
                    <a:pt x="1625" y="1644"/>
                  </a:lnTo>
                  <a:lnTo>
                    <a:pt x="1615" y="1632"/>
                  </a:lnTo>
                  <a:lnTo>
                    <a:pt x="1601" y="1625"/>
                  </a:lnTo>
                  <a:lnTo>
                    <a:pt x="1587" y="1618"/>
                  </a:lnTo>
                  <a:lnTo>
                    <a:pt x="1573" y="1611"/>
                  </a:lnTo>
                  <a:lnTo>
                    <a:pt x="1561" y="1602"/>
                  </a:lnTo>
                  <a:lnTo>
                    <a:pt x="1552" y="1579"/>
                  </a:lnTo>
                  <a:lnTo>
                    <a:pt x="1542" y="1567"/>
                  </a:lnTo>
                  <a:lnTo>
                    <a:pt x="1526" y="1555"/>
                  </a:lnTo>
                  <a:lnTo>
                    <a:pt x="1512" y="1543"/>
                  </a:lnTo>
                  <a:lnTo>
                    <a:pt x="1503" y="1532"/>
                  </a:lnTo>
                  <a:lnTo>
                    <a:pt x="1503" y="1509"/>
                  </a:lnTo>
                  <a:lnTo>
                    <a:pt x="1500" y="1499"/>
                  </a:lnTo>
                  <a:lnTo>
                    <a:pt x="1501" y="1483"/>
                  </a:lnTo>
                  <a:lnTo>
                    <a:pt x="1505" y="1469"/>
                  </a:lnTo>
                  <a:lnTo>
                    <a:pt x="1508" y="1457"/>
                  </a:lnTo>
                  <a:lnTo>
                    <a:pt x="1510" y="1448"/>
                  </a:lnTo>
                  <a:lnTo>
                    <a:pt x="1510" y="1434"/>
                  </a:lnTo>
                  <a:lnTo>
                    <a:pt x="1507" y="1426"/>
                  </a:lnTo>
                  <a:lnTo>
                    <a:pt x="1501" y="1417"/>
                  </a:lnTo>
                  <a:lnTo>
                    <a:pt x="1498" y="1410"/>
                  </a:lnTo>
                  <a:lnTo>
                    <a:pt x="1498" y="1399"/>
                  </a:lnTo>
                  <a:lnTo>
                    <a:pt x="1501" y="1385"/>
                  </a:lnTo>
                  <a:lnTo>
                    <a:pt x="1508" y="1370"/>
                  </a:lnTo>
                  <a:lnTo>
                    <a:pt x="1515" y="1352"/>
                  </a:lnTo>
                  <a:lnTo>
                    <a:pt x="1522" y="1337"/>
                  </a:lnTo>
                  <a:lnTo>
                    <a:pt x="1529" y="1324"/>
                  </a:lnTo>
                  <a:lnTo>
                    <a:pt x="1533" y="1317"/>
                  </a:lnTo>
                  <a:lnTo>
                    <a:pt x="1545" y="1307"/>
                  </a:lnTo>
                  <a:lnTo>
                    <a:pt x="1559" y="1298"/>
                  </a:lnTo>
                  <a:lnTo>
                    <a:pt x="1573" y="1291"/>
                  </a:lnTo>
                  <a:lnTo>
                    <a:pt x="1587" y="1282"/>
                  </a:lnTo>
                  <a:lnTo>
                    <a:pt x="1590" y="1274"/>
                  </a:lnTo>
                  <a:lnTo>
                    <a:pt x="1590" y="1263"/>
                  </a:lnTo>
                  <a:lnTo>
                    <a:pt x="1589" y="1251"/>
                  </a:lnTo>
                  <a:lnTo>
                    <a:pt x="1590" y="1241"/>
                  </a:lnTo>
                  <a:lnTo>
                    <a:pt x="1599" y="1227"/>
                  </a:lnTo>
                  <a:lnTo>
                    <a:pt x="1611" y="1216"/>
                  </a:lnTo>
                  <a:lnTo>
                    <a:pt x="1624" y="1206"/>
                  </a:lnTo>
                  <a:lnTo>
                    <a:pt x="1636" y="1195"/>
                  </a:lnTo>
                  <a:lnTo>
                    <a:pt x="1646" y="1183"/>
                  </a:lnTo>
                  <a:lnTo>
                    <a:pt x="1652" y="1167"/>
                  </a:lnTo>
                  <a:lnTo>
                    <a:pt x="1652" y="1166"/>
                  </a:lnTo>
                  <a:lnTo>
                    <a:pt x="1650" y="1166"/>
                  </a:lnTo>
                  <a:lnTo>
                    <a:pt x="1650" y="1164"/>
                  </a:lnTo>
                  <a:lnTo>
                    <a:pt x="1650" y="1162"/>
                  </a:lnTo>
                  <a:lnTo>
                    <a:pt x="1648" y="1160"/>
                  </a:lnTo>
                  <a:lnTo>
                    <a:pt x="1645" y="1159"/>
                  </a:lnTo>
                  <a:lnTo>
                    <a:pt x="1641" y="1157"/>
                  </a:lnTo>
                  <a:lnTo>
                    <a:pt x="1638" y="1157"/>
                  </a:lnTo>
                  <a:lnTo>
                    <a:pt x="1632" y="1155"/>
                  </a:lnTo>
                  <a:lnTo>
                    <a:pt x="1629" y="1159"/>
                  </a:lnTo>
                  <a:lnTo>
                    <a:pt x="1625" y="1159"/>
                  </a:lnTo>
                  <a:lnTo>
                    <a:pt x="1620" y="1160"/>
                  </a:lnTo>
                  <a:lnTo>
                    <a:pt x="1613" y="1160"/>
                  </a:lnTo>
                  <a:lnTo>
                    <a:pt x="1613" y="1155"/>
                  </a:lnTo>
                  <a:lnTo>
                    <a:pt x="1610" y="1155"/>
                  </a:lnTo>
                  <a:lnTo>
                    <a:pt x="1610" y="1141"/>
                  </a:lnTo>
                  <a:lnTo>
                    <a:pt x="1608" y="1122"/>
                  </a:lnTo>
                  <a:lnTo>
                    <a:pt x="1606" y="1099"/>
                  </a:lnTo>
                  <a:lnTo>
                    <a:pt x="1606" y="1077"/>
                  </a:lnTo>
                  <a:lnTo>
                    <a:pt x="1606" y="1057"/>
                  </a:lnTo>
                  <a:lnTo>
                    <a:pt x="1610" y="1045"/>
                  </a:lnTo>
                  <a:lnTo>
                    <a:pt x="1611" y="1040"/>
                  </a:lnTo>
                  <a:lnTo>
                    <a:pt x="1613" y="1036"/>
                  </a:lnTo>
                  <a:lnTo>
                    <a:pt x="1615" y="1035"/>
                  </a:lnTo>
                  <a:lnTo>
                    <a:pt x="1617" y="1035"/>
                  </a:lnTo>
                  <a:lnTo>
                    <a:pt x="1620" y="1035"/>
                  </a:lnTo>
                  <a:lnTo>
                    <a:pt x="1624" y="1033"/>
                  </a:lnTo>
                  <a:lnTo>
                    <a:pt x="1629" y="1033"/>
                  </a:lnTo>
                  <a:lnTo>
                    <a:pt x="1643" y="1038"/>
                  </a:lnTo>
                  <a:lnTo>
                    <a:pt x="1659" y="1042"/>
                  </a:lnTo>
                  <a:lnTo>
                    <a:pt x="1676" y="1042"/>
                  </a:lnTo>
                  <a:lnTo>
                    <a:pt x="1693" y="1038"/>
                  </a:lnTo>
                  <a:lnTo>
                    <a:pt x="1706" y="1033"/>
                  </a:lnTo>
                  <a:lnTo>
                    <a:pt x="1707" y="1031"/>
                  </a:lnTo>
                  <a:lnTo>
                    <a:pt x="1707" y="1029"/>
                  </a:lnTo>
                  <a:lnTo>
                    <a:pt x="1709" y="1029"/>
                  </a:lnTo>
                  <a:lnTo>
                    <a:pt x="1709" y="1028"/>
                  </a:lnTo>
                  <a:lnTo>
                    <a:pt x="1709" y="1026"/>
                  </a:lnTo>
                  <a:lnTo>
                    <a:pt x="1713" y="1012"/>
                  </a:lnTo>
                  <a:lnTo>
                    <a:pt x="1713" y="996"/>
                  </a:lnTo>
                  <a:lnTo>
                    <a:pt x="1711" y="981"/>
                  </a:lnTo>
                  <a:lnTo>
                    <a:pt x="1709" y="963"/>
                  </a:lnTo>
                  <a:lnTo>
                    <a:pt x="1697" y="960"/>
                  </a:lnTo>
                  <a:lnTo>
                    <a:pt x="1685" y="956"/>
                  </a:lnTo>
                  <a:lnTo>
                    <a:pt x="1673" y="949"/>
                  </a:lnTo>
                  <a:lnTo>
                    <a:pt x="1664" y="940"/>
                  </a:lnTo>
                  <a:lnTo>
                    <a:pt x="1667" y="939"/>
                  </a:lnTo>
                  <a:lnTo>
                    <a:pt x="1671" y="937"/>
                  </a:lnTo>
                  <a:lnTo>
                    <a:pt x="1673" y="935"/>
                  </a:lnTo>
                  <a:lnTo>
                    <a:pt x="1676" y="935"/>
                  </a:lnTo>
                  <a:lnTo>
                    <a:pt x="1680" y="933"/>
                  </a:lnTo>
                  <a:lnTo>
                    <a:pt x="1686" y="933"/>
                  </a:lnTo>
                  <a:lnTo>
                    <a:pt x="1690" y="932"/>
                  </a:lnTo>
                  <a:lnTo>
                    <a:pt x="1695" y="930"/>
                  </a:lnTo>
                  <a:lnTo>
                    <a:pt x="1700" y="930"/>
                  </a:lnTo>
                  <a:lnTo>
                    <a:pt x="1706" y="930"/>
                  </a:lnTo>
                  <a:lnTo>
                    <a:pt x="1706" y="911"/>
                  </a:lnTo>
                  <a:lnTo>
                    <a:pt x="1711" y="911"/>
                  </a:lnTo>
                  <a:lnTo>
                    <a:pt x="1716" y="912"/>
                  </a:lnTo>
                  <a:lnTo>
                    <a:pt x="1718" y="914"/>
                  </a:lnTo>
                  <a:lnTo>
                    <a:pt x="1721" y="914"/>
                  </a:lnTo>
                  <a:lnTo>
                    <a:pt x="1725" y="916"/>
                  </a:lnTo>
                  <a:lnTo>
                    <a:pt x="1728" y="918"/>
                  </a:lnTo>
                  <a:lnTo>
                    <a:pt x="1732" y="914"/>
                  </a:lnTo>
                  <a:lnTo>
                    <a:pt x="1737" y="912"/>
                  </a:lnTo>
                  <a:lnTo>
                    <a:pt x="1741" y="911"/>
                  </a:lnTo>
                  <a:lnTo>
                    <a:pt x="1746" y="909"/>
                  </a:lnTo>
                  <a:lnTo>
                    <a:pt x="1748" y="907"/>
                  </a:lnTo>
                  <a:lnTo>
                    <a:pt x="1749" y="904"/>
                  </a:lnTo>
                  <a:lnTo>
                    <a:pt x="1749" y="900"/>
                  </a:lnTo>
                  <a:lnTo>
                    <a:pt x="1749" y="897"/>
                  </a:lnTo>
                  <a:lnTo>
                    <a:pt x="1749" y="893"/>
                  </a:lnTo>
                  <a:lnTo>
                    <a:pt x="1751" y="890"/>
                  </a:lnTo>
                  <a:lnTo>
                    <a:pt x="1753" y="886"/>
                  </a:lnTo>
                  <a:lnTo>
                    <a:pt x="1786" y="876"/>
                  </a:lnTo>
                  <a:lnTo>
                    <a:pt x="1793" y="865"/>
                  </a:lnTo>
                  <a:lnTo>
                    <a:pt x="1795" y="855"/>
                  </a:lnTo>
                  <a:lnTo>
                    <a:pt x="1800" y="844"/>
                  </a:lnTo>
                  <a:lnTo>
                    <a:pt x="1810" y="837"/>
                  </a:lnTo>
                  <a:lnTo>
                    <a:pt x="1823" y="832"/>
                  </a:lnTo>
                  <a:lnTo>
                    <a:pt x="1838" y="827"/>
                  </a:lnTo>
                  <a:lnTo>
                    <a:pt x="1852" y="822"/>
                  </a:lnTo>
                  <a:lnTo>
                    <a:pt x="1854" y="820"/>
                  </a:lnTo>
                  <a:lnTo>
                    <a:pt x="1854" y="820"/>
                  </a:lnTo>
                  <a:lnTo>
                    <a:pt x="1854" y="818"/>
                  </a:lnTo>
                  <a:lnTo>
                    <a:pt x="1854" y="816"/>
                  </a:lnTo>
                  <a:lnTo>
                    <a:pt x="1856" y="815"/>
                  </a:lnTo>
                  <a:lnTo>
                    <a:pt x="1849" y="797"/>
                  </a:lnTo>
                  <a:lnTo>
                    <a:pt x="1845" y="776"/>
                  </a:lnTo>
                  <a:lnTo>
                    <a:pt x="1845" y="757"/>
                  </a:lnTo>
                  <a:lnTo>
                    <a:pt x="1844" y="741"/>
                  </a:lnTo>
                  <a:lnTo>
                    <a:pt x="1859" y="740"/>
                  </a:lnTo>
                  <a:lnTo>
                    <a:pt x="1870" y="736"/>
                  </a:lnTo>
                  <a:lnTo>
                    <a:pt x="1882" y="733"/>
                  </a:lnTo>
                  <a:lnTo>
                    <a:pt x="1882" y="741"/>
                  </a:lnTo>
                  <a:lnTo>
                    <a:pt x="1880" y="748"/>
                  </a:lnTo>
                  <a:lnTo>
                    <a:pt x="1878" y="761"/>
                  </a:lnTo>
                  <a:lnTo>
                    <a:pt x="1877" y="778"/>
                  </a:lnTo>
                  <a:lnTo>
                    <a:pt x="1875" y="794"/>
                  </a:lnTo>
                  <a:lnTo>
                    <a:pt x="1875" y="806"/>
                  </a:lnTo>
                  <a:lnTo>
                    <a:pt x="1880" y="809"/>
                  </a:lnTo>
                  <a:lnTo>
                    <a:pt x="1884" y="811"/>
                  </a:lnTo>
                  <a:lnTo>
                    <a:pt x="1885" y="813"/>
                  </a:lnTo>
                  <a:lnTo>
                    <a:pt x="1889" y="815"/>
                  </a:lnTo>
                  <a:lnTo>
                    <a:pt x="1894" y="818"/>
                  </a:lnTo>
                  <a:lnTo>
                    <a:pt x="1905" y="813"/>
                  </a:lnTo>
                  <a:lnTo>
                    <a:pt x="1912" y="813"/>
                  </a:lnTo>
                  <a:lnTo>
                    <a:pt x="1917" y="816"/>
                  </a:lnTo>
                  <a:lnTo>
                    <a:pt x="1924" y="822"/>
                  </a:lnTo>
                  <a:lnTo>
                    <a:pt x="1933" y="822"/>
                  </a:lnTo>
                  <a:lnTo>
                    <a:pt x="1943" y="818"/>
                  </a:lnTo>
                  <a:lnTo>
                    <a:pt x="1952" y="813"/>
                  </a:lnTo>
                  <a:lnTo>
                    <a:pt x="1957" y="808"/>
                  </a:lnTo>
                  <a:lnTo>
                    <a:pt x="1964" y="804"/>
                  </a:lnTo>
                  <a:lnTo>
                    <a:pt x="1973" y="801"/>
                  </a:lnTo>
                  <a:lnTo>
                    <a:pt x="1987" y="802"/>
                  </a:lnTo>
                  <a:lnTo>
                    <a:pt x="2006" y="806"/>
                  </a:lnTo>
                  <a:lnTo>
                    <a:pt x="2008" y="801"/>
                  </a:lnTo>
                  <a:lnTo>
                    <a:pt x="2009" y="799"/>
                  </a:lnTo>
                  <a:lnTo>
                    <a:pt x="2013" y="795"/>
                  </a:lnTo>
                  <a:lnTo>
                    <a:pt x="2016" y="794"/>
                  </a:lnTo>
                  <a:lnTo>
                    <a:pt x="2020" y="794"/>
                  </a:lnTo>
                  <a:lnTo>
                    <a:pt x="2025" y="792"/>
                  </a:lnTo>
                  <a:lnTo>
                    <a:pt x="2025" y="762"/>
                  </a:lnTo>
                  <a:lnTo>
                    <a:pt x="2029" y="738"/>
                  </a:lnTo>
                  <a:lnTo>
                    <a:pt x="2032" y="734"/>
                  </a:lnTo>
                  <a:lnTo>
                    <a:pt x="2036" y="733"/>
                  </a:lnTo>
                  <a:lnTo>
                    <a:pt x="2039" y="729"/>
                  </a:lnTo>
                  <a:lnTo>
                    <a:pt x="2043" y="727"/>
                  </a:lnTo>
                  <a:lnTo>
                    <a:pt x="2048" y="726"/>
                  </a:lnTo>
                  <a:lnTo>
                    <a:pt x="2048" y="729"/>
                  </a:lnTo>
                  <a:lnTo>
                    <a:pt x="2051" y="733"/>
                  </a:lnTo>
                  <a:lnTo>
                    <a:pt x="2053" y="736"/>
                  </a:lnTo>
                  <a:lnTo>
                    <a:pt x="2055" y="740"/>
                  </a:lnTo>
                  <a:lnTo>
                    <a:pt x="2057" y="741"/>
                  </a:lnTo>
                  <a:lnTo>
                    <a:pt x="2062" y="743"/>
                  </a:lnTo>
                  <a:lnTo>
                    <a:pt x="2067" y="745"/>
                  </a:lnTo>
                  <a:lnTo>
                    <a:pt x="2065" y="729"/>
                  </a:lnTo>
                  <a:lnTo>
                    <a:pt x="2064" y="719"/>
                  </a:lnTo>
                  <a:lnTo>
                    <a:pt x="2060" y="712"/>
                  </a:lnTo>
                  <a:lnTo>
                    <a:pt x="2058" y="703"/>
                  </a:lnTo>
                  <a:lnTo>
                    <a:pt x="2055" y="687"/>
                  </a:lnTo>
                  <a:lnTo>
                    <a:pt x="2064" y="686"/>
                  </a:lnTo>
                  <a:lnTo>
                    <a:pt x="2070" y="682"/>
                  </a:lnTo>
                  <a:lnTo>
                    <a:pt x="2076" y="679"/>
                  </a:lnTo>
                  <a:lnTo>
                    <a:pt x="2083" y="675"/>
                  </a:lnTo>
                  <a:lnTo>
                    <a:pt x="2095" y="675"/>
                  </a:lnTo>
                  <a:lnTo>
                    <a:pt x="2107" y="677"/>
                  </a:lnTo>
                  <a:lnTo>
                    <a:pt x="2116" y="679"/>
                  </a:lnTo>
                  <a:lnTo>
                    <a:pt x="2125" y="675"/>
                  </a:lnTo>
                  <a:lnTo>
                    <a:pt x="2132" y="665"/>
                  </a:lnTo>
                  <a:lnTo>
                    <a:pt x="2126" y="663"/>
                  </a:lnTo>
                  <a:lnTo>
                    <a:pt x="2121" y="661"/>
                  </a:lnTo>
                  <a:lnTo>
                    <a:pt x="2118" y="659"/>
                  </a:lnTo>
                  <a:lnTo>
                    <a:pt x="2112" y="658"/>
                  </a:lnTo>
                  <a:lnTo>
                    <a:pt x="2105" y="658"/>
                  </a:lnTo>
                  <a:lnTo>
                    <a:pt x="2088" y="666"/>
                  </a:lnTo>
                  <a:lnTo>
                    <a:pt x="2069" y="672"/>
                  </a:lnTo>
                  <a:lnTo>
                    <a:pt x="2048" y="675"/>
                  </a:lnTo>
                  <a:lnTo>
                    <a:pt x="2044" y="666"/>
                  </a:lnTo>
                  <a:lnTo>
                    <a:pt x="2039" y="659"/>
                  </a:lnTo>
                  <a:lnTo>
                    <a:pt x="2034" y="652"/>
                  </a:lnTo>
                  <a:lnTo>
                    <a:pt x="2030" y="644"/>
                  </a:lnTo>
                  <a:lnTo>
                    <a:pt x="2029" y="630"/>
                  </a:lnTo>
                  <a:lnTo>
                    <a:pt x="2030" y="619"/>
                  </a:lnTo>
                  <a:lnTo>
                    <a:pt x="2029" y="607"/>
                  </a:lnTo>
                  <a:lnTo>
                    <a:pt x="2027" y="593"/>
                  </a:lnTo>
                  <a:lnTo>
                    <a:pt x="2029" y="581"/>
                  </a:lnTo>
                  <a:lnTo>
                    <a:pt x="2037" y="563"/>
                  </a:lnTo>
                  <a:lnTo>
                    <a:pt x="2051" y="551"/>
                  </a:lnTo>
                  <a:lnTo>
                    <a:pt x="2065" y="537"/>
                  </a:lnTo>
                  <a:lnTo>
                    <a:pt x="2077" y="523"/>
                  </a:lnTo>
                  <a:lnTo>
                    <a:pt x="2086" y="507"/>
                  </a:lnTo>
                  <a:lnTo>
                    <a:pt x="2081" y="502"/>
                  </a:lnTo>
                  <a:lnTo>
                    <a:pt x="2076" y="497"/>
                  </a:lnTo>
                  <a:lnTo>
                    <a:pt x="2070" y="492"/>
                  </a:lnTo>
                  <a:lnTo>
                    <a:pt x="2057" y="494"/>
                  </a:lnTo>
                  <a:lnTo>
                    <a:pt x="2041" y="495"/>
                  </a:lnTo>
                  <a:lnTo>
                    <a:pt x="2036" y="520"/>
                  </a:lnTo>
                  <a:lnTo>
                    <a:pt x="2027" y="539"/>
                  </a:lnTo>
                  <a:lnTo>
                    <a:pt x="2015" y="555"/>
                  </a:lnTo>
                  <a:lnTo>
                    <a:pt x="2001" y="570"/>
                  </a:lnTo>
                  <a:lnTo>
                    <a:pt x="1988" y="588"/>
                  </a:lnTo>
                  <a:lnTo>
                    <a:pt x="1980" y="609"/>
                  </a:lnTo>
                  <a:lnTo>
                    <a:pt x="1974" y="633"/>
                  </a:lnTo>
                  <a:lnTo>
                    <a:pt x="1985" y="642"/>
                  </a:lnTo>
                  <a:lnTo>
                    <a:pt x="1995" y="652"/>
                  </a:lnTo>
                  <a:lnTo>
                    <a:pt x="2002" y="665"/>
                  </a:lnTo>
                  <a:lnTo>
                    <a:pt x="2006" y="680"/>
                  </a:lnTo>
                  <a:lnTo>
                    <a:pt x="2001" y="682"/>
                  </a:lnTo>
                  <a:lnTo>
                    <a:pt x="1999" y="684"/>
                  </a:lnTo>
                  <a:lnTo>
                    <a:pt x="1997" y="686"/>
                  </a:lnTo>
                  <a:lnTo>
                    <a:pt x="1997" y="686"/>
                  </a:lnTo>
                  <a:lnTo>
                    <a:pt x="1997" y="687"/>
                  </a:lnTo>
                  <a:lnTo>
                    <a:pt x="1995" y="689"/>
                  </a:lnTo>
                  <a:lnTo>
                    <a:pt x="1995" y="693"/>
                  </a:lnTo>
                  <a:lnTo>
                    <a:pt x="1994" y="694"/>
                  </a:lnTo>
                  <a:lnTo>
                    <a:pt x="1971" y="703"/>
                  </a:lnTo>
                  <a:lnTo>
                    <a:pt x="1968" y="724"/>
                  </a:lnTo>
                  <a:lnTo>
                    <a:pt x="1961" y="740"/>
                  </a:lnTo>
                  <a:lnTo>
                    <a:pt x="1954" y="752"/>
                  </a:lnTo>
                  <a:lnTo>
                    <a:pt x="1943" y="762"/>
                  </a:lnTo>
                  <a:lnTo>
                    <a:pt x="1934" y="773"/>
                  </a:lnTo>
                  <a:lnTo>
                    <a:pt x="1926" y="787"/>
                  </a:lnTo>
                  <a:lnTo>
                    <a:pt x="1920" y="787"/>
                  </a:lnTo>
                  <a:lnTo>
                    <a:pt x="1920" y="783"/>
                  </a:lnTo>
                  <a:lnTo>
                    <a:pt x="1906" y="764"/>
                  </a:lnTo>
                  <a:lnTo>
                    <a:pt x="1898" y="743"/>
                  </a:lnTo>
                  <a:lnTo>
                    <a:pt x="1892" y="720"/>
                  </a:lnTo>
                  <a:lnTo>
                    <a:pt x="1882" y="694"/>
                  </a:lnTo>
                  <a:lnTo>
                    <a:pt x="1868" y="701"/>
                  </a:lnTo>
                  <a:lnTo>
                    <a:pt x="1859" y="710"/>
                  </a:lnTo>
                  <a:lnTo>
                    <a:pt x="1849" y="717"/>
                  </a:lnTo>
                  <a:lnTo>
                    <a:pt x="1838" y="722"/>
                  </a:lnTo>
                  <a:lnTo>
                    <a:pt x="1821" y="726"/>
                  </a:lnTo>
                  <a:lnTo>
                    <a:pt x="1819" y="724"/>
                  </a:lnTo>
                  <a:lnTo>
                    <a:pt x="1817" y="724"/>
                  </a:lnTo>
                  <a:lnTo>
                    <a:pt x="1816" y="724"/>
                  </a:lnTo>
                  <a:lnTo>
                    <a:pt x="1814" y="722"/>
                  </a:lnTo>
                  <a:lnTo>
                    <a:pt x="1810" y="722"/>
                  </a:lnTo>
                  <a:lnTo>
                    <a:pt x="1809" y="701"/>
                  </a:lnTo>
                  <a:lnTo>
                    <a:pt x="1807" y="684"/>
                  </a:lnTo>
                  <a:lnTo>
                    <a:pt x="1803" y="670"/>
                  </a:lnTo>
                  <a:lnTo>
                    <a:pt x="1800" y="654"/>
                  </a:lnTo>
                  <a:lnTo>
                    <a:pt x="1798" y="633"/>
                  </a:lnTo>
                  <a:lnTo>
                    <a:pt x="1807" y="624"/>
                  </a:lnTo>
                  <a:lnTo>
                    <a:pt x="1810" y="616"/>
                  </a:lnTo>
                  <a:lnTo>
                    <a:pt x="1812" y="605"/>
                  </a:lnTo>
                  <a:lnTo>
                    <a:pt x="1817" y="591"/>
                  </a:lnTo>
                  <a:lnTo>
                    <a:pt x="1821" y="588"/>
                  </a:lnTo>
                  <a:lnTo>
                    <a:pt x="1826" y="583"/>
                  </a:lnTo>
                  <a:lnTo>
                    <a:pt x="1831" y="577"/>
                  </a:lnTo>
                  <a:lnTo>
                    <a:pt x="1837" y="572"/>
                  </a:lnTo>
                  <a:lnTo>
                    <a:pt x="1840" y="574"/>
                  </a:lnTo>
                  <a:lnTo>
                    <a:pt x="1842" y="576"/>
                  </a:lnTo>
                  <a:lnTo>
                    <a:pt x="1844" y="577"/>
                  </a:lnTo>
                  <a:lnTo>
                    <a:pt x="1845" y="579"/>
                  </a:lnTo>
                  <a:lnTo>
                    <a:pt x="1845" y="579"/>
                  </a:lnTo>
                  <a:lnTo>
                    <a:pt x="1849" y="576"/>
                  </a:lnTo>
                  <a:lnTo>
                    <a:pt x="1851" y="572"/>
                  </a:lnTo>
                  <a:lnTo>
                    <a:pt x="1852" y="569"/>
                  </a:lnTo>
                  <a:lnTo>
                    <a:pt x="1854" y="563"/>
                  </a:lnTo>
                  <a:lnTo>
                    <a:pt x="1856" y="560"/>
                  </a:lnTo>
                  <a:lnTo>
                    <a:pt x="1868" y="553"/>
                  </a:lnTo>
                  <a:lnTo>
                    <a:pt x="1878" y="549"/>
                  </a:lnTo>
                  <a:lnTo>
                    <a:pt x="1887" y="541"/>
                  </a:lnTo>
                  <a:lnTo>
                    <a:pt x="1884" y="539"/>
                  </a:lnTo>
                  <a:lnTo>
                    <a:pt x="1882" y="539"/>
                  </a:lnTo>
                  <a:lnTo>
                    <a:pt x="1880" y="539"/>
                  </a:lnTo>
                  <a:lnTo>
                    <a:pt x="1880" y="537"/>
                  </a:lnTo>
                  <a:lnTo>
                    <a:pt x="1880" y="537"/>
                  </a:lnTo>
                  <a:lnTo>
                    <a:pt x="1880" y="534"/>
                  </a:lnTo>
                  <a:lnTo>
                    <a:pt x="1878" y="530"/>
                  </a:lnTo>
                  <a:lnTo>
                    <a:pt x="1891" y="514"/>
                  </a:lnTo>
                  <a:lnTo>
                    <a:pt x="1903" y="495"/>
                  </a:lnTo>
                  <a:lnTo>
                    <a:pt x="1913" y="473"/>
                  </a:lnTo>
                  <a:lnTo>
                    <a:pt x="1924" y="450"/>
                  </a:lnTo>
                  <a:lnTo>
                    <a:pt x="1934" y="427"/>
                  </a:lnTo>
                  <a:lnTo>
                    <a:pt x="1947" y="406"/>
                  </a:lnTo>
                  <a:lnTo>
                    <a:pt x="1959" y="392"/>
                  </a:lnTo>
                  <a:lnTo>
                    <a:pt x="1974" y="384"/>
                  </a:lnTo>
                  <a:lnTo>
                    <a:pt x="1974" y="370"/>
                  </a:lnTo>
                  <a:lnTo>
                    <a:pt x="1990" y="370"/>
                  </a:lnTo>
                  <a:lnTo>
                    <a:pt x="1999" y="354"/>
                  </a:lnTo>
                  <a:lnTo>
                    <a:pt x="2013" y="343"/>
                  </a:lnTo>
                  <a:lnTo>
                    <a:pt x="2032" y="338"/>
                  </a:lnTo>
                  <a:lnTo>
                    <a:pt x="2034" y="340"/>
                  </a:lnTo>
                  <a:lnTo>
                    <a:pt x="2036" y="340"/>
                  </a:lnTo>
                  <a:lnTo>
                    <a:pt x="2036" y="340"/>
                  </a:lnTo>
                  <a:lnTo>
                    <a:pt x="2037" y="340"/>
                  </a:lnTo>
                  <a:lnTo>
                    <a:pt x="2041" y="342"/>
                  </a:lnTo>
                  <a:lnTo>
                    <a:pt x="2041" y="329"/>
                  </a:lnTo>
                  <a:lnTo>
                    <a:pt x="2046" y="329"/>
                  </a:lnTo>
                  <a:lnTo>
                    <a:pt x="2050" y="329"/>
                  </a:lnTo>
                  <a:lnTo>
                    <a:pt x="2053" y="329"/>
                  </a:lnTo>
                  <a:lnTo>
                    <a:pt x="2055" y="329"/>
                  </a:lnTo>
                  <a:lnTo>
                    <a:pt x="2057" y="331"/>
                  </a:lnTo>
                  <a:lnTo>
                    <a:pt x="2058" y="331"/>
                  </a:lnTo>
                  <a:lnTo>
                    <a:pt x="2064" y="335"/>
                  </a:lnTo>
                  <a:lnTo>
                    <a:pt x="2070" y="321"/>
                  </a:lnTo>
                  <a:lnTo>
                    <a:pt x="2081" y="312"/>
                  </a:lnTo>
                  <a:lnTo>
                    <a:pt x="2093" y="309"/>
                  </a:lnTo>
                  <a:lnTo>
                    <a:pt x="2109" y="305"/>
                  </a:lnTo>
                  <a:lnTo>
                    <a:pt x="2125" y="303"/>
                  </a:lnTo>
                  <a:lnTo>
                    <a:pt x="2132" y="310"/>
                  </a:lnTo>
                  <a:lnTo>
                    <a:pt x="2140" y="314"/>
                  </a:lnTo>
                  <a:lnTo>
                    <a:pt x="2147" y="315"/>
                  </a:lnTo>
                  <a:lnTo>
                    <a:pt x="2154" y="317"/>
                  </a:lnTo>
                  <a:lnTo>
                    <a:pt x="2160" y="324"/>
                  </a:lnTo>
                  <a:lnTo>
                    <a:pt x="2163" y="338"/>
                  </a:lnTo>
                  <a:lnTo>
                    <a:pt x="2161" y="340"/>
                  </a:lnTo>
                  <a:lnTo>
                    <a:pt x="2160" y="342"/>
                  </a:lnTo>
                  <a:lnTo>
                    <a:pt x="2158" y="342"/>
                  </a:lnTo>
                  <a:lnTo>
                    <a:pt x="2158" y="343"/>
                  </a:lnTo>
                  <a:lnTo>
                    <a:pt x="2156" y="345"/>
                  </a:lnTo>
                  <a:lnTo>
                    <a:pt x="2156" y="349"/>
                  </a:lnTo>
                  <a:lnTo>
                    <a:pt x="2158" y="352"/>
                  </a:lnTo>
                  <a:lnTo>
                    <a:pt x="2160" y="352"/>
                  </a:lnTo>
                  <a:lnTo>
                    <a:pt x="2161" y="354"/>
                  </a:lnTo>
                  <a:lnTo>
                    <a:pt x="2163" y="357"/>
                  </a:lnTo>
                  <a:lnTo>
                    <a:pt x="2175" y="352"/>
                  </a:lnTo>
                  <a:lnTo>
                    <a:pt x="2182" y="350"/>
                  </a:lnTo>
                  <a:lnTo>
                    <a:pt x="2187" y="350"/>
                  </a:lnTo>
                  <a:lnTo>
                    <a:pt x="2189" y="354"/>
                  </a:lnTo>
                  <a:lnTo>
                    <a:pt x="2191" y="359"/>
                  </a:lnTo>
                  <a:lnTo>
                    <a:pt x="2196" y="364"/>
                  </a:lnTo>
                  <a:lnTo>
                    <a:pt x="2201" y="370"/>
                  </a:lnTo>
                  <a:lnTo>
                    <a:pt x="2233" y="373"/>
                  </a:lnTo>
                  <a:lnTo>
                    <a:pt x="2245" y="380"/>
                  </a:lnTo>
                  <a:lnTo>
                    <a:pt x="2259" y="391"/>
                  </a:lnTo>
                  <a:lnTo>
                    <a:pt x="2273" y="405"/>
                  </a:lnTo>
                  <a:lnTo>
                    <a:pt x="2285" y="420"/>
                  </a:lnTo>
                  <a:lnTo>
                    <a:pt x="2296" y="436"/>
                  </a:lnTo>
                  <a:lnTo>
                    <a:pt x="2299" y="452"/>
                  </a:lnTo>
                  <a:lnTo>
                    <a:pt x="2297" y="467"/>
                  </a:lnTo>
                  <a:lnTo>
                    <a:pt x="2285" y="480"/>
                  </a:lnTo>
                  <a:lnTo>
                    <a:pt x="2269" y="488"/>
                  </a:lnTo>
                  <a:lnTo>
                    <a:pt x="2252" y="488"/>
                  </a:lnTo>
                  <a:lnTo>
                    <a:pt x="2236" y="481"/>
                  </a:lnTo>
                  <a:lnTo>
                    <a:pt x="2222" y="474"/>
                  </a:lnTo>
                  <a:lnTo>
                    <a:pt x="2208" y="469"/>
                  </a:lnTo>
                  <a:lnTo>
                    <a:pt x="2210" y="481"/>
                  </a:lnTo>
                  <a:lnTo>
                    <a:pt x="2212" y="497"/>
                  </a:lnTo>
                  <a:lnTo>
                    <a:pt x="2214" y="514"/>
                  </a:lnTo>
                  <a:lnTo>
                    <a:pt x="2217" y="528"/>
                  </a:lnTo>
                  <a:lnTo>
                    <a:pt x="2221" y="537"/>
                  </a:lnTo>
                  <a:lnTo>
                    <a:pt x="2224" y="542"/>
                  </a:lnTo>
                  <a:lnTo>
                    <a:pt x="2229" y="544"/>
                  </a:lnTo>
                  <a:lnTo>
                    <a:pt x="2233" y="548"/>
                  </a:lnTo>
                  <a:lnTo>
                    <a:pt x="2240" y="549"/>
                  </a:lnTo>
                  <a:lnTo>
                    <a:pt x="2238" y="537"/>
                  </a:lnTo>
                  <a:lnTo>
                    <a:pt x="2236" y="528"/>
                  </a:lnTo>
                  <a:lnTo>
                    <a:pt x="2236" y="518"/>
                  </a:lnTo>
                  <a:lnTo>
                    <a:pt x="2240" y="518"/>
                  </a:lnTo>
                  <a:lnTo>
                    <a:pt x="2240" y="514"/>
                  </a:lnTo>
                  <a:lnTo>
                    <a:pt x="2252" y="521"/>
                  </a:lnTo>
                  <a:lnTo>
                    <a:pt x="2264" y="528"/>
                  </a:lnTo>
                  <a:lnTo>
                    <a:pt x="2278" y="534"/>
                  </a:lnTo>
                  <a:lnTo>
                    <a:pt x="2280" y="530"/>
                  </a:lnTo>
                  <a:lnTo>
                    <a:pt x="2282" y="527"/>
                  </a:lnTo>
                  <a:lnTo>
                    <a:pt x="2283" y="525"/>
                  </a:lnTo>
                  <a:lnTo>
                    <a:pt x="2285" y="520"/>
                  </a:lnTo>
                  <a:lnTo>
                    <a:pt x="2285" y="514"/>
                  </a:lnTo>
                  <a:lnTo>
                    <a:pt x="2283" y="513"/>
                  </a:lnTo>
                  <a:lnTo>
                    <a:pt x="2282" y="511"/>
                  </a:lnTo>
                  <a:lnTo>
                    <a:pt x="2280" y="509"/>
                  </a:lnTo>
                  <a:lnTo>
                    <a:pt x="2280" y="507"/>
                  </a:lnTo>
                  <a:lnTo>
                    <a:pt x="2280" y="504"/>
                  </a:lnTo>
                  <a:lnTo>
                    <a:pt x="2278" y="499"/>
                  </a:lnTo>
                  <a:lnTo>
                    <a:pt x="2294" y="492"/>
                  </a:lnTo>
                  <a:lnTo>
                    <a:pt x="2304" y="481"/>
                  </a:lnTo>
                  <a:lnTo>
                    <a:pt x="2313" y="469"/>
                  </a:lnTo>
                  <a:lnTo>
                    <a:pt x="2318" y="471"/>
                  </a:lnTo>
                  <a:lnTo>
                    <a:pt x="2325" y="473"/>
                  </a:lnTo>
                  <a:lnTo>
                    <a:pt x="2332" y="474"/>
                  </a:lnTo>
                  <a:lnTo>
                    <a:pt x="2339" y="476"/>
                  </a:lnTo>
                  <a:lnTo>
                    <a:pt x="2336" y="438"/>
                  </a:lnTo>
                  <a:lnTo>
                    <a:pt x="2329" y="396"/>
                  </a:lnTo>
                  <a:lnTo>
                    <a:pt x="2358" y="396"/>
                  </a:lnTo>
                  <a:lnTo>
                    <a:pt x="2365" y="403"/>
                  </a:lnTo>
                  <a:lnTo>
                    <a:pt x="2372" y="413"/>
                  </a:lnTo>
                  <a:lnTo>
                    <a:pt x="2378" y="422"/>
                  </a:lnTo>
                  <a:lnTo>
                    <a:pt x="2378" y="431"/>
                  </a:lnTo>
                  <a:lnTo>
                    <a:pt x="2374" y="432"/>
                  </a:lnTo>
                  <a:lnTo>
                    <a:pt x="2372" y="432"/>
                  </a:lnTo>
                  <a:lnTo>
                    <a:pt x="2369" y="434"/>
                  </a:lnTo>
                  <a:lnTo>
                    <a:pt x="2362" y="434"/>
                  </a:lnTo>
                  <a:lnTo>
                    <a:pt x="2362" y="453"/>
                  </a:lnTo>
                  <a:lnTo>
                    <a:pt x="2367" y="455"/>
                  </a:lnTo>
                  <a:lnTo>
                    <a:pt x="2369" y="457"/>
                  </a:lnTo>
                  <a:lnTo>
                    <a:pt x="2372" y="459"/>
                  </a:lnTo>
                  <a:lnTo>
                    <a:pt x="2376" y="460"/>
                  </a:lnTo>
                  <a:lnTo>
                    <a:pt x="2381" y="460"/>
                  </a:lnTo>
                  <a:lnTo>
                    <a:pt x="2383" y="460"/>
                  </a:lnTo>
                  <a:lnTo>
                    <a:pt x="2385" y="459"/>
                  </a:lnTo>
                  <a:lnTo>
                    <a:pt x="2385" y="459"/>
                  </a:lnTo>
                  <a:lnTo>
                    <a:pt x="2386" y="459"/>
                  </a:lnTo>
                  <a:lnTo>
                    <a:pt x="2390" y="457"/>
                  </a:lnTo>
                  <a:lnTo>
                    <a:pt x="2392" y="452"/>
                  </a:lnTo>
                  <a:lnTo>
                    <a:pt x="2392" y="448"/>
                  </a:lnTo>
                  <a:lnTo>
                    <a:pt x="2392" y="443"/>
                  </a:lnTo>
                  <a:lnTo>
                    <a:pt x="2392" y="439"/>
                  </a:lnTo>
                  <a:lnTo>
                    <a:pt x="2390" y="434"/>
                  </a:lnTo>
                  <a:lnTo>
                    <a:pt x="2402" y="418"/>
                  </a:lnTo>
                  <a:lnTo>
                    <a:pt x="2416" y="405"/>
                  </a:lnTo>
                  <a:lnTo>
                    <a:pt x="2428" y="389"/>
                  </a:lnTo>
                  <a:lnTo>
                    <a:pt x="2434" y="387"/>
                  </a:lnTo>
                  <a:lnTo>
                    <a:pt x="2439" y="387"/>
                  </a:lnTo>
                  <a:lnTo>
                    <a:pt x="2441" y="385"/>
                  </a:lnTo>
                  <a:lnTo>
                    <a:pt x="2444" y="387"/>
                  </a:lnTo>
                  <a:lnTo>
                    <a:pt x="2448" y="389"/>
                  </a:lnTo>
                  <a:lnTo>
                    <a:pt x="2449" y="392"/>
                  </a:lnTo>
                  <a:lnTo>
                    <a:pt x="2451" y="396"/>
                  </a:lnTo>
                  <a:lnTo>
                    <a:pt x="2453" y="398"/>
                  </a:lnTo>
                  <a:lnTo>
                    <a:pt x="2454" y="401"/>
                  </a:lnTo>
                  <a:lnTo>
                    <a:pt x="2458" y="403"/>
                  </a:lnTo>
                  <a:lnTo>
                    <a:pt x="2458" y="399"/>
                  </a:lnTo>
                  <a:lnTo>
                    <a:pt x="2461" y="396"/>
                  </a:lnTo>
                  <a:lnTo>
                    <a:pt x="2463" y="392"/>
                  </a:lnTo>
                  <a:lnTo>
                    <a:pt x="2465" y="389"/>
                  </a:lnTo>
                  <a:lnTo>
                    <a:pt x="2465" y="384"/>
                  </a:lnTo>
                  <a:lnTo>
                    <a:pt x="2467" y="377"/>
                  </a:lnTo>
                  <a:lnTo>
                    <a:pt x="2482" y="377"/>
                  </a:lnTo>
                  <a:lnTo>
                    <a:pt x="2496" y="380"/>
                  </a:lnTo>
                  <a:lnTo>
                    <a:pt x="2509" y="384"/>
                  </a:lnTo>
                  <a:lnTo>
                    <a:pt x="2500" y="391"/>
                  </a:lnTo>
                  <a:lnTo>
                    <a:pt x="2491" y="396"/>
                  </a:lnTo>
                  <a:lnTo>
                    <a:pt x="2484" y="401"/>
                  </a:lnTo>
                  <a:lnTo>
                    <a:pt x="2477" y="411"/>
                  </a:lnTo>
                  <a:lnTo>
                    <a:pt x="2486" y="411"/>
                  </a:lnTo>
                  <a:lnTo>
                    <a:pt x="2491" y="406"/>
                  </a:lnTo>
                  <a:lnTo>
                    <a:pt x="2503" y="401"/>
                  </a:lnTo>
                  <a:lnTo>
                    <a:pt x="2516" y="396"/>
                  </a:lnTo>
                  <a:lnTo>
                    <a:pt x="2526" y="392"/>
                  </a:lnTo>
                  <a:lnTo>
                    <a:pt x="2537" y="389"/>
                  </a:lnTo>
                  <a:lnTo>
                    <a:pt x="2540" y="389"/>
                  </a:lnTo>
                  <a:lnTo>
                    <a:pt x="2542" y="391"/>
                  </a:lnTo>
                  <a:lnTo>
                    <a:pt x="2545" y="394"/>
                  </a:lnTo>
                  <a:lnTo>
                    <a:pt x="2547" y="396"/>
                  </a:lnTo>
                  <a:lnTo>
                    <a:pt x="2549" y="398"/>
                  </a:lnTo>
                  <a:lnTo>
                    <a:pt x="2552" y="398"/>
                  </a:lnTo>
                  <a:lnTo>
                    <a:pt x="2559" y="399"/>
                  </a:lnTo>
                  <a:lnTo>
                    <a:pt x="2561" y="396"/>
                  </a:lnTo>
                  <a:lnTo>
                    <a:pt x="2563" y="392"/>
                  </a:lnTo>
                  <a:lnTo>
                    <a:pt x="2564" y="391"/>
                  </a:lnTo>
                  <a:lnTo>
                    <a:pt x="2564" y="387"/>
                  </a:lnTo>
                  <a:lnTo>
                    <a:pt x="2566" y="382"/>
                  </a:lnTo>
                  <a:lnTo>
                    <a:pt x="2566" y="377"/>
                  </a:lnTo>
                  <a:lnTo>
                    <a:pt x="2563" y="373"/>
                  </a:lnTo>
                  <a:lnTo>
                    <a:pt x="2561" y="370"/>
                  </a:lnTo>
                  <a:lnTo>
                    <a:pt x="2559" y="366"/>
                  </a:lnTo>
                  <a:lnTo>
                    <a:pt x="2559" y="361"/>
                  </a:lnTo>
                  <a:lnTo>
                    <a:pt x="2559" y="354"/>
                  </a:lnTo>
                  <a:lnTo>
                    <a:pt x="2564" y="350"/>
                  </a:lnTo>
                  <a:lnTo>
                    <a:pt x="2568" y="347"/>
                  </a:lnTo>
                  <a:lnTo>
                    <a:pt x="2571" y="345"/>
                  </a:lnTo>
                  <a:lnTo>
                    <a:pt x="2578" y="342"/>
                  </a:lnTo>
                  <a:lnTo>
                    <a:pt x="2582" y="343"/>
                  </a:lnTo>
                  <a:lnTo>
                    <a:pt x="2587" y="345"/>
                  </a:lnTo>
                  <a:lnTo>
                    <a:pt x="2594" y="345"/>
                  </a:lnTo>
                  <a:lnTo>
                    <a:pt x="2601" y="345"/>
                  </a:lnTo>
                  <a:lnTo>
                    <a:pt x="2610" y="356"/>
                  </a:lnTo>
                  <a:lnTo>
                    <a:pt x="2622" y="368"/>
                  </a:lnTo>
                  <a:lnTo>
                    <a:pt x="2640" y="380"/>
                  </a:lnTo>
                  <a:lnTo>
                    <a:pt x="2655" y="392"/>
                  </a:lnTo>
                  <a:lnTo>
                    <a:pt x="2669" y="399"/>
                  </a:lnTo>
                  <a:lnTo>
                    <a:pt x="2678" y="403"/>
                  </a:lnTo>
                  <a:lnTo>
                    <a:pt x="2680" y="401"/>
                  </a:lnTo>
                  <a:lnTo>
                    <a:pt x="2680" y="401"/>
                  </a:lnTo>
                  <a:lnTo>
                    <a:pt x="2680" y="399"/>
                  </a:lnTo>
                  <a:lnTo>
                    <a:pt x="2680" y="399"/>
                  </a:lnTo>
                  <a:lnTo>
                    <a:pt x="2681" y="396"/>
                  </a:lnTo>
                  <a:lnTo>
                    <a:pt x="2676" y="391"/>
                  </a:lnTo>
                  <a:lnTo>
                    <a:pt x="2673" y="387"/>
                  </a:lnTo>
                  <a:lnTo>
                    <a:pt x="2671" y="382"/>
                  </a:lnTo>
                  <a:lnTo>
                    <a:pt x="2667" y="377"/>
                  </a:lnTo>
                  <a:lnTo>
                    <a:pt x="2666" y="370"/>
                  </a:lnTo>
                  <a:lnTo>
                    <a:pt x="2650" y="370"/>
                  </a:lnTo>
                  <a:lnTo>
                    <a:pt x="2652" y="349"/>
                  </a:lnTo>
                  <a:lnTo>
                    <a:pt x="2648" y="333"/>
                  </a:lnTo>
                  <a:lnTo>
                    <a:pt x="2646" y="319"/>
                  </a:lnTo>
                  <a:lnTo>
                    <a:pt x="2643" y="300"/>
                  </a:lnTo>
                  <a:lnTo>
                    <a:pt x="2653" y="293"/>
                  </a:lnTo>
                  <a:lnTo>
                    <a:pt x="2660" y="284"/>
                  </a:lnTo>
                  <a:lnTo>
                    <a:pt x="2664" y="274"/>
                  </a:lnTo>
                  <a:lnTo>
                    <a:pt x="2667" y="261"/>
                  </a:lnTo>
                  <a:lnTo>
                    <a:pt x="2671" y="251"/>
                  </a:lnTo>
                  <a:lnTo>
                    <a:pt x="2676" y="240"/>
                  </a:lnTo>
                  <a:lnTo>
                    <a:pt x="2683" y="232"/>
                  </a:lnTo>
                  <a:lnTo>
                    <a:pt x="2692" y="226"/>
                  </a:lnTo>
                  <a:lnTo>
                    <a:pt x="2708" y="225"/>
                  </a:lnTo>
                  <a:lnTo>
                    <a:pt x="2727" y="226"/>
                  </a:lnTo>
                  <a:lnTo>
                    <a:pt x="2732" y="235"/>
                  </a:lnTo>
                  <a:lnTo>
                    <a:pt x="2739" y="242"/>
                  </a:lnTo>
                  <a:lnTo>
                    <a:pt x="2737" y="256"/>
                  </a:lnTo>
                  <a:lnTo>
                    <a:pt x="2734" y="270"/>
                  </a:lnTo>
                  <a:lnTo>
                    <a:pt x="2730" y="282"/>
                  </a:lnTo>
                  <a:lnTo>
                    <a:pt x="2729" y="293"/>
                  </a:lnTo>
                  <a:lnTo>
                    <a:pt x="2727" y="300"/>
                  </a:lnTo>
                  <a:lnTo>
                    <a:pt x="2730" y="309"/>
                  </a:lnTo>
                  <a:lnTo>
                    <a:pt x="2736" y="321"/>
                  </a:lnTo>
                  <a:lnTo>
                    <a:pt x="2739" y="335"/>
                  </a:lnTo>
                  <a:lnTo>
                    <a:pt x="2742" y="345"/>
                  </a:lnTo>
                  <a:lnTo>
                    <a:pt x="2742" y="357"/>
                  </a:lnTo>
                  <a:lnTo>
                    <a:pt x="2739" y="368"/>
                  </a:lnTo>
                  <a:lnTo>
                    <a:pt x="2736" y="377"/>
                  </a:lnTo>
                  <a:lnTo>
                    <a:pt x="2736" y="384"/>
                  </a:lnTo>
                  <a:lnTo>
                    <a:pt x="2737" y="389"/>
                  </a:lnTo>
                  <a:lnTo>
                    <a:pt x="2739" y="392"/>
                  </a:lnTo>
                  <a:lnTo>
                    <a:pt x="2742" y="396"/>
                  </a:lnTo>
                  <a:lnTo>
                    <a:pt x="2746" y="399"/>
                  </a:lnTo>
                  <a:lnTo>
                    <a:pt x="2748" y="405"/>
                  </a:lnTo>
                  <a:lnTo>
                    <a:pt x="2751" y="411"/>
                  </a:lnTo>
                  <a:lnTo>
                    <a:pt x="2746" y="422"/>
                  </a:lnTo>
                  <a:lnTo>
                    <a:pt x="2742" y="434"/>
                  </a:lnTo>
                  <a:lnTo>
                    <a:pt x="2742" y="450"/>
                  </a:lnTo>
                  <a:lnTo>
                    <a:pt x="2737" y="453"/>
                  </a:lnTo>
                  <a:lnTo>
                    <a:pt x="2734" y="457"/>
                  </a:lnTo>
                  <a:lnTo>
                    <a:pt x="2729" y="459"/>
                  </a:lnTo>
                  <a:lnTo>
                    <a:pt x="2723" y="462"/>
                  </a:lnTo>
                  <a:lnTo>
                    <a:pt x="2716" y="464"/>
                  </a:lnTo>
                  <a:lnTo>
                    <a:pt x="2716" y="469"/>
                  </a:lnTo>
                  <a:lnTo>
                    <a:pt x="2736" y="469"/>
                  </a:lnTo>
                  <a:lnTo>
                    <a:pt x="2737" y="467"/>
                  </a:lnTo>
                  <a:lnTo>
                    <a:pt x="2737" y="467"/>
                  </a:lnTo>
                  <a:lnTo>
                    <a:pt x="2739" y="466"/>
                  </a:lnTo>
                  <a:lnTo>
                    <a:pt x="2739" y="466"/>
                  </a:lnTo>
                  <a:lnTo>
                    <a:pt x="2742" y="464"/>
                  </a:lnTo>
                  <a:lnTo>
                    <a:pt x="2749" y="452"/>
                  </a:lnTo>
                  <a:lnTo>
                    <a:pt x="2756" y="438"/>
                  </a:lnTo>
                  <a:lnTo>
                    <a:pt x="2762" y="427"/>
                  </a:lnTo>
                  <a:lnTo>
                    <a:pt x="2765" y="410"/>
                  </a:lnTo>
                  <a:lnTo>
                    <a:pt x="2762" y="394"/>
                  </a:lnTo>
                  <a:lnTo>
                    <a:pt x="2760" y="378"/>
                  </a:lnTo>
                  <a:lnTo>
                    <a:pt x="2758" y="364"/>
                  </a:lnTo>
                  <a:lnTo>
                    <a:pt x="2777" y="364"/>
                  </a:lnTo>
                  <a:lnTo>
                    <a:pt x="2795" y="364"/>
                  </a:lnTo>
                  <a:lnTo>
                    <a:pt x="2812" y="370"/>
                  </a:lnTo>
                  <a:lnTo>
                    <a:pt x="2812" y="364"/>
                  </a:lnTo>
                  <a:lnTo>
                    <a:pt x="2795" y="357"/>
                  </a:lnTo>
                  <a:lnTo>
                    <a:pt x="2774" y="349"/>
                  </a:lnTo>
                  <a:lnTo>
                    <a:pt x="2755" y="342"/>
                  </a:lnTo>
                  <a:lnTo>
                    <a:pt x="2751" y="324"/>
                  </a:lnTo>
                  <a:lnTo>
                    <a:pt x="2746" y="312"/>
                  </a:lnTo>
                  <a:lnTo>
                    <a:pt x="2741" y="302"/>
                  </a:lnTo>
                  <a:lnTo>
                    <a:pt x="2736" y="288"/>
                  </a:lnTo>
                  <a:lnTo>
                    <a:pt x="2758" y="268"/>
                  </a:lnTo>
                  <a:lnTo>
                    <a:pt x="2758" y="235"/>
                  </a:lnTo>
                  <a:lnTo>
                    <a:pt x="2762" y="235"/>
                  </a:lnTo>
                  <a:lnTo>
                    <a:pt x="2765" y="235"/>
                  </a:lnTo>
                  <a:lnTo>
                    <a:pt x="2767" y="235"/>
                  </a:lnTo>
                  <a:lnTo>
                    <a:pt x="2767" y="237"/>
                  </a:lnTo>
                  <a:lnTo>
                    <a:pt x="2770" y="239"/>
                  </a:lnTo>
                  <a:lnTo>
                    <a:pt x="2774" y="249"/>
                  </a:lnTo>
                  <a:lnTo>
                    <a:pt x="2777" y="260"/>
                  </a:lnTo>
                  <a:lnTo>
                    <a:pt x="2784" y="268"/>
                  </a:lnTo>
                  <a:lnTo>
                    <a:pt x="2797" y="261"/>
                  </a:lnTo>
                  <a:lnTo>
                    <a:pt x="2812" y="258"/>
                  </a:lnTo>
                  <a:lnTo>
                    <a:pt x="2832" y="258"/>
                  </a:lnTo>
                  <a:lnTo>
                    <a:pt x="2842" y="272"/>
                  </a:lnTo>
                  <a:lnTo>
                    <a:pt x="2858" y="286"/>
                  </a:lnTo>
                  <a:lnTo>
                    <a:pt x="2873" y="296"/>
                  </a:lnTo>
                  <a:lnTo>
                    <a:pt x="2873" y="288"/>
                  </a:lnTo>
                  <a:lnTo>
                    <a:pt x="2861" y="275"/>
                  </a:lnTo>
                  <a:lnTo>
                    <a:pt x="2852" y="260"/>
                  </a:lnTo>
                  <a:lnTo>
                    <a:pt x="2847" y="240"/>
                  </a:lnTo>
                  <a:lnTo>
                    <a:pt x="2842" y="221"/>
                  </a:lnTo>
                  <a:lnTo>
                    <a:pt x="2838" y="200"/>
                  </a:lnTo>
                  <a:lnTo>
                    <a:pt x="2861" y="193"/>
                  </a:lnTo>
                  <a:lnTo>
                    <a:pt x="2886" y="188"/>
                  </a:lnTo>
                  <a:lnTo>
                    <a:pt x="2893" y="204"/>
                  </a:lnTo>
                  <a:lnTo>
                    <a:pt x="2896" y="204"/>
                  </a:lnTo>
                  <a:lnTo>
                    <a:pt x="2900" y="188"/>
                  </a:lnTo>
                  <a:lnTo>
                    <a:pt x="2903" y="171"/>
                  </a:lnTo>
                  <a:lnTo>
                    <a:pt x="2908" y="153"/>
                  </a:lnTo>
                  <a:lnTo>
                    <a:pt x="2924" y="144"/>
                  </a:lnTo>
                  <a:lnTo>
                    <a:pt x="2936" y="134"/>
                  </a:lnTo>
                  <a:lnTo>
                    <a:pt x="2950" y="123"/>
                  </a:lnTo>
                  <a:lnTo>
                    <a:pt x="2964" y="117"/>
                  </a:lnTo>
                  <a:lnTo>
                    <a:pt x="2980" y="111"/>
                  </a:lnTo>
                  <a:lnTo>
                    <a:pt x="3001" y="111"/>
                  </a:lnTo>
                  <a:lnTo>
                    <a:pt x="3003" y="104"/>
                  </a:lnTo>
                  <a:lnTo>
                    <a:pt x="3006" y="99"/>
                  </a:lnTo>
                  <a:lnTo>
                    <a:pt x="3008" y="94"/>
                  </a:lnTo>
                  <a:lnTo>
                    <a:pt x="3011" y="89"/>
                  </a:lnTo>
                  <a:lnTo>
                    <a:pt x="3022" y="89"/>
                  </a:lnTo>
                  <a:lnTo>
                    <a:pt x="3036" y="89"/>
                  </a:lnTo>
                  <a:lnTo>
                    <a:pt x="3050" y="89"/>
                  </a:lnTo>
                  <a:lnTo>
                    <a:pt x="3060" y="89"/>
                  </a:lnTo>
                  <a:lnTo>
                    <a:pt x="3065" y="89"/>
                  </a:lnTo>
                  <a:lnTo>
                    <a:pt x="3072" y="83"/>
                  </a:lnTo>
                  <a:lnTo>
                    <a:pt x="3079" y="78"/>
                  </a:lnTo>
                  <a:lnTo>
                    <a:pt x="3086" y="71"/>
                  </a:lnTo>
                  <a:lnTo>
                    <a:pt x="3092" y="66"/>
                  </a:lnTo>
                  <a:lnTo>
                    <a:pt x="3097" y="68"/>
                  </a:lnTo>
                  <a:lnTo>
                    <a:pt x="3100" y="68"/>
                  </a:lnTo>
                  <a:lnTo>
                    <a:pt x="3106" y="69"/>
                  </a:lnTo>
                  <a:lnTo>
                    <a:pt x="3111" y="69"/>
                  </a:lnTo>
                  <a:lnTo>
                    <a:pt x="3111" y="50"/>
                  </a:lnTo>
                  <a:lnTo>
                    <a:pt x="3126" y="43"/>
                  </a:lnTo>
                  <a:lnTo>
                    <a:pt x="3139" y="36"/>
                  </a:lnTo>
                  <a:lnTo>
                    <a:pt x="3151" y="27"/>
                  </a:lnTo>
                  <a:lnTo>
                    <a:pt x="3161" y="17"/>
                  </a:lnTo>
                  <a:lnTo>
                    <a:pt x="3165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xmlns="" id="{DE4EF016-50AA-496D-876C-A93806DC79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7088" y="1382713"/>
              <a:ext cx="4552950" cy="1549400"/>
            </a:xfrm>
            <a:custGeom>
              <a:avLst/>
              <a:gdLst>
                <a:gd name="T0" fmla="*/ 0 w 2868"/>
                <a:gd name="T1" fmla="*/ 276 h 976"/>
                <a:gd name="T2" fmla="*/ 1210 w 2868"/>
                <a:gd name="T3" fmla="*/ 237 h 976"/>
                <a:gd name="T4" fmla="*/ 1742 w 2868"/>
                <a:gd name="T5" fmla="*/ 276 h 976"/>
                <a:gd name="T6" fmla="*/ 2863 w 2868"/>
                <a:gd name="T7" fmla="*/ 190 h 976"/>
                <a:gd name="T8" fmla="*/ 2804 w 2868"/>
                <a:gd name="T9" fmla="*/ 223 h 976"/>
                <a:gd name="T10" fmla="*/ 194 w 2868"/>
                <a:gd name="T11" fmla="*/ 279 h 976"/>
                <a:gd name="T12" fmla="*/ 98 w 2868"/>
                <a:gd name="T13" fmla="*/ 202 h 976"/>
                <a:gd name="T14" fmla="*/ 138 w 2868"/>
                <a:gd name="T15" fmla="*/ 150 h 976"/>
                <a:gd name="T16" fmla="*/ 1685 w 2868"/>
                <a:gd name="T17" fmla="*/ 166 h 976"/>
                <a:gd name="T18" fmla="*/ 1631 w 2868"/>
                <a:gd name="T19" fmla="*/ 295 h 976"/>
                <a:gd name="T20" fmla="*/ 1620 w 2868"/>
                <a:gd name="T21" fmla="*/ 218 h 976"/>
                <a:gd name="T22" fmla="*/ 1569 w 2868"/>
                <a:gd name="T23" fmla="*/ 159 h 976"/>
                <a:gd name="T24" fmla="*/ 1632 w 2868"/>
                <a:gd name="T25" fmla="*/ 157 h 976"/>
                <a:gd name="T26" fmla="*/ 2615 w 2868"/>
                <a:gd name="T27" fmla="*/ 120 h 976"/>
                <a:gd name="T28" fmla="*/ 2090 w 2868"/>
                <a:gd name="T29" fmla="*/ 120 h 976"/>
                <a:gd name="T30" fmla="*/ 2739 w 2868"/>
                <a:gd name="T31" fmla="*/ 87 h 976"/>
                <a:gd name="T32" fmla="*/ 2765 w 2868"/>
                <a:gd name="T33" fmla="*/ 195 h 976"/>
                <a:gd name="T34" fmla="*/ 2704 w 2868"/>
                <a:gd name="T35" fmla="*/ 92 h 976"/>
                <a:gd name="T36" fmla="*/ 2158 w 2868"/>
                <a:gd name="T37" fmla="*/ 99 h 976"/>
                <a:gd name="T38" fmla="*/ 1786 w 2868"/>
                <a:gd name="T39" fmla="*/ 89 h 976"/>
                <a:gd name="T40" fmla="*/ 1681 w 2868"/>
                <a:gd name="T41" fmla="*/ 89 h 976"/>
                <a:gd name="T42" fmla="*/ 2186 w 2868"/>
                <a:gd name="T43" fmla="*/ 45 h 976"/>
                <a:gd name="T44" fmla="*/ 596 w 2868"/>
                <a:gd name="T45" fmla="*/ 92 h 976"/>
                <a:gd name="T46" fmla="*/ 384 w 2868"/>
                <a:gd name="T47" fmla="*/ 253 h 976"/>
                <a:gd name="T48" fmla="*/ 330 w 2868"/>
                <a:gd name="T49" fmla="*/ 316 h 976"/>
                <a:gd name="T50" fmla="*/ 321 w 2868"/>
                <a:gd name="T51" fmla="*/ 361 h 976"/>
                <a:gd name="T52" fmla="*/ 205 w 2868"/>
                <a:gd name="T53" fmla="*/ 335 h 976"/>
                <a:gd name="T54" fmla="*/ 253 w 2868"/>
                <a:gd name="T55" fmla="*/ 248 h 976"/>
                <a:gd name="T56" fmla="*/ 304 w 2868"/>
                <a:gd name="T57" fmla="*/ 197 h 976"/>
                <a:gd name="T58" fmla="*/ 311 w 2868"/>
                <a:gd name="T59" fmla="*/ 188 h 976"/>
                <a:gd name="T60" fmla="*/ 192 w 2868"/>
                <a:gd name="T61" fmla="*/ 168 h 976"/>
                <a:gd name="T62" fmla="*/ 161 w 2868"/>
                <a:gd name="T63" fmla="*/ 131 h 976"/>
                <a:gd name="T64" fmla="*/ 253 w 2868"/>
                <a:gd name="T65" fmla="*/ 92 h 976"/>
                <a:gd name="T66" fmla="*/ 323 w 2868"/>
                <a:gd name="T67" fmla="*/ 77 h 976"/>
                <a:gd name="T68" fmla="*/ 2107 w 2868"/>
                <a:gd name="T69" fmla="*/ 80 h 976"/>
                <a:gd name="T70" fmla="*/ 2090 w 2868"/>
                <a:gd name="T71" fmla="*/ 59 h 976"/>
                <a:gd name="T72" fmla="*/ 2147 w 2868"/>
                <a:gd name="T73" fmla="*/ 30 h 976"/>
                <a:gd name="T74" fmla="*/ 1048 w 2868"/>
                <a:gd name="T75" fmla="*/ 73 h 976"/>
                <a:gd name="T76" fmla="*/ 1076 w 2868"/>
                <a:gd name="T77" fmla="*/ 131 h 976"/>
                <a:gd name="T78" fmla="*/ 1294 w 2868"/>
                <a:gd name="T79" fmla="*/ 147 h 976"/>
                <a:gd name="T80" fmla="*/ 1196 w 2868"/>
                <a:gd name="T81" fmla="*/ 243 h 976"/>
                <a:gd name="T82" fmla="*/ 1224 w 2868"/>
                <a:gd name="T83" fmla="*/ 353 h 976"/>
                <a:gd name="T84" fmla="*/ 1198 w 2868"/>
                <a:gd name="T85" fmla="*/ 415 h 976"/>
                <a:gd name="T86" fmla="*/ 1192 w 2868"/>
                <a:gd name="T87" fmla="*/ 490 h 976"/>
                <a:gd name="T88" fmla="*/ 1140 w 2868"/>
                <a:gd name="T89" fmla="*/ 538 h 976"/>
                <a:gd name="T90" fmla="*/ 1091 w 2868"/>
                <a:gd name="T91" fmla="*/ 602 h 976"/>
                <a:gd name="T92" fmla="*/ 1048 w 2868"/>
                <a:gd name="T93" fmla="*/ 696 h 976"/>
                <a:gd name="T94" fmla="*/ 911 w 2868"/>
                <a:gd name="T95" fmla="*/ 784 h 976"/>
                <a:gd name="T96" fmla="*/ 861 w 2868"/>
                <a:gd name="T97" fmla="*/ 932 h 976"/>
                <a:gd name="T98" fmla="*/ 740 w 2868"/>
                <a:gd name="T99" fmla="*/ 862 h 976"/>
                <a:gd name="T100" fmla="*/ 714 w 2868"/>
                <a:gd name="T101" fmla="*/ 806 h 976"/>
                <a:gd name="T102" fmla="*/ 718 w 2868"/>
                <a:gd name="T103" fmla="*/ 641 h 976"/>
                <a:gd name="T104" fmla="*/ 672 w 2868"/>
                <a:gd name="T105" fmla="*/ 576 h 976"/>
                <a:gd name="T106" fmla="*/ 466 w 2868"/>
                <a:gd name="T107" fmla="*/ 374 h 976"/>
                <a:gd name="T108" fmla="*/ 447 w 2868"/>
                <a:gd name="T109" fmla="*/ 290 h 976"/>
                <a:gd name="T110" fmla="*/ 592 w 2868"/>
                <a:gd name="T111" fmla="*/ 140 h 976"/>
                <a:gd name="T112" fmla="*/ 711 w 2868"/>
                <a:gd name="T113" fmla="*/ 112 h 976"/>
                <a:gd name="T114" fmla="*/ 833 w 2868"/>
                <a:gd name="T115" fmla="*/ 80 h 976"/>
                <a:gd name="T116" fmla="*/ 896 w 2868"/>
                <a:gd name="T117" fmla="*/ 44 h 976"/>
                <a:gd name="T118" fmla="*/ 2706 w 2868"/>
                <a:gd name="T119" fmla="*/ 31 h 976"/>
                <a:gd name="T120" fmla="*/ 2641 w 2868"/>
                <a:gd name="T121" fmla="*/ 80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68" h="976">
                  <a:moveTo>
                    <a:pt x="7" y="243"/>
                  </a:moveTo>
                  <a:lnTo>
                    <a:pt x="25" y="248"/>
                  </a:lnTo>
                  <a:lnTo>
                    <a:pt x="37" y="257"/>
                  </a:lnTo>
                  <a:lnTo>
                    <a:pt x="47" y="265"/>
                  </a:lnTo>
                  <a:lnTo>
                    <a:pt x="58" y="276"/>
                  </a:lnTo>
                  <a:lnTo>
                    <a:pt x="68" y="284"/>
                  </a:lnTo>
                  <a:lnTo>
                    <a:pt x="68" y="281"/>
                  </a:lnTo>
                  <a:lnTo>
                    <a:pt x="74" y="281"/>
                  </a:lnTo>
                  <a:lnTo>
                    <a:pt x="74" y="284"/>
                  </a:lnTo>
                  <a:lnTo>
                    <a:pt x="75" y="288"/>
                  </a:lnTo>
                  <a:lnTo>
                    <a:pt x="79" y="293"/>
                  </a:lnTo>
                  <a:lnTo>
                    <a:pt x="81" y="300"/>
                  </a:lnTo>
                  <a:lnTo>
                    <a:pt x="74" y="300"/>
                  </a:lnTo>
                  <a:lnTo>
                    <a:pt x="70" y="300"/>
                  </a:lnTo>
                  <a:lnTo>
                    <a:pt x="70" y="302"/>
                  </a:lnTo>
                  <a:lnTo>
                    <a:pt x="68" y="302"/>
                  </a:lnTo>
                  <a:lnTo>
                    <a:pt x="65" y="302"/>
                  </a:lnTo>
                  <a:lnTo>
                    <a:pt x="61" y="304"/>
                  </a:lnTo>
                  <a:lnTo>
                    <a:pt x="47" y="293"/>
                  </a:lnTo>
                  <a:lnTo>
                    <a:pt x="33" y="288"/>
                  </a:lnTo>
                  <a:lnTo>
                    <a:pt x="16" y="284"/>
                  </a:lnTo>
                  <a:lnTo>
                    <a:pt x="0" y="276"/>
                  </a:lnTo>
                  <a:lnTo>
                    <a:pt x="6" y="271"/>
                  </a:lnTo>
                  <a:lnTo>
                    <a:pt x="7" y="265"/>
                  </a:lnTo>
                  <a:lnTo>
                    <a:pt x="6" y="260"/>
                  </a:lnTo>
                  <a:lnTo>
                    <a:pt x="6" y="253"/>
                  </a:lnTo>
                  <a:lnTo>
                    <a:pt x="7" y="243"/>
                  </a:lnTo>
                  <a:close/>
                  <a:moveTo>
                    <a:pt x="1222" y="236"/>
                  </a:moveTo>
                  <a:lnTo>
                    <a:pt x="1226" y="236"/>
                  </a:lnTo>
                  <a:lnTo>
                    <a:pt x="1229" y="237"/>
                  </a:lnTo>
                  <a:lnTo>
                    <a:pt x="1231" y="239"/>
                  </a:lnTo>
                  <a:lnTo>
                    <a:pt x="1233" y="241"/>
                  </a:lnTo>
                  <a:lnTo>
                    <a:pt x="1234" y="243"/>
                  </a:lnTo>
                  <a:lnTo>
                    <a:pt x="1234" y="244"/>
                  </a:lnTo>
                  <a:lnTo>
                    <a:pt x="1234" y="246"/>
                  </a:lnTo>
                  <a:lnTo>
                    <a:pt x="1236" y="250"/>
                  </a:lnTo>
                  <a:lnTo>
                    <a:pt x="1229" y="250"/>
                  </a:lnTo>
                  <a:lnTo>
                    <a:pt x="1226" y="251"/>
                  </a:lnTo>
                  <a:lnTo>
                    <a:pt x="1222" y="251"/>
                  </a:lnTo>
                  <a:lnTo>
                    <a:pt x="1219" y="253"/>
                  </a:lnTo>
                  <a:lnTo>
                    <a:pt x="1213" y="253"/>
                  </a:lnTo>
                  <a:lnTo>
                    <a:pt x="1213" y="250"/>
                  </a:lnTo>
                  <a:lnTo>
                    <a:pt x="1210" y="250"/>
                  </a:lnTo>
                  <a:lnTo>
                    <a:pt x="1210" y="237"/>
                  </a:lnTo>
                  <a:lnTo>
                    <a:pt x="1215" y="237"/>
                  </a:lnTo>
                  <a:lnTo>
                    <a:pt x="1220" y="236"/>
                  </a:lnTo>
                  <a:lnTo>
                    <a:pt x="1222" y="236"/>
                  </a:lnTo>
                  <a:close/>
                  <a:moveTo>
                    <a:pt x="61" y="227"/>
                  </a:moveTo>
                  <a:lnTo>
                    <a:pt x="77" y="227"/>
                  </a:lnTo>
                  <a:lnTo>
                    <a:pt x="77" y="230"/>
                  </a:lnTo>
                  <a:lnTo>
                    <a:pt x="74" y="230"/>
                  </a:lnTo>
                  <a:lnTo>
                    <a:pt x="70" y="230"/>
                  </a:lnTo>
                  <a:lnTo>
                    <a:pt x="68" y="232"/>
                  </a:lnTo>
                  <a:lnTo>
                    <a:pt x="67" y="232"/>
                  </a:lnTo>
                  <a:lnTo>
                    <a:pt x="67" y="232"/>
                  </a:lnTo>
                  <a:lnTo>
                    <a:pt x="65" y="232"/>
                  </a:lnTo>
                  <a:lnTo>
                    <a:pt x="63" y="230"/>
                  </a:lnTo>
                  <a:lnTo>
                    <a:pt x="61" y="227"/>
                  </a:lnTo>
                  <a:close/>
                  <a:moveTo>
                    <a:pt x="1716" y="202"/>
                  </a:moveTo>
                  <a:lnTo>
                    <a:pt x="1728" y="202"/>
                  </a:lnTo>
                  <a:lnTo>
                    <a:pt x="1732" y="216"/>
                  </a:lnTo>
                  <a:lnTo>
                    <a:pt x="1735" y="225"/>
                  </a:lnTo>
                  <a:lnTo>
                    <a:pt x="1742" y="229"/>
                  </a:lnTo>
                  <a:lnTo>
                    <a:pt x="1754" y="234"/>
                  </a:lnTo>
                  <a:lnTo>
                    <a:pt x="1749" y="255"/>
                  </a:lnTo>
                  <a:lnTo>
                    <a:pt x="1742" y="276"/>
                  </a:lnTo>
                  <a:lnTo>
                    <a:pt x="1732" y="291"/>
                  </a:lnTo>
                  <a:lnTo>
                    <a:pt x="1732" y="272"/>
                  </a:lnTo>
                  <a:lnTo>
                    <a:pt x="1709" y="272"/>
                  </a:lnTo>
                  <a:lnTo>
                    <a:pt x="1711" y="250"/>
                  </a:lnTo>
                  <a:lnTo>
                    <a:pt x="1713" y="229"/>
                  </a:lnTo>
                  <a:lnTo>
                    <a:pt x="1716" y="202"/>
                  </a:lnTo>
                  <a:close/>
                  <a:moveTo>
                    <a:pt x="2819" y="157"/>
                  </a:moveTo>
                  <a:lnTo>
                    <a:pt x="2823" y="157"/>
                  </a:lnTo>
                  <a:lnTo>
                    <a:pt x="2823" y="161"/>
                  </a:lnTo>
                  <a:lnTo>
                    <a:pt x="2824" y="166"/>
                  </a:lnTo>
                  <a:lnTo>
                    <a:pt x="2826" y="168"/>
                  </a:lnTo>
                  <a:lnTo>
                    <a:pt x="2828" y="171"/>
                  </a:lnTo>
                  <a:lnTo>
                    <a:pt x="2830" y="173"/>
                  </a:lnTo>
                  <a:lnTo>
                    <a:pt x="2833" y="176"/>
                  </a:lnTo>
                  <a:lnTo>
                    <a:pt x="2837" y="173"/>
                  </a:lnTo>
                  <a:lnTo>
                    <a:pt x="2838" y="169"/>
                  </a:lnTo>
                  <a:lnTo>
                    <a:pt x="2840" y="168"/>
                  </a:lnTo>
                  <a:lnTo>
                    <a:pt x="2844" y="168"/>
                  </a:lnTo>
                  <a:lnTo>
                    <a:pt x="2849" y="166"/>
                  </a:lnTo>
                  <a:lnTo>
                    <a:pt x="2852" y="176"/>
                  </a:lnTo>
                  <a:lnTo>
                    <a:pt x="2858" y="183"/>
                  </a:lnTo>
                  <a:lnTo>
                    <a:pt x="2863" y="190"/>
                  </a:lnTo>
                  <a:lnTo>
                    <a:pt x="2866" y="199"/>
                  </a:lnTo>
                  <a:lnTo>
                    <a:pt x="2868" y="211"/>
                  </a:lnTo>
                  <a:lnTo>
                    <a:pt x="2868" y="213"/>
                  </a:lnTo>
                  <a:lnTo>
                    <a:pt x="2866" y="215"/>
                  </a:lnTo>
                  <a:lnTo>
                    <a:pt x="2866" y="216"/>
                  </a:lnTo>
                  <a:lnTo>
                    <a:pt x="2866" y="218"/>
                  </a:lnTo>
                  <a:lnTo>
                    <a:pt x="2866" y="220"/>
                  </a:lnTo>
                  <a:lnTo>
                    <a:pt x="2865" y="223"/>
                  </a:lnTo>
                  <a:lnTo>
                    <a:pt x="2854" y="230"/>
                  </a:lnTo>
                  <a:lnTo>
                    <a:pt x="2838" y="237"/>
                  </a:lnTo>
                  <a:lnTo>
                    <a:pt x="2819" y="241"/>
                  </a:lnTo>
                  <a:lnTo>
                    <a:pt x="2800" y="244"/>
                  </a:lnTo>
                  <a:lnTo>
                    <a:pt x="2784" y="246"/>
                  </a:lnTo>
                  <a:lnTo>
                    <a:pt x="2786" y="237"/>
                  </a:lnTo>
                  <a:lnTo>
                    <a:pt x="2788" y="234"/>
                  </a:lnTo>
                  <a:lnTo>
                    <a:pt x="2790" y="230"/>
                  </a:lnTo>
                  <a:lnTo>
                    <a:pt x="2791" y="229"/>
                  </a:lnTo>
                  <a:lnTo>
                    <a:pt x="2793" y="229"/>
                  </a:lnTo>
                  <a:lnTo>
                    <a:pt x="2797" y="227"/>
                  </a:lnTo>
                  <a:lnTo>
                    <a:pt x="2798" y="227"/>
                  </a:lnTo>
                  <a:lnTo>
                    <a:pt x="2800" y="225"/>
                  </a:lnTo>
                  <a:lnTo>
                    <a:pt x="2804" y="223"/>
                  </a:lnTo>
                  <a:lnTo>
                    <a:pt x="2809" y="209"/>
                  </a:lnTo>
                  <a:lnTo>
                    <a:pt x="2809" y="195"/>
                  </a:lnTo>
                  <a:lnTo>
                    <a:pt x="2807" y="182"/>
                  </a:lnTo>
                  <a:lnTo>
                    <a:pt x="2810" y="171"/>
                  </a:lnTo>
                  <a:lnTo>
                    <a:pt x="2819" y="161"/>
                  </a:lnTo>
                  <a:lnTo>
                    <a:pt x="2819" y="157"/>
                  </a:lnTo>
                  <a:close/>
                  <a:moveTo>
                    <a:pt x="142" y="150"/>
                  </a:moveTo>
                  <a:lnTo>
                    <a:pt x="161" y="171"/>
                  </a:lnTo>
                  <a:lnTo>
                    <a:pt x="185" y="187"/>
                  </a:lnTo>
                  <a:lnTo>
                    <a:pt x="215" y="199"/>
                  </a:lnTo>
                  <a:lnTo>
                    <a:pt x="217" y="216"/>
                  </a:lnTo>
                  <a:lnTo>
                    <a:pt x="222" y="229"/>
                  </a:lnTo>
                  <a:lnTo>
                    <a:pt x="227" y="236"/>
                  </a:lnTo>
                  <a:lnTo>
                    <a:pt x="234" y="243"/>
                  </a:lnTo>
                  <a:lnTo>
                    <a:pt x="241" y="253"/>
                  </a:lnTo>
                  <a:lnTo>
                    <a:pt x="229" y="255"/>
                  </a:lnTo>
                  <a:lnTo>
                    <a:pt x="217" y="257"/>
                  </a:lnTo>
                  <a:lnTo>
                    <a:pt x="206" y="262"/>
                  </a:lnTo>
                  <a:lnTo>
                    <a:pt x="199" y="269"/>
                  </a:lnTo>
                  <a:lnTo>
                    <a:pt x="198" y="272"/>
                  </a:lnTo>
                  <a:lnTo>
                    <a:pt x="196" y="276"/>
                  </a:lnTo>
                  <a:lnTo>
                    <a:pt x="194" y="279"/>
                  </a:lnTo>
                  <a:lnTo>
                    <a:pt x="192" y="281"/>
                  </a:lnTo>
                  <a:lnTo>
                    <a:pt x="189" y="284"/>
                  </a:lnTo>
                  <a:lnTo>
                    <a:pt x="178" y="286"/>
                  </a:lnTo>
                  <a:lnTo>
                    <a:pt x="163" y="288"/>
                  </a:lnTo>
                  <a:lnTo>
                    <a:pt x="145" y="286"/>
                  </a:lnTo>
                  <a:lnTo>
                    <a:pt x="131" y="284"/>
                  </a:lnTo>
                  <a:lnTo>
                    <a:pt x="128" y="274"/>
                  </a:lnTo>
                  <a:lnTo>
                    <a:pt x="126" y="267"/>
                  </a:lnTo>
                  <a:lnTo>
                    <a:pt x="124" y="262"/>
                  </a:lnTo>
                  <a:lnTo>
                    <a:pt x="119" y="253"/>
                  </a:lnTo>
                  <a:lnTo>
                    <a:pt x="142" y="246"/>
                  </a:lnTo>
                  <a:lnTo>
                    <a:pt x="142" y="243"/>
                  </a:lnTo>
                  <a:lnTo>
                    <a:pt x="124" y="241"/>
                  </a:lnTo>
                  <a:lnTo>
                    <a:pt x="112" y="237"/>
                  </a:lnTo>
                  <a:lnTo>
                    <a:pt x="103" y="230"/>
                  </a:lnTo>
                  <a:lnTo>
                    <a:pt x="102" y="225"/>
                  </a:lnTo>
                  <a:lnTo>
                    <a:pt x="98" y="220"/>
                  </a:lnTo>
                  <a:lnTo>
                    <a:pt x="96" y="215"/>
                  </a:lnTo>
                  <a:lnTo>
                    <a:pt x="96" y="209"/>
                  </a:lnTo>
                  <a:lnTo>
                    <a:pt x="96" y="206"/>
                  </a:lnTo>
                  <a:lnTo>
                    <a:pt x="96" y="202"/>
                  </a:lnTo>
                  <a:lnTo>
                    <a:pt x="98" y="202"/>
                  </a:lnTo>
                  <a:lnTo>
                    <a:pt x="100" y="201"/>
                  </a:lnTo>
                  <a:lnTo>
                    <a:pt x="102" y="201"/>
                  </a:lnTo>
                  <a:lnTo>
                    <a:pt x="103" y="201"/>
                  </a:lnTo>
                  <a:lnTo>
                    <a:pt x="107" y="199"/>
                  </a:lnTo>
                  <a:lnTo>
                    <a:pt x="109" y="194"/>
                  </a:lnTo>
                  <a:lnTo>
                    <a:pt x="109" y="188"/>
                  </a:lnTo>
                  <a:lnTo>
                    <a:pt x="109" y="185"/>
                  </a:lnTo>
                  <a:lnTo>
                    <a:pt x="110" y="183"/>
                  </a:lnTo>
                  <a:lnTo>
                    <a:pt x="112" y="180"/>
                  </a:lnTo>
                  <a:lnTo>
                    <a:pt x="114" y="180"/>
                  </a:lnTo>
                  <a:lnTo>
                    <a:pt x="116" y="178"/>
                  </a:lnTo>
                  <a:lnTo>
                    <a:pt x="117" y="178"/>
                  </a:lnTo>
                  <a:lnTo>
                    <a:pt x="119" y="178"/>
                  </a:lnTo>
                  <a:lnTo>
                    <a:pt x="122" y="176"/>
                  </a:lnTo>
                  <a:lnTo>
                    <a:pt x="124" y="169"/>
                  </a:lnTo>
                  <a:lnTo>
                    <a:pt x="126" y="164"/>
                  </a:lnTo>
                  <a:lnTo>
                    <a:pt x="128" y="159"/>
                  </a:lnTo>
                  <a:lnTo>
                    <a:pt x="131" y="154"/>
                  </a:lnTo>
                  <a:lnTo>
                    <a:pt x="133" y="152"/>
                  </a:lnTo>
                  <a:lnTo>
                    <a:pt x="135" y="152"/>
                  </a:lnTo>
                  <a:lnTo>
                    <a:pt x="136" y="150"/>
                  </a:lnTo>
                  <a:lnTo>
                    <a:pt x="138" y="150"/>
                  </a:lnTo>
                  <a:lnTo>
                    <a:pt x="142" y="150"/>
                  </a:lnTo>
                  <a:close/>
                  <a:moveTo>
                    <a:pt x="1172" y="131"/>
                  </a:moveTo>
                  <a:lnTo>
                    <a:pt x="1177" y="133"/>
                  </a:lnTo>
                  <a:lnTo>
                    <a:pt x="1182" y="134"/>
                  </a:lnTo>
                  <a:lnTo>
                    <a:pt x="1185" y="136"/>
                  </a:lnTo>
                  <a:lnTo>
                    <a:pt x="1191" y="138"/>
                  </a:lnTo>
                  <a:lnTo>
                    <a:pt x="1191" y="143"/>
                  </a:lnTo>
                  <a:lnTo>
                    <a:pt x="1192" y="147"/>
                  </a:lnTo>
                  <a:lnTo>
                    <a:pt x="1192" y="150"/>
                  </a:lnTo>
                  <a:lnTo>
                    <a:pt x="1194" y="154"/>
                  </a:lnTo>
                  <a:lnTo>
                    <a:pt x="1182" y="154"/>
                  </a:lnTo>
                  <a:lnTo>
                    <a:pt x="1180" y="150"/>
                  </a:lnTo>
                  <a:lnTo>
                    <a:pt x="1178" y="147"/>
                  </a:lnTo>
                  <a:lnTo>
                    <a:pt x="1175" y="143"/>
                  </a:lnTo>
                  <a:lnTo>
                    <a:pt x="1173" y="141"/>
                  </a:lnTo>
                  <a:lnTo>
                    <a:pt x="1173" y="136"/>
                  </a:lnTo>
                  <a:lnTo>
                    <a:pt x="1172" y="131"/>
                  </a:lnTo>
                  <a:close/>
                  <a:moveTo>
                    <a:pt x="1658" y="108"/>
                  </a:moveTo>
                  <a:lnTo>
                    <a:pt x="1664" y="117"/>
                  </a:lnTo>
                  <a:lnTo>
                    <a:pt x="1669" y="134"/>
                  </a:lnTo>
                  <a:lnTo>
                    <a:pt x="1676" y="150"/>
                  </a:lnTo>
                  <a:lnTo>
                    <a:pt x="1685" y="166"/>
                  </a:lnTo>
                  <a:lnTo>
                    <a:pt x="1690" y="173"/>
                  </a:lnTo>
                  <a:lnTo>
                    <a:pt x="1693" y="169"/>
                  </a:lnTo>
                  <a:lnTo>
                    <a:pt x="1695" y="168"/>
                  </a:lnTo>
                  <a:lnTo>
                    <a:pt x="1699" y="168"/>
                  </a:lnTo>
                  <a:lnTo>
                    <a:pt x="1702" y="166"/>
                  </a:lnTo>
                  <a:lnTo>
                    <a:pt x="1709" y="166"/>
                  </a:lnTo>
                  <a:lnTo>
                    <a:pt x="1709" y="169"/>
                  </a:lnTo>
                  <a:lnTo>
                    <a:pt x="1713" y="169"/>
                  </a:lnTo>
                  <a:lnTo>
                    <a:pt x="1713" y="180"/>
                  </a:lnTo>
                  <a:lnTo>
                    <a:pt x="1686" y="183"/>
                  </a:lnTo>
                  <a:lnTo>
                    <a:pt x="1683" y="211"/>
                  </a:lnTo>
                  <a:lnTo>
                    <a:pt x="1674" y="234"/>
                  </a:lnTo>
                  <a:lnTo>
                    <a:pt x="1667" y="257"/>
                  </a:lnTo>
                  <a:lnTo>
                    <a:pt x="1664" y="276"/>
                  </a:lnTo>
                  <a:lnTo>
                    <a:pt x="1662" y="295"/>
                  </a:lnTo>
                  <a:lnTo>
                    <a:pt x="1662" y="311"/>
                  </a:lnTo>
                  <a:lnTo>
                    <a:pt x="1658" y="326"/>
                  </a:lnTo>
                  <a:lnTo>
                    <a:pt x="1655" y="326"/>
                  </a:lnTo>
                  <a:lnTo>
                    <a:pt x="1655" y="323"/>
                  </a:lnTo>
                  <a:lnTo>
                    <a:pt x="1650" y="316"/>
                  </a:lnTo>
                  <a:lnTo>
                    <a:pt x="1641" y="307"/>
                  </a:lnTo>
                  <a:lnTo>
                    <a:pt x="1631" y="295"/>
                  </a:lnTo>
                  <a:lnTo>
                    <a:pt x="1622" y="283"/>
                  </a:lnTo>
                  <a:lnTo>
                    <a:pt x="1615" y="271"/>
                  </a:lnTo>
                  <a:lnTo>
                    <a:pt x="1611" y="260"/>
                  </a:lnTo>
                  <a:lnTo>
                    <a:pt x="1613" y="253"/>
                  </a:lnTo>
                  <a:lnTo>
                    <a:pt x="1617" y="251"/>
                  </a:lnTo>
                  <a:lnTo>
                    <a:pt x="1620" y="251"/>
                  </a:lnTo>
                  <a:lnTo>
                    <a:pt x="1622" y="251"/>
                  </a:lnTo>
                  <a:lnTo>
                    <a:pt x="1624" y="251"/>
                  </a:lnTo>
                  <a:lnTo>
                    <a:pt x="1625" y="251"/>
                  </a:lnTo>
                  <a:lnTo>
                    <a:pt x="1627" y="251"/>
                  </a:lnTo>
                  <a:lnTo>
                    <a:pt x="1629" y="250"/>
                  </a:lnTo>
                  <a:lnTo>
                    <a:pt x="1632" y="246"/>
                  </a:lnTo>
                  <a:lnTo>
                    <a:pt x="1629" y="246"/>
                  </a:lnTo>
                  <a:lnTo>
                    <a:pt x="1629" y="243"/>
                  </a:lnTo>
                  <a:lnTo>
                    <a:pt x="1613" y="241"/>
                  </a:lnTo>
                  <a:lnTo>
                    <a:pt x="1604" y="236"/>
                  </a:lnTo>
                  <a:lnTo>
                    <a:pt x="1597" y="227"/>
                  </a:lnTo>
                  <a:lnTo>
                    <a:pt x="1604" y="225"/>
                  </a:lnTo>
                  <a:lnTo>
                    <a:pt x="1610" y="223"/>
                  </a:lnTo>
                  <a:lnTo>
                    <a:pt x="1613" y="222"/>
                  </a:lnTo>
                  <a:lnTo>
                    <a:pt x="1617" y="220"/>
                  </a:lnTo>
                  <a:lnTo>
                    <a:pt x="1620" y="218"/>
                  </a:lnTo>
                  <a:lnTo>
                    <a:pt x="1624" y="215"/>
                  </a:lnTo>
                  <a:lnTo>
                    <a:pt x="1624" y="211"/>
                  </a:lnTo>
                  <a:lnTo>
                    <a:pt x="1610" y="211"/>
                  </a:lnTo>
                  <a:lnTo>
                    <a:pt x="1606" y="213"/>
                  </a:lnTo>
                  <a:lnTo>
                    <a:pt x="1603" y="213"/>
                  </a:lnTo>
                  <a:lnTo>
                    <a:pt x="1599" y="215"/>
                  </a:lnTo>
                  <a:lnTo>
                    <a:pt x="1594" y="215"/>
                  </a:lnTo>
                  <a:lnTo>
                    <a:pt x="1585" y="199"/>
                  </a:lnTo>
                  <a:lnTo>
                    <a:pt x="1575" y="183"/>
                  </a:lnTo>
                  <a:lnTo>
                    <a:pt x="1576" y="178"/>
                  </a:lnTo>
                  <a:lnTo>
                    <a:pt x="1576" y="175"/>
                  </a:lnTo>
                  <a:lnTo>
                    <a:pt x="1578" y="173"/>
                  </a:lnTo>
                  <a:lnTo>
                    <a:pt x="1580" y="169"/>
                  </a:lnTo>
                  <a:lnTo>
                    <a:pt x="1580" y="166"/>
                  </a:lnTo>
                  <a:lnTo>
                    <a:pt x="1582" y="161"/>
                  </a:lnTo>
                  <a:lnTo>
                    <a:pt x="1578" y="161"/>
                  </a:lnTo>
                  <a:lnTo>
                    <a:pt x="1578" y="157"/>
                  </a:lnTo>
                  <a:lnTo>
                    <a:pt x="1575" y="159"/>
                  </a:lnTo>
                  <a:lnTo>
                    <a:pt x="1573" y="159"/>
                  </a:lnTo>
                  <a:lnTo>
                    <a:pt x="1571" y="159"/>
                  </a:lnTo>
                  <a:lnTo>
                    <a:pt x="1571" y="159"/>
                  </a:lnTo>
                  <a:lnTo>
                    <a:pt x="1569" y="159"/>
                  </a:lnTo>
                  <a:lnTo>
                    <a:pt x="1569" y="157"/>
                  </a:lnTo>
                  <a:lnTo>
                    <a:pt x="1566" y="154"/>
                  </a:lnTo>
                  <a:lnTo>
                    <a:pt x="1564" y="150"/>
                  </a:lnTo>
                  <a:lnTo>
                    <a:pt x="1562" y="147"/>
                  </a:lnTo>
                  <a:lnTo>
                    <a:pt x="1561" y="145"/>
                  </a:lnTo>
                  <a:lnTo>
                    <a:pt x="1561" y="140"/>
                  </a:lnTo>
                  <a:lnTo>
                    <a:pt x="1559" y="134"/>
                  </a:lnTo>
                  <a:lnTo>
                    <a:pt x="1578" y="122"/>
                  </a:lnTo>
                  <a:lnTo>
                    <a:pt x="1597" y="112"/>
                  </a:lnTo>
                  <a:lnTo>
                    <a:pt x="1599" y="117"/>
                  </a:lnTo>
                  <a:lnTo>
                    <a:pt x="1601" y="122"/>
                  </a:lnTo>
                  <a:lnTo>
                    <a:pt x="1603" y="124"/>
                  </a:lnTo>
                  <a:lnTo>
                    <a:pt x="1606" y="126"/>
                  </a:lnTo>
                  <a:lnTo>
                    <a:pt x="1608" y="126"/>
                  </a:lnTo>
                  <a:lnTo>
                    <a:pt x="1610" y="127"/>
                  </a:lnTo>
                  <a:lnTo>
                    <a:pt x="1613" y="129"/>
                  </a:lnTo>
                  <a:lnTo>
                    <a:pt x="1617" y="131"/>
                  </a:lnTo>
                  <a:lnTo>
                    <a:pt x="1620" y="141"/>
                  </a:lnTo>
                  <a:lnTo>
                    <a:pt x="1622" y="154"/>
                  </a:lnTo>
                  <a:lnTo>
                    <a:pt x="1624" y="166"/>
                  </a:lnTo>
                  <a:lnTo>
                    <a:pt x="1632" y="166"/>
                  </a:lnTo>
                  <a:lnTo>
                    <a:pt x="1632" y="157"/>
                  </a:lnTo>
                  <a:lnTo>
                    <a:pt x="1629" y="147"/>
                  </a:lnTo>
                  <a:lnTo>
                    <a:pt x="1629" y="134"/>
                  </a:lnTo>
                  <a:lnTo>
                    <a:pt x="1632" y="122"/>
                  </a:lnTo>
                  <a:lnTo>
                    <a:pt x="1636" y="112"/>
                  </a:lnTo>
                  <a:lnTo>
                    <a:pt x="1658" y="108"/>
                  </a:lnTo>
                  <a:close/>
                  <a:moveTo>
                    <a:pt x="2641" y="99"/>
                  </a:moveTo>
                  <a:lnTo>
                    <a:pt x="2646" y="103"/>
                  </a:lnTo>
                  <a:lnTo>
                    <a:pt x="2650" y="106"/>
                  </a:lnTo>
                  <a:lnTo>
                    <a:pt x="2655" y="106"/>
                  </a:lnTo>
                  <a:lnTo>
                    <a:pt x="2660" y="106"/>
                  </a:lnTo>
                  <a:lnTo>
                    <a:pt x="2669" y="108"/>
                  </a:lnTo>
                  <a:lnTo>
                    <a:pt x="2667" y="112"/>
                  </a:lnTo>
                  <a:lnTo>
                    <a:pt x="2667" y="113"/>
                  </a:lnTo>
                  <a:lnTo>
                    <a:pt x="2667" y="115"/>
                  </a:lnTo>
                  <a:lnTo>
                    <a:pt x="2666" y="117"/>
                  </a:lnTo>
                  <a:lnTo>
                    <a:pt x="2666" y="119"/>
                  </a:lnTo>
                  <a:lnTo>
                    <a:pt x="2653" y="126"/>
                  </a:lnTo>
                  <a:lnTo>
                    <a:pt x="2636" y="129"/>
                  </a:lnTo>
                  <a:lnTo>
                    <a:pt x="2618" y="131"/>
                  </a:lnTo>
                  <a:lnTo>
                    <a:pt x="2617" y="127"/>
                  </a:lnTo>
                  <a:lnTo>
                    <a:pt x="2617" y="124"/>
                  </a:lnTo>
                  <a:lnTo>
                    <a:pt x="2615" y="120"/>
                  </a:lnTo>
                  <a:lnTo>
                    <a:pt x="2615" y="115"/>
                  </a:lnTo>
                  <a:lnTo>
                    <a:pt x="2620" y="112"/>
                  </a:lnTo>
                  <a:lnTo>
                    <a:pt x="2624" y="108"/>
                  </a:lnTo>
                  <a:lnTo>
                    <a:pt x="2627" y="106"/>
                  </a:lnTo>
                  <a:lnTo>
                    <a:pt x="2631" y="103"/>
                  </a:lnTo>
                  <a:lnTo>
                    <a:pt x="2634" y="101"/>
                  </a:lnTo>
                  <a:lnTo>
                    <a:pt x="2641" y="99"/>
                  </a:lnTo>
                  <a:close/>
                  <a:moveTo>
                    <a:pt x="2104" y="99"/>
                  </a:moveTo>
                  <a:lnTo>
                    <a:pt x="2118" y="101"/>
                  </a:lnTo>
                  <a:lnTo>
                    <a:pt x="2128" y="106"/>
                  </a:lnTo>
                  <a:lnTo>
                    <a:pt x="2138" y="112"/>
                  </a:lnTo>
                  <a:lnTo>
                    <a:pt x="2135" y="115"/>
                  </a:lnTo>
                  <a:lnTo>
                    <a:pt x="2133" y="120"/>
                  </a:lnTo>
                  <a:lnTo>
                    <a:pt x="2130" y="122"/>
                  </a:lnTo>
                  <a:lnTo>
                    <a:pt x="2125" y="124"/>
                  </a:lnTo>
                  <a:lnTo>
                    <a:pt x="2119" y="126"/>
                  </a:lnTo>
                  <a:lnTo>
                    <a:pt x="2112" y="126"/>
                  </a:lnTo>
                  <a:lnTo>
                    <a:pt x="2107" y="129"/>
                  </a:lnTo>
                  <a:lnTo>
                    <a:pt x="2102" y="129"/>
                  </a:lnTo>
                  <a:lnTo>
                    <a:pt x="2097" y="131"/>
                  </a:lnTo>
                  <a:lnTo>
                    <a:pt x="2090" y="131"/>
                  </a:lnTo>
                  <a:lnTo>
                    <a:pt x="2090" y="120"/>
                  </a:lnTo>
                  <a:lnTo>
                    <a:pt x="2091" y="113"/>
                  </a:lnTo>
                  <a:lnTo>
                    <a:pt x="2098" y="108"/>
                  </a:lnTo>
                  <a:lnTo>
                    <a:pt x="2104" y="99"/>
                  </a:lnTo>
                  <a:close/>
                  <a:moveTo>
                    <a:pt x="765" y="99"/>
                  </a:moveTo>
                  <a:lnTo>
                    <a:pt x="779" y="99"/>
                  </a:lnTo>
                  <a:lnTo>
                    <a:pt x="782" y="108"/>
                  </a:lnTo>
                  <a:lnTo>
                    <a:pt x="786" y="113"/>
                  </a:lnTo>
                  <a:lnTo>
                    <a:pt x="789" y="120"/>
                  </a:lnTo>
                  <a:lnTo>
                    <a:pt x="791" y="131"/>
                  </a:lnTo>
                  <a:lnTo>
                    <a:pt x="788" y="131"/>
                  </a:lnTo>
                  <a:lnTo>
                    <a:pt x="777" y="124"/>
                  </a:lnTo>
                  <a:lnTo>
                    <a:pt x="770" y="117"/>
                  </a:lnTo>
                  <a:lnTo>
                    <a:pt x="765" y="110"/>
                  </a:lnTo>
                  <a:lnTo>
                    <a:pt x="765" y="99"/>
                  </a:lnTo>
                  <a:close/>
                  <a:moveTo>
                    <a:pt x="2734" y="77"/>
                  </a:moveTo>
                  <a:lnTo>
                    <a:pt x="2737" y="77"/>
                  </a:lnTo>
                  <a:lnTo>
                    <a:pt x="2741" y="79"/>
                  </a:lnTo>
                  <a:lnTo>
                    <a:pt x="2742" y="79"/>
                  </a:lnTo>
                  <a:lnTo>
                    <a:pt x="2744" y="79"/>
                  </a:lnTo>
                  <a:lnTo>
                    <a:pt x="2746" y="80"/>
                  </a:lnTo>
                  <a:lnTo>
                    <a:pt x="2742" y="84"/>
                  </a:lnTo>
                  <a:lnTo>
                    <a:pt x="2739" y="87"/>
                  </a:lnTo>
                  <a:lnTo>
                    <a:pt x="2737" y="92"/>
                  </a:lnTo>
                  <a:lnTo>
                    <a:pt x="2735" y="96"/>
                  </a:lnTo>
                  <a:lnTo>
                    <a:pt x="2734" y="103"/>
                  </a:lnTo>
                  <a:lnTo>
                    <a:pt x="2737" y="103"/>
                  </a:lnTo>
                  <a:lnTo>
                    <a:pt x="2741" y="98"/>
                  </a:lnTo>
                  <a:lnTo>
                    <a:pt x="2744" y="94"/>
                  </a:lnTo>
                  <a:lnTo>
                    <a:pt x="2748" y="91"/>
                  </a:lnTo>
                  <a:lnTo>
                    <a:pt x="2753" y="89"/>
                  </a:lnTo>
                  <a:lnTo>
                    <a:pt x="2763" y="99"/>
                  </a:lnTo>
                  <a:lnTo>
                    <a:pt x="2776" y="108"/>
                  </a:lnTo>
                  <a:lnTo>
                    <a:pt x="2784" y="115"/>
                  </a:lnTo>
                  <a:lnTo>
                    <a:pt x="2784" y="138"/>
                  </a:lnTo>
                  <a:lnTo>
                    <a:pt x="2790" y="143"/>
                  </a:lnTo>
                  <a:lnTo>
                    <a:pt x="2795" y="147"/>
                  </a:lnTo>
                  <a:lnTo>
                    <a:pt x="2800" y="148"/>
                  </a:lnTo>
                  <a:lnTo>
                    <a:pt x="2804" y="155"/>
                  </a:lnTo>
                  <a:lnTo>
                    <a:pt x="2807" y="169"/>
                  </a:lnTo>
                  <a:lnTo>
                    <a:pt x="2800" y="178"/>
                  </a:lnTo>
                  <a:lnTo>
                    <a:pt x="2797" y="187"/>
                  </a:lnTo>
                  <a:lnTo>
                    <a:pt x="2790" y="192"/>
                  </a:lnTo>
                  <a:lnTo>
                    <a:pt x="2781" y="194"/>
                  </a:lnTo>
                  <a:lnTo>
                    <a:pt x="2765" y="195"/>
                  </a:lnTo>
                  <a:lnTo>
                    <a:pt x="2753" y="185"/>
                  </a:lnTo>
                  <a:lnTo>
                    <a:pt x="2735" y="176"/>
                  </a:lnTo>
                  <a:lnTo>
                    <a:pt x="2716" y="171"/>
                  </a:lnTo>
                  <a:lnTo>
                    <a:pt x="2697" y="164"/>
                  </a:lnTo>
                  <a:lnTo>
                    <a:pt x="2680" y="157"/>
                  </a:lnTo>
                  <a:lnTo>
                    <a:pt x="2669" y="147"/>
                  </a:lnTo>
                  <a:lnTo>
                    <a:pt x="2676" y="143"/>
                  </a:lnTo>
                  <a:lnTo>
                    <a:pt x="2681" y="140"/>
                  </a:lnTo>
                  <a:lnTo>
                    <a:pt x="2685" y="136"/>
                  </a:lnTo>
                  <a:lnTo>
                    <a:pt x="2687" y="131"/>
                  </a:lnTo>
                  <a:lnTo>
                    <a:pt x="2688" y="122"/>
                  </a:lnTo>
                  <a:lnTo>
                    <a:pt x="2687" y="119"/>
                  </a:lnTo>
                  <a:lnTo>
                    <a:pt x="2685" y="113"/>
                  </a:lnTo>
                  <a:lnTo>
                    <a:pt x="2685" y="106"/>
                  </a:lnTo>
                  <a:lnTo>
                    <a:pt x="2685" y="99"/>
                  </a:lnTo>
                  <a:lnTo>
                    <a:pt x="2685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8" y="96"/>
                  </a:lnTo>
                  <a:lnTo>
                    <a:pt x="2704" y="92"/>
                  </a:lnTo>
                  <a:lnTo>
                    <a:pt x="2721" y="84"/>
                  </a:lnTo>
                  <a:lnTo>
                    <a:pt x="2734" y="77"/>
                  </a:lnTo>
                  <a:close/>
                  <a:moveTo>
                    <a:pt x="2512" y="73"/>
                  </a:moveTo>
                  <a:lnTo>
                    <a:pt x="2522" y="73"/>
                  </a:lnTo>
                  <a:lnTo>
                    <a:pt x="2536" y="87"/>
                  </a:lnTo>
                  <a:lnTo>
                    <a:pt x="2554" y="99"/>
                  </a:lnTo>
                  <a:lnTo>
                    <a:pt x="2554" y="103"/>
                  </a:lnTo>
                  <a:lnTo>
                    <a:pt x="2550" y="103"/>
                  </a:lnTo>
                  <a:lnTo>
                    <a:pt x="2550" y="108"/>
                  </a:lnTo>
                  <a:lnTo>
                    <a:pt x="2533" y="99"/>
                  </a:lnTo>
                  <a:lnTo>
                    <a:pt x="2521" y="87"/>
                  </a:lnTo>
                  <a:lnTo>
                    <a:pt x="2512" y="73"/>
                  </a:lnTo>
                  <a:close/>
                  <a:moveTo>
                    <a:pt x="2161" y="68"/>
                  </a:moveTo>
                  <a:lnTo>
                    <a:pt x="2175" y="72"/>
                  </a:lnTo>
                  <a:lnTo>
                    <a:pt x="2186" y="75"/>
                  </a:lnTo>
                  <a:lnTo>
                    <a:pt x="2196" y="80"/>
                  </a:lnTo>
                  <a:lnTo>
                    <a:pt x="2196" y="89"/>
                  </a:lnTo>
                  <a:lnTo>
                    <a:pt x="2187" y="91"/>
                  </a:lnTo>
                  <a:lnTo>
                    <a:pt x="2179" y="94"/>
                  </a:lnTo>
                  <a:lnTo>
                    <a:pt x="2166" y="96"/>
                  </a:lnTo>
                  <a:lnTo>
                    <a:pt x="2161" y="98"/>
                  </a:lnTo>
                  <a:lnTo>
                    <a:pt x="2158" y="99"/>
                  </a:lnTo>
                  <a:lnTo>
                    <a:pt x="2152" y="99"/>
                  </a:lnTo>
                  <a:lnTo>
                    <a:pt x="2147" y="99"/>
                  </a:lnTo>
                  <a:lnTo>
                    <a:pt x="2147" y="89"/>
                  </a:lnTo>
                  <a:lnTo>
                    <a:pt x="2151" y="84"/>
                  </a:lnTo>
                  <a:lnTo>
                    <a:pt x="2156" y="77"/>
                  </a:lnTo>
                  <a:lnTo>
                    <a:pt x="2161" y="68"/>
                  </a:lnTo>
                  <a:close/>
                  <a:moveTo>
                    <a:pt x="1735" y="58"/>
                  </a:moveTo>
                  <a:lnTo>
                    <a:pt x="1735" y="77"/>
                  </a:lnTo>
                  <a:lnTo>
                    <a:pt x="1742" y="77"/>
                  </a:lnTo>
                  <a:lnTo>
                    <a:pt x="1746" y="75"/>
                  </a:lnTo>
                  <a:lnTo>
                    <a:pt x="1749" y="75"/>
                  </a:lnTo>
                  <a:lnTo>
                    <a:pt x="1753" y="75"/>
                  </a:lnTo>
                  <a:lnTo>
                    <a:pt x="1754" y="75"/>
                  </a:lnTo>
                  <a:lnTo>
                    <a:pt x="1758" y="77"/>
                  </a:lnTo>
                  <a:lnTo>
                    <a:pt x="1763" y="80"/>
                  </a:lnTo>
                  <a:lnTo>
                    <a:pt x="1763" y="89"/>
                  </a:lnTo>
                  <a:lnTo>
                    <a:pt x="1767" y="91"/>
                  </a:lnTo>
                  <a:lnTo>
                    <a:pt x="1772" y="91"/>
                  </a:lnTo>
                  <a:lnTo>
                    <a:pt x="1775" y="89"/>
                  </a:lnTo>
                  <a:lnTo>
                    <a:pt x="1781" y="89"/>
                  </a:lnTo>
                  <a:lnTo>
                    <a:pt x="1782" y="87"/>
                  </a:lnTo>
                  <a:lnTo>
                    <a:pt x="1786" y="89"/>
                  </a:lnTo>
                  <a:lnTo>
                    <a:pt x="1789" y="92"/>
                  </a:lnTo>
                  <a:lnTo>
                    <a:pt x="1793" y="98"/>
                  </a:lnTo>
                  <a:lnTo>
                    <a:pt x="1796" y="103"/>
                  </a:lnTo>
                  <a:lnTo>
                    <a:pt x="1791" y="115"/>
                  </a:lnTo>
                  <a:lnTo>
                    <a:pt x="1786" y="127"/>
                  </a:lnTo>
                  <a:lnTo>
                    <a:pt x="1782" y="141"/>
                  </a:lnTo>
                  <a:lnTo>
                    <a:pt x="1770" y="141"/>
                  </a:lnTo>
                  <a:lnTo>
                    <a:pt x="1761" y="145"/>
                  </a:lnTo>
                  <a:lnTo>
                    <a:pt x="1753" y="150"/>
                  </a:lnTo>
                  <a:lnTo>
                    <a:pt x="1739" y="154"/>
                  </a:lnTo>
                  <a:lnTo>
                    <a:pt x="1730" y="147"/>
                  </a:lnTo>
                  <a:lnTo>
                    <a:pt x="1718" y="143"/>
                  </a:lnTo>
                  <a:lnTo>
                    <a:pt x="1706" y="138"/>
                  </a:lnTo>
                  <a:lnTo>
                    <a:pt x="1704" y="134"/>
                  </a:lnTo>
                  <a:lnTo>
                    <a:pt x="1704" y="131"/>
                  </a:lnTo>
                  <a:lnTo>
                    <a:pt x="1702" y="127"/>
                  </a:lnTo>
                  <a:lnTo>
                    <a:pt x="1700" y="122"/>
                  </a:lnTo>
                  <a:lnTo>
                    <a:pt x="1695" y="117"/>
                  </a:lnTo>
                  <a:lnTo>
                    <a:pt x="1690" y="112"/>
                  </a:lnTo>
                  <a:lnTo>
                    <a:pt x="1686" y="108"/>
                  </a:lnTo>
                  <a:lnTo>
                    <a:pt x="1683" y="101"/>
                  </a:lnTo>
                  <a:lnTo>
                    <a:pt x="1681" y="89"/>
                  </a:lnTo>
                  <a:lnTo>
                    <a:pt x="1688" y="80"/>
                  </a:lnTo>
                  <a:lnTo>
                    <a:pt x="1693" y="73"/>
                  </a:lnTo>
                  <a:lnTo>
                    <a:pt x="1700" y="73"/>
                  </a:lnTo>
                  <a:lnTo>
                    <a:pt x="1706" y="75"/>
                  </a:lnTo>
                  <a:lnTo>
                    <a:pt x="1713" y="77"/>
                  </a:lnTo>
                  <a:lnTo>
                    <a:pt x="1720" y="77"/>
                  </a:lnTo>
                  <a:lnTo>
                    <a:pt x="1720" y="65"/>
                  </a:lnTo>
                  <a:lnTo>
                    <a:pt x="1723" y="63"/>
                  </a:lnTo>
                  <a:lnTo>
                    <a:pt x="1727" y="61"/>
                  </a:lnTo>
                  <a:lnTo>
                    <a:pt x="1728" y="61"/>
                  </a:lnTo>
                  <a:lnTo>
                    <a:pt x="1732" y="59"/>
                  </a:lnTo>
                  <a:lnTo>
                    <a:pt x="1735" y="58"/>
                  </a:lnTo>
                  <a:close/>
                  <a:moveTo>
                    <a:pt x="2186" y="45"/>
                  </a:moveTo>
                  <a:lnTo>
                    <a:pt x="2200" y="45"/>
                  </a:lnTo>
                  <a:lnTo>
                    <a:pt x="2208" y="54"/>
                  </a:lnTo>
                  <a:lnTo>
                    <a:pt x="2217" y="59"/>
                  </a:lnTo>
                  <a:lnTo>
                    <a:pt x="2224" y="66"/>
                  </a:lnTo>
                  <a:lnTo>
                    <a:pt x="2231" y="77"/>
                  </a:lnTo>
                  <a:lnTo>
                    <a:pt x="2215" y="77"/>
                  </a:lnTo>
                  <a:lnTo>
                    <a:pt x="2205" y="66"/>
                  </a:lnTo>
                  <a:lnTo>
                    <a:pt x="2194" y="58"/>
                  </a:lnTo>
                  <a:lnTo>
                    <a:pt x="2186" y="45"/>
                  </a:lnTo>
                  <a:close/>
                  <a:moveTo>
                    <a:pt x="421" y="45"/>
                  </a:moveTo>
                  <a:lnTo>
                    <a:pt x="433" y="45"/>
                  </a:lnTo>
                  <a:lnTo>
                    <a:pt x="438" y="49"/>
                  </a:lnTo>
                  <a:lnTo>
                    <a:pt x="442" y="52"/>
                  </a:lnTo>
                  <a:lnTo>
                    <a:pt x="444" y="56"/>
                  </a:lnTo>
                  <a:lnTo>
                    <a:pt x="447" y="61"/>
                  </a:lnTo>
                  <a:lnTo>
                    <a:pt x="449" y="65"/>
                  </a:lnTo>
                  <a:lnTo>
                    <a:pt x="458" y="56"/>
                  </a:lnTo>
                  <a:lnTo>
                    <a:pt x="468" y="52"/>
                  </a:lnTo>
                  <a:lnTo>
                    <a:pt x="484" y="54"/>
                  </a:lnTo>
                  <a:lnTo>
                    <a:pt x="484" y="68"/>
                  </a:lnTo>
                  <a:lnTo>
                    <a:pt x="506" y="70"/>
                  </a:lnTo>
                  <a:lnTo>
                    <a:pt x="526" y="73"/>
                  </a:lnTo>
                  <a:lnTo>
                    <a:pt x="543" y="77"/>
                  </a:lnTo>
                  <a:lnTo>
                    <a:pt x="562" y="79"/>
                  </a:lnTo>
                  <a:lnTo>
                    <a:pt x="583" y="77"/>
                  </a:lnTo>
                  <a:lnTo>
                    <a:pt x="583" y="89"/>
                  </a:lnTo>
                  <a:lnTo>
                    <a:pt x="587" y="89"/>
                  </a:lnTo>
                  <a:lnTo>
                    <a:pt x="590" y="89"/>
                  </a:lnTo>
                  <a:lnTo>
                    <a:pt x="592" y="89"/>
                  </a:lnTo>
                  <a:lnTo>
                    <a:pt x="594" y="91"/>
                  </a:lnTo>
                  <a:lnTo>
                    <a:pt x="596" y="92"/>
                  </a:lnTo>
                  <a:lnTo>
                    <a:pt x="592" y="92"/>
                  </a:lnTo>
                  <a:lnTo>
                    <a:pt x="576" y="103"/>
                  </a:lnTo>
                  <a:lnTo>
                    <a:pt x="557" y="115"/>
                  </a:lnTo>
                  <a:lnTo>
                    <a:pt x="534" y="126"/>
                  </a:lnTo>
                  <a:lnTo>
                    <a:pt x="513" y="138"/>
                  </a:lnTo>
                  <a:lnTo>
                    <a:pt x="498" y="148"/>
                  </a:lnTo>
                  <a:lnTo>
                    <a:pt x="487" y="157"/>
                  </a:lnTo>
                  <a:lnTo>
                    <a:pt x="503" y="157"/>
                  </a:lnTo>
                  <a:lnTo>
                    <a:pt x="508" y="154"/>
                  </a:lnTo>
                  <a:lnTo>
                    <a:pt x="513" y="152"/>
                  </a:lnTo>
                  <a:lnTo>
                    <a:pt x="519" y="150"/>
                  </a:lnTo>
                  <a:lnTo>
                    <a:pt x="526" y="150"/>
                  </a:lnTo>
                  <a:lnTo>
                    <a:pt x="526" y="154"/>
                  </a:lnTo>
                  <a:lnTo>
                    <a:pt x="505" y="169"/>
                  </a:lnTo>
                  <a:lnTo>
                    <a:pt x="487" y="185"/>
                  </a:lnTo>
                  <a:lnTo>
                    <a:pt x="472" y="201"/>
                  </a:lnTo>
                  <a:lnTo>
                    <a:pt x="454" y="215"/>
                  </a:lnTo>
                  <a:lnTo>
                    <a:pt x="435" y="227"/>
                  </a:lnTo>
                  <a:lnTo>
                    <a:pt x="410" y="234"/>
                  </a:lnTo>
                  <a:lnTo>
                    <a:pt x="410" y="246"/>
                  </a:lnTo>
                  <a:lnTo>
                    <a:pt x="398" y="248"/>
                  </a:lnTo>
                  <a:lnTo>
                    <a:pt x="384" y="253"/>
                  </a:lnTo>
                  <a:lnTo>
                    <a:pt x="376" y="260"/>
                  </a:lnTo>
                  <a:lnTo>
                    <a:pt x="381" y="264"/>
                  </a:lnTo>
                  <a:lnTo>
                    <a:pt x="384" y="267"/>
                  </a:lnTo>
                  <a:lnTo>
                    <a:pt x="386" y="269"/>
                  </a:lnTo>
                  <a:lnTo>
                    <a:pt x="386" y="272"/>
                  </a:lnTo>
                  <a:lnTo>
                    <a:pt x="386" y="276"/>
                  </a:lnTo>
                  <a:lnTo>
                    <a:pt x="384" y="281"/>
                  </a:lnTo>
                  <a:lnTo>
                    <a:pt x="384" y="288"/>
                  </a:lnTo>
                  <a:lnTo>
                    <a:pt x="346" y="291"/>
                  </a:lnTo>
                  <a:lnTo>
                    <a:pt x="346" y="295"/>
                  </a:lnTo>
                  <a:lnTo>
                    <a:pt x="351" y="297"/>
                  </a:lnTo>
                  <a:lnTo>
                    <a:pt x="353" y="297"/>
                  </a:lnTo>
                  <a:lnTo>
                    <a:pt x="356" y="297"/>
                  </a:lnTo>
                  <a:lnTo>
                    <a:pt x="356" y="297"/>
                  </a:lnTo>
                  <a:lnTo>
                    <a:pt x="358" y="298"/>
                  </a:lnTo>
                  <a:lnTo>
                    <a:pt x="358" y="300"/>
                  </a:lnTo>
                  <a:lnTo>
                    <a:pt x="362" y="304"/>
                  </a:lnTo>
                  <a:lnTo>
                    <a:pt x="356" y="304"/>
                  </a:lnTo>
                  <a:lnTo>
                    <a:pt x="348" y="307"/>
                  </a:lnTo>
                  <a:lnTo>
                    <a:pt x="337" y="311"/>
                  </a:lnTo>
                  <a:lnTo>
                    <a:pt x="327" y="314"/>
                  </a:lnTo>
                  <a:lnTo>
                    <a:pt x="330" y="316"/>
                  </a:lnTo>
                  <a:lnTo>
                    <a:pt x="332" y="316"/>
                  </a:lnTo>
                  <a:lnTo>
                    <a:pt x="334" y="316"/>
                  </a:lnTo>
                  <a:lnTo>
                    <a:pt x="335" y="318"/>
                  </a:lnTo>
                  <a:lnTo>
                    <a:pt x="337" y="318"/>
                  </a:lnTo>
                  <a:lnTo>
                    <a:pt x="335" y="321"/>
                  </a:lnTo>
                  <a:lnTo>
                    <a:pt x="334" y="325"/>
                  </a:lnTo>
                  <a:lnTo>
                    <a:pt x="332" y="326"/>
                  </a:lnTo>
                  <a:lnTo>
                    <a:pt x="334" y="328"/>
                  </a:lnTo>
                  <a:lnTo>
                    <a:pt x="334" y="330"/>
                  </a:lnTo>
                  <a:lnTo>
                    <a:pt x="335" y="333"/>
                  </a:lnTo>
                  <a:lnTo>
                    <a:pt x="337" y="337"/>
                  </a:lnTo>
                  <a:lnTo>
                    <a:pt x="330" y="339"/>
                  </a:lnTo>
                  <a:lnTo>
                    <a:pt x="325" y="339"/>
                  </a:lnTo>
                  <a:lnTo>
                    <a:pt x="320" y="339"/>
                  </a:lnTo>
                  <a:lnTo>
                    <a:pt x="314" y="342"/>
                  </a:lnTo>
                  <a:lnTo>
                    <a:pt x="332" y="342"/>
                  </a:lnTo>
                  <a:lnTo>
                    <a:pt x="346" y="346"/>
                  </a:lnTo>
                  <a:lnTo>
                    <a:pt x="346" y="353"/>
                  </a:lnTo>
                  <a:lnTo>
                    <a:pt x="323" y="353"/>
                  </a:lnTo>
                  <a:lnTo>
                    <a:pt x="321" y="358"/>
                  </a:lnTo>
                  <a:lnTo>
                    <a:pt x="321" y="360"/>
                  </a:lnTo>
                  <a:lnTo>
                    <a:pt x="321" y="361"/>
                  </a:lnTo>
                  <a:lnTo>
                    <a:pt x="320" y="363"/>
                  </a:lnTo>
                  <a:lnTo>
                    <a:pt x="318" y="365"/>
                  </a:lnTo>
                  <a:lnTo>
                    <a:pt x="309" y="368"/>
                  </a:lnTo>
                  <a:lnTo>
                    <a:pt x="297" y="368"/>
                  </a:lnTo>
                  <a:lnTo>
                    <a:pt x="285" y="368"/>
                  </a:lnTo>
                  <a:lnTo>
                    <a:pt x="273" y="361"/>
                  </a:lnTo>
                  <a:lnTo>
                    <a:pt x="257" y="361"/>
                  </a:lnTo>
                  <a:lnTo>
                    <a:pt x="241" y="363"/>
                  </a:lnTo>
                  <a:lnTo>
                    <a:pt x="224" y="365"/>
                  </a:lnTo>
                  <a:lnTo>
                    <a:pt x="208" y="363"/>
                  </a:lnTo>
                  <a:lnTo>
                    <a:pt x="192" y="358"/>
                  </a:lnTo>
                  <a:lnTo>
                    <a:pt x="191" y="356"/>
                  </a:lnTo>
                  <a:lnTo>
                    <a:pt x="191" y="354"/>
                  </a:lnTo>
                  <a:lnTo>
                    <a:pt x="189" y="354"/>
                  </a:lnTo>
                  <a:lnTo>
                    <a:pt x="189" y="353"/>
                  </a:lnTo>
                  <a:lnTo>
                    <a:pt x="189" y="349"/>
                  </a:lnTo>
                  <a:lnTo>
                    <a:pt x="192" y="349"/>
                  </a:lnTo>
                  <a:lnTo>
                    <a:pt x="194" y="346"/>
                  </a:lnTo>
                  <a:lnTo>
                    <a:pt x="198" y="342"/>
                  </a:lnTo>
                  <a:lnTo>
                    <a:pt x="199" y="340"/>
                  </a:lnTo>
                  <a:lnTo>
                    <a:pt x="203" y="339"/>
                  </a:lnTo>
                  <a:lnTo>
                    <a:pt x="205" y="335"/>
                  </a:lnTo>
                  <a:lnTo>
                    <a:pt x="208" y="330"/>
                  </a:lnTo>
                  <a:lnTo>
                    <a:pt x="201" y="328"/>
                  </a:lnTo>
                  <a:lnTo>
                    <a:pt x="196" y="325"/>
                  </a:lnTo>
                  <a:lnTo>
                    <a:pt x="192" y="319"/>
                  </a:lnTo>
                  <a:lnTo>
                    <a:pt x="191" y="314"/>
                  </a:lnTo>
                  <a:lnTo>
                    <a:pt x="189" y="307"/>
                  </a:lnTo>
                  <a:lnTo>
                    <a:pt x="196" y="307"/>
                  </a:lnTo>
                  <a:lnTo>
                    <a:pt x="208" y="304"/>
                  </a:lnTo>
                  <a:lnTo>
                    <a:pt x="222" y="307"/>
                  </a:lnTo>
                  <a:lnTo>
                    <a:pt x="234" y="312"/>
                  </a:lnTo>
                  <a:lnTo>
                    <a:pt x="246" y="318"/>
                  </a:lnTo>
                  <a:lnTo>
                    <a:pt x="246" y="311"/>
                  </a:lnTo>
                  <a:lnTo>
                    <a:pt x="234" y="305"/>
                  </a:lnTo>
                  <a:lnTo>
                    <a:pt x="224" y="300"/>
                  </a:lnTo>
                  <a:lnTo>
                    <a:pt x="215" y="291"/>
                  </a:lnTo>
                  <a:lnTo>
                    <a:pt x="218" y="291"/>
                  </a:lnTo>
                  <a:lnTo>
                    <a:pt x="227" y="278"/>
                  </a:lnTo>
                  <a:lnTo>
                    <a:pt x="238" y="269"/>
                  </a:lnTo>
                  <a:lnTo>
                    <a:pt x="252" y="262"/>
                  </a:lnTo>
                  <a:lnTo>
                    <a:pt x="269" y="257"/>
                  </a:lnTo>
                  <a:lnTo>
                    <a:pt x="269" y="253"/>
                  </a:lnTo>
                  <a:lnTo>
                    <a:pt x="253" y="248"/>
                  </a:lnTo>
                  <a:lnTo>
                    <a:pt x="241" y="239"/>
                  </a:lnTo>
                  <a:lnTo>
                    <a:pt x="231" y="227"/>
                  </a:lnTo>
                  <a:lnTo>
                    <a:pt x="222" y="215"/>
                  </a:lnTo>
                  <a:lnTo>
                    <a:pt x="227" y="213"/>
                  </a:lnTo>
                  <a:lnTo>
                    <a:pt x="231" y="213"/>
                  </a:lnTo>
                  <a:lnTo>
                    <a:pt x="236" y="211"/>
                  </a:lnTo>
                  <a:lnTo>
                    <a:pt x="241" y="211"/>
                  </a:lnTo>
                  <a:lnTo>
                    <a:pt x="248" y="216"/>
                  </a:lnTo>
                  <a:lnTo>
                    <a:pt x="253" y="222"/>
                  </a:lnTo>
                  <a:lnTo>
                    <a:pt x="260" y="227"/>
                  </a:lnTo>
                  <a:lnTo>
                    <a:pt x="260" y="223"/>
                  </a:lnTo>
                  <a:lnTo>
                    <a:pt x="259" y="220"/>
                  </a:lnTo>
                  <a:lnTo>
                    <a:pt x="257" y="220"/>
                  </a:lnTo>
                  <a:lnTo>
                    <a:pt x="257" y="218"/>
                  </a:lnTo>
                  <a:lnTo>
                    <a:pt x="255" y="216"/>
                  </a:lnTo>
                  <a:lnTo>
                    <a:pt x="255" y="215"/>
                  </a:lnTo>
                  <a:lnTo>
                    <a:pt x="253" y="211"/>
                  </a:lnTo>
                  <a:lnTo>
                    <a:pt x="257" y="211"/>
                  </a:lnTo>
                  <a:lnTo>
                    <a:pt x="257" y="208"/>
                  </a:lnTo>
                  <a:lnTo>
                    <a:pt x="273" y="202"/>
                  </a:lnTo>
                  <a:lnTo>
                    <a:pt x="288" y="199"/>
                  </a:lnTo>
                  <a:lnTo>
                    <a:pt x="304" y="197"/>
                  </a:lnTo>
                  <a:lnTo>
                    <a:pt x="323" y="199"/>
                  </a:lnTo>
                  <a:lnTo>
                    <a:pt x="314" y="188"/>
                  </a:lnTo>
                  <a:lnTo>
                    <a:pt x="325" y="185"/>
                  </a:lnTo>
                  <a:lnTo>
                    <a:pt x="337" y="180"/>
                  </a:lnTo>
                  <a:lnTo>
                    <a:pt x="349" y="175"/>
                  </a:lnTo>
                  <a:lnTo>
                    <a:pt x="356" y="169"/>
                  </a:lnTo>
                  <a:lnTo>
                    <a:pt x="362" y="169"/>
                  </a:lnTo>
                  <a:lnTo>
                    <a:pt x="362" y="166"/>
                  </a:lnTo>
                  <a:lnTo>
                    <a:pt x="353" y="166"/>
                  </a:lnTo>
                  <a:lnTo>
                    <a:pt x="349" y="168"/>
                  </a:lnTo>
                  <a:lnTo>
                    <a:pt x="346" y="169"/>
                  </a:lnTo>
                  <a:lnTo>
                    <a:pt x="344" y="169"/>
                  </a:lnTo>
                  <a:lnTo>
                    <a:pt x="342" y="169"/>
                  </a:lnTo>
                  <a:lnTo>
                    <a:pt x="341" y="169"/>
                  </a:lnTo>
                  <a:lnTo>
                    <a:pt x="339" y="168"/>
                  </a:lnTo>
                  <a:lnTo>
                    <a:pt x="337" y="166"/>
                  </a:lnTo>
                  <a:lnTo>
                    <a:pt x="334" y="166"/>
                  </a:lnTo>
                  <a:lnTo>
                    <a:pt x="330" y="169"/>
                  </a:lnTo>
                  <a:lnTo>
                    <a:pt x="325" y="175"/>
                  </a:lnTo>
                  <a:lnTo>
                    <a:pt x="320" y="180"/>
                  </a:lnTo>
                  <a:lnTo>
                    <a:pt x="316" y="185"/>
                  </a:lnTo>
                  <a:lnTo>
                    <a:pt x="311" y="188"/>
                  </a:lnTo>
                  <a:lnTo>
                    <a:pt x="292" y="194"/>
                  </a:lnTo>
                  <a:lnTo>
                    <a:pt x="274" y="194"/>
                  </a:lnTo>
                  <a:lnTo>
                    <a:pt x="257" y="190"/>
                  </a:lnTo>
                  <a:lnTo>
                    <a:pt x="241" y="183"/>
                  </a:lnTo>
                  <a:lnTo>
                    <a:pt x="239" y="183"/>
                  </a:lnTo>
                  <a:lnTo>
                    <a:pt x="236" y="185"/>
                  </a:lnTo>
                  <a:lnTo>
                    <a:pt x="231" y="187"/>
                  </a:lnTo>
                  <a:lnTo>
                    <a:pt x="227" y="188"/>
                  </a:lnTo>
                  <a:lnTo>
                    <a:pt x="224" y="190"/>
                  </a:lnTo>
                  <a:lnTo>
                    <a:pt x="218" y="192"/>
                  </a:lnTo>
                  <a:lnTo>
                    <a:pt x="215" y="183"/>
                  </a:lnTo>
                  <a:lnTo>
                    <a:pt x="218" y="182"/>
                  </a:lnTo>
                  <a:lnTo>
                    <a:pt x="218" y="182"/>
                  </a:lnTo>
                  <a:lnTo>
                    <a:pt x="220" y="180"/>
                  </a:lnTo>
                  <a:lnTo>
                    <a:pt x="222" y="176"/>
                  </a:lnTo>
                  <a:lnTo>
                    <a:pt x="212" y="176"/>
                  </a:lnTo>
                  <a:lnTo>
                    <a:pt x="208" y="178"/>
                  </a:lnTo>
                  <a:lnTo>
                    <a:pt x="203" y="180"/>
                  </a:lnTo>
                  <a:lnTo>
                    <a:pt x="198" y="180"/>
                  </a:lnTo>
                  <a:lnTo>
                    <a:pt x="192" y="180"/>
                  </a:lnTo>
                  <a:lnTo>
                    <a:pt x="189" y="169"/>
                  </a:lnTo>
                  <a:lnTo>
                    <a:pt x="192" y="168"/>
                  </a:lnTo>
                  <a:lnTo>
                    <a:pt x="194" y="168"/>
                  </a:lnTo>
                  <a:lnTo>
                    <a:pt x="196" y="168"/>
                  </a:lnTo>
                  <a:lnTo>
                    <a:pt x="198" y="166"/>
                  </a:lnTo>
                  <a:lnTo>
                    <a:pt x="199" y="166"/>
                  </a:lnTo>
                  <a:lnTo>
                    <a:pt x="177" y="169"/>
                  </a:lnTo>
                  <a:lnTo>
                    <a:pt x="175" y="164"/>
                  </a:lnTo>
                  <a:lnTo>
                    <a:pt x="171" y="161"/>
                  </a:lnTo>
                  <a:lnTo>
                    <a:pt x="170" y="159"/>
                  </a:lnTo>
                  <a:lnTo>
                    <a:pt x="168" y="155"/>
                  </a:lnTo>
                  <a:lnTo>
                    <a:pt x="164" y="150"/>
                  </a:lnTo>
                  <a:lnTo>
                    <a:pt x="170" y="148"/>
                  </a:lnTo>
                  <a:lnTo>
                    <a:pt x="173" y="148"/>
                  </a:lnTo>
                  <a:lnTo>
                    <a:pt x="175" y="148"/>
                  </a:lnTo>
                  <a:lnTo>
                    <a:pt x="177" y="148"/>
                  </a:lnTo>
                  <a:lnTo>
                    <a:pt x="177" y="147"/>
                  </a:lnTo>
                  <a:lnTo>
                    <a:pt x="178" y="145"/>
                  </a:lnTo>
                  <a:lnTo>
                    <a:pt x="180" y="141"/>
                  </a:lnTo>
                  <a:lnTo>
                    <a:pt x="173" y="140"/>
                  </a:lnTo>
                  <a:lnTo>
                    <a:pt x="166" y="138"/>
                  </a:lnTo>
                  <a:lnTo>
                    <a:pt x="163" y="134"/>
                  </a:lnTo>
                  <a:lnTo>
                    <a:pt x="157" y="131"/>
                  </a:lnTo>
                  <a:lnTo>
                    <a:pt x="161" y="131"/>
                  </a:lnTo>
                  <a:lnTo>
                    <a:pt x="161" y="126"/>
                  </a:lnTo>
                  <a:lnTo>
                    <a:pt x="178" y="129"/>
                  </a:lnTo>
                  <a:lnTo>
                    <a:pt x="187" y="127"/>
                  </a:lnTo>
                  <a:lnTo>
                    <a:pt x="194" y="124"/>
                  </a:lnTo>
                  <a:lnTo>
                    <a:pt x="198" y="119"/>
                  </a:lnTo>
                  <a:lnTo>
                    <a:pt x="203" y="112"/>
                  </a:lnTo>
                  <a:lnTo>
                    <a:pt x="212" y="108"/>
                  </a:lnTo>
                  <a:lnTo>
                    <a:pt x="222" y="105"/>
                  </a:lnTo>
                  <a:lnTo>
                    <a:pt x="229" y="108"/>
                  </a:lnTo>
                  <a:lnTo>
                    <a:pt x="238" y="112"/>
                  </a:lnTo>
                  <a:lnTo>
                    <a:pt x="245" y="113"/>
                  </a:lnTo>
                  <a:lnTo>
                    <a:pt x="253" y="112"/>
                  </a:lnTo>
                  <a:lnTo>
                    <a:pt x="250" y="110"/>
                  </a:lnTo>
                  <a:lnTo>
                    <a:pt x="246" y="108"/>
                  </a:lnTo>
                  <a:lnTo>
                    <a:pt x="245" y="108"/>
                  </a:lnTo>
                  <a:lnTo>
                    <a:pt x="245" y="106"/>
                  </a:lnTo>
                  <a:lnTo>
                    <a:pt x="243" y="105"/>
                  </a:lnTo>
                  <a:lnTo>
                    <a:pt x="243" y="101"/>
                  </a:lnTo>
                  <a:lnTo>
                    <a:pt x="241" y="96"/>
                  </a:lnTo>
                  <a:lnTo>
                    <a:pt x="246" y="94"/>
                  </a:lnTo>
                  <a:lnTo>
                    <a:pt x="250" y="92"/>
                  </a:lnTo>
                  <a:lnTo>
                    <a:pt x="253" y="92"/>
                  </a:lnTo>
                  <a:lnTo>
                    <a:pt x="255" y="91"/>
                  </a:lnTo>
                  <a:lnTo>
                    <a:pt x="259" y="89"/>
                  </a:lnTo>
                  <a:lnTo>
                    <a:pt x="266" y="89"/>
                  </a:lnTo>
                  <a:lnTo>
                    <a:pt x="269" y="91"/>
                  </a:lnTo>
                  <a:lnTo>
                    <a:pt x="273" y="94"/>
                  </a:lnTo>
                  <a:lnTo>
                    <a:pt x="276" y="96"/>
                  </a:lnTo>
                  <a:lnTo>
                    <a:pt x="276" y="92"/>
                  </a:lnTo>
                  <a:lnTo>
                    <a:pt x="274" y="91"/>
                  </a:lnTo>
                  <a:lnTo>
                    <a:pt x="274" y="89"/>
                  </a:lnTo>
                  <a:lnTo>
                    <a:pt x="274" y="89"/>
                  </a:lnTo>
                  <a:lnTo>
                    <a:pt x="274" y="87"/>
                  </a:lnTo>
                  <a:lnTo>
                    <a:pt x="273" y="84"/>
                  </a:lnTo>
                  <a:lnTo>
                    <a:pt x="278" y="82"/>
                  </a:lnTo>
                  <a:lnTo>
                    <a:pt x="281" y="80"/>
                  </a:lnTo>
                  <a:lnTo>
                    <a:pt x="287" y="77"/>
                  </a:lnTo>
                  <a:lnTo>
                    <a:pt x="290" y="73"/>
                  </a:lnTo>
                  <a:lnTo>
                    <a:pt x="292" y="73"/>
                  </a:lnTo>
                  <a:lnTo>
                    <a:pt x="299" y="73"/>
                  </a:lnTo>
                  <a:lnTo>
                    <a:pt x="304" y="75"/>
                  </a:lnTo>
                  <a:lnTo>
                    <a:pt x="308" y="79"/>
                  </a:lnTo>
                  <a:lnTo>
                    <a:pt x="314" y="79"/>
                  </a:lnTo>
                  <a:lnTo>
                    <a:pt x="323" y="77"/>
                  </a:lnTo>
                  <a:lnTo>
                    <a:pt x="327" y="65"/>
                  </a:lnTo>
                  <a:lnTo>
                    <a:pt x="332" y="63"/>
                  </a:lnTo>
                  <a:lnTo>
                    <a:pt x="337" y="63"/>
                  </a:lnTo>
                  <a:lnTo>
                    <a:pt x="342" y="63"/>
                  </a:lnTo>
                  <a:lnTo>
                    <a:pt x="346" y="65"/>
                  </a:lnTo>
                  <a:lnTo>
                    <a:pt x="349" y="65"/>
                  </a:lnTo>
                  <a:lnTo>
                    <a:pt x="356" y="54"/>
                  </a:lnTo>
                  <a:lnTo>
                    <a:pt x="367" y="52"/>
                  </a:lnTo>
                  <a:lnTo>
                    <a:pt x="374" y="56"/>
                  </a:lnTo>
                  <a:lnTo>
                    <a:pt x="381" y="59"/>
                  </a:lnTo>
                  <a:lnTo>
                    <a:pt x="388" y="61"/>
                  </a:lnTo>
                  <a:lnTo>
                    <a:pt x="397" y="58"/>
                  </a:lnTo>
                  <a:lnTo>
                    <a:pt x="409" y="51"/>
                  </a:lnTo>
                  <a:lnTo>
                    <a:pt x="421" y="45"/>
                  </a:lnTo>
                  <a:close/>
                  <a:moveTo>
                    <a:pt x="2104" y="42"/>
                  </a:moveTo>
                  <a:lnTo>
                    <a:pt x="2111" y="44"/>
                  </a:lnTo>
                  <a:lnTo>
                    <a:pt x="2118" y="47"/>
                  </a:lnTo>
                  <a:lnTo>
                    <a:pt x="2121" y="51"/>
                  </a:lnTo>
                  <a:lnTo>
                    <a:pt x="2126" y="54"/>
                  </a:lnTo>
                  <a:lnTo>
                    <a:pt x="2132" y="58"/>
                  </a:lnTo>
                  <a:lnTo>
                    <a:pt x="2128" y="68"/>
                  </a:lnTo>
                  <a:lnTo>
                    <a:pt x="2107" y="80"/>
                  </a:lnTo>
                  <a:lnTo>
                    <a:pt x="2091" y="94"/>
                  </a:lnTo>
                  <a:lnTo>
                    <a:pt x="2077" y="112"/>
                  </a:lnTo>
                  <a:lnTo>
                    <a:pt x="2074" y="112"/>
                  </a:lnTo>
                  <a:lnTo>
                    <a:pt x="2074" y="108"/>
                  </a:lnTo>
                  <a:lnTo>
                    <a:pt x="2069" y="105"/>
                  </a:lnTo>
                  <a:lnTo>
                    <a:pt x="2065" y="101"/>
                  </a:lnTo>
                  <a:lnTo>
                    <a:pt x="2063" y="98"/>
                  </a:lnTo>
                  <a:lnTo>
                    <a:pt x="2060" y="94"/>
                  </a:lnTo>
                  <a:lnTo>
                    <a:pt x="2058" y="89"/>
                  </a:lnTo>
                  <a:lnTo>
                    <a:pt x="2062" y="82"/>
                  </a:lnTo>
                  <a:lnTo>
                    <a:pt x="2063" y="77"/>
                  </a:lnTo>
                  <a:lnTo>
                    <a:pt x="2065" y="68"/>
                  </a:lnTo>
                  <a:lnTo>
                    <a:pt x="2039" y="68"/>
                  </a:lnTo>
                  <a:lnTo>
                    <a:pt x="2039" y="61"/>
                  </a:lnTo>
                  <a:lnTo>
                    <a:pt x="2053" y="56"/>
                  </a:lnTo>
                  <a:lnTo>
                    <a:pt x="2067" y="52"/>
                  </a:lnTo>
                  <a:lnTo>
                    <a:pt x="2084" y="49"/>
                  </a:lnTo>
                  <a:lnTo>
                    <a:pt x="2086" y="54"/>
                  </a:lnTo>
                  <a:lnTo>
                    <a:pt x="2088" y="56"/>
                  </a:lnTo>
                  <a:lnTo>
                    <a:pt x="2088" y="58"/>
                  </a:lnTo>
                  <a:lnTo>
                    <a:pt x="2090" y="58"/>
                  </a:lnTo>
                  <a:lnTo>
                    <a:pt x="2090" y="59"/>
                  </a:lnTo>
                  <a:lnTo>
                    <a:pt x="2093" y="61"/>
                  </a:lnTo>
                  <a:lnTo>
                    <a:pt x="2095" y="56"/>
                  </a:lnTo>
                  <a:lnTo>
                    <a:pt x="2097" y="52"/>
                  </a:lnTo>
                  <a:lnTo>
                    <a:pt x="2098" y="49"/>
                  </a:lnTo>
                  <a:lnTo>
                    <a:pt x="2102" y="45"/>
                  </a:lnTo>
                  <a:lnTo>
                    <a:pt x="2104" y="42"/>
                  </a:lnTo>
                  <a:close/>
                  <a:moveTo>
                    <a:pt x="2147" y="23"/>
                  </a:moveTo>
                  <a:lnTo>
                    <a:pt x="2151" y="24"/>
                  </a:lnTo>
                  <a:lnTo>
                    <a:pt x="2152" y="24"/>
                  </a:lnTo>
                  <a:lnTo>
                    <a:pt x="2154" y="26"/>
                  </a:lnTo>
                  <a:lnTo>
                    <a:pt x="2154" y="26"/>
                  </a:lnTo>
                  <a:lnTo>
                    <a:pt x="2156" y="28"/>
                  </a:lnTo>
                  <a:lnTo>
                    <a:pt x="2158" y="31"/>
                  </a:lnTo>
                  <a:lnTo>
                    <a:pt x="2161" y="37"/>
                  </a:lnTo>
                  <a:lnTo>
                    <a:pt x="2165" y="42"/>
                  </a:lnTo>
                  <a:lnTo>
                    <a:pt x="2166" y="49"/>
                  </a:lnTo>
                  <a:lnTo>
                    <a:pt x="2158" y="49"/>
                  </a:lnTo>
                  <a:lnTo>
                    <a:pt x="2158" y="45"/>
                  </a:lnTo>
                  <a:lnTo>
                    <a:pt x="2154" y="42"/>
                  </a:lnTo>
                  <a:lnTo>
                    <a:pt x="2151" y="38"/>
                  </a:lnTo>
                  <a:lnTo>
                    <a:pt x="2149" y="35"/>
                  </a:lnTo>
                  <a:lnTo>
                    <a:pt x="2147" y="30"/>
                  </a:lnTo>
                  <a:lnTo>
                    <a:pt x="2147" y="23"/>
                  </a:lnTo>
                  <a:close/>
                  <a:moveTo>
                    <a:pt x="943" y="19"/>
                  </a:moveTo>
                  <a:lnTo>
                    <a:pt x="967" y="19"/>
                  </a:lnTo>
                  <a:lnTo>
                    <a:pt x="992" y="23"/>
                  </a:lnTo>
                  <a:lnTo>
                    <a:pt x="1014" y="26"/>
                  </a:lnTo>
                  <a:lnTo>
                    <a:pt x="1034" y="31"/>
                  </a:lnTo>
                  <a:lnTo>
                    <a:pt x="1063" y="26"/>
                  </a:lnTo>
                  <a:lnTo>
                    <a:pt x="1067" y="30"/>
                  </a:lnTo>
                  <a:lnTo>
                    <a:pt x="1070" y="31"/>
                  </a:lnTo>
                  <a:lnTo>
                    <a:pt x="1074" y="37"/>
                  </a:lnTo>
                  <a:lnTo>
                    <a:pt x="1076" y="40"/>
                  </a:lnTo>
                  <a:lnTo>
                    <a:pt x="1079" y="42"/>
                  </a:lnTo>
                  <a:lnTo>
                    <a:pt x="1096" y="49"/>
                  </a:lnTo>
                  <a:lnTo>
                    <a:pt x="1116" y="54"/>
                  </a:lnTo>
                  <a:lnTo>
                    <a:pt x="1133" y="58"/>
                  </a:lnTo>
                  <a:lnTo>
                    <a:pt x="1133" y="65"/>
                  </a:lnTo>
                  <a:lnTo>
                    <a:pt x="1105" y="65"/>
                  </a:lnTo>
                  <a:lnTo>
                    <a:pt x="1093" y="59"/>
                  </a:lnTo>
                  <a:lnTo>
                    <a:pt x="1079" y="59"/>
                  </a:lnTo>
                  <a:lnTo>
                    <a:pt x="1063" y="61"/>
                  </a:lnTo>
                  <a:lnTo>
                    <a:pt x="1048" y="65"/>
                  </a:lnTo>
                  <a:lnTo>
                    <a:pt x="1048" y="73"/>
                  </a:lnTo>
                  <a:lnTo>
                    <a:pt x="1067" y="73"/>
                  </a:lnTo>
                  <a:lnTo>
                    <a:pt x="1081" y="70"/>
                  </a:lnTo>
                  <a:lnTo>
                    <a:pt x="1098" y="68"/>
                  </a:lnTo>
                  <a:lnTo>
                    <a:pt x="1119" y="68"/>
                  </a:lnTo>
                  <a:lnTo>
                    <a:pt x="1140" y="68"/>
                  </a:lnTo>
                  <a:lnTo>
                    <a:pt x="1156" y="68"/>
                  </a:lnTo>
                  <a:lnTo>
                    <a:pt x="1170" y="82"/>
                  </a:lnTo>
                  <a:lnTo>
                    <a:pt x="1187" y="92"/>
                  </a:lnTo>
                  <a:lnTo>
                    <a:pt x="1182" y="103"/>
                  </a:lnTo>
                  <a:lnTo>
                    <a:pt x="1172" y="110"/>
                  </a:lnTo>
                  <a:lnTo>
                    <a:pt x="1163" y="115"/>
                  </a:lnTo>
                  <a:lnTo>
                    <a:pt x="1151" y="119"/>
                  </a:lnTo>
                  <a:lnTo>
                    <a:pt x="1133" y="119"/>
                  </a:lnTo>
                  <a:lnTo>
                    <a:pt x="1117" y="124"/>
                  </a:lnTo>
                  <a:lnTo>
                    <a:pt x="1100" y="124"/>
                  </a:lnTo>
                  <a:lnTo>
                    <a:pt x="1081" y="122"/>
                  </a:lnTo>
                  <a:lnTo>
                    <a:pt x="1063" y="120"/>
                  </a:lnTo>
                  <a:lnTo>
                    <a:pt x="1046" y="120"/>
                  </a:lnTo>
                  <a:lnTo>
                    <a:pt x="1032" y="124"/>
                  </a:lnTo>
                  <a:lnTo>
                    <a:pt x="1021" y="134"/>
                  </a:lnTo>
                  <a:lnTo>
                    <a:pt x="1063" y="134"/>
                  </a:lnTo>
                  <a:lnTo>
                    <a:pt x="1076" y="131"/>
                  </a:lnTo>
                  <a:lnTo>
                    <a:pt x="1091" y="129"/>
                  </a:lnTo>
                  <a:lnTo>
                    <a:pt x="1109" y="131"/>
                  </a:lnTo>
                  <a:lnTo>
                    <a:pt x="1121" y="134"/>
                  </a:lnTo>
                  <a:lnTo>
                    <a:pt x="1124" y="147"/>
                  </a:lnTo>
                  <a:lnTo>
                    <a:pt x="1130" y="145"/>
                  </a:lnTo>
                  <a:lnTo>
                    <a:pt x="1138" y="140"/>
                  </a:lnTo>
                  <a:lnTo>
                    <a:pt x="1149" y="136"/>
                  </a:lnTo>
                  <a:lnTo>
                    <a:pt x="1159" y="134"/>
                  </a:lnTo>
                  <a:lnTo>
                    <a:pt x="1161" y="140"/>
                  </a:lnTo>
                  <a:lnTo>
                    <a:pt x="1163" y="143"/>
                  </a:lnTo>
                  <a:lnTo>
                    <a:pt x="1165" y="145"/>
                  </a:lnTo>
                  <a:lnTo>
                    <a:pt x="1168" y="147"/>
                  </a:lnTo>
                  <a:lnTo>
                    <a:pt x="1172" y="150"/>
                  </a:lnTo>
                  <a:lnTo>
                    <a:pt x="1156" y="180"/>
                  </a:lnTo>
                  <a:lnTo>
                    <a:pt x="1163" y="180"/>
                  </a:lnTo>
                  <a:lnTo>
                    <a:pt x="1175" y="173"/>
                  </a:lnTo>
                  <a:lnTo>
                    <a:pt x="1191" y="164"/>
                  </a:lnTo>
                  <a:lnTo>
                    <a:pt x="1210" y="157"/>
                  </a:lnTo>
                  <a:lnTo>
                    <a:pt x="1231" y="150"/>
                  </a:lnTo>
                  <a:lnTo>
                    <a:pt x="1254" y="145"/>
                  </a:lnTo>
                  <a:lnTo>
                    <a:pt x="1274" y="145"/>
                  </a:lnTo>
                  <a:lnTo>
                    <a:pt x="1294" y="147"/>
                  </a:lnTo>
                  <a:lnTo>
                    <a:pt x="1308" y="155"/>
                  </a:lnTo>
                  <a:lnTo>
                    <a:pt x="1316" y="169"/>
                  </a:lnTo>
                  <a:lnTo>
                    <a:pt x="1322" y="169"/>
                  </a:lnTo>
                  <a:lnTo>
                    <a:pt x="1322" y="171"/>
                  </a:lnTo>
                  <a:lnTo>
                    <a:pt x="1322" y="171"/>
                  </a:lnTo>
                  <a:lnTo>
                    <a:pt x="1320" y="173"/>
                  </a:lnTo>
                  <a:lnTo>
                    <a:pt x="1318" y="173"/>
                  </a:lnTo>
                  <a:lnTo>
                    <a:pt x="1318" y="173"/>
                  </a:lnTo>
                  <a:lnTo>
                    <a:pt x="1316" y="173"/>
                  </a:lnTo>
                  <a:lnTo>
                    <a:pt x="1313" y="176"/>
                  </a:lnTo>
                  <a:lnTo>
                    <a:pt x="1308" y="178"/>
                  </a:lnTo>
                  <a:lnTo>
                    <a:pt x="1302" y="180"/>
                  </a:lnTo>
                  <a:lnTo>
                    <a:pt x="1295" y="182"/>
                  </a:lnTo>
                  <a:lnTo>
                    <a:pt x="1290" y="183"/>
                  </a:lnTo>
                  <a:lnTo>
                    <a:pt x="1278" y="202"/>
                  </a:lnTo>
                  <a:lnTo>
                    <a:pt x="1255" y="216"/>
                  </a:lnTo>
                  <a:lnTo>
                    <a:pt x="1229" y="225"/>
                  </a:lnTo>
                  <a:lnTo>
                    <a:pt x="1198" y="230"/>
                  </a:lnTo>
                  <a:lnTo>
                    <a:pt x="1198" y="236"/>
                  </a:lnTo>
                  <a:lnTo>
                    <a:pt x="1198" y="239"/>
                  </a:lnTo>
                  <a:lnTo>
                    <a:pt x="1198" y="241"/>
                  </a:lnTo>
                  <a:lnTo>
                    <a:pt x="1196" y="243"/>
                  </a:lnTo>
                  <a:lnTo>
                    <a:pt x="1198" y="244"/>
                  </a:lnTo>
                  <a:lnTo>
                    <a:pt x="1198" y="246"/>
                  </a:lnTo>
                  <a:lnTo>
                    <a:pt x="1201" y="250"/>
                  </a:lnTo>
                  <a:lnTo>
                    <a:pt x="1206" y="253"/>
                  </a:lnTo>
                  <a:lnTo>
                    <a:pt x="1210" y="255"/>
                  </a:lnTo>
                  <a:lnTo>
                    <a:pt x="1213" y="258"/>
                  </a:lnTo>
                  <a:lnTo>
                    <a:pt x="1217" y="260"/>
                  </a:lnTo>
                  <a:lnTo>
                    <a:pt x="1220" y="265"/>
                  </a:lnTo>
                  <a:lnTo>
                    <a:pt x="1217" y="272"/>
                  </a:lnTo>
                  <a:lnTo>
                    <a:pt x="1213" y="288"/>
                  </a:lnTo>
                  <a:lnTo>
                    <a:pt x="1210" y="307"/>
                  </a:lnTo>
                  <a:lnTo>
                    <a:pt x="1206" y="326"/>
                  </a:lnTo>
                  <a:lnTo>
                    <a:pt x="1206" y="342"/>
                  </a:lnTo>
                  <a:lnTo>
                    <a:pt x="1210" y="340"/>
                  </a:lnTo>
                  <a:lnTo>
                    <a:pt x="1213" y="340"/>
                  </a:lnTo>
                  <a:lnTo>
                    <a:pt x="1215" y="340"/>
                  </a:lnTo>
                  <a:lnTo>
                    <a:pt x="1219" y="340"/>
                  </a:lnTo>
                  <a:lnTo>
                    <a:pt x="1220" y="340"/>
                  </a:lnTo>
                  <a:lnTo>
                    <a:pt x="1226" y="342"/>
                  </a:lnTo>
                  <a:lnTo>
                    <a:pt x="1224" y="347"/>
                  </a:lnTo>
                  <a:lnTo>
                    <a:pt x="1224" y="349"/>
                  </a:lnTo>
                  <a:lnTo>
                    <a:pt x="1224" y="353"/>
                  </a:lnTo>
                  <a:lnTo>
                    <a:pt x="1224" y="354"/>
                  </a:lnTo>
                  <a:lnTo>
                    <a:pt x="1224" y="358"/>
                  </a:lnTo>
                  <a:lnTo>
                    <a:pt x="1226" y="365"/>
                  </a:lnTo>
                  <a:lnTo>
                    <a:pt x="1220" y="365"/>
                  </a:lnTo>
                  <a:lnTo>
                    <a:pt x="1220" y="368"/>
                  </a:lnTo>
                  <a:lnTo>
                    <a:pt x="1217" y="367"/>
                  </a:lnTo>
                  <a:lnTo>
                    <a:pt x="1213" y="363"/>
                  </a:lnTo>
                  <a:lnTo>
                    <a:pt x="1212" y="361"/>
                  </a:lnTo>
                  <a:lnTo>
                    <a:pt x="1208" y="360"/>
                  </a:lnTo>
                  <a:lnTo>
                    <a:pt x="1205" y="358"/>
                  </a:lnTo>
                  <a:lnTo>
                    <a:pt x="1198" y="358"/>
                  </a:lnTo>
                  <a:lnTo>
                    <a:pt x="1194" y="360"/>
                  </a:lnTo>
                  <a:lnTo>
                    <a:pt x="1191" y="361"/>
                  </a:lnTo>
                  <a:lnTo>
                    <a:pt x="1187" y="363"/>
                  </a:lnTo>
                  <a:lnTo>
                    <a:pt x="1185" y="365"/>
                  </a:lnTo>
                  <a:lnTo>
                    <a:pt x="1182" y="367"/>
                  </a:lnTo>
                  <a:lnTo>
                    <a:pt x="1180" y="370"/>
                  </a:lnTo>
                  <a:lnTo>
                    <a:pt x="1178" y="377"/>
                  </a:lnTo>
                  <a:lnTo>
                    <a:pt x="1201" y="384"/>
                  </a:lnTo>
                  <a:lnTo>
                    <a:pt x="1206" y="415"/>
                  </a:lnTo>
                  <a:lnTo>
                    <a:pt x="1201" y="415"/>
                  </a:lnTo>
                  <a:lnTo>
                    <a:pt x="1198" y="415"/>
                  </a:lnTo>
                  <a:lnTo>
                    <a:pt x="1194" y="417"/>
                  </a:lnTo>
                  <a:lnTo>
                    <a:pt x="1191" y="419"/>
                  </a:lnTo>
                  <a:lnTo>
                    <a:pt x="1191" y="426"/>
                  </a:lnTo>
                  <a:lnTo>
                    <a:pt x="1199" y="431"/>
                  </a:lnTo>
                  <a:lnTo>
                    <a:pt x="1205" y="438"/>
                  </a:lnTo>
                  <a:lnTo>
                    <a:pt x="1208" y="447"/>
                  </a:lnTo>
                  <a:lnTo>
                    <a:pt x="1210" y="461"/>
                  </a:lnTo>
                  <a:lnTo>
                    <a:pt x="1201" y="461"/>
                  </a:lnTo>
                  <a:lnTo>
                    <a:pt x="1199" y="461"/>
                  </a:lnTo>
                  <a:lnTo>
                    <a:pt x="1194" y="459"/>
                  </a:lnTo>
                  <a:lnTo>
                    <a:pt x="1191" y="461"/>
                  </a:lnTo>
                  <a:lnTo>
                    <a:pt x="1185" y="461"/>
                  </a:lnTo>
                  <a:lnTo>
                    <a:pt x="1182" y="464"/>
                  </a:lnTo>
                  <a:lnTo>
                    <a:pt x="1178" y="468"/>
                  </a:lnTo>
                  <a:lnTo>
                    <a:pt x="1184" y="471"/>
                  </a:lnTo>
                  <a:lnTo>
                    <a:pt x="1187" y="473"/>
                  </a:lnTo>
                  <a:lnTo>
                    <a:pt x="1189" y="475"/>
                  </a:lnTo>
                  <a:lnTo>
                    <a:pt x="1191" y="476"/>
                  </a:lnTo>
                  <a:lnTo>
                    <a:pt x="1192" y="482"/>
                  </a:lnTo>
                  <a:lnTo>
                    <a:pt x="1194" y="487"/>
                  </a:lnTo>
                  <a:lnTo>
                    <a:pt x="1192" y="489"/>
                  </a:lnTo>
                  <a:lnTo>
                    <a:pt x="1192" y="490"/>
                  </a:lnTo>
                  <a:lnTo>
                    <a:pt x="1192" y="490"/>
                  </a:lnTo>
                  <a:lnTo>
                    <a:pt x="1191" y="492"/>
                  </a:lnTo>
                  <a:lnTo>
                    <a:pt x="1191" y="496"/>
                  </a:lnTo>
                  <a:lnTo>
                    <a:pt x="1177" y="496"/>
                  </a:lnTo>
                  <a:lnTo>
                    <a:pt x="1163" y="499"/>
                  </a:lnTo>
                  <a:lnTo>
                    <a:pt x="1152" y="503"/>
                  </a:lnTo>
                  <a:lnTo>
                    <a:pt x="1156" y="503"/>
                  </a:lnTo>
                  <a:lnTo>
                    <a:pt x="1161" y="506"/>
                  </a:lnTo>
                  <a:lnTo>
                    <a:pt x="1165" y="508"/>
                  </a:lnTo>
                  <a:lnTo>
                    <a:pt x="1168" y="508"/>
                  </a:lnTo>
                  <a:lnTo>
                    <a:pt x="1172" y="510"/>
                  </a:lnTo>
                  <a:lnTo>
                    <a:pt x="1175" y="513"/>
                  </a:lnTo>
                  <a:lnTo>
                    <a:pt x="1178" y="518"/>
                  </a:lnTo>
                  <a:lnTo>
                    <a:pt x="1172" y="527"/>
                  </a:lnTo>
                  <a:lnTo>
                    <a:pt x="1168" y="538"/>
                  </a:lnTo>
                  <a:lnTo>
                    <a:pt x="1163" y="550"/>
                  </a:lnTo>
                  <a:lnTo>
                    <a:pt x="1161" y="545"/>
                  </a:lnTo>
                  <a:lnTo>
                    <a:pt x="1158" y="541"/>
                  </a:lnTo>
                  <a:lnTo>
                    <a:pt x="1156" y="539"/>
                  </a:lnTo>
                  <a:lnTo>
                    <a:pt x="1152" y="539"/>
                  </a:lnTo>
                  <a:lnTo>
                    <a:pt x="1147" y="538"/>
                  </a:lnTo>
                  <a:lnTo>
                    <a:pt x="1140" y="538"/>
                  </a:lnTo>
                  <a:lnTo>
                    <a:pt x="1140" y="541"/>
                  </a:lnTo>
                  <a:lnTo>
                    <a:pt x="1144" y="541"/>
                  </a:lnTo>
                  <a:lnTo>
                    <a:pt x="1156" y="553"/>
                  </a:lnTo>
                  <a:lnTo>
                    <a:pt x="1166" y="567"/>
                  </a:lnTo>
                  <a:lnTo>
                    <a:pt x="1172" y="585"/>
                  </a:lnTo>
                  <a:lnTo>
                    <a:pt x="1175" y="606"/>
                  </a:lnTo>
                  <a:lnTo>
                    <a:pt x="1172" y="606"/>
                  </a:lnTo>
                  <a:lnTo>
                    <a:pt x="1172" y="611"/>
                  </a:lnTo>
                  <a:lnTo>
                    <a:pt x="1144" y="614"/>
                  </a:lnTo>
                  <a:lnTo>
                    <a:pt x="1144" y="595"/>
                  </a:lnTo>
                  <a:lnTo>
                    <a:pt x="1140" y="592"/>
                  </a:lnTo>
                  <a:lnTo>
                    <a:pt x="1137" y="590"/>
                  </a:lnTo>
                  <a:lnTo>
                    <a:pt x="1135" y="588"/>
                  </a:lnTo>
                  <a:lnTo>
                    <a:pt x="1130" y="585"/>
                  </a:lnTo>
                  <a:lnTo>
                    <a:pt x="1124" y="583"/>
                  </a:lnTo>
                  <a:lnTo>
                    <a:pt x="1116" y="588"/>
                  </a:lnTo>
                  <a:lnTo>
                    <a:pt x="1105" y="592"/>
                  </a:lnTo>
                  <a:lnTo>
                    <a:pt x="1093" y="593"/>
                  </a:lnTo>
                  <a:lnTo>
                    <a:pt x="1082" y="597"/>
                  </a:lnTo>
                  <a:lnTo>
                    <a:pt x="1076" y="602"/>
                  </a:lnTo>
                  <a:lnTo>
                    <a:pt x="1082" y="602"/>
                  </a:lnTo>
                  <a:lnTo>
                    <a:pt x="1091" y="602"/>
                  </a:lnTo>
                  <a:lnTo>
                    <a:pt x="1105" y="600"/>
                  </a:lnTo>
                  <a:lnTo>
                    <a:pt x="1121" y="599"/>
                  </a:lnTo>
                  <a:lnTo>
                    <a:pt x="1121" y="606"/>
                  </a:lnTo>
                  <a:lnTo>
                    <a:pt x="1086" y="618"/>
                  </a:lnTo>
                  <a:lnTo>
                    <a:pt x="1086" y="621"/>
                  </a:lnTo>
                  <a:lnTo>
                    <a:pt x="1095" y="621"/>
                  </a:lnTo>
                  <a:lnTo>
                    <a:pt x="1100" y="620"/>
                  </a:lnTo>
                  <a:lnTo>
                    <a:pt x="1107" y="618"/>
                  </a:lnTo>
                  <a:lnTo>
                    <a:pt x="1114" y="616"/>
                  </a:lnTo>
                  <a:lnTo>
                    <a:pt x="1121" y="614"/>
                  </a:lnTo>
                  <a:lnTo>
                    <a:pt x="1123" y="623"/>
                  </a:lnTo>
                  <a:lnTo>
                    <a:pt x="1130" y="627"/>
                  </a:lnTo>
                  <a:lnTo>
                    <a:pt x="1137" y="628"/>
                  </a:lnTo>
                  <a:lnTo>
                    <a:pt x="1149" y="627"/>
                  </a:lnTo>
                  <a:lnTo>
                    <a:pt x="1163" y="627"/>
                  </a:lnTo>
                  <a:lnTo>
                    <a:pt x="1163" y="630"/>
                  </a:lnTo>
                  <a:lnTo>
                    <a:pt x="1159" y="630"/>
                  </a:lnTo>
                  <a:lnTo>
                    <a:pt x="1140" y="648"/>
                  </a:lnTo>
                  <a:lnTo>
                    <a:pt x="1119" y="665"/>
                  </a:lnTo>
                  <a:lnTo>
                    <a:pt x="1098" y="679"/>
                  </a:lnTo>
                  <a:lnTo>
                    <a:pt x="1074" y="691"/>
                  </a:lnTo>
                  <a:lnTo>
                    <a:pt x="1048" y="696"/>
                  </a:lnTo>
                  <a:lnTo>
                    <a:pt x="1018" y="695"/>
                  </a:lnTo>
                  <a:lnTo>
                    <a:pt x="1018" y="700"/>
                  </a:lnTo>
                  <a:lnTo>
                    <a:pt x="1018" y="705"/>
                  </a:lnTo>
                  <a:lnTo>
                    <a:pt x="1016" y="709"/>
                  </a:lnTo>
                  <a:lnTo>
                    <a:pt x="1014" y="710"/>
                  </a:lnTo>
                  <a:lnTo>
                    <a:pt x="1013" y="710"/>
                  </a:lnTo>
                  <a:lnTo>
                    <a:pt x="1011" y="712"/>
                  </a:lnTo>
                  <a:lnTo>
                    <a:pt x="1007" y="714"/>
                  </a:lnTo>
                  <a:lnTo>
                    <a:pt x="1004" y="716"/>
                  </a:lnTo>
                  <a:lnTo>
                    <a:pt x="1002" y="717"/>
                  </a:lnTo>
                  <a:lnTo>
                    <a:pt x="999" y="721"/>
                  </a:lnTo>
                  <a:lnTo>
                    <a:pt x="995" y="731"/>
                  </a:lnTo>
                  <a:lnTo>
                    <a:pt x="993" y="744"/>
                  </a:lnTo>
                  <a:lnTo>
                    <a:pt x="990" y="752"/>
                  </a:lnTo>
                  <a:lnTo>
                    <a:pt x="981" y="761"/>
                  </a:lnTo>
                  <a:lnTo>
                    <a:pt x="966" y="771"/>
                  </a:lnTo>
                  <a:lnTo>
                    <a:pt x="946" y="780"/>
                  </a:lnTo>
                  <a:lnTo>
                    <a:pt x="929" y="787"/>
                  </a:lnTo>
                  <a:lnTo>
                    <a:pt x="913" y="791"/>
                  </a:lnTo>
                  <a:lnTo>
                    <a:pt x="913" y="787"/>
                  </a:lnTo>
                  <a:lnTo>
                    <a:pt x="913" y="784"/>
                  </a:lnTo>
                  <a:lnTo>
                    <a:pt x="911" y="784"/>
                  </a:lnTo>
                  <a:lnTo>
                    <a:pt x="911" y="782"/>
                  </a:lnTo>
                  <a:lnTo>
                    <a:pt x="910" y="780"/>
                  </a:lnTo>
                  <a:lnTo>
                    <a:pt x="908" y="794"/>
                  </a:lnTo>
                  <a:lnTo>
                    <a:pt x="903" y="806"/>
                  </a:lnTo>
                  <a:lnTo>
                    <a:pt x="899" y="817"/>
                  </a:lnTo>
                  <a:lnTo>
                    <a:pt x="894" y="827"/>
                  </a:lnTo>
                  <a:lnTo>
                    <a:pt x="890" y="841"/>
                  </a:lnTo>
                  <a:lnTo>
                    <a:pt x="894" y="843"/>
                  </a:lnTo>
                  <a:lnTo>
                    <a:pt x="894" y="845"/>
                  </a:lnTo>
                  <a:lnTo>
                    <a:pt x="896" y="845"/>
                  </a:lnTo>
                  <a:lnTo>
                    <a:pt x="896" y="845"/>
                  </a:lnTo>
                  <a:lnTo>
                    <a:pt x="896" y="847"/>
                  </a:lnTo>
                  <a:lnTo>
                    <a:pt x="894" y="848"/>
                  </a:lnTo>
                  <a:lnTo>
                    <a:pt x="890" y="852"/>
                  </a:lnTo>
                  <a:lnTo>
                    <a:pt x="887" y="854"/>
                  </a:lnTo>
                  <a:lnTo>
                    <a:pt x="884" y="857"/>
                  </a:lnTo>
                  <a:lnTo>
                    <a:pt x="880" y="859"/>
                  </a:lnTo>
                  <a:lnTo>
                    <a:pt x="878" y="862"/>
                  </a:lnTo>
                  <a:lnTo>
                    <a:pt x="875" y="867"/>
                  </a:lnTo>
                  <a:lnTo>
                    <a:pt x="868" y="887"/>
                  </a:lnTo>
                  <a:lnTo>
                    <a:pt x="863" y="908"/>
                  </a:lnTo>
                  <a:lnTo>
                    <a:pt x="861" y="932"/>
                  </a:lnTo>
                  <a:lnTo>
                    <a:pt x="857" y="955"/>
                  </a:lnTo>
                  <a:lnTo>
                    <a:pt x="852" y="976"/>
                  </a:lnTo>
                  <a:lnTo>
                    <a:pt x="849" y="974"/>
                  </a:lnTo>
                  <a:lnTo>
                    <a:pt x="849" y="974"/>
                  </a:lnTo>
                  <a:lnTo>
                    <a:pt x="847" y="974"/>
                  </a:lnTo>
                  <a:lnTo>
                    <a:pt x="847" y="972"/>
                  </a:lnTo>
                  <a:lnTo>
                    <a:pt x="845" y="972"/>
                  </a:lnTo>
                  <a:lnTo>
                    <a:pt x="840" y="969"/>
                  </a:lnTo>
                  <a:lnTo>
                    <a:pt x="831" y="962"/>
                  </a:lnTo>
                  <a:lnTo>
                    <a:pt x="817" y="953"/>
                  </a:lnTo>
                  <a:lnTo>
                    <a:pt x="801" y="944"/>
                  </a:lnTo>
                  <a:lnTo>
                    <a:pt x="786" y="934"/>
                  </a:lnTo>
                  <a:lnTo>
                    <a:pt x="774" y="925"/>
                  </a:lnTo>
                  <a:lnTo>
                    <a:pt x="763" y="920"/>
                  </a:lnTo>
                  <a:lnTo>
                    <a:pt x="760" y="918"/>
                  </a:lnTo>
                  <a:lnTo>
                    <a:pt x="756" y="880"/>
                  </a:lnTo>
                  <a:lnTo>
                    <a:pt x="754" y="876"/>
                  </a:lnTo>
                  <a:lnTo>
                    <a:pt x="749" y="873"/>
                  </a:lnTo>
                  <a:lnTo>
                    <a:pt x="746" y="871"/>
                  </a:lnTo>
                  <a:lnTo>
                    <a:pt x="740" y="867"/>
                  </a:lnTo>
                  <a:lnTo>
                    <a:pt x="737" y="864"/>
                  </a:lnTo>
                  <a:lnTo>
                    <a:pt x="740" y="862"/>
                  </a:lnTo>
                  <a:lnTo>
                    <a:pt x="740" y="860"/>
                  </a:lnTo>
                  <a:lnTo>
                    <a:pt x="742" y="859"/>
                  </a:lnTo>
                  <a:lnTo>
                    <a:pt x="742" y="859"/>
                  </a:lnTo>
                  <a:lnTo>
                    <a:pt x="744" y="855"/>
                  </a:lnTo>
                  <a:lnTo>
                    <a:pt x="746" y="852"/>
                  </a:lnTo>
                  <a:lnTo>
                    <a:pt x="737" y="852"/>
                  </a:lnTo>
                  <a:lnTo>
                    <a:pt x="732" y="852"/>
                  </a:lnTo>
                  <a:lnTo>
                    <a:pt x="728" y="852"/>
                  </a:lnTo>
                  <a:lnTo>
                    <a:pt x="726" y="850"/>
                  </a:lnTo>
                  <a:lnTo>
                    <a:pt x="725" y="847"/>
                  </a:lnTo>
                  <a:lnTo>
                    <a:pt x="721" y="841"/>
                  </a:lnTo>
                  <a:lnTo>
                    <a:pt x="719" y="838"/>
                  </a:lnTo>
                  <a:lnTo>
                    <a:pt x="719" y="834"/>
                  </a:lnTo>
                  <a:lnTo>
                    <a:pt x="719" y="833"/>
                  </a:lnTo>
                  <a:lnTo>
                    <a:pt x="719" y="829"/>
                  </a:lnTo>
                  <a:lnTo>
                    <a:pt x="721" y="826"/>
                  </a:lnTo>
                  <a:lnTo>
                    <a:pt x="721" y="822"/>
                  </a:lnTo>
                  <a:lnTo>
                    <a:pt x="711" y="822"/>
                  </a:lnTo>
                  <a:lnTo>
                    <a:pt x="711" y="817"/>
                  </a:lnTo>
                  <a:lnTo>
                    <a:pt x="712" y="812"/>
                  </a:lnTo>
                  <a:lnTo>
                    <a:pt x="714" y="810"/>
                  </a:lnTo>
                  <a:lnTo>
                    <a:pt x="714" y="806"/>
                  </a:lnTo>
                  <a:lnTo>
                    <a:pt x="716" y="803"/>
                  </a:lnTo>
                  <a:lnTo>
                    <a:pt x="718" y="798"/>
                  </a:lnTo>
                  <a:lnTo>
                    <a:pt x="712" y="798"/>
                  </a:lnTo>
                  <a:lnTo>
                    <a:pt x="707" y="798"/>
                  </a:lnTo>
                  <a:lnTo>
                    <a:pt x="704" y="796"/>
                  </a:lnTo>
                  <a:lnTo>
                    <a:pt x="698" y="794"/>
                  </a:lnTo>
                  <a:lnTo>
                    <a:pt x="697" y="768"/>
                  </a:lnTo>
                  <a:lnTo>
                    <a:pt x="695" y="744"/>
                  </a:lnTo>
                  <a:lnTo>
                    <a:pt x="695" y="721"/>
                  </a:lnTo>
                  <a:lnTo>
                    <a:pt x="702" y="698"/>
                  </a:lnTo>
                  <a:lnTo>
                    <a:pt x="709" y="688"/>
                  </a:lnTo>
                  <a:lnTo>
                    <a:pt x="718" y="681"/>
                  </a:lnTo>
                  <a:lnTo>
                    <a:pt x="725" y="675"/>
                  </a:lnTo>
                  <a:lnTo>
                    <a:pt x="730" y="667"/>
                  </a:lnTo>
                  <a:lnTo>
                    <a:pt x="735" y="656"/>
                  </a:lnTo>
                  <a:lnTo>
                    <a:pt x="737" y="637"/>
                  </a:lnTo>
                  <a:lnTo>
                    <a:pt x="733" y="637"/>
                  </a:lnTo>
                  <a:lnTo>
                    <a:pt x="730" y="641"/>
                  </a:lnTo>
                  <a:lnTo>
                    <a:pt x="726" y="642"/>
                  </a:lnTo>
                  <a:lnTo>
                    <a:pt x="725" y="642"/>
                  </a:lnTo>
                  <a:lnTo>
                    <a:pt x="721" y="642"/>
                  </a:lnTo>
                  <a:lnTo>
                    <a:pt x="718" y="641"/>
                  </a:lnTo>
                  <a:lnTo>
                    <a:pt x="704" y="637"/>
                  </a:lnTo>
                  <a:lnTo>
                    <a:pt x="693" y="630"/>
                  </a:lnTo>
                  <a:lnTo>
                    <a:pt x="686" y="620"/>
                  </a:lnTo>
                  <a:lnTo>
                    <a:pt x="683" y="602"/>
                  </a:lnTo>
                  <a:lnTo>
                    <a:pt x="688" y="602"/>
                  </a:lnTo>
                  <a:lnTo>
                    <a:pt x="688" y="599"/>
                  </a:lnTo>
                  <a:lnTo>
                    <a:pt x="697" y="604"/>
                  </a:lnTo>
                  <a:lnTo>
                    <a:pt x="707" y="611"/>
                  </a:lnTo>
                  <a:lnTo>
                    <a:pt x="716" y="614"/>
                  </a:lnTo>
                  <a:lnTo>
                    <a:pt x="726" y="614"/>
                  </a:lnTo>
                  <a:lnTo>
                    <a:pt x="726" y="613"/>
                  </a:lnTo>
                  <a:lnTo>
                    <a:pt x="728" y="611"/>
                  </a:lnTo>
                  <a:lnTo>
                    <a:pt x="728" y="611"/>
                  </a:lnTo>
                  <a:lnTo>
                    <a:pt x="728" y="609"/>
                  </a:lnTo>
                  <a:lnTo>
                    <a:pt x="730" y="606"/>
                  </a:lnTo>
                  <a:lnTo>
                    <a:pt x="711" y="592"/>
                  </a:lnTo>
                  <a:lnTo>
                    <a:pt x="695" y="572"/>
                  </a:lnTo>
                  <a:lnTo>
                    <a:pt x="690" y="574"/>
                  </a:lnTo>
                  <a:lnTo>
                    <a:pt x="686" y="576"/>
                  </a:lnTo>
                  <a:lnTo>
                    <a:pt x="681" y="578"/>
                  </a:lnTo>
                  <a:lnTo>
                    <a:pt x="676" y="579"/>
                  </a:lnTo>
                  <a:lnTo>
                    <a:pt x="672" y="576"/>
                  </a:lnTo>
                  <a:lnTo>
                    <a:pt x="671" y="574"/>
                  </a:lnTo>
                  <a:lnTo>
                    <a:pt x="669" y="571"/>
                  </a:lnTo>
                  <a:lnTo>
                    <a:pt x="667" y="569"/>
                  </a:lnTo>
                  <a:lnTo>
                    <a:pt x="664" y="564"/>
                  </a:lnTo>
                  <a:lnTo>
                    <a:pt x="674" y="553"/>
                  </a:lnTo>
                  <a:lnTo>
                    <a:pt x="676" y="538"/>
                  </a:lnTo>
                  <a:lnTo>
                    <a:pt x="674" y="518"/>
                  </a:lnTo>
                  <a:lnTo>
                    <a:pt x="669" y="497"/>
                  </a:lnTo>
                  <a:lnTo>
                    <a:pt x="660" y="475"/>
                  </a:lnTo>
                  <a:lnTo>
                    <a:pt x="650" y="454"/>
                  </a:lnTo>
                  <a:lnTo>
                    <a:pt x="637" y="435"/>
                  </a:lnTo>
                  <a:lnTo>
                    <a:pt x="627" y="417"/>
                  </a:lnTo>
                  <a:lnTo>
                    <a:pt x="618" y="403"/>
                  </a:lnTo>
                  <a:lnTo>
                    <a:pt x="597" y="389"/>
                  </a:lnTo>
                  <a:lnTo>
                    <a:pt x="573" y="384"/>
                  </a:lnTo>
                  <a:lnTo>
                    <a:pt x="548" y="384"/>
                  </a:lnTo>
                  <a:lnTo>
                    <a:pt x="520" y="384"/>
                  </a:lnTo>
                  <a:lnTo>
                    <a:pt x="493" y="386"/>
                  </a:lnTo>
                  <a:lnTo>
                    <a:pt x="465" y="384"/>
                  </a:lnTo>
                  <a:lnTo>
                    <a:pt x="465" y="379"/>
                  </a:lnTo>
                  <a:lnTo>
                    <a:pt x="465" y="375"/>
                  </a:lnTo>
                  <a:lnTo>
                    <a:pt x="466" y="374"/>
                  </a:lnTo>
                  <a:lnTo>
                    <a:pt x="466" y="372"/>
                  </a:lnTo>
                  <a:lnTo>
                    <a:pt x="466" y="370"/>
                  </a:lnTo>
                  <a:lnTo>
                    <a:pt x="465" y="368"/>
                  </a:lnTo>
                  <a:lnTo>
                    <a:pt x="454" y="363"/>
                  </a:lnTo>
                  <a:lnTo>
                    <a:pt x="444" y="360"/>
                  </a:lnTo>
                  <a:lnTo>
                    <a:pt x="433" y="353"/>
                  </a:lnTo>
                  <a:lnTo>
                    <a:pt x="442" y="353"/>
                  </a:lnTo>
                  <a:lnTo>
                    <a:pt x="452" y="349"/>
                  </a:lnTo>
                  <a:lnTo>
                    <a:pt x="466" y="346"/>
                  </a:lnTo>
                  <a:lnTo>
                    <a:pt x="482" y="344"/>
                  </a:lnTo>
                  <a:lnTo>
                    <a:pt x="494" y="340"/>
                  </a:lnTo>
                  <a:lnTo>
                    <a:pt x="503" y="333"/>
                  </a:lnTo>
                  <a:lnTo>
                    <a:pt x="461" y="333"/>
                  </a:lnTo>
                  <a:lnTo>
                    <a:pt x="451" y="330"/>
                  </a:lnTo>
                  <a:lnTo>
                    <a:pt x="442" y="330"/>
                  </a:lnTo>
                  <a:lnTo>
                    <a:pt x="431" y="328"/>
                  </a:lnTo>
                  <a:lnTo>
                    <a:pt x="423" y="326"/>
                  </a:lnTo>
                  <a:lnTo>
                    <a:pt x="414" y="323"/>
                  </a:lnTo>
                  <a:lnTo>
                    <a:pt x="409" y="314"/>
                  </a:lnTo>
                  <a:lnTo>
                    <a:pt x="407" y="300"/>
                  </a:lnTo>
                  <a:lnTo>
                    <a:pt x="428" y="297"/>
                  </a:lnTo>
                  <a:lnTo>
                    <a:pt x="447" y="290"/>
                  </a:lnTo>
                  <a:lnTo>
                    <a:pt x="463" y="283"/>
                  </a:lnTo>
                  <a:lnTo>
                    <a:pt x="480" y="276"/>
                  </a:lnTo>
                  <a:lnTo>
                    <a:pt x="515" y="276"/>
                  </a:lnTo>
                  <a:lnTo>
                    <a:pt x="529" y="230"/>
                  </a:lnTo>
                  <a:lnTo>
                    <a:pt x="496" y="230"/>
                  </a:lnTo>
                  <a:lnTo>
                    <a:pt x="487" y="218"/>
                  </a:lnTo>
                  <a:lnTo>
                    <a:pt x="498" y="211"/>
                  </a:lnTo>
                  <a:lnTo>
                    <a:pt x="506" y="204"/>
                  </a:lnTo>
                  <a:lnTo>
                    <a:pt x="517" y="199"/>
                  </a:lnTo>
                  <a:lnTo>
                    <a:pt x="529" y="195"/>
                  </a:lnTo>
                  <a:lnTo>
                    <a:pt x="529" y="183"/>
                  </a:lnTo>
                  <a:lnTo>
                    <a:pt x="543" y="176"/>
                  </a:lnTo>
                  <a:lnTo>
                    <a:pt x="550" y="168"/>
                  </a:lnTo>
                  <a:lnTo>
                    <a:pt x="557" y="157"/>
                  </a:lnTo>
                  <a:lnTo>
                    <a:pt x="568" y="150"/>
                  </a:lnTo>
                  <a:lnTo>
                    <a:pt x="580" y="145"/>
                  </a:lnTo>
                  <a:lnTo>
                    <a:pt x="590" y="145"/>
                  </a:lnTo>
                  <a:lnTo>
                    <a:pt x="599" y="148"/>
                  </a:lnTo>
                  <a:lnTo>
                    <a:pt x="611" y="147"/>
                  </a:lnTo>
                  <a:lnTo>
                    <a:pt x="602" y="143"/>
                  </a:lnTo>
                  <a:lnTo>
                    <a:pt x="597" y="141"/>
                  </a:lnTo>
                  <a:lnTo>
                    <a:pt x="592" y="140"/>
                  </a:lnTo>
                  <a:lnTo>
                    <a:pt x="587" y="134"/>
                  </a:lnTo>
                  <a:lnTo>
                    <a:pt x="604" y="131"/>
                  </a:lnTo>
                  <a:lnTo>
                    <a:pt x="620" y="126"/>
                  </a:lnTo>
                  <a:lnTo>
                    <a:pt x="634" y="122"/>
                  </a:lnTo>
                  <a:lnTo>
                    <a:pt x="650" y="119"/>
                  </a:lnTo>
                  <a:lnTo>
                    <a:pt x="651" y="126"/>
                  </a:lnTo>
                  <a:lnTo>
                    <a:pt x="653" y="129"/>
                  </a:lnTo>
                  <a:lnTo>
                    <a:pt x="655" y="134"/>
                  </a:lnTo>
                  <a:lnTo>
                    <a:pt x="657" y="138"/>
                  </a:lnTo>
                  <a:lnTo>
                    <a:pt x="662" y="140"/>
                  </a:lnTo>
                  <a:lnTo>
                    <a:pt x="669" y="141"/>
                  </a:lnTo>
                  <a:lnTo>
                    <a:pt x="669" y="136"/>
                  </a:lnTo>
                  <a:lnTo>
                    <a:pt x="672" y="131"/>
                  </a:lnTo>
                  <a:lnTo>
                    <a:pt x="674" y="124"/>
                  </a:lnTo>
                  <a:lnTo>
                    <a:pt x="676" y="119"/>
                  </a:lnTo>
                  <a:lnTo>
                    <a:pt x="679" y="124"/>
                  </a:lnTo>
                  <a:lnTo>
                    <a:pt x="685" y="129"/>
                  </a:lnTo>
                  <a:lnTo>
                    <a:pt x="688" y="133"/>
                  </a:lnTo>
                  <a:lnTo>
                    <a:pt x="695" y="136"/>
                  </a:lnTo>
                  <a:lnTo>
                    <a:pt x="702" y="138"/>
                  </a:lnTo>
                  <a:lnTo>
                    <a:pt x="698" y="115"/>
                  </a:lnTo>
                  <a:lnTo>
                    <a:pt x="711" y="112"/>
                  </a:lnTo>
                  <a:lnTo>
                    <a:pt x="721" y="108"/>
                  </a:lnTo>
                  <a:lnTo>
                    <a:pt x="737" y="112"/>
                  </a:lnTo>
                  <a:lnTo>
                    <a:pt x="754" y="119"/>
                  </a:lnTo>
                  <a:lnTo>
                    <a:pt x="772" y="129"/>
                  </a:lnTo>
                  <a:lnTo>
                    <a:pt x="791" y="138"/>
                  </a:lnTo>
                  <a:lnTo>
                    <a:pt x="807" y="145"/>
                  </a:lnTo>
                  <a:lnTo>
                    <a:pt x="822" y="150"/>
                  </a:lnTo>
                  <a:lnTo>
                    <a:pt x="822" y="147"/>
                  </a:lnTo>
                  <a:lnTo>
                    <a:pt x="812" y="138"/>
                  </a:lnTo>
                  <a:lnTo>
                    <a:pt x="805" y="131"/>
                  </a:lnTo>
                  <a:lnTo>
                    <a:pt x="801" y="122"/>
                  </a:lnTo>
                  <a:lnTo>
                    <a:pt x="807" y="112"/>
                  </a:lnTo>
                  <a:lnTo>
                    <a:pt x="803" y="108"/>
                  </a:lnTo>
                  <a:lnTo>
                    <a:pt x="798" y="103"/>
                  </a:lnTo>
                  <a:lnTo>
                    <a:pt x="793" y="99"/>
                  </a:lnTo>
                  <a:lnTo>
                    <a:pt x="788" y="96"/>
                  </a:lnTo>
                  <a:lnTo>
                    <a:pt x="784" y="92"/>
                  </a:lnTo>
                  <a:lnTo>
                    <a:pt x="788" y="84"/>
                  </a:lnTo>
                  <a:lnTo>
                    <a:pt x="798" y="87"/>
                  </a:lnTo>
                  <a:lnTo>
                    <a:pt x="812" y="89"/>
                  </a:lnTo>
                  <a:lnTo>
                    <a:pt x="824" y="87"/>
                  </a:lnTo>
                  <a:lnTo>
                    <a:pt x="833" y="80"/>
                  </a:lnTo>
                  <a:lnTo>
                    <a:pt x="791" y="80"/>
                  </a:lnTo>
                  <a:lnTo>
                    <a:pt x="791" y="77"/>
                  </a:lnTo>
                  <a:lnTo>
                    <a:pt x="788" y="77"/>
                  </a:lnTo>
                  <a:lnTo>
                    <a:pt x="788" y="73"/>
                  </a:lnTo>
                  <a:lnTo>
                    <a:pt x="793" y="70"/>
                  </a:lnTo>
                  <a:lnTo>
                    <a:pt x="798" y="66"/>
                  </a:lnTo>
                  <a:lnTo>
                    <a:pt x="803" y="63"/>
                  </a:lnTo>
                  <a:lnTo>
                    <a:pt x="808" y="59"/>
                  </a:lnTo>
                  <a:lnTo>
                    <a:pt x="814" y="58"/>
                  </a:lnTo>
                  <a:lnTo>
                    <a:pt x="836" y="61"/>
                  </a:lnTo>
                  <a:lnTo>
                    <a:pt x="842" y="45"/>
                  </a:lnTo>
                  <a:lnTo>
                    <a:pt x="868" y="49"/>
                  </a:lnTo>
                  <a:lnTo>
                    <a:pt x="870" y="49"/>
                  </a:lnTo>
                  <a:lnTo>
                    <a:pt x="871" y="45"/>
                  </a:lnTo>
                  <a:lnTo>
                    <a:pt x="873" y="44"/>
                  </a:lnTo>
                  <a:lnTo>
                    <a:pt x="875" y="40"/>
                  </a:lnTo>
                  <a:lnTo>
                    <a:pt x="880" y="38"/>
                  </a:lnTo>
                  <a:lnTo>
                    <a:pt x="884" y="44"/>
                  </a:lnTo>
                  <a:lnTo>
                    <a:pt x="889" y="49"/>
                  </a:lnTo>
                  <a:lnTo>
                    <a:pt x="894" y="54"/>
                  </a:lnTo>
                  <a:lnTo>
                    <a:pt x="894" y="45"/>
                  </a:lnTo>
                  <a:lnTo>
                    <a:pt x="896" y="44"/>
                  </a:lnTo>
                  <a:lnTo>
                    <a:pt x="896" y="42"/>
                  </a:lnTo>
                  <a:lnTo>
                    <a:pt x="896" y="40"/>
                  </a:lnTo>
                  <a:lnTo>
                    <a:pt x="896" y="38"/>
                  </a:lnTo>
                  <a:lnTo>
                    <a:pt x="897" y="35"/>
                  </a:lnTo>
                  <a:lnTo>
                    <a:pt x="899" y="33"/>
                  </a:lnTo>
                  <a:lnTo>
                    <a:pt x="903" y="31"/>
                  </a:lnTo>
                  <a:lnTo>
                    <a:pt x="920" y="23"/>
                  </a:lnTo>
                  <a:lnTo>
                    <a:pt x="943" y="19"/>
                  </a:lnTo>
                  <a:close/>
                  <a:moveTo>
                    <a:pt x="2205" y="16"/>
                  </a:moveTo>
                  <a:lnTo>
                    <a:pt x="2215" y="19"/>
                  </a:lnTo>
                  <a:lnTo>
                    <a:pt x="2215" y="26"/>
                  </a:lnTo>
                  <a:lnTo>
                    <a:pt x="2200" y="26"/>
                  </a:lnTo>
                  <a:lnTo>
                    <a:pt x="2205" y="16"/>
                  </a:lnTo>
                  <a:close/>
                  <a:moveTo>
                    <a:pt x="2676" y="0"/>
                  </a:moveTo>
                  <a:lnTo>
                    <a:pt x="2681" y="3"/>
                  </a:lnTo>
                  <a:lnTo>
                    <a:pt x="2685" y="7"/>
                  </a:lnTo>
                  <a:lnTo>
                    <a:pt x="2687" y="10"/>
                  </a:lnTo>
                  <a:lnTo>
                    <a:pt x="2688" y="16"/>
                  </a:lnTo>
                  <a:lnTo>
                    <a:pt x="2690" y="19"/>
                  </a:lnTo>
                  <a:lnTo>
                    <a:pt x="2692" y="24"/>
                  </a:lnTo>
                  <a:lnTo>
                    <a:pt x="2695" y="26"/>
                  </a:lnTo>
                  <a:lnTo>
                    <a:pt x="2706" y="31"/>
                  </a:lnTo>
                  <a:lnTo>
                    <a:pt x="2716" y="33"/>
                  </a:lnTo>
                  <a:lnTo>
                    <a:pt x="2723" y="33"/>
                  </a:lnTo>
                  <a:lnTo>
                    <a:pt x="2728" y="37"/>
                  </a:lnTo>
                  <a:lnTo>
                    <a:pt x="2732" y="44"/>
                  </a:lnTo>
                  <a:lnTo>
                    <a:pt x="2734" y="58"/>
                  </a:lnTo>
                  <a:lnTo>
                    <a:pt x="2732" y="59"/>
                  </a:lnTo>
                  <a:lnTo>
                    <a:pt x="2732" y="59"/>
                  </a:lnTo>
                  <a:lnTo>
                    <a:pt x="2732" y="61"/>
                  </a:lnTo>
                  <a:lnTo>
                    <a:pt x="2732" y="63"/>
                  </a:lnTo>
                  <a:lnTo>
                    <a:pt x="2730" y="65"/>
                  </a:lnTo>
                  <a:lnTo>
                    <a:pt x="2708" y="65"/>
                  </a:lnTo>
                  <a:lnTo>
                    <a:pt x="2685" y="65"/>
                  </a:lnTo>
                  <a:lnTo>
                    <a:pt x="2666" y="73"/>
                  </a:lnTo>
                  <a:lnTo>
                    <a:pt x="2662" y="75"/>
                  </a:lnTo>
                  <a:lnTo>
                    <a:pt x="2660" y="79"/>
                  </a:lnTo>
                  <a:lnTo>
                    <a:pt x="2659" y="80"/>
                  </a:lnTo>
                  <a:lnTo>
                    <a:pt x="2657" y="82"/>
                  </a:lnTo>
                  <a:lnTo>
                    <a:pt x="2655" y="84"/>
                  </a:lnTo>
                  <a:lnTo>
                    <a:pt x="2652" y="86"/>
                  </a:lnTo>
                  <a:lnTo>
                    <a:pt x="2646" y="89"/>
                  </a:lnTo>
                  <a:lnTo>
                    <a:pt x="2643" y="84"/>
                  </a:lnTo>
                  <a:lnTo>
                    <a:pt x="2641" y="80"/>
                  </a:lnTo>
                  <a:lnTo>
                    <a:pt x="2638" y="77"/>
                  </a:lnTo>
                  <a:lnTo>
                    <a:pt x="2650" y="47"/>
                  </a:lnTo>
                  <a:lnTo>
                    <a:pt x="2662" y="23"/>
                  </a:lnTo>
                  <a:lnTo>
                    <a:pt x="2676" y="0"/>
                  </a:lnTo>
                  <a:close/>
                  <a:moveTo>
                    <a:pt x="2554" y="0"/>
                  </a:moveTo>
                  <a:lnTo>
                    <a:pt x="2563" y="9"/>
                  </a:lnTo>
                  <a:lnTo>
                    <a:pt x="2568" y="19"/>
                  </a:lnTo>
                  <a:lnTo>
                    <a:pt x="2573" y="31"/>
                  </a:lnTo>
                  <a:lnTo>
                    <a:pt x="2564" y="31"/>
                  </a:lnTo>
                  <a:lnTo>
                    <a:pt x="2564" y="26"/>
                  </a:lnTo>
                  <a:lnTo>
                    <a:pt x="2561" y="23"/>
                  </a:lnTo>
                  <a:lnTo>
                    <a:pt x="2557" y="19"/>
                  </a:lnTo>
                  <a:lnTo>
                    <a:pt x="2556" y="14"/>
                  </a:lnTo>
                  <a:lnTo>
                    <a:pt x="2554" y="9"/>
                  </a:lnTo>
                  <a:lnTo>
                    <a:pt x="2554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25B137A4-4635-439D-ABDB-86865B65605D}"/>
              </a:ext>
            </a:extLst>
          </p:cNvPr>
          <p:cNvSpPr txBox="1"/>
          <p:nvPr/>
        </p:nvSpPr>
        <p:spPr bwMode="auto">
          <a:xfrm>
            <a:off x="271727" y="2781300"/>
            <a:ext cx="8370227" cy="52228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lIns="91437" tIns="45718" rIns="91437" bIns="45718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GAMBARAN UMUM GWPP</a:t>
            </a:r>
          </a:p>
        </p:txBody>
      </p:sp>
      <p:sp>
        <p:nvSpPr>
          <p:cNvPr id="3" name="Rectangle 2"/>
          <p:cNvSpPr/>
          <p:nvPr/>
        </p:nvSpPr>
        <p:spPr>
          <a:xfrm>
            <a:off x="1006050" y="2857496"/>
            <a:ext cx="386956" cy="35719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1</a:t>
            </a:r>
            <a:endParaRPr lang="id-ID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Content Placeholder 2">
            <a:extLst>
              <a:ext uri="{FF2B5EF4-FFF2-40B4-BE49-F238E27FC236}">
                <a16:creationId xmlns="" xmlns:a16="http://schemas.microsoft.com/office/drawing/2014/main" id="{E64CCEDB-5D59-4E97-B3E9-8A3B0BD795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0201" y="1714501"/>
            <a:ext cx="9448535" cy="2557463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lIns="116212" tIns="58107" rIns="116212" bIns="58107"/>
          <a:lstStyle/>
          <a:p>
            <a:pPr marL="342900" indent="-342900" algn="ctr" eaLnBrk="1" hangingPunct="1">
              <a:defRPr/>
            </a:pPr>
            <a:r>
              <a:rPr lang="id-ID" altLang="en-US" b="1" u="sng" dirty="0">
                <a:solidFill>
                  <a:srgbClr val="C00000"/>
                </a:solidFill>
                <a:latin typeface="Arial Black" pitchFamily="34" charset="0"/>
              </a:rPr>
              <a:t>Pasal </a:t>
            </a:r>
            <a:r>
              <a:rPr lang="en-US" altLang="en-US" b="1" u="sng" dirty="0">
                <a:solidFill>
                  <a:srgbClr val="C00000"/>
                </a:solidFill>
                <a:latin typeface="Arial Black" pitchFamily="34" charset="0"/>
              </a:rPr>
              <a:t>8 </a:t>
            </a:r>
            <a:r>
              <a:rPr lang="en-US" altLang="en-US" u="sng" dirty="0">
                <a:solidFill>
                  <a:srgbClr val="C00000"/>
                </a:solidFill>
                <a:latin typeface="Arial Black" pitchFamily="34" charset="0"/>
              </a:rPr>
              <a:t>UU No 23 </a:t>
            </a:r>
            <a:r>
              <a:rPr lang="en-US" altLang="en-US" u="sng" dirty="0" err="1">
                <a:solidFill>
                  <a:srgbClr val="C00000"/>
                </a:solidFill>
                <a:latin typeface="Arial Black" pitchFamily="34" charset="0"/>
              </a:rPr>
              <a:t>Thn</a:t>
            </a:r>
            <a:r>
              <a:rPr lang="en-US" altLang="en-US" u="sng" dirty="0">
                <a:solidFill>
                  <a:srgbClr val="C00000"/>
                </a:solidFill>
                <a:latin typeface="Arial Black" pitchFamily="34" charset="0"/>
              </a:rPr>
              <a:t> 2014</a:t>
            </a:r>
          </a:p>
          <a:p>
            <a:pPr marL="342900" indent="-342900" eaLnBrk="1" hangingPunct="1">
              <a:defRPr/>
            </a:pPr>
            <a:endParaRPr lang="id-ID" altLang="en-US" sz="1600" b="1" dirty="0">
              <a:solidFill>
                <a:srgbClr val="C00000"/>
              </a:solidFill>
            </a:endParaRPr>
          </a:p>
          <a:p>
            <a:pPr marL="342900" indent="-342900" eaLnBrk="1" hangingPunct="1">
              <a:buFont typeface="Trebuchet MS" pitchFamily="34" charset="0"/>
              <a:buAutoNum type="arabicPeriod"/>
              <a:defRPr/>
            </a:pPr>
            <a:r>
              <a:rPr lang="en-US" altLang="en-US" sz="1600" b="1" dirty="0" err="1">
                <a:solidFill>
                  <a:srgbClr val="C00000"/>
                </a:solidFill>
              </a:rPr>
              <a:t>Pembinaan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dan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pengawasan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dirty="0" err="1"/>
              <a:t>oleh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Pemerintah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Pusat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terhadap</a:t>
            </a:r>
            <a:r>
              <a:rPr lang="en-US" altLang="en-US" sz="1600" dirty="0"/>
              <a:t> P</a:t>
            </a:r>
            <a:r>
              <a:rPr lang="fi-FI" altLang="en-US" sz="1600" dirty="0"/>
              <a:t>enyelenggaraan Urusan Pemerintahan oleh Daerah provinsi dilaksanakan oleh </a:t>
            </a:r>
            <a:r>
              <a:rPr lang="fi-FI" altLang="en-US" sz="1600" b="1" dirty="0">
                <a:solidFill>
                  <a:srgbClr val="C00000"/>
                </a:solidFill>
              </a:rPr>
              <a:t>menteri/kepala lembaga </a:t>
            </a:r>
            <a:r>
              <a:rPr lang="en-US" altLang="en-US" sz="1600" b="1" dirty="0" err="1">
                <a:solidFill>
                  <a:srgbClr val="C00000"/>
                </a:solidFill>
              </a:rPr>
              <a:t>pemerintah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nonkementerian</a:t>
            </a:r>
            <a:r>
              <a:rPr lang="en-US" altLang="en-US" sz="1600" b="1" dirty="0">
                <a:solidFill>
                  <a:srgbClr val="C00000"/>
                </a:solidFill>
              </a:rPr>
              <a:t>.</a:t>
            </a:r>
          </a:p>
          <a:p>
            <a:pPr marL="342900" indent="-342900" eaLnBrk="1" hangingPunct="1">
              <a:buFont typeface="Trebuchet MS" pitchFamily="34" charset="0"/>
              <a:buAutoNum type="arabicPeriod"/>
              <a:defRPr/>
            </a:pPr>
            <a:r>
              <a:rPr lang="en-US" altLang="en-US" sz="1600" b="1" dirty="0" err="1">
                <a:solidFill>
                  <a:srgbClr val="C00000"/>
                </a:solidFill>
              </a:rPr>
              <a:t>Pembinaan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dan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pengawasan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dirty="0" err="1"/>
              <a:t>oleh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Pemerintah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Pusat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terhadap</a:t>
            </a:r>
            <a:r>
              <a:rPr lang="en-US" altLang="en-US" sz="1600" dirty="0"/>
              <a:t> </a:t>
            </a:r>
            <a:r>
              <a:rPr lang="fi-FI" altLang="en-US" sz="1600" dirty="0"/>
              <a:t>penyelenggaraan Urusan Pemerintahan oleh Daerah </a:t>
            </a:r>
            <a:r>
              <a:rPr lang="en-US" altLang="en-US" sz="1600" dirty="0" err="1"/>
              <a:t>kabupaten</a:t>
            </a:r>
            <a:r>
              <a:rPr lang="en-US" altLang="en-US" sz="1600" dirty="0"/>
              <a:t>/</a:t>
            </a:r>
            <a:r>
              <a:rPr lang="en-US" altLang="en-US" sz="1600" dirty="0" err="1"/>
              <a:t>kota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dilaksanakan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oleh</a:t>
            </a:r>
            <a:r>
              <a:rPr lang="en-US" altLang="en-US" sz="1600" dirty="0"/>
              <a:t> </a:t>
            </a:r>
            <a:r>
              <a:rPr lang="en-US" altLang="en-US" sz="1600" b="1" u="sng" dirty="0" err="1">
                <a:solidFill>
                  <a:srgbClr val="C00000"/>
                </a:solidFill>
              </a:rPr>
              <a:t>Gubernur</a:t>
            </a:r>
            <a:r>
              <a:rPr lang="en-US" altLang="en-US" sz="1600" b="1" u="sng" dirty="0">
                <a:solidFill>
                  <a:srgbClr val="C00000"/>
                </a:solidFill>
              </a:rPr>
              <a:t> </a:t>
            </a:r>
            <a:r>
              <a:rPr lang="en-US" altLang="en-US" sz="1600" b="1" u="sng" dirty="0" err="1">
                <a:solidFill>
                  <a:srgbClr val="C00000"/>
                </a:solidFill>
              </a:rPr>
              <a:t>sebagai</a:t>
            </a:r>
            <a:r>
              <a:rPr lang="en-US" altLang="en-US" sz="1600" b="1" u="sng" dirty="0">
                <a:solidFill>
                  <a:srgbClr val="C00000"/>
                </a:solidFill>
              </a:rPr>
              <a:t> </a:t>
            </a:r>
            <a:r>
              <a:rPr lang="en-US" altLang="en-US" sz="1600" b="1" u="sng" dirty="0" err="1">
                <a:solidFill>
                  <a:srgbClr val="C00000"/>
                </a:solidFill>
              </a:rPr>
              <a:t>Wakil</a:t>
            </a:r>
            <a:r>
              <a:rPr lang="en-US" altLang="en-US" sz="1600" b="1" u="sng" dirty="0">
                <a:solidFill>
                  <a:srgbClr val="C00000"/>
                </a:solidFill>
              </a:rPr>
              <a:t> </a:t>
            </a:r>
            <a:r>
              <a:rPr lang="en-US" altLang="en-US" sz="1600" b="1" u="sng" dirty="0" err="1">
                <a:solidFill>
                  <a:srgbClr val="C00000"/>
                </a:solidFill>
              </a:rPr>
              <a:t>Pemerintah</a:t>
            </a:r>
            <a:r>
              <a:rPr lang="en-US" altLang="en-US" sz="1600" b="1" u="sng" dirty="0">
                <a:solidFill>
                  <a:srgbClr val="C00000"/>
                </a:solidFill>
              </a:rPr>
              <a:t> </a:t>
            </a:r>
            <a:r>
              <a:rPr lang="en-US" altLang="en-US" sz="1600" b="1" u="sng" dirty="0" err="1">
                <a:solidFill>
                  <a:srgbClr val="C00000"/>
                </a:solidFill>
              </a:rPr>
              <a:t>Pusat</a:t>
            </a:r>
            <a:r>
              <a:rPr lang="en-US" altLang="en-US" sz="1600" u="sng" dirty="0">
                <a:solidFill>
                  <a:srgbClr val="C00000"/>
                </a:solidFill>
              </a:rPr>
              <a:t>.</a:t>
            </a:r>
          </a:p>
          <a:p>
            <a:pPr marL="342900" indent="-342900" eaLnBrk="1" hangingPunct="1">
              <a:buFont typeface="Trebuchet MS" pitchFamily="34" charset="0"/>
              <a:buAutoNum type="arabicPeriod"/>
              <a:defRPr/>
            </a:pPr>
            <a:r>
              <a:rPr lang="en-US" altLang="en-US" sz="1600" b="1" dirty="0" err="1">
                <a:solidFill>
                  <a:srgbClr val="C00000"/>
                </a:solidFill>
              </a:rPr>
              <a:t>Pembinaan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dan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pengawasan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dirty="0" err="1"/>
              <a:t>sebagaimana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dimaksud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pada</a:t>
            </a:r>
            <a:r>
              <a:rPr lang="en-US" altLang="en-US" sz="1600" dirty="0"/>
              <a:t> </a:t>
            </a:r>
            <a:r>
              <a:rPr lang="en-US" altLang="en-US" sz="1600" dirty="0" err="1"/>
              <a:t>ayat</a:t>
            </a:r>
            <a:r>
              <a:rPr lang="en-US" altLang="en-US" sz="1600" dirty="0"/>
              <a:t> (1) </a:t>
            </a:r>
            <a:r>
              <a:rPr lang="en-US" altLang="en-US" sz="1600" dirty="0" err="1"/>
              <a:t>dan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ayat</a:t>
            </a:r>
            <a:r>
              <a:rPr lang="en-US" altLang="en-US" sz="1600" dirty="0"/>
              <a:t> (2) </a:t>
            </a:r>
            <a:r>
              <a:rPr lang="en-US" altLang="en-US" sz="1600" dirty="0" err="1"/>
              <a:t>secara</a:t>
            </a:r>
            <a:r>
              <a:rPr lang="en-US" altLang="en-US" sz="1600" dirty="0"/>
              <a:t> </a:t>
            </a:r>
            <a:r>
              <a:rPr lang="en-US" altLang="en-US" sz="1600" dirty="0" err="1"/>
              <a:t>nasional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dikoordinasikan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oleh</a:t>
            </a:r>
            <a:r>
              <a:rPr lang="en-US" altLang="en-US" sz="1600" dirty="0"/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Menteri</a:t>
            </a:r>
            <a:r>
              <a:rPr lang="en-US" altLang="en-US" sz="1600" b="1" dirty="0">
                <a:solidFill>
                  <a:srgbClr val="C00000"/>
                </a:solidFill>
              </a:rPr>
              <a:t>.</a:t>
            </a:r>
            <a:endParaRPr lang="en-US" altLang="en-US" sz="1600" b="1" dirty="0">
              <a:solidFill>
                <a:srgbClr val="C00000"/>
              </a:solidFill>
              <a:cs typeface="Tahoma" pitchFamily="34" charset="0"/>
            </a:endParaRPr>
          </a:p>
        </p:txBody>
      </p:sp>
      <p:sp>
        <p:nvSpPr>
          <p:cNvPr id="9221" name="TextBox 6">
            <a:extLst>
              <a:ext uri="{FF2B5EF4-FFF2-40B4-BE49-F238E27FC236}">
                <a16:creationId xmlns="" xmlns:a16="http://schemas.microsoft.com/office/drawing/2014/main" id="{EB2C642B-C1A7-42E4-8BDF-F7FBCBB61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735" y="4500563"/>
            <a:ext cx="9209484" cy="178435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lIns="91423" tIns="45711" rIns="91423" bIns="45711">
            <a:spAutoFit/>
          </a:bodyPr>
          <a:lstStyle/>
          <a:p>
            <a:pPr algn="ctr" eaLnBrk="1" hangingPunct="1">
              <a:defRPr/>
            </a:pPr>
            <a:r>
              <a:rPr lang="en-US" altLang="en-US" sz="1600" b="1" dirty="0">
                <a:solidFill>
                  <a:srgbClr val="C00000"/>
                </a:solidFill>
                <a:cs typeface="Arial" pitchFamily="34" charset="0"/>
              </a:rPr>
              <a:t>PP No 33 </a:t>
            </a:r>
            <a:r>
              <a:rPr lang="en-US" altLang="en-US" sz="1600" b="1" dirty="0" err="1">
                <a:solidFill>
                  <a:srgbClr val="C00000"/>
                </a:solidFill>
                <a:cs typeface="Arial" pitchFamily="34" charset="0"/>
              </a:rPr>
              <a:t>Tahun</a:t>
            </a:r>
            <a:r>
              <a:rPr lang="en-US" altLang="en-US" sz="1600" b="1" dirty="0">
                <a:solidFill>
                  <a:srgbClr val="C00000"/>
                </a:solidFill>
                <a:cs typeface="Arial" pitchFamily="34" charset="0"/>
              </a:rPr>
              <a:t> 2018</a:t>
            </a:r>
          </a:p>
          <a:p>
            <a:pPr algn="ctr" eaLnBrk="1" hangingPunct="1">
              <a:defRPr/>
            </a:pPr>
            <a:r>
              <a:rPr lang="en-US" altLang="en-US" sz="1600" b="1" dirty="0" err="1">
                <a:solidFill>
                  <a:srgbClr val="C00000"/>
                </a:solidFill>
              </a:rPr>
              <a:t>Tentang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Pelaksanaan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Tugas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dan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Wewenang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Gubernur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sebagai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Wakil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Pemerintah</a:t>
            </a:r>
            <a:r>
              <a:rPr lang="en-US" altLang="en-US" sz="1600" b="1" dirty="0">
                <a:solidFill>
                  <a:srgbClr val="C00000"/>
                </a:solidFill>
              </a:rPr>
              <a:t> </a:t>
            </a:r>
            <a:r>
              <a:rPr lang="en-US" altLang="en-US" sz="1600" b="1" dirty="0" err="1">
                <a:solidFill>
                  <a:srgbClr val="C00000"/>
                </a:solidFill>
              </a:rPr>
              <a:t>Pusat</a:t>
            </a:r>
            <a:endParaRPr lang="en-US" altLang="en-US" sz="1600" b="1" dirty="0">
              <a:solidFill>
                <a:srgbClr val="C00000"/>
              </a:solidFill>
            </a:endParaRPr>
          </a:p>
          <a:p>
            <a:pPr algn="ctr" eaLnBrk="1" hangingPunct="1">
              <a:defRPr/>
            </a:pPr>
            <a:r>
              <a:rPr lang="en-US" altLang="en-US" sz="1400" dirty="0">
                <a:solidFill>
                  <a:srgbClr val="C00000"/>
                </a:solidFill>
              </a:rPr>
              <a:t>(</a:t>
            </a:r>
            <a:r>
              <a:rPr lang="en-US" altLang="en-US" sz="1400" dirty="0" err="1">
                <a:solidFill>
                  <a:srgbClr val="C00000"/>
                </a:solidFill>
              </a:rPr>
              <a:t>mandat</a:t>
            </a:r>
            <a:r>
              <a:rPr lang="en-US" altLang="en-US" sz="1400" dirty="0">
                <a:solidFill>
                  <a:srgbClr val="C00000"/>
                </a:solidFill>
              </a:rPr>
              <a:t> </a:t>
            </a:r>
            <a:r>
              <a:rPr lang="en-US" altLang="en-US" sz="1400" dirty="0" err="1">
                <a:solidFill>
                  <a:srgbClr val="C00000"/>
                </a:solidFill>
              </a:rPr>
              <a:t>dari</a:t>
            </a:r>
            <a:r>
              <a:rPr lang="en-US" altLang="en-US" sz="1400" dirty="0">
                <a:solidFill>
                  <a:srgbClr val="C00000"/>
                </a:solidFill>
              </a:rPr>
              <a:t> </a:t>
            </a:r>
            <a:r>
              <a:rPr lang="en-US" altLang="en-US" sz="1400" dirty="0" err="1">
                <a:solidFill>
                  <a:srgbClr val="C00000"/>
                </a:solidFill>
              </a:rPr>
              <a:t>Pasal</a:t>
            </a:r>
            <a:r>
              <a:rPr lang="en-US" altLang="en-US" sz="1400" dirty="0">
                <a:solidFill>
                  <a:srgbClr val="C00000"/>
                </a:solidFill>
              </a:rPr>
              <a:t> 91 </a:t>
            </a:r>
            <a:r>
              <a:rPr lang="en-US" altLang="en-US" sz="1400" dirty="0" err="1">
                <a:solidFill>
                  <a:srgbClr val="C00000"/>
                </a:solidFill>
              </a:rPr>
              <a:t>ayat</a:t>
            </a:r>
            <a:r>
              <a:rPr lang="en-US" altLang="en-US" sz="1400" dirty="0">
                <a:solidFill>
                  <a:srgbClr val="C00000"/>
                </a:solidFill>
              </a:rPr>
              <a:t> (8) </a:t>
            </a:r>
            <a:r>
              <a:rPr lang="en-US" altLang="en-US" sz="1400" dirty="0" err="1">
                <a:solidFill>
                  <a:srgbClr val="C00000"/>
                </a:solidFill>
              </a:rPr>
              <a:t>dan</a:t>
            </a:r>
            <a:r>
              <a:rPr lang="en-US" altLang="en-US" sz="1400" dirty="0">
                <a:solidFill>
                  <a:srgbClr val="C00000"/>
                </a:solidFill>
              </a:rPr>
              <a:t> </a:t>
            </a:r>
            <a:r>
              <a:rPr lang="en-US" altLang="en-US" sz="1400" dirty="0" err="1">
                <a:solidFill>
                  <a:srgbClr val="C00000"/>
                </a:solidFill>
              </a:rPr>
              <a:t>Pasal</a:t>
            </a:r>
            <a:r>
              <a:rPr lang="en-US" altLang="en-US" sz="1400" dirty="0">
                <a:solidFill>
                  <a:srgbClr val="C00000"/>
                </a:solidFill>
              </a:rPr>
              <a:t> 93 </a:t>
            </a:r>
            <a:r>
              <a:rPr lang="en-US" altLang="en-US" sz="1400" dirty="0" err="1">
                <a:solidFill>
                  <a:srgbClr val="C00000"/>
                </a:solidFill>
              </a:rPr>
              <a:t>ayat</a:t>
            </a:r>
            <a:r>
              <a:rPr lang="en-US" altLang="en-US" sz="1400" dirty="0">
                <a:solidFill>
                  <a:srgbClr val="C00000"/>
                </a:solidFill>
              </a:rPr>
              <a:t> (5) </a:t>
            </a:r>
            <a:r>
              <a:rPr lang="en-US" altLang="en-US" sz="1400" dirty="0" err="1">
                <a:solidFill>
                  <a:srgbClr val="C00000"/>
                </a:solidFill>
              </a:rPr>
              <a:t>Undang-Undang</a:t>
            </a:r>
            <a:r>
              <a:rPr lang="en-US" altLang="en-US" sz="1400" dirty="0">
                <a:solidFill>
                  <a:srgbClr val="C00000"/>
                </a:solidFill>
              </a:rPr>
              <a:t> </a:t>
            </a:r>
            <a:r>
              <a:rPr lang="en-US" altLang="en-US" sz="1400" dirty="0" err="1">
                <a:solidFill>
                  <a:srgbClr val="C00000"/>
                </a:solidFill>
              </a:rPr>
              <a:t>Nomor</a:t>
            </a:r>
            <a:r>
              <a:rPr lang="en-US" altLang="en-US" sz="1400" dirty="0">
                <a:solidFill>
                  <a:srgbClr val="C00000"/>
                </a:solidFill>
              </a:rPr>
              <a:t> 23 </a:t>
            </a:r>
            <a:r>
              <a:rPr lang="en-US" altLang="en-US" sz="1400" dirty="0" err="1">
                <a:solidFill>
                  <a:srgbClr val="C00000"/>
                </a:solidFill>
              </a:rPr>
              <a:t>Tahun</a:t>
            </a:r>
            <a:r>
              <a:rPr lang="en-US" altLang="en-US" sz="1400" dirty="0">
                <a:solidFill>
                  <a:srgbClr val="C00000"/>
                </a:solidFill>
              </a:rPr>
              <a:t> 2014)</a:t>
            </a:r>
            <a:endParaRPr lang="id-ID" altLang="en-US" sz="1400" b="1" dirty="0">
              <a:solidFill>
                <a:srgbClr val="C00000"/>
              </a:solidFill>
            </a:endParaRPr>
          </a:p>
          <a:p>
            <a:pPr algn="ctr" eaLnBrk="1" hangingPunct="1">
              <a:defRPr/>
            </a:pPr>
            <a:endParaRPr lang="id-ID" altLang="en-US" sz="1600" b="1" u="sng" dirty="0">
              <a:solidFill>
                <a:srgbClr val="002060"/>
              </a:solidFill>
            </a:endParaRPr>
          </a:p>
          <a:p>
            <a:pPr algn="ctr" eaLnBrk="1" hangingPunct="1">
              <a:defRPr/>
            </a:pPr>
            <a:r>
              <a:rPr lang="en-US" altLang="en-US" sz="1600" b="1" u="sng" dirty="0" err="1">
                <a:solidFill>
                  <a:srgbClr val="002060"/>
                </a:solidFill>
              </a:rPr>
              <a:t>Pasal</a:t>
            </a:r>
            <a:r>
              <a:rPr lang="en-US" altLang="en-US" sz="1600" b="1" u="sng" dirty="0">
                <a:solidFill>
                  <a:srgbClr val="002060"/>
                </a:solidFill>
              </a:rPr>
              <a:t> 5</a:t>
            </a:r>
          </a:p>
          <a:p>
            <a:pPr algn="ctr" eaLnBrk="1" hangingPunct="1">
              <a:defRPr/>
            </a:pPr>
            <a:r>
              <a:rPr lang="en-US" altLang="en-US" sz="1600" dirty="0" err="1"/>
              <a:t>Gubernur</a:t>
            </a:r>
            <a:r>
              <a:rPr lang="en-US" altLang="en-US" sz="1600" dirty="0"/>
              <a:t> </a:t>
            </a:r>
            <a:r>
              <a:rPr lang="en-US" altLang="en-US" sz="1600" dirty="0" err="1"/>
              <a:t>sebagai</a:t>
            </a:r>
            <a:r>
              <a:rPr lang="en-US" altLang="en-US" sz="1600" dirty="0"/>
              <a:t> </a:t>
            </a:r>
            <a:r>
              <a:rPr lang="en-US" altLang="en-US" sz="1600" dirty="0" err="1"/>
              <a:t>Wakil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Pemerintah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Pusat</a:t>
            </a:r>
            <a:r>
              <a:rPr lang="en-US" altLang="en-US" sz="1600" dirty="0"/>
              <a:t> </a:t>
            </a:r>
            <a:r>
              <a:rPr lang="en-US" altLang="en-US" sz="1600" dirty="0" err="1"/>
              <a:t>melaporkan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pelaksanaan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tugas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wewenang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kepada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Presiden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melalui</a:t>
            </a:r>
            <a:r>
              <a:rPr lang="en-US" altLang="en-US" sz="1600" dirty="0"/>
              <a:t> </a:t>
            </a:r>
            <a:r>
              <a:rPr lang="en-US" altLang="en-US" sz="1600" dirty="0" err="1"/>
              <a:t>Mendagri</a:t>
            </a:r>
            <a:endParaRPr lang="en-US" altLang="en-US" sz="1600" dirty="0"/>
          </a:p>
        </p:txBody>
      </p:sp>
      <p:sp>
        <p:nvSpPr>
          <p:cNvPr id="10244" name="Arrow: Curved Right 1">
            <a:extLst>
              <a:ext uri="{FF2B5EF4-FFF2-40B4-BE49-F238E27FC236}">
                <a16:creationId xmlns="" xmlns:a16="http://schemas.microsoft.com/office/drawing/2014/main" id="{A10BF4BF-7457-41D1-ABE5-79BEA55345DE}"/>
              </a:ext>
            </a:extLst>
          </p:cNvPr>
          <p:cNvSpPr>
            <a:spLocks noChangeArrowheads="1"/>
          </p:cNvSpPr>
          <p:nvPr/>
        </p:nvSpPr>
        <p:spPr bwMode="auto">
          <a:xfrm rot="212290">
            <a:off x="160689" y="3343921"/>
            <a:ext cx="538221" cy="1654058"/>
          </a:xfrm>
          <a:prstGeom prst="curvedRightArrow">
            <a:avLst>
              <a:gd name="adj1" fmla="val 25009"/>
              <a:gd name="adj2" fmla="val 50006"/>
              <a:gd name="adj3" fmla="val 25000"/>
            </a:avLst>
          </a:prstGeom>
          <a:solidFill>
            <a:srgbClr val="C00000"/>
          </a:solidFill>
          <a:ln w="12700">
            <a:solidFill>
              <a:srgbClr val="B68317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endParaRPr lang="en-US" altLang="en-US"/>
          </a:p>
        </p:txBody>
      </p:sp>
      <p:sp>
        <p:nvSpPr>
          <p:cNvPr id="10245" name="TextBox 8">
            <a:extLst>
              <a:ext uri="{FF2B5EF4-FFF2-40B4-BE49-F238E27FC236}">
                <a16:creationId xmlns="" xmlns:a16="http://schemas.microsoft.com/office/drawing/2014/main" id="{D894E165-7AB0-4E49-AC52-56243B8DB5A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155701" y="242888"/>
            <a:ext cx="7254081" cy="400050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3" tIns="45711" rIns="91423" bIns="45711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en-US" altLang="en-US" sz="2000" b="1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</a:rPr>
              <a:t>KEKUASAAN PEMERINTAHAN</a:t>
            </a:r>
          </a:p>
        </p:txBody>
      </p:sp>
      <p:sp>
        <p:nvSpPr>
          <p:cNvPr id="9224" name="TextBox 9">
            <a:extLst>
              <a:ext uri="{FF2B5EF4-FFF2-40B4-BE49-F238E27FC236}">
                <a16:creationId xmlns="" xmlns:a16="http://schemas.microsoft.com/office/drawing/2014/main" id="{D034E9B7-D3A8-403C-96CD-6919A68DF5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5049" y="879475"/>
            <a:ext cx="8815652" cy="584200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  <p:txBody>
          <a:bodyPr lIns="91423" tIns="45711" rIns="91423" bIns="45711">
            <a:spAutoFit/>
          </a:bodyPr>
          <a:lstStyle/>
          <a:p>
            <a:pPr algn="ctr" eaLnBrk="1" hangingPunct="1">
              <a:defRPr/>
            </a:pPr>
            <a:r>
              <a:rPr lang="en-US" altLang="en-US" sz="1600" dirty="0" err="1"/>
              <a:t>Presiden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Republik</a:t>
            </a:r>
            <a:r>
              <a:rPr lang="en-US" altLang="en-US" sz="1600" dirty="0"/>
              <a:t> Indonesia </a:t>
            </a:r>
            <a:r>
              <a:rPr lang="en-US" altLang="en-US" sz="1600" dirty="0" err="1"/>
              <a:t>memegang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kekuasaan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pemerintahan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menurut</a:t>
            </a:r>
            <a:r>
              <a:rPr lang="en-US" altLang="en-US" sz="1600" dirty="0"/>
              <a:t> </a:t>
            </a:r>
            <a:r>
              <a:rPr lang="en-US" altLang="en-US" sz="1600" dirty="0" err="1"/>
              <a:t>Undang-undang</a:t>
            </a:r>
            <a:r>
              <a:rPr lang="en-US" altLang="en-US" sz="1600" dirty="0"/>
              <a:t> </a:t>
            </a:r>
            <a:r>
              <a:rPr lang="en-US" altLang="en-US" sz="1600" dirty="0" err="1"/>
              <a:t>Dasar</a:t>
            </a:r>
            <a:r>
              <a:rPr lang="en-US" altLang="en-US" sz="1600" dirty="0"/>
              <a:t>. (</a:t>
            </a:r>
            <a:r>
              <a:rPr lang="en-US" altLang="en-US" sz="1600" dirty="0" err="1"/>
              <a:t>Pasal</a:t>
            </a:r>
            <a:r>
              <a:rPr lang="en-US" altLang="en-US" sz="1600" dirty="0"/>
              <a:t> 4 UUD 1945 </a:t>
            </a:r>
            <a:r>
              <a:rPr lang="en-US" altLang="en-US" sz="1600" dirty="0" err="1"/>
              <a:t>dan</a:t>
            </a:r>
            <a:r>
              <a:rPr lang="en-US" altLang="en-US" sz="1600" dirty="0"/>
              <a:t> </a:t>
            </a:r>
            <a:r>
              <a:rPr lang="en-US" altLang="en-US" sz="1600" dirty="0" err="1"/>
              <a:t>Pasal</a:t>
            </a:r>
            <a:r>
              <a:rPr lang="en-US" altLang="en-US" sz="1600" dirty="0"/>
              <a:t> 5 UU </a:t>
            </a:r>
            <a:r>
              <a:rPr lang="en-US" altLang="en-US" sz="1600" dirty="0" err="1"/>
              <a:t>Nomor</a:t>
            </a:r>
            <a:r>
              <a:rPr lang="en-US" altLang="en-US" sz="1600" dirty="0"/>
              <a:t> 23 </a:t>
            </a:r>
            <a:r>
              <a:rPr lang="en-US" altLang="en-US" sz="1600" dirty="0" err="1"/>
              <a:t>Tahun</a:t>
            </a:r>
            <a:r>
              <a:rPr lang="en-US" altLang="en-US" sz="1600" dirty="0"/>
              <a:t> 2014)</a:t>
            </a: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Diagram 32">
            <a:extLst>
              <a:ext uri="{FF2B5EF4-FFF2-40B4-BE49-F238E27FC236}">
                <a16:creationId xmlns="" xmlns:a16="http://schemas.microsoft.com/office/drawing/2014/main" id="{831562F6-832F-481B-B6D6-163E362B7747}"/>
              </a:ext>
            </a:extLst>
          </p:cNvPr>
          <p:cNvGraphicFramePr/>
          <p:nvPr/>
        </p:nvGraphicFramePr>
        <p:xfrm>
          <a:off x="773877" y="1121324"/>
          <a:ext cx="8268919" cy="3315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291" name="TextBox 13">
            <a:extLst>
              <a:ext uri="{FF2B5EF4-FFF2-40B4-BE49-F238E27FC236}">
                <a16:creationId xmlns="" xmlns:a16="http://schemas.microsoft.com/office/drawing/2014/main" id="{61845E60-4426-4C17-A62F-483E631E1D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1514" y="4500570"/>
            <a:ext cx="6249741" cy="2246769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wrap="square" lIns="0" rIns="0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marL="177800" algn="just">
              <a:defRPr/>
            </a:pPr>
            <a:r>
              <a:rPr lang="id-ID" altLang="en-US" sz="1400" b="1" u="sng" dirty="0"/>
              <a:t>Mandat dari:</a:t>
            </a:r>
          </a:p>
          <a:p>
            <a:pPr marL="177800" algn="just">
              <a:defRPr/>
            </a:pPr>
            <a:endParaRPr lang="id-ID" altLang="en-US" sz="1400" b="1" u="sng" dirty="0"/>
          </a:p>
          <a:p>
            <a:pPr marL="177800" algn="just">
              <a:defRPr/>
            </a:pPr>
            <a:r>
              <a:rPr lang="en-CA" altLang="en-US" sz="1400" b="1" u="sng" dirty="0" err="1"/>
              <a:t>Pasal</a:t>
            </a:r>
            <a:r>
              <a:rPr lang="en-CA" altLang="en-US" sz="1400" b="1" u="sng" dirty="0"/>
              <a:t> 3 </a:t>
            </a:r>
            <a:r>
              <a:rPr lang="en-CA" altLang="en-US" sz="1400" b="1" u="sng" dirty="0" err="1"/>
              <a:t>ayat</a:t>
            </a:r>
            <a:r>
              <a:rPr lang="en-CA" altLang="en-US" sz="1400" b="1" u="sng" dirty="0"/>
              <a:t> (5)</a:t>
            </a:r>
            <a:r>
              <a:rPr lang="id-ID" altLang="en-US" sz="1400" b="1" u="sng" dirty="0"/>
              <a:t> PP No 33 Tahun 2018</a:t>
            </a:r>
            <a:endParaRPr lang="en-CA" altLang="en-US" sz="1400" b="1" u="sng" dirty="0"/>
          </a:p>
          <a:p>
            <a:pPr marL="177800">
              <a:defRPr/>
            </a:pPr>
            <a:r>
              <a:rPr lang="en-US" altLang="en-US" sz="1400" b="1" dirty="0" err="1"/>
              <a:t>susunan</a:t>
            </a:r>
            <a:r>
              <a:rPr lang="en-US" altLang="en-US" sz="1400" b="1" dirty="0"/>
              <a:t> </a:t>
            </a:r>
            <a:r>
              <a:rPr lang="en-US" altLang="en-US" sz="1400" b="1" dirty="0" err="1"/>
              <a:t>perangkat</a:t>
            </a:r>
            <a:r>
              <a:rPr lang="id-ID" altLang="en-US" sz="1400" b="1" dirty="0"/>
              <a:t> GWPP </a:t>
            </a:r>
            <a:r>
              <a:rPr lang="en-US" altLang="en-US" sz="1400" dirty="0" err="1"/>
              <a:t>ditetapkan</a:t>
            </a:r>
            <a:endParaRPr lang="en-US" altLang="en-US" sz="1400" dirty="0"/>
          </a:p>
          <a:p>
            <a:pPr marL="177800">
              <a:defRPr/>
            </a:pPr>
            <a:r>
              <a:rPr lang="sv-SE" altLang="en-US" sz="1400" dirty="0"/>
              <a:t>setelah mendapatkan pertimbangan tertulis dari</a:t>
            </a:r>
            <a:r>
              <a:rPr lang="id-ID" altLang="en-US" sz="1400" dirty="0"/>
              <a:t> </a:t>
            </a:r>
            <a:r>
              <a:rPr lang="fi-FI" altLang="en-US" sz="1400" dirty="0"/>
              <a:t>menteri yang menyelenggarakan urusan pemerintahan</a:t>
            </a:r>
            <a:r>
              <a:rPr lang="id-ID" altLang="en-US" sz="1400" dirty="0"/>
              <a:t> </a:t>
            </a:r>
            <a:r>
              <a:rPr lang="en-US" altLang="en-US" sz="1400" dirty="0"/>
              <a:t>di </a:t>
            </a:r>
            <a:r>
              <a:rPr lang="en-US" altLang="en-US" sz="1400" dirty="0" err="1"/>
              <a:t>bidang</a:t>
            </a:r>
            <a:r>
              <a:rPr lang="en-US" altLang="en-US" sz="1400" dirty="0"/>
              <a:t> </a:t>
            </a:r>
            <a:r>
              <a:rPr lang="en-US" altLang="en-US" sz="1400" dirty="0" err="1"/>
              <a:t>pendayagunaan</a:t>
            </a:r>
            <a:r>
              <a:rPr lang="en-US" altLang="en-US" sz="1400" dirty="0"/>
              <a:t> </a:t>
            </a:r>
            <a:r>
              <a:rPr lang="en-US" altLang="en-US" sz="1400" dirty="0" err="1"/>
              <a:t>aparatur</a:t>
            </a:r>
            <a:r>
              <a:rPr lang="en-US" altLang="en-US" sz="1400" dirty="0"/>
              <a:t> negara.</a:t>
            </a:r>
            <a:endParaRPr lang="id-ID" altLang="en-US" sz="1400" dirty="0"/>
          </a:p>
          <a:p>
            <a:pPr marL="177800">
              <a:defRPr/>
            </a:pPr>
            <a:endParaRPr lang="en-US" altLang="en-US" sz="1400" dirty="0"/>
          </a:p>
          <a:p>
            <a:pPr marL="177800">
              <a:defRPr/>
            </a:pPr>
            <a:r>
              <a:rPr lang="en-US" altLang="en-US" sz="1400" b="1" u="sng" dirty="0" err="1"/>
              <a:t>Pasal</a:t>
            </a:r>
            <a:r>
              <a:rPr lang="en-US" altLang="en-US" sz="1400" b="1" u="sng" dirty="0"/>
              <a:t> 7</a:t>
            </a:r>
            <a:r>
              <a:rPr lang="id-ID" altLang="en-US" sz="1400" b="1" u="sng" dirty="0"/>
              <a:t> PP No 33 Tahun 2018</a:t>
            </a:r>
            <a:endParaRPr lang="en-US" altLang="en-US" sz="1400" b="1" u="sng" dirty="0"/>
          </a:p>
          <a:p>
            <a:pPr marL="177800">
              <a:defRPr/>
            </a:pPr>
            <a:r>
              <a:rPr lang="en-US" altLang="en-US" sz="1400" b="1" dirty="0" err="1"/>
              <a:t>laporan</a:t>
            </a:r>
            <a:r>
              <a:rPr lang="en-US" altLang="en-US" sz="1400" b="1" dirty="0"/>
              <a:t> dan </a:t>
            </a:r>
            <a:r>
              <a:rPr lang="en-US" altLang="en-US" sz="1400" b="1" dirty="0" err="1"/>
              <a:t>evaluasi</a:t>
            </a:r>
            <a:r>
              <a:rPr lang="id-ID" altLang="en-US" sz="1400" b="1" dirty="0"/>
              <a:t> </a:t>
            </a:r>
            <a:r>
              <a:rPr lang="en-US" altLang="en-US" sz="1400" b="1" dirty="0" err="1"/>
              <a:t>pelaksanaan</a:t>
            </a:r>
            <a:r>
              <a:rPr lang="en-US" altLang="en-US" sz="1400" b="1" dirty="0"/>
              <a:t> </a:t>
            </a:r>
            <a:r>
              <a:rPr lang="en-US" altLang="en-US" sz="1400" b="1" dirty="0" err="1"/>
              <a:t>tugas</a:t>
            </a:r>
            <a:r>
              <a:rPr lang="en-US" altLang="en-US" sz="1400" b="1" dirty="0"/>
              <a:t> </a:t>
            </a:r>
            <a:r>
              <a:rPr lang="id-ID" altLang="en-US" sz="1400" b="1" dirty="0"/>
              <a:t>GWPP</a:t>
            </a:r>
            <a:endParaRPr lang="en-US" altLang="en-US" sz="1400" b="1" dirty="0"/>
          </a:p>
        </p:txBody>
      </p:sp>
      <p:sp>
        <p:nvSpPr>
          <p:cNvPr id="12292" name="TextBox 17">
            <a:extLst>
              <a:ext uri="{FF2B5EF4-FFF2-40B4-BE49-F238E27FC236}">
                <a16:creationId xmlns="" xmlns:a16="http://schemas.microsoft.com/office/drawing/2014/main" id="{F43BE6F8-6847-485B-97A9-05D7AA6326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91475" y="39689"/>
            <a:ext cx="4571206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en-GB" altLang="en-US" sz="2800" b="1" u="sng">
                <a:solidFill>
                  <a:srgbClr val="FF0000"/>
                </a:solidFill>
              </a:rPr>
              <a:t>DASAR HUKUM GWPP</a:t>
            </a:r>
          </a:p>
        </p:txBody>
      </p:sp>
      <p:sp>
        <p:nvSpPr>
          <p:cNvPr id="2" name="Arrow: Curved Right 1">
            <a:extLst>
              <a:ext uri="{FF2B5EF4-FFF2-40B4-BE49-F238E27FC236}">
                <a16:creationId xmlns="" xmlns:a16="http://schemas.microsoft.com/office/drawing/2014/main" id="{0BF375ED-5BF4-4382-8179-2A2D2D86926F}"/>
              </a:ext>
            </a:extLst>
          </p:cNvPr>
          <p:cNvSpPr/>
          <p:nvPr/>
        </p:nvSpPr>
        <p:spPr>
          <a:xfrm rot="19995930">
            <a:off x="403007" y="4207756"/>
            <a:ext cx="762517" cy="1757607"/>
          </a:xfrm>
          <a:prstGeom prst="curvedRightArrow">
            <a:avLst>
              <a:gd name="adj1" fmla="val 25000"/>
              <a:gd name="adj2" fmla="val 50000"/>
              <a:gd name="adj3" fmla="val 31863"/>
            </a:avLst>
          </a:prstGeom>
          <a:solidFill>
            <a:srgbClr val="FFFF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Rounded Rectangle 37"/>
          <p:cNvSpPr/>
          <p:nvPr/>
        </p:nvSpPr>
        <p:spPr>
          <a:xfrm>
            <a:off x="818541" y="1412776"/>
            <a:ext cx="3112393" cy="40362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800" dirty="0">
                <a:solidFill>
                  <a:srgbClr val="002060"/>
                </a:solidFill>
                <a:latin typeface="Bookman Old Style" pitchFamily="18" charset="0"/>
              </a:rPr>
              <a:t>KEPALA DAERAH</a:t>
            </a:r>
            <a:endParaRPr lang="th-TH" sz="18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8" name="Down Arrow 47"/>
          <p:cNvSpPr/>
          <p:nvPr/>
        </p:nvSpPr>
        <p:spPr>
          <a:xfrm>
            <a:off x="1910662" y="998488"/>
            <a:ext cx="702078" cy="323700"/>
          </a:xfrm>
          <a:prstGeom prst="downArrow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275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428498" y="372071"/>
            <a:ext cx="9049005" cy="542925"/>
          </a:xfrm>
          <a:prstGeom prst="roundRect">
            <a:avLst/>
          </a:prstGeom>
          <a:solidFill>
            <a:srgbClr val="0070C0"/>
          </a:solidFill>
          <a:ln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2800" b="1" spc="22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KEDUDUKAN GUBERNUR </a:t>
            </a:r>
            <a:endParaRPr lang="en-US" sz="2800" b="1" spc="225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0841138" y="4994673"/>
            <a:ext cx="2203054" cy="951309"/>
          </a:xfrm>
          <a:prstGeom prst="roundRect">
            <a:avLst>
              <a:gd name="adj" fmla="val 50000"/>
            </a:avLst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eaLnBrk="1" hangingPunct="1">
              <a:defRPr/>
            </a:pPr>
            <a:endParaRPr lang="en-US" sz="1200" dirty="0">
              <a:solidFill>
                <a:srgbClr val="FF0000"/>
              </a:solidFill>
              <a:latin typeface="Bookman Old Style" pitchFamily="18" charset="0"/>
              <a:cs typeface="Tahoma" pitchFamily="34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6136190" y="1377106"/>
            <a:ext cx="3263304" cy="52677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800" dirty="0">
                <a:solidFill>
                  <a:srgbClr val="002060"/>
                </a:solidFill>
                <a:latin typeface="Bookman Old Style" pitchFamily="18" charset="0"/>
              </a:rPr>
              <a:t>WAKIL PEMERINTAH PUSAT </a:t>
            </a:r>
            <a:endParaRPr lang="th-TH" sz="18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32" name="Down Arrow 31"/>
          <p:cNvSpPr/>
          <p:nvPr/>
        </p:nvSpPr>
        <p:spPr>
          <a:xfrm>
            <a:off x="1910662" y="1950614"/>
            <a:ext cx="702078" cy="389237"/>
          </a:xfrm>
          <a:prstGeom prst="downArrow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275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428497" y="2436020"/>
            <a:ext cx="3492682" cy="178951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214313" indent="-214313" algn="just">
              <a:buFont typeface="Wingdings" pitchFamily="2" charset="2"/>
              <a:buChar char="§"/>
              <a:defRPr/>
            </a:pP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Memimpin pelaksanaan urusan pemerintahan yang menjadi kewenangan daerah </a:t>
            </a:r>
            <a:r>
              <a:rPr lang="id-ID" sz="1600" dirty="0" smtClean="0">
                <a:solidFill>
                  <a:srgbClr val="002060"/>
                </a:solidFill>
                <a:latin typeface="Bookman Old Style" pitchFamily="18" charset="0"/>
              </a:rPr>
              <a:t>provinsi</a:t>
            </a:r>
            <a:r>
              <a:rPr lang="en-ID" sz="1600" dirty="0" smtClean="0">
                <a:solidFill>
                  <a:srgbClr val="002060"/>
                </a:solidFill>
                <a:latin typeface="Bookman Old Style" pitchFamily="18" charset="0"/>
              </a:rPr>
              <a:t>.</a:t>
            </a:r>
            <a:r>
              <a:rPr lang="id-ID" sz="1600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endParaRPr lang="id-ID" sz="1600" dirty="0">
              <a:solidFill>
                <a:srgbClr val="002060"/>
              </a:solidFill>
              <a:latin typeface="Bookman Old Style" pitchFamily="18" charset="0"/>
            </a:endParaRPr>
          </a:p>
          <a:p>
            <a:pPr marL="214313" indent="-214313" algn="just">
              <a:buFont typeface="Wingdings" pitchFamily="2" charset="2"/>
              <a:buChar char="§"/>
              <a:defRPr/>
            </a:pP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melaksanakan </a:t>
            </a:r>
            <a:r>
              <a:rPr lang="id-ID" sz="1600" b="1" dirty="0">
                <a:solidFill>
                  <a:srgbClr val="002060"/>
                </a:solidFill>
                <a:latin typeface="Bookman Old Style" pitchFamily="18" charset="0"/>
              </a:rPr>
              <a:t>tugas pembantuan</a:t>
            </a: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 dari Pemerintah Pusat </a:t>
            </a:r>
            <a:endParaRPr lang="th-TH" sz="1600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6151741" y="2204865"/>
            <a:ext cx="3325762" cy="21671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214313" indent="-214313" algn="just">
              <a:buFont typeface="Wingdings" pitchFamily="2" charset="2"/>
              <a:buChar char="§"/>
              <a:defRPr/>
            </a:pPr>
            <a:r>
              <a:rPr lang="id-ID" sz="1500" dirty="0">
                <a:solidFill>
                  <a:srgbClr val="002060"/>
                </a:solidFill>
                <a:latin typeface="Bookman Old Style" pitchFamily="18" charset="0"/>
              </a:rPr>
              <a:t>Melaksanakan </a:t>
            </a:r>
            <a:r>
              <a:rPr lang="en-ID" sz="1500" dirty="0" smtClean="0">
                <a:solidFill>
                  <a:srgbClr val="002060"/>
                </a:solidFill>
                <a:latin typeface="Bookman Old Style" pitchFamily="18" charset="0"/>
              </a:rPr>
              <a:t>BINWAS </a:t>
            </a:r>
            <a:r>
              <a:rPr lang="id-ID" sz="1500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id-ID" sz="1500" dirty="0">
                <a:solidFill>
                  <a:srgbClr val="002060"/>
                </a:solidFill>
                <a:latin typeface="Bookman Old Style" pitchFamily="18" charset="0"/>
              </a:rPr>
              <a:t>penyelenggaraan pemerintahan daerah </a:t>
            </a:r>
            <a:r>
              <a:rPr lang="id-ID" sz="1500" dirty="0" smtClean="0">
                <a:solidFill>
                  <a:srgbClr val="002060"/>
                </a:solidFill>
                <a:latin typeface="Bookman Old Style" pitchFamily="18" charset="0"/>
              </a:rPr>
              <a:t>kab/kota </a:t>
            </a:r>
            <a:r>
              <a:rPr lang="en-ID" sz="1500" dirty="0" err="1" smtClean="0">
                <a:solidFill>
                  <a:srgbClr val="002060"/>
                </a:solidFill>
                <a:latin typeface="Bookman Old Style" pitchFamily="18" charset="0"/>
              </a:rPr>
              <a:t>dan</a:t>
            </a:r>
            <a:r>
              <a:rPr lang="en-ID" sz="1500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en-ID" sz="1500" b="1" dirty="0" smtClean="0">
                <a:solidFill>
                  <a:srgbClr val="002060"/>
                </a:solidFill>
                <a:latin typeface="Bookman Old Style" pitchFamily="18" charset="0"/>
              </a:rPr>
              <a:t>TP</a:t>
            </a:r>
            <a:r>
              <a:rPr lang="en-ID" sz="1500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en-ID" sz="1500" dirty="0" err="1" smtClean="0">
                <a:solidFill>
                  <a:srgbClr val="002060"/>
                </a:solidFill>
                <a:latin typeface="Bookman Old Style" pitchFamily="18" charset="0"/>
              </a:rPr>
              <a:t>oleh</a:t>
            </a:r>
            <a:r>
              <a:rPr lang="en-ID" sz="1500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en-ID" sz="1500" dirty="0" err="1" smtClean="0">
                <a:solidFill>
                  <a:srgbClr val="002060"/>
                </a:solidFill>
                <a:latin typeface="Bookman Old Style" pitchFamily="18" charset="0"/>
              </a:rPr>
              <a:t>darrah</a:t>
            </a:r>
            <a:r>
              <a:rPr lang="en-ID" sz="1500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en-ID" sz="1500" dirty="0" err="1" smtClean="0">
                <a:solidFill>
                  <a:srgbClr val="002060"/>
                </a:solidFill>
                <a:latin typeface="Bookman Old Style" pitchFamily="18" charset="0"/>
              </a:rPr>
              <a:t>kab</a:t>
            </a:r>
            <a:r>
              <a:rPr lang="en-ID" sz="1500" dirty="0" smtClean="0">
                <a:solidFill>
                  <a:srgbClr val="002060"/>
                </a:solidFill>
                <a:latin typeface="Bookman Old Style" pitchFamily="18" charset="0"/>
              </a:rPr>
              <a:t>/</a:t>
            </a:r>
            <a:r>
              <a:rPr lang="en-ID" sz="1500" dirty="0" err="1" smtClean="0">
                <a:solidFill>
                  <a:srgbClr val="002060"/>
                </a:solidFill>
                <a:latin typeface="Bookman Old Style" pitchFamily="18" charset="0"/>
              </a:rPr>
              <a:t>kota</a:t>
            </a:r>
            <a:r>
              <a:rPr lang="en-ID" sz="1500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id-ID" sz="1500" dirty="0" smtClean="0">
                <a:solidFill>
                  <a:srgbClr val="002060"/>
                </a:solidFill>
                <a:latin typeface="Bookman Old Style" pitchFamily="18" charset="0"/>
              </a:rPr>
              <a:t>(P</a:t>
            </a:r>
            <a:r>
              <a:rPr lang="en-ID" sz="1500" dirty="0" smtClean="0">
                <a:solidFill>
                  <a:srgbClr val="002060"/>
                </a:solidFill>
                <a:latin typeface="Bookman Old Style" pitchFamily="18" charset="0"/>
              </a:rPr>
              <a:t>s</a:t>
            </a:r>
            <a:r>
              <a:rPr lang="id-ID" sz="1500" dirty="0" smtClean="0">
                <a:solidFill>
                  <a:srgbClr val="002060"/>
                </a:solidFill>
                <a:latin typeface="Bookman Old Style" pitchFamily="18" charset="0"/>
              </a:rPr>
              <a:t>l </a:t>
            </a:r>
            <a:r>
              <a:rPr lang="id-ID" sz="1500" dirty="0">
                <a:solidFill>
                  <a:srgbClr val="002060"/>
                </a:solidFill>
                <a:latin typeface="Bookman Old Style" pitchFamily="18" charset="0"/>
              </a:rPr>
              <a:t>91)</a:t>
            </a:r>
          </a:p>
          <a:p>
            <a:pPr marL="214313" indent="-214313" algn="just">
              <a:buFont typeface="Wingdings" pitchFamily="2" charset="2"/>
              <a:buChar char="§"/>
              <a:defRPr/>
            </a:pPr>
            <a:r>
              <a:rPr lang="id-ID" sz="1500" dirty="0">
                <a:solidFill>
                  <a:srgbClr val="002060"/>
                </a:solidFill>
                <a:latin typeface="Bookman Old Style" pitchFamily="18" charset="0"/>
              </a:rPr>
              <a:t>Melaksanakan tugas dan wewenang lain selain yang diatur dalam </a:t>
            </a:r>
            <a:r>
              <a:rPr lang="id-ID" sz="1500" dirty="0" smtClean="0">
                <a:solidFill>
                  <a:srgbClr val="002060"/>
                </a:solidFill>
                <a:latin typeface="Bookman Old Style" pitchFamily="18" charset="0"/>
              </a:rPr>
              <a:t>Psl </a:t>
            </a:r>
            <a:r>
              <a:rPr lang="id-ID" sz="1500" dirty="0">
                <a:solidFill>
                  <a:srgbClr val="002060"/>
                </a:solidFill>
                <a:latin typeface="Bookman Old Style" pitchFamily="18" charset="0"/>
              </a:rPr>
              <a:t>91</a:t>
            </a:r>
            <a:endParaRPr lang="th-TH" sz="15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24" name="Down Arrow 23"/>
          <p:cNvSpPr/>
          <p:nvPr/>
        </p:nvSpPr>
        <p:spPr>
          <a:xfrm>
            <a:off x="7350496" y="1016286"/>
            <a:ext cx="722851" cy="324483"/>
          </a:xfrm>
          <a:prstGeom prst="downArrow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275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1871134" y="4225531"/>
            <a:ext cx="585589" cy="312603"/>
          </a:xfrm>
          <a:prstGeom prst="downArrow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275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428497" y="4678736"/>
            <a:ext cx="3783113" cy="62247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Membentuk perda bersama DPRD </a:t>
            </a:r>
            <a:endParaRPr lang="th-TH" sz="16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1012529" y="5616476"/>
            <a:ext cx="3659287" cy="40481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Dibantu perangkat daerah</a:t>
            </a:r>
            <a:endParaRPr lang="th-TH" sz="16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2" name="Down Arrow 41"/>
          <p:cNvSpPr/>
          <p:nvPr/>
        </p:nvSpPr>
        <p:spPr>
          <a:xfrm>
            <a:off x="7377798" y="1963525"/>
            <a:ext cx="695549" cy="169331"/>
          </a:xfrm>
          <a:prstGeom prst="downArrow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275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279147" y="4609554"/>
            <a:ext cx="3200102" cy="40362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Tidak membentuk  perda</a:t>
            </a:r>
            <a:endParaRPr lang="th-TH" sz="16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4" name="Rounded Rectangle 43"/>
          <p:cNvSpPr/>
          <p:nvPr/>
        </p:nvSpPr>
        <p:spPr>
          <a:xfrm>
            <a:off x="5896224" y="5157192"/>
            <a:ext cx="3659288" cy="75366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Dibantu perangkat gubernur sebagai wakil Pemerintah Pusat</a:t>
            </a:r>
            <a:endParaRPr lang="th-TH" sz="16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5" name="Down Arrow 44"/>
          <p:cNvSpPr/>
          <p:nvPr/>
        </p:nvSpPr>
        <p:spPr>
          <a:xfrm>
            <a:off x="7442372" y="4365104"/>
            <a:ext cx="786993" cy="192636"/>
          </a:xfrm>
          <a:prstGeom prst="downArrow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th-TH" sz="1275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5953192" y="6049714"/>
            <a:ext cx="2978250" cy="40362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Dibiayai APBN</a:t>
            </a:r>
            <a:endParaRPr lang="th-TH" sz="16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cxnSp>
        <p:nvCxnSpPr>
          <p:cNvPr id="10" name="Elbow Connector 9"/>
          <p:cNvCxnSpPr/>
          <p:nvPr/>
        </p:nvCxnSpPr>
        <p:spPr>
          <a:xfrm rot="16200000" flipH="1">
            <a:off x="4072926" y="1599430"/>
            <a:ext cx="922710" cy="837437"/>
          </a:xfrm>
          <a:prstGeom prst="bentConnector3">
            <a:avLst>
              <a:gd name="adj1" fmla="val 50000"/>
            </a:avLst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ounded Rectangle 46"/>
          <p:cNvSpPr/>
          <p:nvPr/>
        </p:nvSpPr>
        <p:spPr>
          <a:xfrm>
            <a:off x="4037553" y="2551510"/>
            <a:ext cx="1929560" cy="160377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just" eaLnBrk="1" hangingPunct="1">
              <a:defRPr/>
            </a:pPr>
            <a:r>
              <a:rPr lang="id-ID" sz="1600" dirty="0">
                <a:solidFill>
                  <a:srgbClr val="002060"/>
                </a:solidFill>
                <a:latin typeface="Bookman Old Style" pitchFamily="18" charset="0"/>
              </a:rPr>
              <a:t>Pelaksana urusan pemerintahan umum (APBN)</a:t>
            </a:r>
            <a:endParaRPr lang="th-TH" sz="1600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>
        <p:nvSpPr>
          <p:cNvPr id="29717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xfrm>
            <a:off x="7037387" y="5715001"/>
            <a:ext cx="1878013" cy="27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18859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2288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25717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2914650" indent="-1714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DEC829A9-EED0-49C9-B7AF-3CFE46B183CC}" type="slidenum">
              <a:rPr lang="en-US" altLang="id-ID">
                <a:solidFill>
                  <a:srgbClr val="898989"/>
                </a:solidFill>
              </a:rPr>
              <a:pPr/>
              <a:t>5</a:t>
            </a:fld>
            <a:endParaRPr lang="en-US" altLang="id-ID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1432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8" grpId="0" animBg="1"/>
      <p:bldP spid="29" grpId="0"/>
      <p:bldP spid="31" grpId="0" animBg="1"/>
      <p:bldP spid="32" grpId="0" animBg="1"/>
      <p:bldP spid="33" grpId="0" animBg="1"/>
      <p:bldP spid="30" grpId="0" animBg="1"/>
      <p:bldP spid="24" grpId="0" animBg="1"/>
      <p:bldP spid="27" grpId="0" animBg="1"/>
      <p:bldP spid="39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0" y="908720"/>
          <a:ext cx="5265035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" y="116633"/>
            <a:ext cx="9884583" cy="614931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60344" tIns="30172" rIns="60344" bIns="30172">
            <a:spAutoFit/>
          </a:bodyPr>
          <a:lstStyle/>
          <a:p>
            <a:pPr algn="ctr">
              <a:defRPr/>
            </a:pPr>
            <a:r>
              <a:rPr lang="id-ID" altLang="en-US" b="1" dirty="0" smtClean="0">
                <a:latin typeface="Arial Black" pitchFamily="34" charset="0"/>
                <a:ea typeface="Calibri" panose="020F0502020204030204" pitchFamily="34" charset="0"/>
                <a:cs typeface="Aharoni" pitchFamily="2" charset="-79"/>
              </a:rPr>
              <a:t>Peran Gubernur </a:t>
            </a:r>
            <a:r>
              <a:rPr lang="id-ID" altLang="en-US" b="1" dirty="0">
                <a:latin typeface="Arial Black" pitchFamily="34" charset="0"/>
                <a:ea typeface="Calibri" panose="020F0502020204030204" pitchFamily="34" charset="0"/>
                <a:cs typeface="Aharoni" pitchFamily="2" charset="-79"/>
              </a:rPr>
              <a:t>sebagai Wakil Pemerintah Pusat di Daerah </a:t>
            </a:r>
            <a:r>
              <a:rPr lang="id-ID" altLang="en-US" b="1" dirty="0" smtClean="0">
                <a:latin typeface="Arial Black" pitchFamily="34" charset="0"/>
                <a:ea typeface="Calibri" panose="020F0502020204030204" pitchFamily="34" charset="0"/>
                <a:cs typeface="Aharoni" pitchFamily="2" charset="-79"/>
              </a:rPr>
              <a:t>dalam</a:t>
            </a:r>
            <a:endParaRPr lang="en-ID" altLang="en-US" b="1" dirty="0" smtClean="0">
              <a:latin typeface="Arial Black" pitchFamily="34" charset="0"/>
              <a:ea typeface="Calibri" panose="020F0502020204030204" pitchFamily="34" charset="0"/>
              <a:cs typeface="Aharoni" pitchFamily="2" charset="-79"/>
            </a:endParaRPr>
          </a:p>
          <a:p>
            <a:pPr algn="ctr">
              <a:defRPr/>
            </a:pPr>
            <a:r>
              <a:rPr lang="id-ID" altLang="en-US" b="1" dirty="0">
                <a:latin typeface="Arial Black" pitchFamily="34" charset="0"/>
                <a:ea typeface="Calibri" panose="020F0502020204030204" pitchFamily="34" charset="0"/>
                <a:cs typeface="Aharoni" pitchFamily="2" charset="-79"/>
              </a:rPr>
              <a:t>UU </a:t>
            </a:r>
            <a:r>
              <a:rPr lang="id-ID" altLang="en-US" b="1" dirty="0" smtClean="0">
                <a:latin typeface="Arial Black" pitchFamily="34" charset="0"/>
                <a:ea typeface="Calibri" panose="020F0502020204030204" pitchFamily="34" charset="0"/>
                <a:cs typeface="Aharoni" pitchFamily="2" charset="-79"/>
              </a:rPr>
              <a:t>23/2014 </a:t>
            </a:r>
            <a:r>
              <a:rPr lang="en-ID" altLang="en-US" b="1" dirty="0" err="1" smtClean="0">
                <a:latin typeface="Arial Black" pitchFamily="34" charset="0"/>
                <a:ea typeface="Calibri" panose="020F0502020204030204" pitchFamily="34" charset="0"/>
                <a:cs typeface="Aharoni" pitchFamily="2" charset="-79"/>
              </a:rPr>
              <a:t>ttg</a:t>
            </a:r>
            <a:r>
              <a:rPr lang="id-ID" altLang="en-US" b="1" dirty="0" smtClean="0">
                <a:latin typeface="Arial Black" pitchFamily="34" charset="0"/>
                <a:ea typeface="Calibri" panose="020F0502020204030204" pitchFamily="34" charset="0"/>
                <a:cs typeface="Aharoni" pitchFamily="2" charset="-79"/>
              </a:rPr>
              <a:t> Pemerintahan Daerah</a:t>
            </a:r>
            <a:endParaRPr lang="en-US" b="1" dirty="0">
              <a:latin typeface="Arial Black" pitchFamily="34" charset="0"/>
              <a:cs typeface="Aharoni" pitchFamily="2" charset="-79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3314818" y="1196752"/>
            <a:ext cx="1404156" cy="0"/>
          </a:xfrm>
          <a:prstGeom prst="straightConnector1">
            <a:avLst/>
          </a:prstGeom>
          <a:ln w="28575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4640966" y="1052736"/>
            <a:ext cx="2572500" cy="1584176"/>
          </a:xfrm>
          <a:prstGeom prst="rect">
            <a:avLst/>
          </a:prstGeom>
          <a:noFill/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d-ID" altLang="id-ID" sz="11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10 Ayat (2)</a:t>
            </a:r>
            <a:endParaRPr lang="en-US" altLang="id-ID" sz="1100" b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  <a:defRPr/>
            </a:pPr>
            <a:r>
              <a:rPr lang="id-ID" sz="11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Penyelenggaraan </a:t>
            </a: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urusan pemerintahan absolut:</a:t>
            </a:r>
          </a:p>
          <a:p>
            <a:pPr marL="171450" indent="-171450">
              <a:spcAft>
                <a:spcPts val="600"/>
              </a:spcAft>
              <a:buFontTx/>
              <a:buAutoNum type="alphaLcParenBoth"/>
              <a:defRPr/>
            </a:pP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Melaksanakan </a:t>
            </a: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Sendiri</a:t>
            </a:r>
          </a:p>
          <a:p>
            <a:pPr marL="171450" indent="-171450">
              <a:buFontTx/>
              <a:buAutoNum type="alphaLcParenBoth"/>
              <a:defRPr/>
            </a:pP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Melimpahkan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wewenang kepada Instansi Vertikal </a:t>
            </a:r>
            <a:r>
              <a:rPr lang="id-ID" sz="11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yang 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ada di Daerah atau </a:t>
            </a:r>
            <a:r>
              <a:rPr lang="id-ID" sz="11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GWPP 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berdasarkan asas </a:t>
            </a:r>
            <a:r>
              <a:rPr lang="id-ID" sz="11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Dekonsentrasi</a:t>
            </a:r>
            <a:endParaRPr lang="en-US" sz="1100" b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718975" y="3501008"/>
            <a:ext cx="2340260" cy="1296144"/>
          </a:xfrm>
          <a:prstGeom prst="rect">
            <a:avLst/>
          </a:prstGeom>
          <a:noFill/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d-ID" altLang="id-ID" sz="11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19 Ayat (1)</a:t>
            </a:r>
            <a:endParaRPr lang="en-ID" sz="1100" b="1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spcAft>
                <a:spcPts val="600"/>
              </a:spcAft>
              <a:defRPr/>
            </a:pPr>
            <a:r>
              <a:rPr lang="id-ID" sz="11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Penyelenggaraan </a:t>
            </a: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urusan pemerintahan konkuren:</a:t>
            </a:r>
          </a:p>
          <a:p>
            <a:pPr marL="171450" indent="-171450">
              <a:spcAft>
                <a:spcPts val="600"/>
              </a:spcAft>
              <a:buFontTx/>
              <a:buAutoNum type="alphaLcParenBoth"/>
              <a:defRPr/>
            </a:pP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Sendiri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oleh Pemerintah Pusat;</a:t>
            </a:r>
          </a:p>
          <a:p>
            <a:pPr marL="171450" indent="-171450">
              <a:spcAft>
                <a:spcPts val="600"/>
              </a:spcAft>
              <a:buFontTx/>
              <a:buAutoNum type="alphaLcParenBoth"/>
              <a:defRPr/>
            </a:pP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Dengan </a:t>
            </a: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cara melimpahkan wewenang </a:t>
            </a:r>
            <a:r>
              <a:rPr lang="id-ID" sz="11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</a:t>
            </a:r>
            <a:r>
              <a:rPr lang="en-ID" sz="11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WPP</a:t>
            </a:r>
            <a:r>
              <a:rPr lang="id-ID" sz="11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atau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kepada </a:t>
            </a: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instansi Vertikal 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yang ada di daerah dengan </a:t>
            </a:r>
            <a:r>
              <a:rPr lang="id-ID" sz="11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asas dekonsentrasi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atau</a:t>
            </a:r>
          </a:p>
          <a:p>
            <a:pPr marL="171450" indent="-171450">
              <a:buFontTx/>
              <a:buAutoNum type="alphaLcParenBoth"/>
              <a:defRPr/>
            </a:pP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dengan cara </a:t>
            </a: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menugasi Daerah 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berdasarkan asas </a:t>
            </a:r>
            <a:r>
              <a:rPr lang="id-ID" sz="11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Tugas Pembantuan.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4718974" y="3140968"/>
            <a:ext cx="0" cy="1512168"/>
          </a:xfrm>
          <a:prstGeom prst="straightConnector1">
            <a:avLst/>
          </a:prstGeom>
          <a:ln w="28575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7047672" y="2750705"/>
            <a:ext cx="267733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id-ID" altLang="id-ID" sz="12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Gubernur </a:t>
            </a:r>
          </a:p>
          <a:p>
            <a:pPr algn="ctr"/>
            <a:r>
              <a:rPr lang="id-ID" altLang="id-ID" sz="12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sebagai Wakil Pemerintah Pusat</a:t>
            </a:r>
            <a:endParaRPr lang="en-US" altLang="id-ID" sz="12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059237" y="3182145"/>
            <a:ext cx="2680110" cy="1398983"/>
          </a:xfrm>
          <a:prstGeom prst="rect">
            <a:avLst/>
          </a:prstGeom>
          <a:solidFill>
            <a:srgbClr val="F7977D"/>
          </a:soli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t"/>
          <a:lstStyle/>
          <a:p>
            <a:pPr algn="ctr">
              <a:defRPr/>
            </a:pPr>
            <a:r>
              <a:rPr lang="id-ID" sz="1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Pasal 91 ayat (1)</a:t>
            </a:r>
          </a:p>
          <a:p>
            <a:pPr algn="ctr">
              <a:defRPr/>
            </a:pPr>
            <a: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 melaksanakan </a:t>
            </a:r>
            <a:r>
              <a:rPr lang="en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BINWAS</a:t>
            </a:r>
            <a: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terhadap penyelenggaraan </a:t>
            </a:r>
            <a:r>
              <a:rPr lang="id-ID" sz="12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</a:t>
            </a:r>
            <a:r>
              <a:rPr lang="en-ID" sz="12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</a:t>
            </a:r>
            <a: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yang menjadi kewenangan Daerah kab/kota dan </a:t>
            </a:r>
            <a:r>
              <a:rPr lang="id-ID" sz="12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 Pembantuan </a:t>
            </a:r>
            <a: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oleh Daerah kab/kota,</a:t>
            </a:r>
            <a:r>
              <a:rPr lang="en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Presiden dibantu oleh </a:t>
            </a:r>
            <a:r>
              <a:rPr lang="en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GWPP</a:t>
            </a:r>
            <a: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lang="id-ID" sz="12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endParaRPr lang="en-US" sz="12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213465" y="4653137"/>
            <a:ext cx="2610644" cy="886929"/>
          </a:xfrm>
          <a:prstGeom prst="rect">
            <a:avLst/>
          </a:prstGeom>
          <a:noFill/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2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</a:t>
            </a:r>
            <a:r>
              <a:rPr lang="id-ID" sz="12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91 ayat (5)</a:t>
            </a:r>
            <a:endParaRPr lang="en-ID" sz="1200" b="1" dirty="0" smtClean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id-ID" sz="12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Pendanaan</a:t>
            </a:r>
            <a:r>
              <a:rPr lang="id-ID" sz="1200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1200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pelaksanaan tugas dan wewenang gubernur sebagai wakil Pemerintah Pusat </a:t>
            </a:r>
            <a:r>
              <a:rPr lang="id-ID" sz="1200" b="1" dirty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dibebankan pada APBN </a:t>
            </a:r>
            <a:endParaRPr lang="en-US" sz="1200" b="1" dirty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6747199" y="1052736"/>
            <a:ext cx="504331" cy="3816424"/>
            <a:chOff x="6969224" y="1190988"/>
            <a:chExt cx="635472" cy="3137579"/>
          </a:xfrm>
        </p:grpSpPr>
        <p:cxnSp>
          <p:nvCxnSpPr>
            <p:cNvPr id="17" name="Straight Arrow Connector 16"/>
            <p:cNvCxnSpPr/>
            <p:nvPr/>
          </p:nvCxnSpPr>
          <p:spPr>
            <a:xfrm>
              <a:off x="6969224" y="1190988"/>
              <a:ext cx="269791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Arrow Connector 17"/>
            <p:cNvCxnSpPr/>
            <p:nvPr/>
          </p:nvCxnSpPr>
          <p:spPr>
            <a:xfrm flipV="1">
              <a:off x="6969224" y="4317457"/>
              <a:ext cx="299046" cy="1111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/>
            <p:nvPr/>
          </p:nvCxnSpPr>
          <p:spPr>
            <a:xfrm flipV="1">
              <a:off x="7252017" y="1202098"/>
              <a:ext cx="0" cy="3115359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ash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>
              <a:off x="7239015" y="2727243"/>
              <a:ext cx="365681" cy="0"/>
            </a:xfrm>
            <a:prstGeom prst="straightConnector1">
              <a:avLst/>
            </a:prstGeom>
            <a:ln w="28575">
              <a:solidFill>
                <a:srgbClr val="0070C0"/>
              </a:solidFill>
              <a:prstDash val="sysDash"/>
              <a:headEnd type="non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Rectangle 20"/>
          <p:cNvSpPr/>
          <p:nvPr/>
        </p:nvSpPr>
        <p:spPr>
          <a:xfrm>
            <a:off x="1286593" y="5877272"/>
            <a:ext cx="3289102" cy="648072"/>
          </a:xfrm>
          <a:prstGeom prst="rect">
            <a:avLst/>
          </a:prstGeom>
          <a:noFill/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d-ID" altLang="id-ID" sz="1100" b="1" dirty="0">
                <a:solidFill>
                  <a:srgbClr val="C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25 Ayat (2)</a:t>
            </a:r>
            <a:endParaRPr lang="en-US" altLang="id-ID" sz="1100" b="1" dirty="0">
              <a:solidFill>
                <a:srgbClr val="C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id-ID" sz="11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Penyelenggaraan </a:t>
            </a:r>
            <a:r>
              <a:rPr lang="id-ID" sz="11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urusan pemerintahan umum:</a:t>
            </a:r>
          </a:p>
          <a:p>
            <a:pPr>
              <a:defRPr/>
            </a:pPr>
            <a:r>
              <a:rPr lang="en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</a:t>
            </a:r>
            <a:r>
              <a:rPr lang="id-ID" sz="11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ilaksanakan oleh gubernur dan bupati/wali kota di wilayah kerja masing-masing 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896549" y="5733256"/>
            <a:ext cx="0" cy="504056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896550" y="6237312"/>
            <a:ext cx="390043" cy="0"/>
          </a:xfrm>
          <a:prstGeom prst="straightConnector1">
            <a:avLst/>
          </a:prstGeom>
          <a:ln w="28575"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85259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10">
            <a:extLst>
              <a:ext uri="{FF2B5EF4-FFF2-40B4-BE49-F238E27FC236}">
                <a16:creationId xmlns:a16="http://schemas.microsoft.com/office/drawing/2014/main" xmlns="" id="{4F5751D3-806E-4EA3-B539-8B4A9BAC54F4}"/>
              </a:ext>
            </a:extLst>
          </p:cNvPr>
          <p:cNvGrpSpPr/>
          <p:nvPr/>
        </p:nvGrpSpPr>
        <p:grpSpPr>
          <a:xfrm>
            <a:off x="1625180" y="1857364"/>
            <a:ext cx="6225568" cy="3381006"/>
            <a:chOff x="635000" y="1382713"/>
            <a:chExt cx="7869238" cy="4572000"/>
          </a:xfrm>
          <a:solidFill>
            <a:schemeClr val="bg1">
              <a:lumMod val="85000"/>
            </a:schemeClr>
          </a:solidFill>
        </p:grpSpPr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F0593F3D-A922-4980-99AF-EB9B3F516D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3267075"/>
              <a:ext cx="7478713" cy="2654300"/>
            </a:xfrm>
            <a:custGeom>
              <a:avLst/>
              <a:gdLst>
                <a:gd name="T0" fmla="*/ 1383 w 4711"/>
                <a:gd name="T1" fmla="*/ 1616 h 1672"/>
                <a:gd name="T2" fmla="*/ 4289 w 4711"/>
                <a:gd name="T3" fmla="*/ 1370 h 1672"/>
                <a:gd name="T4" fmla="*/ 4547 w 4711"/>
                <a:gd name="T5" fmla="*/ 1482 h 1672"/>
                <a:gd name="T6" fmla="*/ 4645 w 4711"/>
                <a:gd name="T7" fmla="*/ 1305 h 1672"/>
                <a:gd name="T8" fmla="*/ 4596 w 4711"/>
                <a:gd name="T9" fmla="*/ 1330 h 1672"/>
                <a:gd name="T10" fmla="*/ 4699 w 4711"/>
                <a:gd name="T11" fmla="*/ 1014 h 1672"/>
                <a:gd name="T12" fmla="*/ 2870 w 4711"/>
                <a:gd name="T13" fmla="*/ 1134 h 1672"/>
                <a:gd name="T14" fmla="*/ 4455 w 4711"/>
                <a:gd name="T15" fmla="*/ 918 h 1672"/>
                <a:gd name="T16" fmla="*/ 4359 w 4711"/>
                <a:gd name="T17" fmla="*/ 1140 h 1672"/>
                <a:gd name="T18" fmla="*/ 4144 w 4711"/>
                <a:gd name="T19" fmla="*/ 1286 h 1672"/>
                <a:gd name="T20" fmla="*/ 3936 w 4711"/>
                <a:gd name="T21" fmla="*/ 1271 h 1672"/>
                <a:gd name="T22" fmla="*/ 3802 w 4711"/>
                <a:gd name="T23" fmla="*/ 1080 h 1672"/>
                <a:gd name="T24" fmla="*/ 4059 w 4711"/>
                <a:gd name="T25" fmla="*/ 932 h 1672"/>
                <a:gd name="T26" fmla="*/ 4430 w 4711"/>
                <a:gd name="T27" fmla="*/ 909 h 1672"/>
                <a:gd name="T28" fmla="*/ 3982 w 4711"/>
                <a:gd name="T29" fmla="*/ 883 h 1672"/>
                <a:gd name="T30" fmla="*/ 3891 w 4711"/>
                <a:gd name="T31" fmla="*/ 883 h 1672"/>
                <a:gd name="T32" fmla="*/ 4388 w 4711"/>
                <a:gd name="T33" fmla="*/ 864 h 1672"/>
                <a:gd name="T34" fmla="*/ 4362 w 4711"/>
                <a:gd name="T35" fmla="*/ 825 h 1672"/>
                <a:gd name="T36" fmla="*/ 3994 w 4711"/>
                <a:gd name="T37" fmla="*/ 817 h 1672"/>
                <a:gd name="T38" fmla="*/ 4270 w 4711"/>
                <a:gd name="T39" fmla="*/ 855 h 1672"/>
                <a:gd name="T40" fmla="*/ 4132 w 4711"/>
                <a:gd name="T41" fmla="*/ 887 h 1672"/>
                <a:gd name="T42" fmla="*/ 1563 w 4711"/>
                <a:gd name="T43" fmla="*/ 787 h 1672"/>
                <a:gd name="T44" fmla="*/ 3886 w 4711"/>
                <a:gd name="T45" fmla="*/ 778 h 1672"/>
                <a:gd name="T46" fmla="*/ 3870 w 4711"/>
                <a:gd name="T47" fmla="*/ 845 h 1672"/>
                <a:gd name="T48" fmla="*/ 3987 w 4711"/>
                <a:gd name="T49" fmla="*/ 764 h 1672"/>
                <a:gd name="T50" fmla="*/ 3821 w 4711"/>
                <a:gd name="T51" fmla="*/ 885 h 1672"/>
                <a:gd name="T52" fmla="*/ 3860 w 4711"/>
                <a:gd name="T53" fmla="*/ 710 h 1672"/>
                <a:gd name="T54" fmla="*/ 3786 w 4711"/>
                <a:gd name="T55" fmla="*/ 726 h 1672"/>
                <a:gd name="T56" fmla="*/ 3331 w 4711"/>
                <a:gd name="T57" fmla="*/ 700 h 1672"/>
                <a:gd name="T58" fmla="*/ 3957 w 4711"/>
                <a:gd name="T59" fmla="*/ 677 h 1672"/>
                <a:gd name="T60" fmla="*/ 1245 w 4711"/>
                <a:gd name="T61" fmla="*/ 637 h 1672"/>
                <a:gd name="T62" fmla="*/ 1351 w 4711"/>
                <a:gd name="T63" fmla="*/ 529 h 1672"/>
                <a:gd name="T64" fmla="*/ 3942 w 4711"/>
                <a:gd name="T65" fmla="*/ 620 h 1672"/>
                <a:gd name="T66" fmla="*/ 3942 w 4711"/>
                <a:gd name="T67" fmla="*/ 602 h 1672"/>
                <a:gd name="T68" fmla="*/ 1173 w 4711"/>
                <a:gd name="T69" fmla="*/ 511 h 1672"/>
                <a:gd name="T70" fmla="*/ 1255 w 4711"/>
                <a:gd name="T71" fmla="*/ 515 h 1672"/>
                <a:gd name="T72" fmla="*/ 96 w 4711"/>
                <a:gd name="T73" fmla="*/ 454 h 1672"/>
                <a:gd name="T74" fmla="*/ 1088 w 4711"/>
                <a:gd name="T75" fmla="*/ 445 h 1672"/>
                <a:gd name="T76" fmla="*/ 1166 w 4711"/>
                <a:gd name="T77" fmla="*/ 429 h 1672"/>
                <a:gd name="T78" fmla="*/ 1149 w 4711"/>
                <a:gd name="T79" fmla="*/ 400 h 1672"/>
                <a:gd name="T80" fmla="*/ 2694 w 4711"/>
                <a:gd name="T81" fmla="*/ 262 h 1672"/>
                <a:gd name="T82" fmla="*/ 2256 w 4711"/>
                <a:gd name="T83" fmla="*/ 181 h 1672"/>
                <a:gd name="T84" fmla="*/ 2353 w 4711"/>
                <a:gd name="T85" fmla="*/ 119 h 1672"/>
                <a:gd name="T86" fmla="*/ 4183 w 4711"/>
                <a:gd name="T87" fmla="*/ 162 h 1672"/>
                <a:gd name="T88" fmla="*/ 4046 w 4711"/>
                <a:gd name="T89" fmla="*/ 288 h 1672"/>
                <a:gd name="T90" fmla="*/ 4128 w 4711"/>
                <a:gd name="T91" fmla="*/ 225 h 1672"/>
                <a:gd name="T92" fmla="*/ 2400 w 4711"/>
                <a:gd name="T93" fmla="*/ 78 h 1672"/>
                <a:gd name="T94" fmla="*/ 2425 w 4711"/>
                <a:gd name="T95" fmla="*/ 227 h 1672"/>
                <a:gd name="T96" fmla="*/ 2247 w 4711"/>
                <a:gd name="T97" fmla="*/ 148 h 1672"/>
                <a:gd name="T98" fmla="*/ 2167 w 4711"/>
                <a:gd name="T99" fmla="*/ 232 h 1672"/>
                <a:gd name="T100" fmla="*/ 2489 w 4711"/>
                <a:gd name="T101" fmla="*/ 332 h 1672"/>
                <a:gd name="T102" fmla="*/ 2720 w 4711"/>
                <a:gd name="T103" fmla="*/ 234 h 1672"/>
                <a:gd name="T104" fmla="*/ 2577 w 4711"/>
                <a:gd name="T105" fmla="*/ 157 h 1672"/>
                <a:gd name="T106" fmla="*/ 2533 w 4711"/>
                <a:gd name="T107" fmla="*/ 232 h 1672"/>
                <a:gd name="T108" fmla="*/ 1210 w 4711"/>
                <a:gd name="T109" fmla="*/ 78 h 1672"/>
                <a:gd name="T110" fmla="*/ 2798 w 4711"/>
                <a:gd name="T111" fmla="*/ 145 h 1672"/>
                <a:gd name="T112" fmla="*/ 2903 w 4711"/>
                <a:gd name="T113" fmla="*/ 147 h 1672"/>
                <a:gd name="T114" fmla="*/ 2943 w 4711"/>
                <a:gd name="T115" fmla="*/ 127 h 1672"/>
                <a:gd name="T116" fmla="*/ 1393 w 4711"/>
                <a:gd name="T117" fmla="*/ 66 h 1672"/>
                <a:gd name="T118" fmla="*/ 1028 w 4711"/>
                <a:gd name="T119" fmla="*/ 126 h 1672"/>
                <a:gd name="T120" fmla="*/ 1194 w 4711"/>
                <a:gd name="T121" fmla="*/ 89 h 1672"/>
                <a:gd name="T122" fmla="*/ 1076 w 4711"/>
                <a:gd name="T123" fmla="*/ 54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11" h="1672">
                  <a:moveTo>
                    <a:pt x="1290" y="1620"/>
                  </a:moveTo>
                  <a:lnTo>
                    <a:pt x="1304" y="1628"/>
                  </a:lnTo>
                  <a:lnTo>
                    <a:pt x="1318" y="1641"/>
                  </a:lnTo>
                  <a:lnTo>
                    <a:pt x="1332" y="1653"/>
                  </a:lnTo>
                  <a:lnTo>
                    <a:pt x="1348" y="1662"/>
                  </a:lnTo>
                  <a:lnTo>
                    <a:pt x="1348" y="1670"/>
                  </a:lnTo>
                  <a:lnTo>
                    <a:pt x="1339" y="1670"/>
                  </a:lnTo>
                  <a:lnTo>
                    <a:pt x="1330" y="1672"/>
                  </a:lnTo>
                  <a:lnTo>
                    <a:pt x="1316" y="1672"/>
                  </a:lnTo>
                  <a:lnTo>
                    <a:pt x="1304" y="1669"/>
                  </a:lnTo>
                  <a:lnTo>
                    <a:pt x="1297" y="1667"/>
                  </a:lnTo>
                  <a:lnTo>
                    <a:pt x="1294" y="1653"/>
                  </a:lnTo>
                  <a:lnTo>
                    <a:pt x="1290" y="1635"/>
                  </a:lnTo>
                  <a:lnTo>
                    <a:pt x="1290" y="1620"/>
                  </a:lnTo>
                  <a:close/>
                  <a:moveTo>
                    <a:pt x="1402" y="1590"/>
                  </a:moveTo>
                  <a:lnTo>
                    <a:pt x="1416" y="1593"/>
                  </a:lnTo>
                  <a:lnTo>
                    <a:pt x="1432" y="1599"/>
                  </a:lnTo>
                  <a:lnTo>
                    <a:pt x="1444" y="1604"/>
                  </a:lnTo>
                  <a:lnTo>
                    <a:pt x="1440" y="1604"/>
                  </a:lnTo>
                  <a:lnTo>
                    <a:pt x="1428" y="1611"/>
                  </a:lnTo>
                  <a:lnTo>
                    <a:pt x="1416" y="1616"/>
                  </a:lnTo>
                  <a:lnTo>
                    <a:pt x="1402" y="1620"/>
                  </a:lnTo>
                  <a:lnTo>
                    <a:pt x="1402" y="1613"/>
                  </a:lnTo>
                  <a:lnTo>
                    <a:pt x="1404" y="1611"/>
                  </a:lnTo>
                  <a:lnTo>
                    <a:pt x="1407" y="1609"/>
                  </a:lnTo>
                  <a:lnTo>
                    <a:pt x="1409" y="1607"/>
                  </a:lnTo>
                  <a:lnTo>
                    <a:pt x="1409" y="1606"/>
                  </a:lnTo>
                  <a:lnTo>
                    <a:pt x="1411" y="1604"/>
                  </a:lnTo>
                  <a:lnTo>
                    <a:pt x="1412" y="1600"/>
                  </a:lnTo>
                  <a:lnTo>
                    <a:pt x="1409" y="1600"/>
                  </a:lnTo>
                  <a:lnTo>
                    <a:pt x="1400" y="1609"/>
                  </a:lnTo>
                  <a:lnTo>
                    <a:pt x="1392" y="1614"/>
                  </a:lnTo>
                  <a:lnTo>
                    <a:pt x="1383" y="1616"/>
                  </a:lnTo>
                  <a:lnTo>
                    <a:pt x="1371" y="1620"/>
                  </a:lnTo>
                  <a:lnTo>
                    <a:pt x="1371" y="1604"/>
                  </a:lnTo>
                  <a:lnTo>
                    <a:pt x="1381" y="1600"/>
                  </a:lnTo>
                  <a:lnTo>
                    <a:pt x="1392" y="1595"/>
                  </a:lnTo>
                  <a:lnTo>
                    <a:pt x="1402" y="1590"/>
                  </a:lnTo>
                  <a:close/>
                  <a:moveTo>
                    <a:pt x="1374" y="1393"/>
                  </a:moveTo>
                  <a:lnTo>
                    <a:pt x="1378" y="1396"/>
                  </a:lnTo>
                  <a:lnTo>
                    <a:pt x="1381" y="1398"/>
                  </a:lnTo>
                  <a:lnTo>
                    <a:pt x="1383" y="1400"/>
                  </a:lnTo>
                  <a:lnTo>
                    <a:pt x="1385" y="1403"/>
                  </a:lnTo>
                  <a:lnTo>
                    <a:pt x="1385" y="1407"/>
                  </a:lnTo>
                  <a:lnTo>
                    <a:pt x="1386" y="1412"/>
                  </a:lnTo>
                  <a:lnTo>
                    <a:pt x="1378" y="1412"/>
                  </a:lnTo>
                  <a:lnTo>
                    <a:pt x="1376" y="1408"/>
                  </a:lnTo>
                  <a:lnTo>
                    <a:pt x="1374" y="1405"/>
                  </a:lnTo>
                  <a:lnTo>
                    <a:pt x="1374" y="1403"/>
                  </a:lnTo>
                  <a:lnTo>
                    <a:pt x="1372" y="1401"/>
                  </a:lnTo>
                  <a:lnTo>
                    <a:pt x="1374" y="1398"/>
                  </a:lnTo>
                  <a:lnTo>
                    <a:pt x="1374" y="1393"/>
                  </a:lnTo>
                  <a:close/>
                  <a:moveTo>
                    <a:pt x="4289" y="1370"/>
                  </a:moveTo>
                  <a:lnTo>
                    <a:pt x="4294" y="1384"/>
                  </a:lnTo>
                  <a:lnTo>
                    <a:pt x="4296" y="1400"/>
                  </a:lnTo>
                  <a:lnTo>
                    <a:pt x="4292" y="1415"/>
                  </a:lnTo>
                  <a:lnTo>
                    <a:pt x="4284" y="1424"/>
                  </a:lnTo>
                  <a:lnTo>
                    <a:pt x="4275" y="1429"/>
                  </a:lnTo>
                  <a:lnTo>
                    <a:pt x="4263" y="1435"/>
                  </a:lnTo>
                  <a:lnTo>
                    <a:pt x="4258" y="1414"/>
                  </a:lnTo>
                  <a:lnTo>
                    <a:pt x="4251" y="1393"/>
                  </a:lnTo>
                  <a:lnTo>
                    <a:pt x="4244" y="1374"/>
                  </a:lnTo>
                  <a:lnTo>
                    <a:pt x="4258" y="1374"/>
                  </a:lnTo>
                  <a:lnTo>
                    <a:pt x="4270" y="1381"/>
                  </a:lnTo>
                  <a:lnTo>
                    <a:pt x="4280" y="1379"/>
                  </a:lnTo>
                  <a:lnTo>
                    <a:pt x="4289" y="1370"/>
                  </a:lnTo>
                  <a:close/>
                  <a:moveTo>
                    <a:pt x="4577" y="1367"/>
                  </a:moveTo>
                  <a:lnTo>
                    <a:pt x="4580" y="1368"/>
                  </a:lnTo>
                  <a:lnTo>
                    <a:pt x="4584" y="1370"/>
                  </a:lnTo>
                  <a:lnTo>
                    <a:pt x="4586" y="1372"/>
                  </a:lnTo>
                  <a:lnTo>
                    <a:pt x="4587" y="1374"/>
                  </a:lnTo>
                  <a:lnTo>
                    <a:pt x="4589" y="1375"/>
                  </a:lnTo>
                  <a:lnTo>
                    <a:pt x="4593" y="1379"/>
                  </a:lnTo>
                  <a:lnTo>
                    <a:pt x="4593" y="1377"/>
                  </a:lnTo>
                  <a:lnTo>
                    <a:pt x="4594" y="1375"/>
                  </a:lnTo>
                  <a:lnTo>
                    <a:pt x="4596" y="1372"/>
                  </a:lnTo>
                  <a:lnTo>
                    <a:pt x="4596" y="1370"/>
                  </a:lnTo>
                  <a:lnTo>
                    <a:pt x="4598" y="1370"/>
                  </a:lnTo>
                  <a:lnTo>
                    <a:pt x="4600" y="1370"/>
                  </a:lnTo>
                  <a:lnTo>
                    <a:pt x="4600" y="1374"/>
                  </a:lnTo>
                  <a:lnTo>
                    <a:pt x="4601" y="1377"/>
                  </a:lnTo>
                  <a:lnTo>
                    <a:pt x="4603" y="1382"/>
                  </a:lnTo>
                  <a:lnTo>
                    <a:pt x="4603" y="1388"/>
                  </a:lnTo>
                  <a:lnTo>
                    <a:pt x="4603" y="1393"/>
                  </a:lnTo>
                  <a:lnTo>
                    <a:pt x="4591" y="1407"/>
                  </a:lnTo>
                  <a:lnTo>
                    <a:pt x="4580" y="1424"/>
                  </a:lnTo>
                  <a:lnTo>
                    <a:pt x="4584" y="1435"/>
                  </a:lnTo>
                  <a:lnTo>
                    <a:pt x="4582" y="1438"/>
                  </a:lnTo>
                  <a:lnTo>
                    <a:pt x="4577" y="1442"/>
                  </a:lnTo>
                  <a:lnTo>
                    <a:pt x="4572" y="1443"/>
                  </a:lnTo>
                  <a:lnTo>
                    <a:pt x="4567" y="1445"/>
                  </a:lnTo>
                  <a:lnTo>
                    <a:pt x="4561" y="1449"/>
                  </a:lnTo>
                  <a:lnTo>
                    <a:pt x="4558" y="1450"/>
                  </a:lnTo>
                  <a:lnTo>
                    <a:pt x="4554" y="1456"/>
                  </a:lnTo>
                  <a:lnTo>
                    <a:pt x="4554" y="1461"/>
                  </a:lnTo>
                  <a:lnTo>
                    <a:pt x="4553" y="1466"/>
                  </a:lnTo>
                  <a:lnTo>
                    <a:pt x="4553" y="1471"/>
                  </a:lnTo>
                  <a:lnTo>
                    <a:pt x="4551" y="1478"/>
                  </a:lnTo>
                  <a:lnTo>
                    <a:pt x="4547" y="1482"/>
                  </a:lnTo>
                  <a:lnTo>
                    <a:pt x="4542" y="1485"/>
                  </a:lnTo>
                  <a:lnTo>
                    <a:pt x="4537" y="1489"/>
                  </a:lnTo>
                  <a:lnTo>
                    <a:pt x="4532" y="1492"/>
                  </a:lnTo>
                  <a:lnTo>
                    <a:pt x="4526" y="1497"/>
                  </a:lnTo>
                  <a:lnTo>
                    <a:pt x="4519" y="1497"/>
                  </a:lnTo>
                  <a:lnTo>
                    <a:pt x="4511" y="1491"/>
                  </a:lnTo>
                  <a:lnTo>
                    <a:pt x="4502" y="1485"/>
                  </a:lnTo>
                  <a:lnTo>
                    <a:pt x="4495" y="1480"/>
                  </a:lnTo>
                  <a:lnTo>
                    <a:pt x="4488" y="1470"/>
                  </a:lnTo>
                  <a:lnTo>
                    <a:pt x="4493" y="1466"/>
                  </a:lnTo>
                  <a:lnTo>
                    <a:pt x="4495" y="1461"/>
                  </a:lnTo>
                  <a:lnTo>
                    <a:pt x="4497" y="1457"/>
                  </a:lnTo>
                  <a:lnTo>
                    <a:pt x="4498" y="1452"/>
                  </a:lnTo>
                  <a:lnTo>
                    <a:pt x="4500" y="1447"/>
                  </a:lnTo>
                  <a:lnTo>
                    <a:pt x="4504" y="1443"/>
                  </a:lnTo>
                  <a:lnTo>
                    <a:pt x="4514" y="1440"/>
                  </a:lnTo>
                  <a:lnTo>
                    <a:pt x="4525" y="1438"/>
                  </a:lnTo>
                  <a:lnTo>
                    <a:pt x="4535" y="1435"/>
                  </a:lnTo>
                  <a:lnTo>
                    <a:pt x="4540" y="1429"/>
                  </a:lnTo>
                  <a:lnTo>
                    <a:pt x="4549" y="1417"/>
                  </a:lnTo>
                  <a:lnTo>
                    <a:pt x="4556" y="1403"/>
                  </a:lnTo>
                  <a:lnTo>
                    <a:pt x="4565" y="1389"/>
                  </a:lnTo>
                  <a:lnTo>
                    <a:pt x="4572" y="1375"/>
                  </a:lnTo>
                  <a:lnTo>
                    <a:pt x="4577" y="1367"/>
                  </a:lnTo>
                  <a:close/>
                  <a:moveTo>
                    <a:pt x="4570" y="1239"/>
                  </a:moveTo>
                  <a:lnTo>
                    <a:pt x="4577" y="1239"/>
                  </a:lnTo>
                  <a:lnTo>
                    <a:pt x="4593" y="1255"/>
                  </a:lnTo>
                  <a:lnTo>
                    <a:pt x="4607" y="1269"/>
                  </a:lnTo>
                  <a:lnTo>
                    <a:pt x="4621" y="1285"/>
                  </a:lnTo>
                  <a:lnTo>
                    <a:pt x="4631" y="1305"/>
                  </a:lnTo>
                  <a:lnTo>
                    <a:pt x="4636" y="1305"/>
                  </a:lnTo>
                  <a:lnTo>
                    <a:pt x="4642" y="1305"/>
                  </a:lnTo>
                  <a:lnTo>
                    <a:pt x="4645" y="1305"/>
                  </a:lnTo>
                  <a:lnTo>
                    <a:pt x="4647" y="1305"/>
                  </a:lnTo>
                  <a:lnTo>
                    <a:pt x="4650" y="1305"/>
                  </a:lnTo>
                  <a:lnTo>
                    <a:pt x="4654" y="1302"/>
                  </a:lnTo>
                  <a:lnTo>
                    <a:pt x="4656" y="1299"/>
                  </a:lnTo>
                  <a:lnTo>
                    <a:pt x="4657" y="1293"/>
                  </a:lnTo>
                  <a:lnTo>
                    <a:pt x="4661" y="1293"/>
                  </a:lnTo>
                  <a:lnTo>
                    <a:pt x="4661" y="1316"/>
                  </a:lnTo>
                  <a:lnTo>
                    <a:pt x="4659" y="1321"/>
                  </a:lnTo>
                  <a:lnTo>
                    <a:pt x="4657" y="1326"/>
                  </a:lnTo>
                  <a:lnTo>
                    <a:pt x="4656" y="1332"/>
                  </a:lnTo>
                  <a:lnTo>
                    <a:pt x="4654" y="1335"/>
                  </a:lnTo>
                  <a:lnTo>
                    <a:pt x="4642" y="1335"/>
                  </a:lnTo>
                  <a:lnTo>
                    <a:pt x="4642" y="1347"/>
                  </a:lnTo>
                  <a:lnTo>
                    <a:pt x="4631" y="1358"/>
                  </a:lnTo>
                  <a:lnTo>
                    <a:pt x="4622" y="1368"/>
                  </a:lnTo>
                  <a:lnTo>
                    <a:pt x="4612" y="1379"/>
                  </a:lnTo>
                  <a:lnTo>
                    <a:pt x="4612" y="1374"/>
                  </a:lnTo>
                  <a:lnTo>
                    <a:pt x="4610" y="1370"/>
                  </a:lnTo>
                  <a:lnTo>
                    <a:pt x="4610" y="1367"/>
                  </a:lnTo>
                  <a:lnTo>
                    <a:pt x="4610" y="1361"/>
                  </a:lnTo>
                  <a:lnTo>
                    <a:pt x="4612" y="1358"/>
                  </a:lnTo>
                  <a:lnTo>
                    <a:pt x="4612" y="1354"/>
                  </a:lnTo>
                  <a:lnTo>
                    <a:pt x="4612" y="1351"/>
                  </a:lnTo>
                  <a:lnTo>
                    <a:pt x="4610" y="1349"/>
                  </a:lnTo>
                  <a:lnTo>
                    <a:pt x="4607" y="1347"/>
                  </a:lnTo>
                  <a:lnTo>
                    <a:pt x="4603" y="1346"/>
                  </a:lnTo>
                  <a:lnTo>
                    <a:pt x="4600" y="1344"/>
                  </a:lnTo>
                  <a:lnTo>
                    <a:pt x="4596" y="1342"/>
                  </a:lnTo>
                  <a:lnTo>
                    <a:pt x="4593" y="1340"/>
                  </a:lnTo>
                  <a:lnTo>
                    <a:pt x="4591" y="1339"/>
                  </a:lnTo>
                  <a:lnTo>
                    <a:pt x="4591" y="1337"/>
                  </a:lnTo>
                  <a:lnTo>
                    <a:pt x="4593" y="1335"/>
                  </a:lnTo>
                  <a:lnTo>
                    <a:pt x="4596" y="1330"/>
                  </a:lnTo>
                  <a:lnTo>
                    <a:pt x="4601" y="1326"/>
                  </a:lnTo>
                  <a:lnTo>
                    <a:pt x="4607" y="1321"/>
                  </a:lnTo>
                  <a:lnTo>
                    <a:pt x="4612" y="1316"/>
                  </a:lnTo>
                  <a:lnTo>
                    <a:pt x="4605" y="1309"/>
                  </a:lnTo>
                  <a:lnTo>
                    <a:pt x="4598" y="1297"/>
                  </a:lnTo>
                  <a:lnTo>
                    <a:pt x="4587" y="1279"/>
                  </a:lnTo>
                  <a:lnTo>
                    <a:pt x="4579" y="1264"/>
                  </a:lnTo>
                  <a:lnTo>
                    <a:pt x="4574" y="1250"/>
                  </a:lnTo>
                  <a:lnTo>
                    <a:pt x="4570" y="1239"/>
                  </a:lnTo>
                  <a:close/>
                  <a:moveTo>
                    <a:pt x="4507" y="1056"/>
                  </a:moveTo>
                  <a:lnTo>
                    <a:pt x="4516" y="1056"/>
                  </a:lnTo>
                  <a:lnTo>
                    <a:pt x="4532" y="1068"/>
                  </a:lnTo>
                  <a:lnTo>
                    <a:pt x="4551" y="1079"/>
                  </a:lnTo>
                  <a:lnTo>
                    <a:pt x="4551" y="1089"/>
                  </a:lnTo>
                  <a:lnTo>
                    <a:pt x="4539" y="1089"/>
                  </a:lnTo>
                  <a:lnTo>
                    <a:pt x="4530" y="1082"/>
                  </a:lnTo>
                  <a:lnTo>
                    <a:pt x="4521" y="1075"/>
                  </a:lnTo>
                  <a:lnTo>
                    <a:pt x="4514" y="1066"/>
                  </a:lnTo>
                  <a:lnTo>
                    <a:pt x="4507" y="1056"/>
                  </a:lnTo>
                  <a:close/>
                  <a:moveTo>
                    <a:pt x="4692" y="995"/>
                  </a:moveTo>
                  <a:lnTo>
                    <a:pt x="4696" y="995"/>
                  </a:lnTo>
                  <a:lnTo>
                    <a:pt x="4699" y="997"/>
                  </a:lnTo>
                  <a:lnTo>
                    <a:pt x="4699" y="997"/>
                  </a:lnTo>
                  <a:lnTo>
                    <a:pt x="4701" y="998"/>
                  </a:lnTo>
                  <a:lnTo>
                    <a:pt x="4701" y="1000"/>
                  </a:lnTo>
                  <a:lnTo>
                    <a:pt x="4703" y="1002"/>
                  </a:lnTo>
                  <a:lnTo>
                    <a:pt x="4704" y="1005"/>
                  </a:lnTo>
                  <a:lnTo>
                    <a:pt x="4708" y="1011"/>
                  </a:lnTo>
                  <a:lnTo>
                    <a:pt x="4710" y="1017"/>
                  </a:lnTo>
                  <a:lnTo>
                    <a:pt x="4711" y="1024"/>
                  </a:lnTo>
                  <a:lnTo>
                    <a:pt x="4704" y="1024"/>
                  </a:lnTo>
                  <a:lnTo>
                    <a:pt x="4704" y="1017"/>
                  </a:lnTo>
                  <a:lnTo>
                    <a:pt x="4699" y="1014"/>
                  </a:lnTo>
                  <a:lnTo>
                    <a:pt x="4697" y="1009"/>
                  </a:lnTo>
                  <a:lnTo>
                    <a:pt x="4696" y="1005"/>
                  </a:lnTo>
                  <a:lnTo>
                    <a:pt x="4694" y="1000"/>
                  </a:lnTo>
                  <a:lnTo>
                    <a:pt x="4692" y="995"/>
                  </a:lnTo>
                  <a:close/>
                  <a:moveTo>
                    <a:pt x="4532" y="974"/>
                  </a:moveTo>
                  <a:lnTo>
                    <a:pt x="4535" y="974"/>
                  </a:lnTo>
                  <a:lnTo>
                    <a:pt x="4537" y="976"/>
                  </a:lnTo>
                  <a:lnTo>
                    <a:pt x="4537" y="977"/>
                  </a:lnTo>
                  <a:lnTo>
                    <a:pt x="4539" y="977"/>
                  </a:lnTo>
                  <a:lnTo>
                    <a:pt x="4540" y="977"/>
                  </a:lnTo>
                  <a:lnTo>
                    <a:pt x="4542" y="979"/>
                  </a:lnTo>
                  <a:lnTo>
                    <a:pt x="4544" y="984"/>
                  </a:lnTo>
                  <a:lnTo>
                    <a:pt x="4544" y="990"/>
                  </a:lnTo>
                  <a:lnTo>
                    <a:pt x="4546" y="993"/>
                  </a:lnTo>
                  <a:lnTo>
                    <a:pt x="4547" y="997"/>
                  </a:lnTo>
                  <a:lnTo>
                    <a:pt x="4549" y="1000"/>
                  </a:lnTo>
                  <a:lnTo>
                    <a:pt x="4551" y="1005"/>
                  </a:lnTo>
                  <a:lnTo>
                    <a:pt x="4539" y="1005"/>
                  </a:lnTo>
                  <a:lnTo>
                    <a:pt x="4537" y="997"/>
                  </a:lnTo>
                  <a:lnTo>
                    <a:pt x="4533" y="991"/>
                  </a:lnTo>
                  <a:lnTo>
                    <a:pt x="4532" y="984"/>
                  </a:lnTo>
                  <a:lnTo>
                    <a:pt x="4532" y="974"/>
                  </a:lnTo>
                  <a:close/>
                  <a:moveTo>
                    <a:pt x="2907" y="967"/>
                  </a:moveTo>
                  <a:lnTo>
                    <a:pt x="2907" y="974"/>
                  </a:lnTo>
                  <a:lnTo>
                    <a:pt x="2915" y="993"/>
                  </a:lnTo>
                  <a:lnTo>
                    <a:pt x="2915" y="1014"/>
                  </a:lnTo>
                  <a:lnTo>
                    <a:pt x="2910" y="1033"/>
                  </a:lnTo>
                  <a:lnTo>
                    <a:pt x="2901" y="1052"/>
                  </a:lnTo>
                  <a:lnTo>
                    <a:pt x="2891" y="1070"/>
                  </a:lnTo>
                  <a:lnTo>
                    <a:pt x="2882" y="1087"/>
                  </a:lnTo>
                  <a:lnTo>
                    <a:pt x="2875" y="1101"/>
                  </a:lnTo>
                  <a:lnTo>
                    <a:pt x="2872" y="1119"/>
                  </a:lnTo>
                  <a:lnTo>
                    <a:pt x="2870" y="1134"/>
                  </a:lnTo>
                  <a:lnTo>
                    <a:pt x="2868" y="1147"/>
                  </a:lnTo>
                  <a:lnTo>
                    <a:pt x="2861" y="1157"/>
                  </a:lnTo>
                  <a:lnTo>
                    <a:pt x="2849" y="1166"/>
                  </a:lnTo>
                  <a:lnTo>
                    <a:pt x="2849" y="1162"/>
                  </a:lnTo>
                  <a:lnTo>
                    <a:pt x="2842" y="1161"/>
                  </a:lnTo>
                  <a:lnTo>
                    <a:pt x="2837" y="1159"/>
                  </a:lnTo>
                  <a:lnTo>
                    <a:pt x="2832" y="1155"/>
                  </a:lnTo>
                  <a:lnTo>
                    <a:pt x="2828" y="1150"/>
                  </a:lnTo>
                  <a:lnTo>
                    <a:pt x="2826" y="1143"/>
                  </a:lnTo>
                  <a:lnTo>
                    <a:pt x="2819" y="1129"/>
                  </a:lnTo>
                  <a:lnTo>
                    <a:pt x="2818" y="1115"/>
                  </a:lnTo>
                  <a:lnTo>
                    <a:pt x="2823" y="1103"/>
                  </a:lnTo>
                  <a:lnTo>
                    <a:pt x="2828" y="1089"/>
                  </a:lnTo>
                  <a:lnTo>
                    <a:pt x="2833" y="1075"/>
                  </a:lnTo>
                  <a:lnTo>
                    <a:pt x="2833" y="1066"/>
                  </a:lnTo>
                  <a:lnTo>
                    <a:pt x="2832" y="1052"/>
                  </a:lnTo>
                  <a:lnTo>
                    <a:pt x="2830" y="1038"/>
                  </a:lnTo>
                  <a:lnTo>
                    <a:pt x="2830" y="1024"/>
                  </a:lnTo>
                  <a:lnTo>
                    <a:pt x="2849" y="1024"/>
                  </a:lnTo>
                  <a:lnTo>
                    <a:pt x="2854" y="1016"/>
                  </a:lnTo>
                  <a:lnTo>
                    <a:pt x="2865" y="1005"/>
                  </a:lnTo>
                  <a:lnTo>
                    <a:pt x="2875" y="993"/>
                  </a:lnTo>
                  <a:lnTo>
                    <a:pt x="2887" y="981"/>
                  </a:lnTo>
                  <a:lnTo>
                    <a:pt x="2898" y="972"/>
                  </a:lnTo>
                  <a:lnTo>
                    <a:pt x="2907" y="967"/>
                  </a:lnTo>
                  <a:close/>
                  <a:moveTo>
                    <a:pt x="4455" y="913"/>
                  </a:moveTo>
                  <a:lnTo>
                    <a:pt x="4469" y="918"/>
                  </a:lnTo>
                  <a:lnTo>
                    <a:pt x="4469" y="925"/>
                  </a:lnTo>
                  <a:lnTo>
                    <a:pt x="4458" y="925"/>
                  </a:lnTo>
                  <a:lnTo>
                    <a:pt x="4458" y="921"/>
                  </a:lnTo>
                  <a:lnTo>
                    <a:pt x="4457" y="920"/>
                  </a:lnTo>
                  <a:lnTo>
                    <a:pt x="4457" y="918"/>
                  </a:lnTo>
                  <a:lnTo>
                    <a:pt x="4455" y="918"/>
                  </a:lnTo>
                  <a:lnTo>
                    <a:pt x="4455" y="916"/>
                  </a:lnTo>
                  <a:lnTo>
                    <a:pt x="4455" y="913"/>
                  </a:lnTo>
                  <a:close/>
                  <a:moveTo>
                    <a:pt x="4205" y="909"/>
                  </a:moveTo>
                  <a:lnTo>
                    <a:pt x="4209" y="909"/>
                  </a:lnTo>
                  <a:lnTo>
                    <a:pt x="4210" y="918"/>
                  </a:lnTo>
                  <a:lnTo>
                    <a:pt x="4212" y="930"/>
                  </a:lnTo>
                  <a:lnTo>
                    <a:pt x="4217" y="944"/>
                  </a:lnTo>
                  <a:lnTo>
                    <a:pt x="4221" y="956"/>
                  </a:lnTo>
                  <a:lnTo>
                    <a:pt x="4224" y="963"/>
                  </a:lnTo>
                  <a:lnTo>
                    <a:pt x="4226" y="965"/>
                  </a:lnTo>
                  <a:lnTo>
                    <a:pt x="4231" y="967"/>
                  </a:lnTo>
                  <a:lnTo>
                    <a:pt x="4235" y="967"/>
                  </a:lnTo>
                  <a:lnTo>
                    <a:pt x="4240" y="969"/>
                  </a:lnTo>
                  <a:lnTo>
                    <a:pt x="4244" y="969"/>
                  </a:lnTo>
                  <a:lnTo>
                    <a:pt x="4247" y="970"/>
                  </a:lnTo>
                  <a:lnTo>
                    <a:pt x="4247" y="976"/>
                  </a:lnTo>
                  <a:lnTo>
                    <a:pt x="4251" y="988"/>
                  </a:lnTo>
                  <a:lnTo>
                    <a:pt x="4254" y="1002"/>
                  </a:lnTo>
                  <a:lnTo>
                    <a:pt x="4259" y="1019"/>
                  </a:lnTo>
                  <a:lnTo>
                    <a:pt x="4263" y="1031"/>
                  </a:lnTo>
                  <a:lnTo>
                    <a:pt x="4266" y="1040"/>
                  </a:lnTo>
                  <a:lnTo>
                    <a:pt x="4275" y="1040"/>
                  </a:lnTo>
                  <a:lnTo>
                    <a:pt x="4280" y="1042"/>
                  </a:lnTo>
                  <a:lnTo>
                    <a:pt x="4286" y="1044"/>
                  </a:lnTo>
                  <a:lnTo>
                    <a:pt x="4289" y="1047"/>
                  </a:lnTo>
                  <a:lnTo>
                    <a:pt x="4292" y="1052"/>
                  </a:lnTo>
                  <a:lnTo>
                    <a:pt x="4301" y="1065"/>
                  </a:lnTo>
                  <a:lnTo>
                    <a:pt x="4305" y="1082"/>
                  </a:lnTo>
                  <a:lnTo>
                    <a:pt x="4324" y="1082"/>
                  </a:lnTo>
                  <a:lnTo>
                    <a:pt x="4331" y="1100"/>
                  </a:lnTo>
                  <a:lnTo>
                    <a:pt x="4341" y="1112"/>
                  </a:lnTo>
                  <a:lnTo>
                    <a:pt x="4350" y="1124"/>
                  </a:lnTo>
                  <a:lnTo>
                    <a:pt x="4359" y="1140"/>
                  </a:lnTo>
                  <a:lnTo>
                    <a:pt x="4362" y="1166"/>
                  </a:lnTo>
                  <a:lnTo>
                    <a:pt x="4361" y="1187"/>
                  </a:lnTo>
                  <a:lnTo>
                    <a:pt x="4355" y="1208"/>
                  </a:lnTo>
                  <a:lnTo>
                    <a:pt x="4347" y="1227"/>
                  </a:lnTo>
                  <a:lnTo>
                    <a:pt x="4338" y="1248"/>
                  </a:lnTo>
                  <a:lnTo>
                    <a:pt x="4327" y="1271"/>
                  </a:lnTo>
                  <a:lnTo>
                    <a:pt x="4324" y="1285"/>
                  </a:lnTo>
                  <a:lnTo>
                    <a:pt x="4319" y="1299"/>
                  </a:lnTo>
                  <a:lnTo>
                    <a:pt x="4315" y="1314"/>
                  </a:lnTo>
                  <a:lnTo>
                    <a:pt x="4310" y="1326"/>
                  </a:lnTo>
                  <a:lnTo>
                    <a:pt x="4301" y="1335"/>
                  </a:lnTo>
                  <a:lnTo>
                    <a:pt x="4291" y="1340"/>
                  </a:lnTo>
                  <a:lnTo>
                    <a:pt x="4279" y="1346"/>
                  </a:lnTo>
                  <a:lnTo>
                    <a:pt x="4266" y="1351"/>
                  </a:lnTo>
                  <a:lnTo>
                    <a:pt x="4258" y="1354"/>
                  </a:lnTo>
                  <a:lnTo>
                    <a:pt x="4247" y="1346"/>
                  </a:lnTo>
                  <a:lnTo>
                    <a:pt x="4235" y="1335"/>
                  </a:lnTo>
                  <a:lnTo>
                    <a:pt x="4226" y="1342"/>
                  </a:lnTo>
                  <a:lnTo>
                    <a:pt x="4216" y="1346"/>
                  </a:lnTo>
                  <a:lnTo>
                    <a:pt x="4203" y="1344"/>
                  </a:lnTo>
                  <a:lnTo>
                    <a:pt x="4190" y="1342"/>
                  </a:lnTo>
                  <a:lnTo>
                    <a:pt x="4174" y="1340"/>
                  </a:lnTo>
                  <a:lnTo>
                    <a:pt x="4167" y="1305"/>
                  </a:lnTo>
                  <a:lnTo>
                    <a:pt x="4162" y="1304"/>
                  </a:lnTo>
                  <a:lnTo>
                    <a:pt x="4156" y="1302"/>
                  </a:lnTo>
                  <a:lnTo>
                    <a:pt x="4151" y="1300"/>
                  </a:lnTo>
                  <a:lnTo>
                    <a:pt x="4148" y="1297"/>
                  </a:lnTo>
                  <a:lnTo>
                    <a:pt x="4144" y="1295"/>
                  </a:lnTo>
                  <a:lnTo>
                    <a:pt x="4142" y="1293"/>
                  </a:lnTo>
                  <a:lnTo>
                    <a:pt x="4142" y="1292"/>
                  </a:lnTo>
                  <a:lnTo>
                    <a:pt x="4144" y="1290"/>
                  </a:lnTo>
                  <a:lnTo>
                    <a:pt x="4144" y="1288"/>
                  </a:lnTo>
                  <a:lnTo>
                    <a:pt x="4144" y="1286"/>
                  </a:lnTo>
                  <a:lnTo>
                    <a:pt x="4142" y="1285"/>
                  </a:lnTo>
                  <a:lnTo>
                    <a:pt x="4141" y="1283"/>
                  </a:lnTo>
                  <a:lnTo>
                    <a:pt x="4135" y="1281"/>
                  </a:lnTo>
                  <a:lnTo>
                    <a:pt x="4134" y="1283"/>
                  </a:lnTo>
                  <a:lnTo>
                    <a:pt x="4134" y="1285"/>
                  </a:lnTo>
                  <a:lnTo>
                    <a:pt x="4134" y="1285"/>
                  </a:lnTo>
                  <a:lnTo>
                    <a:pt x="4132" y="1286"/>
                  </a:lnTo>
                  <a:lnTo>
                    <a:pt x="4130" y="1286"/>
                  </a:lnTo>
                  <a:lnTo>
                    <a:pt x="4128" y="1286"/>
                  </a:lnTo>
                  <a:lnTo>
                    <a:pt x="4128" y="1281"/>
                  </a:lnTo>
                  <a:lnTo>
                    <a:pt x="4123" y="1281"/>
                  </a:lnTo>
                  <a:lnTo>
                    <a:pt x="4123" y="1278"/>
                  </a:lnTo>
                  <a:lnTo>
                    <a:pt x="4130" y="1274"/>
                  </a:lnTo>
                  <a:lnTo>
                    <a:pt x="4135" y="1269"/>
                  </a:lnTo>
                  <a:lnTo>
                    <a:pt x="4139" y="1264"/>
                  </a:lnTo>
                  <a:lnTo>
                    <a:pt x="4135" y="1264"/>
                  </a:lnTo>
                  <a:lnTo>
                    <a:pt x="4135" y="1258"/>
                  </a:lnTo>
                  <a:lnTo>
                    <a:pt x="4127" y="1267"/>
                  </a:lnTo>
                  <a:lnTo>
                    <a:pt x="4118" y="1272"/>
                  </a:lnTo>
                  <a:lnTo>
                    <a:pt x="4104" y="1278"/>
                  </a:lnTo>
                  <a:lnTo>
                    <a:pt x="4099" y="1267"/>
                  </a:lnTo>
                  <a:lnTo>
                    <a:pt x="4092" y="1257"/>
                  </a:lnTo>
                  <a:lnTo>
                    <a:pt x="4083" y="1248"/>
                  </a:lnTo>
                  <a:lnTo>
                    <a:pt x="4071" y="1241"/>
                  </a:lnTo>
                  <a:lnTo>
                    <a:pt x="4055" y="1239"/>
                  </a:lnTo>
                  <a:lnTo>
                    <a:pt x="4045" y="1236"/>
                  </a:lnTo>
                  <a:lnTo>
                    <a:pt x="4031" y="1234"/>
                  </a:lnTo>
                  <a:lnTo>
                    <a:pt x="4011" y="1236"/>
                  </a:lnTo>
                  <a:lnTo>
                    <a:pt x="3992" y="1237"/>
                  </a:lnTo>
                  <a:lnTo>
                    <a:pt x="3973" y="1241"/>
                  </a:lnTo>
                  <a:lnTo>
                    <a:pt x="3956" y="1244"/>
                  </a:lnTo>
                  <a:lnTo>
                    <a:pt x="3943" y="1248"/>
                  </a:lnTo>
                  <a:lnTo>
                    <a:pt x="3936" y="1271"/>
                  </a:lnTo>
                  <a:lnTo>
                    <a:pt x="3919" y="1271"/>
                  </a:lnTo>
                  <a:lnTo>
                    <a:pt x="3903" y="1269"/>
                  </a:lnTo>
                  <a:lnTo>
                    <a:pt x="3886" y="1271"/>
                  </a:lnTo>
                  <a:lnTo>
                    <a:pt x="3874" y="1274"/>
                  </a:lnTo>
                  <a:lnTo>
                    <a:pt x="3861" y="1279"/>
                  </a:lnTo>
                  <a:lnTo>
                    <a:pt x="3851" y="1285"/>
                  </a:lnTo>
                  <a:lnTo>
                    <a:pt x="3839" y="1286"/>
                  </a:lnTo>
                  <a:lnTo>
                    <a:pt x="3825" y="1286"/>
                  </a:lnTo>
                  <a:lnTo>
                    <a:pt x="3821" y="1279"/>
                  </a:lnTo>
                  <a:lnTo>
                    <a:pt x="3818" y="1274"/>
                  </a:lnTo>
                  <a:lnTo>
                    <a:pt x="3812" y="1269"/>
                  </a:lnTo>
                  <a:lnTo>
                    <a:pt x="3809" y="1264"/>
                  </a:lnTo>
                  <a:lnTo>
                    <a:pt x="3818" y="1251"/>
                  </a:lnTo>
                  <a:lnTo>
                    <a:pt x="3819" y="1236"/>
                  </a:lnTo>
                  <a:lnTo>
                    <a:pt x="3818" y="1218"/>
                  </a:lnTo>
                  <a:lnTo>
                    <a:pt x="3811" y="1201"/>
                  </a:lnTo>
                  <a:lnTo>
                    <a:pt x="3804" y="1182"/>
                  </a:lnTo>
                  <a:lnTo>
                    <a:pt x="3795" y="1164"/>
                  </a:lnTo>
                  <a:lnTo>
                    <a:pt x="3790" y="1148"/>
                  </a:lnTo>
                  <a:lnTo>
                    <a:pt x="3786" y="1136"/>
                  </a:lnTo>
                  <a:lnTo>
                    <a:pt x="3790" y="1136"/>
                  </a:lnTo>
                  <a:lnTo>
                    <a:pt x="3793" y="1138"/>
                  </a:lnTo>
                  <a:lnTo>
                    <a:pt x="3795" y="1138"/>
                  </a:lnTo>
                  <a:lnTo>
                    <a:pt x="3797" y="1140"/>
                  </a:lnTo>
                  <a:lnTo>
                    <a:pt x="3797" y="1140"/>
                  </a:lnTo>
                  <a:lnTo>
                    <a:pt x="3799" y="1138"/>
                  </a:lnTo>
                  <a:lnTo>
                    <a:pt x="3800" y="1136"/>
                  </a:lnTo>
                  <a:lnTo>
                    <a:pt x="3802" y="1133"/>
                  </a:lnTo>
                  <a:lnTo>
                    <a:pt x="3793" y="1124"/>
                  </a:lnTo>
                  <a:lnTo>
                    <a:pt x="3790" y="1113"/>
                  </a:lnTo>
                  <a:lnTo>
                    <a:pt x="3786" y="1101"/>
                  </a:lnTo>
                  <a:lnTo>
                    <a:pt x="3795" y="1091"/>
                  </a:lnTo>
                  <a:lnTo>
                    <a:pt x="3802" y="1080"/>
                  </a:lnTo>
                  <a:lnTo>
                    <a:pt x="3809" y="1070"/>
                  </a:lnTo>
                  <a:lnTo>
                    <a:pt x="3819" y="1061"/>
                  </a:lnTo>
                  <a:lnTo>
                    <a:pt x="3832" y="1056"/>
                  </a:lnTo>
                  <a:lnTo>
                    <a:pt x="3840" y="1056"/>
                  </a:lnTo>
                  <a:lnTo>
                    <a:pt x="3854" y="1054"/>
                  </a:lnTo>
                  <a:lnTo>
                    <a:pt x="3872" y="1051"/>
                  </a:lnTo>
                  <a:lnTo>
                    <a:pt x="3888" y="1047"/>
                  </a:lnTo>
                  <a:lnTo>
                    <a:pt x="3902" y="1044"/>
                  </a:lnTo>
                  <a:lnTo>
                    <a:pt x="3907" y="1031"/>
                  </a:lnTo>
                  <a:lnTo>
                    <a:pt x="3915" y="1017"/>
                  </a:lnTo>
                  <a:lnTo>
                    <a:pt x="3926" y="1007"/>
                  </a:lnTo>
                  <a:lnTo>
                    <a:pt x="3940" y="1002"/>
                  </a:lnTo>
                  <a:lnTo>
                    <a:pt x="3940" y="990"/>
                  </a:lnTo>
                  <a:lnTo>
                    <a:pt x="3947" y="986"/>
                  </a:lnTo>
                  <a:lnTo>
                    <a:pt x="3956" y="977"/>
                  </a:lnTo>
                  <a:lnTo>
                    <a:pt x="3966" y="969"/>
                  </a:lnTo>
                  <a:lnTo>
                    <a:pt x="3977" y="962"/>
                  </a:lnTo>
                  <a:lnTo>
                    <a:pt x="3987" y="956"/>
                  </a:lnTo>
                  <a:lnTo>
                    <a:pt x="3994" y="960"/>
                  </a:lnTo>
                  <a:lnTo>
                    <a:pt x="3996" y="962"/>
                  </a:lnTo>
                  <a:lnTo>
                    <a:pt x="3996" y="965"/>
                  </a:lnTo>
                  <a:lnTo>
                    <a:pt x="3996" y="969"/>
                  </a:lnTo>
                  <a:lnTo>
                    <a:pt x="3998" y="974"/>
                  </a:lnTo>
                  <a:lnTo>
                    <a:pt x="4003" y="976"/>
                  </a:lnTo>
                  <a:lnTo>
                    <a:pt x="4008" y="976"/>
                  </a:lnTo>
                  <a:lnTo>
                    <a:pt x="4011" y="977"/>
                  </a:lnTo>
                  <a:lnTo>
                    <a:pt x="4017" y="979"/>
                  </a:lnTo>
                  <a:lnTo>
                    <a:pt x="4020" y="963"/>
                  </a:lnTo>
                  <a:lnTo>
                    <a:pt x="4025" y="955"/>
                  </a:lnTo>
                  <a:lnTo>
                    <a:pt x="4032" y="949"/>
                  </a:lnTo>
                  <a:lnTo>
                    <a:pt x="4041" y="944"/>
                  </a:lnTo>
                  <a:lnTo>
                    <a:pt x="4050" y="941"/>
                  </a:lnTo>
                  <a:lnTo>
                    <a:pt x="4059" y="932"/>
                  </a:lnTo>
                  <a:lnTo>
                    <a:pt x="4055" y="930"/>
                  </a:lnTo>
                  <a:lnTo>
                    <a:pt x="4055" y="928"/>
                  </a:lnTo>
                  <a:lnTo>
                    <a:pt x="4053" y="927"/>
                  </a:lnTo>
                  <a:lnTo>
                    <a:pt x="4052" y="925"/>
                  </a:lnTo>
                  <a:lnTo>
                    <a:pt x="4066" y="925"/>
                  </a:lnTo>
                  <a:lnTo>
                    <a:pt x="4080" y="932"/>
                  </a:lnTo>
                  <a:lnTo>
                    <a:pt x="4095" y="934"/>
                  </a:lnTo>
                  <a:lnTo>
                    <a:pt x="4111" y="934"/>
                  </a:lnTo>
                  <a:lnTo>
                    <a:pt x="4128" y="932"/>
                  </a:lnTo>
                  <a:lnTo>
                    <a:pt x="4128" y="941"/>
                  </a:lnTo>
                  <a:lnTo>
                    <a:pt x="4116" y="956"/>
                  </a:lnTo>
                  <a:lnTo>
                    <a:pt x="4109" y="979"/>
                  </a:lnTo>
                  <a:lnTo>
                    <a:pt x="4121" y="986"/>
                  </a:lnTo>
                  <a:lnTo>
                    <a:pt x="4137" y="995"/>
                  </a:lnTo>
                  <a:lnTo>
                    <a:pt x="4153" y="1004"/>
                  </a:lnTo>
                  <a:lnTo>
                    <a:pt x="4169" y="1009"/>
                  </a:lnTo>
                  <a:lnTo>
                    <a:pt x="4181" y="1009"/>
                  </a:lnTo>
                  <a:lnTo>
                    <a:pt x="4190" y="995"/>
                  </a:lnTo>
                  <a:lnTo>
                    <a:pt x="4195" y="972"/>
                  </a:lnTo>
                  <a:lnTo>
                    <a:pt x="4196" y="949"/>
                  </a:lnTo>
                  <a:lnTo>
                    <a:pt x="4200" y="927"/>
                  </a:lnTo>
                  <a:lnTo>
                    <a:pt x="4205" y="909"/>
                  </a:lnTo>
                  <a:close/>
                  <a:moveTo>
                    <a:pt x="4439" y="897"/>
                  </a:moveTo>
                  <a:lnTo>
                    <a:pt x="4443" y="901"/>
                  </a:lnTo>
                  <a:lnTo>
                    <a:pt x="4446" y="904"/>
                  </a:lnTo>
                  <a:lnTo>
                    <a:pt x="4450" y="906"/>
                  </a:lnTo>
                  <a:lnTo>
                    <a:pt x="4450" y="913"/>
                  </a:lnTo>
                  <a:lnTo>
                    <a:pt x="4443" y="913"/>
                  </a:lnTo>
                  <a:lnTo>
                    <a:pt x="4441" y="913"/>
                  </a:lnTo>
                  <a:lnTo>
                    <a:pt x="4439" y="911"/>
                  </a:lnTo>
                  <a:lnTo>
                    <a:pt x="4437" y="911"/>
                  </a:lnTo>
                  <a:lnTo>
                    <a:pt x="4436" y="911"/>
                  </a:lnTo>
                  <a:lnTo>
                    <a:pt x="4430" y="909"/>
                  </a:lnTo>
                  <a:lnTo>
                    <a:pt x="4432" y="906"/>
                  </a:lnTo>
                  <a:lnTo>
                    <a:pt x="4432" y="902"/>
                  </a:lnTo>
                  <a:lnTo>
                    <a:pt x="4432" y="902"/>
                  </a:lnTo>
                  <a:lnTo>
                    <a:pt x="4432" y="901"/>
                  </a:lnTo>
                  <a:lnTo>
                    <a:pt x="4434" y="901"/>
                  </a:lnTo>
                  <a:lnTo>
                    <a:pt x="4436" y="901"/>
                  </a:lnTo>
                  <a:lnTo>
                    <a:pt x="4439" y="897"/>
                  </a:lnTo>
                  <a:close/>
                  <a:moveTo>
                    <a:pt x="3867" y="897"/>
                  </a:moveTo>
                  <a:lnTo>
                    <a:pt x="3874" y="899"/>
                  </a:lnTo>
                  <a:lnTo>
                    <a:pt x="3879" y="899"/>
                  </a:lnTo>
                  <a:lnTo>
                    <a:pt x="3884" y="899"/>
                  </a:lnTo>
                  <a:lnTo>
                    <a:pt x="3888" y="901"/>
                  </a:lnTo>
                  <a:lnTo>
                    <a:pt x="3893" y="902"/>
                  </a:lnTo>
                  <a:lnTo>
                    <a:pt x="3893" y="909"/>
                  </a:lnTo>
                  <a:lnTo>
                    <a:pt x="3889" y="909"/>
                  </a:lnTo>
                  <a:lnTo>
                    <a:pt x="3889" y="913"/>
                  </a:lnTo>
                  <a:lnTo>
                    <a:pt x="3884" y="911"/>
                  </a:lnTo>
                  <a:lnTo>
                    <a:pt x="3879" y="909"/>
                  </a:lnTo>
                  <a:lnTo>
                    <a:pt x="3874" y="906"/>
                  </a:lnTo>
                  <a:lnTo>
                    <a:pt x="3870" y="902"/>
                  </a:lnTo>
                  <a:lnTo>
                    <a:pt x="3867" y="897"/>
                  </a:lnTo>
                  <a:close/>
                  <a:moveTo>
                    <a:pt x="4443" y="887"/>
                  </a:moveTo>
                  <a:lnTo>
                    <a:pt x="4455" y="887"/>
                  </a:lnTo>
                  <a:lnTo>
                    <a:pt x="4462" y="909"/>
                  </a:lnTo>
                  <a:lnTo>
                    <a:pt x="4455" y="909"/>
                  </a:lnTo>
                  <a:lnTo>
                    <a:pt x="4455" y="906"/>
                  </a:lnTo>
                  <a:lnTo>
                    <a:pt x="4450" y="902"/>
                  </a:lnTo>
                  <a:lnTo>
                    <a:pt x="4448" y="899"/>
                  </a:lnTo>
                  <a:lnTo>
                    <a:pt x="4446" y="895"/>
                  </a:lnTo>
                  <a:lnTo>
                    <a:pt x="4444" y="892"/>
                  </a:lnTo>
                  <a:lnTo>
                    <a:pt x="4443" y="887"/>
                  </a:lnTo>
                  <a:close/>
                  <a:moveTo>
                    <a:pt x="3963" y="883"/>
                  </a:moveTo>
                  <a:lnTo>
                    <a:pt x="3982" y="883"/>
                  </a:lnTo>
                  <a:lnTo>
                    <a:pt x="3982" y="887"/>
                  </a:lnTo>
                  <a:lnTo>
                    <a:pt x="3978" y="887"/>
                  </a:lnTo>
                  <a:lnTo>
                    <a:pt x="3966" y="895"/>
                  </a:lnTo>
                  <a:lnTo>
                    <a:pt x="3952" y="904"/>
                  </a:lnTo>
                  <a:lnTo>
                    <a:pt x="3940" y="913"/>
                  </a:lnTo>
                  <a:lnTo>
                    <a:pt x="3936" y="913"/>
                  </a:lnTo>
                  <a:lnTo>
                    <a:pt x="3935" y="911"/>
                  </a:lnTo>
                  <a:lnTo>
                    <a:pt x="3935" y="911"/>
                  </a:lnTo>
                  <a:lnTo>
                    <a:pt x="3933" y="911"/>
                  </a:lnTo>
                  <a:lnTo>
                    <a:pt x="3931" y="909"/>
                  </a:lnTo>
                  <a:lnTo>
                    <a:pt x="3928" y="909"/>
                  </a:lnTo>
                  <a:lnTo>
                    <a:pt x="3928" y="906"/>
                  </a:lnTo>
                  <a:lnTo>
                    <a:pt x="3945" y="895"/>
                  </a:lnTo>
                  <a:lnTo>
                    <a:pt x="3963" y="883"/>
                  </a:lnTo>
                  <a:close/>
                  <a:moveTo>
                    <a:pt x="3917" y="878"/>
                  </a:moveTo>
                  <a:lnTo>
                    <a:pt x="3921" y="881"/>
                  </a:lnTo>
                  <a:lnTo>
                    <a:pt x="3922" y="881"/>
                  </a:lnTo>
                  <a:lnTo>
                    <a:pt x="3922" y="881"/>
                  </a:lnTo>
                  <a:lnTo>
                    <a:pt x="3922" y="883"/>
                  </a:lnTo>
                  <a:lnTo>
                    <a:pt x="3922" y="883"/>
                  </a:lnTo>
                  <a:lnTo>
                    <a:pt x="3922" y="887"/>
                  </a:lnTo>
                  <a:lnTo>
                    <a:pt x="3924" y="890"/>
                  </a:lnTo>
                  <a:lnTo>
                    <a:pt x="3917" y="890"/>
                  </a:lnTo>
                  <a:lnTo>
                    <a:pt x="3905" y="894"/>
                  </a:lnTo>
                  <a:lnTo>
                    <a:pt x="3891" y="894"/>
                  </a:lnTo>
                  <a:lnTo>
                    <a:pt x="3879" y="890"/>
                  </a:lnTo>
                  <a:lnTo>
                    <a:pt x="3879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2" y="887"/>
                  </a:lnTo>
                  <a:lnTo>
                    <a:pt x="3891" y="883"/>
                  </a:lnTo>
                  <a:lnTo>
                    <a:pt x="3900" y="883"/>
                  </a:lnTo>
                  <a:lnTo>
                    <a:pt x="3908" y="883"/>
                  </a:lnTo>
                  <a:lnTo>
                    <a:pt x="3917" y="878"/>
                  </a:lnTo>
                  <a:close/>
                  <a:moveTo>
                    <a:pt x="3851" y="878"/>
                  </a:moveTo>
                  <a:lnTo>
                    <a:pt x="3858" y="880"/>
                  </a:lnTo>
                  <a:lnTo>
                    <a:pt x="3861" y="881"/>
                  </a:lnTo>
                  <a:lnTo>
                    <a:pt x="3865" y="883"/>
                  </a:lnTo>
                  <a:lnTo>
                    <a:pt x="3868" y="887"/>
                  </a:lnTo>
                  <a:lnTo>
                    <a:pt x="3870" y="890"/>
                  </a:lnTo>
                  <a:lnTo>
                    <a:pt x="3867" y="890"/>
                  </a:lnTo>
                  <a:lnTo>
                    <a:pt x="3858" y="894"/>
                  </a:lnTo>
                  <a:lnTo>
                    <a:pt x="3847" y="894"/>
                  </a:lnTo>
                  <a:lnTo>
                    <a:pt x="3835" y="894"/>
                  </a:lnTo>
                  <a:lnTo>
                    <a:pt x="3835" y="887"/>
                  </a:lnTo>
                  <a:lnTo>
                    <a:pt x="3840" y="885"/>
                  </a:lnTo>
                  <a:lnTo>
                    <a:pt x="3846" y="883"/>
                  </a:lnTo>
                  <a:lnTo>
                    <a:pt x="3847" y="881"/>
                  </a:lnTo>
                  <a:lnTo>
                    <a:pt x="3851" y="878"/>
                  </a:lnTo>
                  <a:close/>
                  <a:moveTo>
                    <a:pt x="4411" y="871"/>
                  </a:moveTo>
                  <a:lnTo>
                    <a:pt x="4418" y="874"/>
                  </a:lnTo>
                  <a:lnTo>
                    <a:pt x="4422" y="876"/>
                  </a:lnTo>
                  <a:lnTo>
                    <a:pt x="4427" y="880"/>
                  </a:lnTo>
                  <a:lnTo>
                    <a:pt x="4430" y="883"/>
                  </a:lnTo>
                  <a:lnTo>
                    <a:pt x="4432" y="888"/>
                  </a:lnTo>
                  <a:lnTo>
                    <a:pt x="4436" y="894"/>
                  </a:lnTo>
                  <a:lnTo>
                    <a:pt x="4430" y="894"/>
                  </a:lnTo>
                  <a:lnTo>
                    <a:pt x="4427" y="890"/>
                  </a:lnTo>
                  <a:lnTo>
                    <a:pt x="4422" y="887"/>
                  </a:lnTo>
                  <a:lnTo>
                    <a:pt x="4418" y="883"/>
                  </a:lnTo>
                  <a:lnTo>
                    <a:pt x="4415" y="878"/>
                  </a:lnTo>
                  <a:lnTo>
                    <a:pt x="4411" y="871"/>
                  </a:lnTo>
                  <a:close/>
                  <a:moveTo>
                    <a:pt x="4385" y="864"/>
                  </a:moveTo>
                  <a:lnTo>
                    <a:pt x="4388" y="864"/>
                  </a:lnTo>
                  <a:lnTo>
                    <a:pt x="4390" y="866"/>
                  </a:lnTo>
                  <a:lnTo>
                    <a:pt x="4392" y="866"/>
                  </a:lnTo>
                  <a:lnTo>
                    <a:pt x="4394" y="867"/>
                  </a:lnTo>
                  <a:lnTo>
                    <a:pt x="4394" y="869"/>
                  </a:lnTo>
                  <a:lnTo>
                    <a:pt x="4397" y="871"/>
                  </a:lnTo>
                  <a:lnTo>
                    <a:pt x="4401" y="871"/>
                  </a:lnTo>
                  <a:lnTo>
                    <a:pt x="4401" y="874"/>
                  </a:lnTo>
                  <a:lnTo>
                    <a:pt x="4395" y="873"/>
                  </a:lnTo>
                  <a:lnTo>
                    <a:pt x="4392" y="871"/>
                  </a:lnTo>
                  <a:lnTo>
                    <a:pt x="4390" y="869"/>
                  </a:lnTo>
                  <a:lnTo>
                    <a:pt x="4388" y="867"/>
                  </a:lnTo>
                  <a:lnTo>
                    <a:pt x="4385" y="864"/>
                  </a:lnTo>
                  <a:close/>
                  <a:moveTo>
                    <a:pt x="4081" y="845"/>
                  </a:moveTo>
                  <a:lnTo>
                    <a:pt x="4094" y="848"/>
                  </a:lnTo>
                  <a:lnTo>
                    <a:pt x="4094" y="855"/>
                  </a:lnTo>
                  <a:lnTo>
                    <a:pt x="4085" y="860"/>
                  </a:lnTo>
                  <a:lnTo>
                    <a:pt x="4085" y="860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1" y="864"/>
                  </a:lnTo>
                  <a:lnTo>
                    <a:pt x="4081" y="845"/>
                  </a:lnTo>
                  <a:close/>
                  <a:moveTo>
                    <a:pt x="4362" y="825"/>
                  </a:moveTo>
                  <a:lnTo>
                    <a:pt x="4373" y="832"/>
                  </a:lnTo>
                  <a:lnTo>
                    <a:pt x="4380" y="843"/>
                  </a:lnTo>
                  <a:lnTo>
                    <a:pt x="4385" y="855"/>
                  </a:lnTo>
                  <a:lnTo>
                    <a:pt x="4382" y="855"/>
                  </a:lnTo>
                  <a:lnTo>
                    <a:pt x="4382" y="860"/>
                  </a:lnTo>
                  <a:lnTo>
                    <a:pt x="4369" y="855"/>
                  </a:lnTo>
                  <a:lnTo>
                    <a:pt x="4366" y="846"/>
                  </a:lnTo>
                  <a:lnTo>
                    <a:pt x="4364" y="838"/>
                  </a:lnTo>
                  <a:lnTo>
                    <a:pt x="4362" y="825"/>
                  </a:lnTo>
                  <a:close/>
                  <a:moveTo>
                    <a:pt x="4331" y="825"/>
                  </a:moveTo>
                  <a:lnTo>
                    <a:pt x="4340" y="825"/>
                  </a:lnTo>
                  <a:lnTo>
                    <a:pt x="4340" y="845"/>
                  </a:lnTo>
                  <a:lnTo>
                    <a:pt x="4305" y="855"/>
                  </a:lnTo>
                  <a:lnTo>
                    <a:pt x="4299" y="853"/>
                  </a:lnTo>
                  <a:lnTo>
                    <a:pt x="4294" y="852"/>
                  </a:lnTo>
                  <a:lnTo>
                    <a:pt x="4287" y="850"/>
                  </a:lnTo>
                  <a:lnTo>
                    <a:pt x="4282" y="848"/>
                  </a:lnTo>
                  <a:lnTo>
                    <a:pt x="4282" y="841"/>
                  </a:lnTo>
                  <a:lnTo>
                    <a:pt x="4303" y="839"/>
                  </a:lnTo>
                  <a:lnTo>
                    <a:pt x="4319" y="834"/>
                  </a:lnTo>
                  <a:lnTo>
                    <a:pt x="4331" y="825"/>
                  </a:lnTo>
                  <a:close/>
                  <a:moveTo>
                    <a:pt x="3966" y="810"/>
                  </a:moveTo>
                  <a:lnTo>
                    <a:pt x="3982" y="810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5" y="813"/>
                  </a:lnTo>
                  <a:lnTo>
                    <a:pt x="3985" y="820"/>
                  </a:lnTo>
                  <a:lnTo>
                    <a:pt x="3966" y="820"/>
                  </a:lnTo>
                  <a:lnTo>
                    <a:pt x="3966" y="810"/>
                  </a:lnTo>
                  <a:close/>
                  <a:moveTo>
                    <a:pt x="3994" y="806"/>
                  </a:moveTo>
                  <a:lnTo>
                    <a:pt x="4032" y="810"/>
                  </a:lnTo>
                  <a:lnTo>
                    <a:pt x="4032" y="813"/>
                  </a:lnTo>
                  <a:lnTo>
                    <a:pt x="4034" y="817"/>
                  </a:lnTo>
                  <a:lnTo>
                    <a:pt x="4034" y="820"/>
                  </a:lnTo>
                  <a:lnTo>
                    <a:pt x="4036" y="825"/>
                  </a:lnTo>
                  <a:lnTo>
                    <a:pt x="4032" y="825"/>
                  </a:lnTo>
                  <a:lnTo>
                    <a:pt x="4022" y="819"/>
                  </a:lnTo>
                  <a:lnTo>
                    <a:pt x="4010" y="817"/>
                  </a:lnTo>
                  <a:lnTo>
                    <a:pt x="3994" y="817"/>
                  </a:lnTo>
                  <a:lnTo>
                    <a:pt x="3994" y="806"/>
                  </a:lnTo>
                  <a:close/>
                  <a:moveTo>
                    <a:pt x="4312" y="798"/>
                  </a:moveTo>
                  <a:lnTo>
                    <a:pt x="4331" y="798"/>
                  </a:lnTo>
                  <a:lnTo>
                    <a:pt x="4340" y="808"/>
                  </a:lnTo>
                  <a:lnTo>
                    <a:pt x="4347" y="819"/>
                  </a:lnTo>
                  <a:lnTo>
                    <a:pt x="4350" y="832"/>
                  </a:lnTo>
                  <a:lnTo>
                    <a:pt x="4347" y="832"/>
                  </a:lnTo>
                  <a:lnTo>
                    <a:pt x="4338" y="824"/>
                  </a:lnTo>
                  <a:lnTo>
                    <a:pt x="4329" y="815"/>
                  </a:lnTo>
                  <a:lnTo>
                    <a:pt x="4319" y="808"/>
                  </a:lnTo>
                  <a:lnTo>
                    <a:pt x="4312" y="798"/>
                  </a:lnTo>
                  <a:close/>
                  <a:moveTo>
                    <a:pt x="4057" y="777"/>
                  </a:moveTo>
                  <a:lnTo>
                    <a:pt x="4067" y="777"/>
                  </a:lnTo>
                  <a:lnTo>
                    <a:pt x="4081" y="778"/>
                  </a:lnTo>
                  <a:lnTo>
                    <a:pt x="4085" y="791"/>
                  </a:lnTo>
                  <a:lnTo>
                    <a:pt x="4090" y="801"/>
                  </a:lnTo>
                  <a:lnTo>
                    <a:pt x="4097" y="810"/>
                  </a:lnTo>
                  <a:lnTo>
                    <a:pt x="4097" y="813"/>
                  </a:lnTo>
                  <a:lnTo>
                    <a:pt x="4100" y="813"/>
                  </a:lnTo>
                  <a:lnTo>
                    <a:pt x="4100" y="810"/>
                  </a:lnTo>
                  <a:lnTo>
                    <a:pt x="4109" y="801"/>
                  </a:lnTo>
                  <a:lnTo>
                    <a:pt x="4118" y="796"/>
                  </a:lnTo>
                  <a:lnTo>
                    <a:pt x="4130" y="792"/>
                  </a:lnTo>
                  <a:lnTo>
                    <a:pt x="4148" y="791"/>
                  </a:lnTo>
                  <a:lnTo>
                    <a:pt x="4162" y="799"/>
                  </a:lnTo>
                  <a:lnTo>
                    <a:pt x="4179" y="806"/>
                  </a:lnTo>
                  <a:lnTo>
                    <a:pt x="4200" y="813"/>
                  </a:lnTo>
                  <a:lnTo>
                    <a:pt x="4217" y="824"/>
                  </a:lnTo>
                  <a:lnTo>
                    <a:pt x="4231" y="834"/>
                  </a:lnTo>
                  <a:lnTo>
                    <a:pt x="4238" y="848"/>
                  </a:lnTo>
                  <a:lnTo>
                    <a:pt x="4251" y="850"/>
                  </a:lnTo>
                  <a:lnTo>
                    <a:pt x="4259" y="853"/>
                  </a:lnTo>
                  <a:lnTo>
                    <a:pt x="4270" y="855"/>
                  </a:lnTo>
                  <a:lnTo>
                    <a:pt x="4270" y="864"/>
                  </a:lnTo>
                  <a:lnTo>
                    <a:pt x="4268" y="864"/>
                  </a:lnTo>
                  <a:lnTo>
                    <a:pt x="4265" y="866"/>
                  </a:lnTo>
                  <a:lnTo>
                    <a:pt x="4261" y="866"/>
                  </a:lnTo>
                  <a:lnTo>
                    <a:pt x="4259" y="867"/>
                  </a:lnTo>
                  <a:lnTo>
                    <a:pt x="4258" y="869"/>
                  </a:lnTo>
                  <a:lnTo>
                    <a:pt x="4259" y="869"/>
                  </a:lnTo>
                  <a:lnTo>
                    <a:pt x="4263" y="871"/>
                  </a:lnTo>
                  <a:lnTo>
                    <a:pt x="4275" y="888"/>
                  </a:lnTo>
                  <a:lnTo>
                    <a:pt x="4292" y="902"/>
                  </a:lnTo>
                  <a:lnTo>
                    <a:pt x="4312" y="913"/>
                  </a:lnTo>
                  <a:lnTo>
                    <a:pt x="4312" y="921"/>
                  </a:lnTo>
                  <a:lnTo>
                    <a:pt x="4289" y="921"/>
                  </a:lnTo>
                  <a:lnTo>
                    <a:pt x="4286" y="918"/>
                  </a:lnTo>
                  <a:lnTo>
                    <a:pt x="4282" y="916"/>
                  </a:lnTo>
                  <a:lnTo>
                    <a:pt x="4279" y="916"/>
                  </a:lnTo>
                  <a:lnTo>
                    <a:pt x="4275" y="916"/>
                  </a:lnTo>
                  <a:lnTo>
                    <a:pt x="4272" y="915"/>
                  </a:lnTo>
                  <a:lnTo>
                    <a:pt x="4266" y="913"/>
                  </a:lnTo>
                  <a:lnTo>
                    <a:pt x="4261" y="909"/>
                  </a:lnTo>
                  <a:lnTo>
                    <a:pt x="4258" y="906"/>
                  </a:lnTo>
                  <a:lnTo>
                    <a:pt x="4254" y="899"/>
                  </a:lnTo>
                  <a:lnTo>
                    <a:pt x="4251" y="894"/>
                  </a:lnTo>
                  <a:lnTo>
                    <a:pt x="4247" y="890"/>
                  </a:lnTo>
                  <a:lnTo>
                    <a:pt x="4233" y="883"/>
                  </a:lnTo>
                  <a:lnTo>
                    <a:pt x="4223" y="883"/>
                  </a:lnTo>
                  <a:lnTo>
                    <a:pt x="4210" y="887"/>
                  </a:lnTo>
                  <a:lnTo>
                    <a:pt x="4198" y="894"/>
                  </a:lnTo>
                  <a:lnTo>
                    <a:pt x="4186" y="897"/>
                  </a:lnTo>
                  <a:lnTo>
                    <a:pt x="4174" y="890"/>
                  </a:lnTo>
                  <a:lnTo>
                    <a:pt x="4162" y="887"/>
                  </a:lnTo>
                  <a:lnTo>
                    <a:pt x="4149" y="885"/>
                  </a:lnTo>
                  <a:lnTo>
                    <a:pt x="4132" y="887"/>
                  </a:lnTo>
                  <a:lnTo>
                    <a:pt x="4134" y="880"/>
                  </a:lnTo>
                  <a:lnTo>
                    <a:pt x="4135" y="874"/>
                  </a:lnTo>
                  <a:lnTo>
                    <a:pt x="4137" y="871"/>
                  </a:lnTo>
                  <a:lnTo>
                    <a:pt x="4139" y="867"/>
                  </a:lnTo>
                  <a:lnTo>
                    <a:pt x="4141" y="864"/>
                  </a:lnTo>
                  <a:lnTo>
                    <a:pt x="4139" y="860"/>
                  </a:lnTo>
                  <a:lnTo>
                    <a:pt x="4130" y="845"/>
                  </a:lnTo>
                  <a:lnTo>
                    <a:pt x="4118" y="836"/>
                  </a:lnTo>
                  <a:lnTo>
                    <a:pt x="4104" y="832"/>
                  </a:lnTo>
                  <a:lnTo>
                    <a:pt x="4088" y="827"/>
                  </a:lnTo>
                  <a:lnTo>
                    <a:pt x="4073" y="824"/>
                  </a:lnTo>
                  <a:lnTo>
                    <a:pt x="4060" y="817"/>
                  </a:lnTo>
                  <a:lnTo>
                    <a:pt x="4052" y="806"/>
                  </a:lnTo>
                  <a:lnTo>
                    <a:pt x="4055" y="805"/>
                  </a:lnTo>
                  <a:lnTo>
                    <a:pt x="4057" y="805"/>
                  </a:lnTo>
                  <a:lnTo>
                    <a:pt x="4059" y="803"/>
                  </a:lnTo>
                  <a:lnTo>
                    <a:pt x="4059" y="803"/>
                  </a:lnTo>
                  <a:lnTo>
                    <a:pt x="4060" y="801"/>
                  </a:lnTo>
                  <a:lnTo>
                    <a:pt x="4062" y="798"/>
                  </a:lnTo>
                  <a:lnTo>
                    <a:pt x="4052" y="796"/>
                  </a:lnTo>
                  <a:lnTo>
                    <a:pt x="4041" y="791"/>
                  </a:lnTo>
                  <a:lnTo>
                    <a:pt x="4032" y="787"/>
                  </a:lnTo>
                  <a:lnTo>
                    <a:pt x="4032" y="778"/>
                  </a:lnTo>
                  <a:lnTo>
                    <a:pt x="4046" y="777"/>
                  </a:lnTo>
                  <a:lnTo>
                    <a:pt x="4057" y="777"/>
                  </a:lnTo>
                  <a:close/>
                  <a:moveTo>
                    <a:pt x="1543" y="756"/>
                  </a:moveTo>
                  <a:lnTo>
                    <a:pt x="1536" y="768"/>
                  </a:lnTo>
                  <a:lnTo>
                    <a:pt x="1531" y="768"/>
                  </a:lnTo>
                  <a:lnTo>
                    <a:pt x="1531" y="771"/>
                  </a:lnTo>
                  <a:lnTo>
                    <a:pt x="1542" y="775"/>
                  </a:lnTo>
                  <a:lnTo>
                    <a:pt x="1552" y="780"/>
                  </a:lnTo>
                  <a:lnTo>
                    <a:pt x="1559" y="785"/>
                  </a:lnTo>
                  <a:lnTo>
                    <a:pt x="1563" y="787"/>
                  </a:lnTo>
                  <a:lnTo>
                    <a:pt x="1564" y="785"/>
                  </a:lnTo>
                  <a:lnTo>
                    <a:pt x="1564" y="784"/>
                  </a:lnTo>
                  <a:lnTo>
                    <a:pt x="1564" y="784"/>
                  </a:lnTo>
                  <a:lnTo>
                    <a:pt x="1566" y="782"/>
                  </a:lnTo>
                  <a:lnTo>
                    <a:pt x="1566" y="778"/>
                  </a:lnTo>
                  <a:lnTo>
                    <a:pt x="1559" y="778"/>
                  </a:lnTo>
                  <a:lnTo>
                    <a:pt x="1557" y="778"/>
                  </a:lnTo>
                  <a:lnTo>
                    <a:pt x="1556" y="777"/>
                  </a:lnTo>
                  <a:lnTo>
                    <a:pt x="1554" y="777"/>
                  </a:lnTo>
                  <a:lnTo>
                    <a:pt x="1550" y="777"/>
                  </a:lnTo>
                  <a:lnTo>
                    <a:pt x="1547" y="775"/>
                  </a:lnTo>
                  <a:lnTo>
                    <a:pt x="1547" y="756"/>
                  </a:lnTo>
                  <a:lnTo>
                    <a:pt x="1543" y="756"/>
                  </a:lnTo>
                  <a:close/>
                  <a:moveTo>
                    <a:pt x="3952" y="743"/>
                  </a:moveTo>
                  <a:lnTo>
                    <a:pt x="3954" y="743"/>
                  </a:lnTo>
                  <a:lnTo>
                    <a:pt x="3954" y="745"/>
                  </a:lnTo>
                  <a:lnTo>
                    <a:pt x="3954" y="747"/>
                  </a:lnTo>
                  <a:lnTo>
                    <a:pt x="3956" y="747"/>
                  </a:lnTo>
                  <a:lnTo>
                    <a:pt x="3956" y="749"/>
                  </a:lnTo>
                  <a:lnTo>
                    <a:pt x="3959" y="749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6" y="750"/>
                  </a:lnTo>
                  <a:lnTo>
                    <a:pt x="3956" y="752"/>
                  </a:lnTo>
                  <a:lnTo>
                    <a:pt x="3950" y="757"/>
                  </a:lnTo>
                  <a:lnTo>
                    <a:pt x="3945" y="763"/>
                  </a:lnTo>
                  <a:lnTo>
                    <a:pt x="3940" y="768"/>
                  </a:lnTo>
                  <a:lnTo>
                    <a:pt x="3921" y="766"/>
                  </a:lnTo>
                  <a:lnTo>
                    <a:pt x="3905" y="766"/>
                  </a:lnTo>
                  <a:lnTo>
                    <a:pt x="3886" y="768"/>
                  </a:lnTo>
                  <a:lnTo>
                    <a:pt x="3886" y="778"/>
                  </a:lnTo>
                  <a:lnTo>
                    <a:pt x="3889" y="780"/>
                  </a:lnTo>
                  <a:lnTo>
                    <a:pt x="3889" y="782"/>
                  </a:lnTo>
                  <a:lnTo>
                    <a:pt x="3891" y="784"/>
                  </a:lnTo>
                  <a:lnTo>
                    <a:pt x="3893" y="787"/>
                  </a:lnTo>
                  <a:lnTo>
                    <a:pt x="3912" y="780"/>
                  </a:lnTo>
                  <a:lnTo>
                    <a:pt x="3931" y="775"/>
                  </a:lnTo>
                  <a:lnTo>
                    <a:pt x="3931" y="784"/>
                  </a:lnTo>
                  <a:lnTo>
                    <a:pt x="3928" y="784"/>
                  </a:lnTo>
                  <a:lnTo>
                    <a:pt x="3922" y="787"/>
                  </a:lnTo>
                  <a:lnTo>
                    <a:pt x="3915" y="791"/>
                  </a:lnTo>
                  <a:lnTo>
                    <a:pt x="3908" y="794"/>
                  </a:lnTo>
                  <a:lnTo>
                    <a:pt x="3914" y="806"/>
                  </a:lnTo>
                  <a:lnTo>
                    <a:pt x="3921" y="817"/>
                  </a:lnTo>
                  <a:lnTo>
                    <a:pt x="3924" y="827"/>
                  </a:lnTo>
                  <a:lnTo>
                    <a:pt x="3928" y="845"/>
                  </a:lnTo>
                  <a:lnTo>
                    <a:pt x="3924" y="845"/>
                  </a:lnTo>
                  <a:lnTo>
                    <a:pt x="3924" y="848"/>
                  </a:lnTo>
                  <a:lnTo>
                    <a:pt x="3921" y="846"/>
                  </a:lnTo>
                  <a:lnTo>
                    <a:pt x="3919" y="846"/>
                  </a:lnTo>
                  <a:lnTo>
                    <a:pt x="3919" y="846"/>
                  </a:lnTo>
                  <a:lnTo>
                    <a:pt x="3919" y="845"/>
                  </a:lnTo>
                  <a:lnTo>
                    <a:pt x="3917" y="845"/>
                  </a:lnTo>
                  <a:lnTo>
                    <a:pt x="3907" y="834"/>
                  </a:lnTo>
                  <a:lnTo>
                    <a:pt x="3898" y="822"/>
                  </a:lnTo>
                  <a:lnTo>
                    <a:pt x="3889" y="810"/>
                  </a:lnTo>
                  <a:lnTo>
                    <a:pt x="3889" y="848"/>
                  </a:lnTo>
                  <a:lnTo>
                    <a:pt x="3874" y="848"/>
                  </a:lnTo>
                  <a:lnTo>
                    <a:pt x="3874" y="846"/>
                  </a:lnTo>
                  <a:lnTo>
                    <a:pt x="3872" y="846"/>
                  </a:lnTo>
                  <a:lnTo>
                    <a:pt x="3872" y="846"/>
                  </a:lnTo>
                  <a:lnTo>
                    <a:pt x="3872" y="846"/>
                  </a:lnTo>
                  <a:lnTo>
                    <a:pt x="3872" y="845"/>
                  </a:lnTo>
                  <a:lnTo>
                    <a:pt x="3870" y="845"/>
                  </a:lnTo>
                  <a:lnTo>
                    <a:pt x="3872" y="832"/>
                  </a:lnTo>
                  <a:lnTo>
                    <a:pt x="3870" y="825"/>
                  </a:lnTo>
                  <a:lnTo>
                    <a:pt x="3867" y="819"/>
                  </a:lnTo>
                  <a:lnTo>
                    <a:pt x="3863" y="810"/>
                  </a:lnTo>
                  <a:lnTo>
                    <a:pt x="3863" y="801"/>
                  </a:lnTo>
                  <a:lnTo>
                    <a:pt x="3868" y="791"/>
                  </a:lnTo>
                  <a:lnTo>
                    <a:pt x="3875" y="777"/>
                  </a:lnTo>
                  <a:lnTo>
                    <a:pt x="3882" y="764"/>
                  </a:lnTo>
                  <a:lnTo>
                    <a:pt x="3889" y="754"/>
                  </a:lnTo>
                  <a:lnTo>
                    <a:pt x="3893" y="749"/>
                  </a:lnTo>
                  <a:lnTo>
                    <a:pt x="3910" y="754"/>
                  </a:lnTo>
                  <a:lnTo>
                    <a:pt x="3921" y="754"/>
                  </a:lnTo>
                  <a:lnTo>
                    <a:pt x="3929" y="752"/>
                  </a:lnTo>
                  <a:lnTo>
                    <a:pt x="3940" y="749"/>
                  </a:lnTo>
                  <a:lnTo>
                    <a:pt x="3950" y="743"/>
                  </a:lnTo>
                  <a:lnTo>
                    <a:pt x="3952" y="743"/>
                  </a:lnTo>
                  <a:close/>
                  <a:moveTo>
                    <a:pt x="3989" y="740"/>
                  </a:moveTo>
                  <a:lnTo>
                    <a:pt x="3996" y="743"/>
                  </a:lnTo>
                  <a:lnTo>
                    <a:pt x="3999" y="745"/>
                  </a:lnTo>
                  <a:lnTo>
                    <a:pt x="4003" y="749"/>
                  </a:lnTo>
                  <a:lnTo>
                    <a:pt x="4004" y="752"/>
                  </a:lnTo>
                  <a:lnTo>
                    <a:pt x="4004" y="759"/>
                  </a:lnTo>
                  <a:lnTo>
                    <a:pt x="4004" y="768"/>
                  </a:lnTo>
                  <a:lnTo>
                    <a:pt x="4001" y="770"/>
                  </a:lnTo>
                  <a:lnTo>
                    <a:pt x="3999" y="771"/>
                  </a:lnTo>
                  <a:lnTo>
                    <a:pt x="3999" y="773"/>
                  </a:lnTo>
                  <a:lnTo>
                    <a:pt x="3999" y="775"/>
                  </a:lnTo>
                  <a:lnTo>
                    <a:pt x="3999" y="777"/>
                  </a:lnTo>
                  <a:lnTo>
                    <a:pt x="3999" y="778"/>
                  </a:lnTo>
                  <a:lnTo>
                    <a:pt x="3998" y="780"/>
                  </a:lnTo>
                  <a:lnTo>
                    <a:pt x="3994" y="784"/>
                  </a:lnTo>
                  <a:lnTo>
                    <a:pt x="3994" y="775"/>
                  </a:lnTo>
                  <a:lnTo>
                    <a:pt x="3987" y="764"/>
                  </a:lnTo>
                  <a:lnTo>
                    <a:pt x="3987" y="752"/>
                  </a:lnTo>
                  <a:lnTo>
                    <a:pt x="3989" y="740"/>
                  </a:lnTo>
                  <a:close/>
                  <a:moveTo>
                    <a:pt x="3533" y="691"/>
                  </a:moveTo>
                  <a:lnTo>
                    <a:pt x="3566" y="695"/>
                  </a:lnTo>
                  <a:lnTo>
                    <a:pt x="3579" y="710"/>
                  </a:lnTo>
                  <a:lnTo>
                    <a:pt x="3593" y="719"/>
                  </a:lnTo>
                  <a:lnTo>
                    <a:pt x="3607" y="728"/>
                  </a:lnTo>
                  <a:lnTo>
                    <a:pt x="3624" y="736"/>
                  </a:lnTo>
                  <a:lnTo>
                    <a:pt x="3629" y="740"/>
                  </a:lnTo>
                  <a:lnTo>
                    <a:pt x="3629" y="742"/>
                  </a:lnTo>
                  <a:lnTo>
                    <a:pt x="3631" y="742"/>
                  </a:lnTo>
                  <a:lnTo>
                    <a:pt x="3638" y="749"/>
                  </a:lnTo>
                  <a:lnTo>
                    <a:pt x="3650" y="763"/>
                  </a:lnTo>
                  <a:lnTo>
                    <a:pt x="3661" y="778"/>
                  </a:lnTo>
                  <a:lnTo>
                    <a:pt x="3673" y="796"/>
                  </a:lnTo>
                  <a:lnTo>
                    <a:pt x="3690" y="810"/>
                  </a:lnTo>
                  <a:lnTo>
                    <a:pt x="3687" y="827"/>
                  </a:lnTo>
                  <a:lnTo>
                    <a:pt x="3687" y="848"/>
                  </a:lnTo>
                  <a:lnTo>
                    <a:pt x="3701" y="850"/>
                  </a:lnTo>
                  <a:lnTo>
                    <a:pt x="3710" y="853"/>
                  </a:lnTo>
                  <a:lnTo>
                    <a:pt x="3716" y="859"/>
                  </a:lnTo>
                  <a:lnTo>
                    <a:pt x="3725" y="864"/>
                  </a:lnTo>
                  <a:lnTo>
                    <a:pt x="3736" y="864"/>
                  </a:lnTo>
                  <a:lnTo>
                    <a:pt x="3744" y="860"/>
                  </a:lnTo>
                  <a:lnTo>
                    <a:pt x="3751" y="857"/>
                  </a:lnTo>
                  <a:lnTo>
                    <a:pt x="3758" y="855"/>
                  </a:lnTo>
                  <a:lnTo>
                    <a:pt x="3774" y="860"/>
                  </a:lnTo>
                  <a:lnTo>
                    <a:pt x="3792" y="867"/>
                  </a:lnTo>
                  <a:lnTo>
                    <a:pt x="3809" y="876"/>
                  </a:lnTo>
                  <a:lnTo>
                    <a:pt x="3825" y="883"/>
                  </a:lnTo>
                  <a:lnTo>
                    <a:pt x="3823" y="883"/>
                  </a:lnTo>
                  <a:lnTo>
                    <a:pt x="3821" y="885"/>
                  </a:lnTo>
                  <a:lnTo>
                    <a:pt x="3821" y="885"/>
                  </a:lnTo>
                  <a:lnTo>
                    <a:pt x="3819" y="885"/>
                  </a:lnTo>
                  <a:lnTo>
                    <a:pt x="3816" y="887"/>
                  </a:lnTo>
                  <a:lnTo>
                    <a:pt x="3806" y="890"/>
                  </a:lnTo>
                  <a:lnTo>
                    <a:pt x="3786" y="890"/>
                  </a:lnTo>
                  <a:lnTo>
                    <a:pt x="3764" y="887"/>
                  </a:lnTo>
                  <a:lnTo>
                    <a:pt x="3741" y="881"/>
                  </a:lnTo>
                  <a:lnTo>
                    <a:pt x="3716" y="876"/>
                  </a:lnTo>
                  <a:lnTo>
                    <a:pt x="3697" y="871"/>
                  </a:lnTo>
                  <a:lnTo>
                    <a:pt x="3682" y="864"/>
                  </a:lnTo>
                  <a:lnTo>
                    <a:pt x="3675" y="860"/>
                  </a:lnTo>
                  <a:lnTo>
                    <a:pt x="3678" y="857"/>
                  </a:lnTo>
                  <a:lnTo>
                    <a:pt x="3678" y="857"/>
                  </a:lnTo>
                  <a:lnTo>
                    <a:pt x="3680" y="855"/>
                  </a:lnTo>
                  <a:lnTo>
                    <a:pt x="3682" y="852"/>
                  </a:lnTo>
                  <a:lnTo>
                    <a:pt x="3661" y="846"/>
                  </a:lnTo>
                  <a:lnTo>
                    <a:pt x="3643" y="836"/>
                  </a:lnTo>
                  <a:lnTo>
                    <a:pt x="3627" y="820"/>
                  </a:lnTo>
                  <a:lnTo>
                    <a:pt x="3615" y="803"/>
                  </a:lnTo>
                  <a:lnTo>
                    <a:pt x="3603" y="784"/>
                  </a:lnTo>
                  <a:lnTo>
                    <a:pt x="3593" y="764"/>
                  </a:lnTo>
                  <a:lnTo>
                    <a:pt x="3582" y="749"/>
                  </a:lnTo>
                  <a:lnTo>
                    <a:pt x="3572" y="736"/>
                  </a:lnTo>
                  <a:lnTo>
                    <a:pt x="3561" y="728"/>
                  </a:lnTo>
                  <a:lnTo>
                    <a:pt x="3549" y="717"/>
                  </a:lnTo>
                  <a:lnTo>
                    <a:pt x="3538" y="707"/>
                  </a:lnTo>
                  <a:lnTo>
                    <a:pt x="3533" y="691"/>
                  </a:lnTo>
                  <a:close/>
                  <a:moveTo>
                    <a:pt x="3832" y="672"/>
                  </a:moveTo>
                  <a:lnTo>
                    <a:pt x="3842" y="675"/>
                  </a:lnTo>
                  <a:lnTo>
                    <a:pt x="3854" y="682"/>
                  </a:lnTo>
                  <a:lnTo>
                    <a:pt x="3865" y="693"/>
                  </a:lnTo>
                  <a:lnTo>
                    <a:pt x="3870" y="702"/>
                  </a:lnTo>
                  <a:lnTo>
                    <a:pt x="3865" y="705"/>
                  </a:lnTo>
                  <a:lnTo>
                    <a:pt x="3860" y="710"/>
                  </a:lnTo>
                  <a:lnTo>
                    <a:pt x="3854" y="714"/>
                  </a:lnTo>
                  <a:lnTo>
                    <a:pt x="3847" y="717"/>
                  </a:lnTo>
                  <a:lnTo>
                    <a:pt x="3853" y="733"/>
                  </a:lnTo>
                  <a:lnTo>
                    <a:pt x="3860" y="745"/>
                  </a:lnTo>
                  <a:lnTo>
                    <a:pt x="3867" y="759"/>
                  </a:lnTo>
                  <a:lnTo>
                    <a:pt x="3861" y="761"/>
                  </a:lnTo>
                  <a:lnTo>
                    <a:pt x="3858" y="761"/>
                  </a:lnTo>
                  <a:lnTo>
                    <a:pt x="3856" y="761"/>
                  </a:lnTo>
                  <a:lnTo>
                    <a:pt x="3856" y="761"/>
                  </a:lnTo>
                  <a:lnTo>
                    <a:pt x="3854" y="763"/>
                  </a:lnTo>
                  <a:lnTo>
                    <a:pt x="3853" y="764"/>
                  </a:lnTo>
                  <a:lnTo>
                    <a:pt x="3851" y="768"/>
                  </a:lnTo>
                  <a:lnTo>
                    <a:pt x="3842" y="784"/>
                  </a:lnTo>
                  <a:lnTo>
                    <a:pt x="3837" y="803"/>
                  </a:lnTo>
                  <a:lnTo>
                    <a:pt x="3828" y="820"/>
                  </a:lnTo>
                  <a:lnTo>
                    <a:pt x="3823" y="824"/>
                  </a:lnTo>
                  <a:lnTo>
                    <a:pt x="3818" y="824"/>
                  </a:lnTo>
                  <a:lnTo>
                    <a:pt x="3812" y="825"/>
                  </a:lnTo>
                  <a:lnTo>
                    <a:pt x="3806" y="825"/>
                  </a:lnTo>
                  <a:lnTo>
                    <a:pt x="3795" y="819"/>
                  </a:lnTo>
                  <a:lnTo>
                    <a:pt x="3785" y="817"/>
                  </a:lnTo>
                  <a:lnTo>
                    <a:pt x="3772" y="817"/>
                  </a:lnTo>
                  <a:lnTo>
                    <a:pt x="3760" y="815"/>
                  </a:lnTo>
                  <a:lnTo>
                    <a:pt x="3748" y="810"/>
                  </a:lnTo>
                  <a:lnTo>
                    <a:pt x="3736" y="794"/>
                  </a:lnTo>
                  <a:lnTo>
                    <a:pt x="3727" y="773"/>
                  </a:lnTo>
                  <a:lnTo>
                    <a:pt x="3725" y="749"/>
                  </a:lnTo>
                  <a:lnTo>
                    <a:pt x="3734" y="745"/>
                  </a:lnTo>
                  <a:lnTo>
                    <a:pt x="3741" y="745"/>
                  </a:lnTo>
                  <a:lnTo>
                    <a:pt x="3748" y="747"/>
                  </a:lnTo>
                  <a:lnTo>
                    <a:pt x="3755" y="743"/>
                  </a:lnTo>
                  <a:lnTo>
                    <a:pt x="3764" y="729"/>
                  </a:lnTo>
                  <a:lnTo>
                    <a:pt x="3786" y="726"/>
                  </a:lnTo>
                  <a:lnTo>
                    <a:pt x="3790" y="723"/>
                  </a:lnTo>
                  <a:lnTo>
                    <a:pt x="3793" y="719"/>
                  </a:lnTo>
                  <a:lnTo>
                    <a:pt x="3793" y="717"/>
                  </a:lnTo>
                  <a:lnTo>
                    <a:pt x="3795" y="716"/>
                  </a:lnTo>
                  <a:lnTo>
                    <a:pt x="3795" y="714"/>
                  </a:lnTo>
                  <a:lnTo>
                    <a:pt x="3795" y="712"/>
                  </a:lnTo>
                  <a:lnTo>
                    <a:pt x="3797" y="710"/>
                  </a:lnTo>
                  <a:lnTo>
                    <a:pt x="3797" y="710"/>
                  </a:lnTo>
                  <a:lnTo>
                    <a:pt x="3800" y="710"/>
                  </a:lnTo>
                  <a:lnTo>
                    <a:pt x="3806" y="710"/>
                  </a:lnTo>
                  <a:lnTo>
                    <a:pt x="3812" y="710"/>
                  </a:lnTo>
                  <a:lnTo>
                    <a:pt x="3816" y="698"/>
                  </a:lnTo>
                  <a:lnTo>
                    <a:pt x="3821" y="689"/>
                  </a:lnTo>
                  <a:lnTo>
                    <a:pt x="3826" y="681"/>
                  </a:lnTo>
                  <a:lnTo>
                    <a:pt x="3832" y="672"/>
                  </a:lnTo>
                  <a:close/>
                  <a:moveTo>
                    <a:pt x="3329" y="649"/>
                  </a:moveTo>
                  <a:lnTo>
                    <a:pt x="3339" y="656"/>
                  </a:lnTo>
                  <a:lnTo>
                    <a:pt x="3345" y="668"/>
                  </a:lnTo>
                  <a:lnTo>
                    <a:pt x="3345" y="686"/>
                  </a:lnTo>
                  <a:lnTo>
                    <a:pt x="3345" y="688"/>
                  </a:lnTo>
                  <a:lnTo>
                    <a:pt x="3346" y="688"/>
                  </a:lnTo>
                  <a:lnTo>
                    <a:pt x="3348" y="689"/>
                  </a:lnTo>
                  <a:lnTo>
                    <a:pt x="3348" y="689"/>
                  </a:lnTo>
                  <a:lnTo>
                    <a:pt x="3348" y="691"/>
                  </a:lnTo>
                  <a:lnTo>
                    <a:pt x="3348" y="695"/>
                  </a:lnTo>
                  <a:lnTo>
                    <a:pt x="3345" y="695"/>
                  </a:lnTo>
                  <a:lnTo>
                    <a:pt x="3341" y="696"/>
                  </a:lnTo>
                  <a:lnTo>
                    <a:pt x="3339" y="700"/>
                  </a:lnTo>
                  <a:lnTo>
                    <a:pt x="3336" y="702"/>
                  </a:lnTo>
                  <a:lnTo>
                    <a:pt x="3334" y="702"/>
                  </a:lnTo>
                  <a:lnTo>
                    <a:pt x="3332" y="700"/>
                  </a:lnTo>
                  <a:lnTo>
                    <a:pt x="3331" y="700"/>
                  </a:lnTo>
                  <a:lnTo>
                    <a:pt x="3331" y="700"/>
                  </a:lnTo>
                  <a:lnTo>
                    <a:pt x="3329" y="698"/>
                  </a:lnTo>
                  <a:lnTo>
                    <a:pt x="3322" y="684"/>
                  </a:lnTo>
                  <a:lnTo>
                    <a:pt x="3322" y="663"/>
                  </a:lnTo>
                  <a:lnTo>
                    <a:pt x="3324" y="660"/>
                  </a:lnTo>
                  <a:lnTo>
                    <a:pt x="3326" y="658"/>
                  </a:lnTo>
                  <a:lnTo>
                    <a:pt x="3327" y="654"/>
                  </a:lnTo>
                  <a:lnTo>
                    <a:pt x="3329" y="649"/>
                  </a:lnTo>
                  <a:close/>
                  <a:moveTo>
                    <a:pt x="3956" y="628"/>
                  </a:moveTo>
                  <a:lnTo>
                    <a:pt x="3964" y="637"/>
                  </a:lnTo>
                  <a:lnTo>
                    <a:pt x="3970" y="647"/>
                  </a:lnTo>
                  <a:lnTo>
                    <a:pt x="3970" y="663"/>
                  </a:lnTo>
                  <a:lnTo>
                    <a:pt x="3971" y="667"/>
                  </a:lnTo>
                  <a:lnTo>
                    <a:pt x="3973" y="667"/>
                  </a:lnTo>
                  <a:lnTo>
                    <a:pt x="3973" y="668"/>
                  </a:lnTo>
                  <a:lnTo>
                    <a:pt x="3973" y="668"/>
                  </a:lnTo>
                  <a:lnTo>
                    <a:pt x="3971" y="668"/>
                  </a:lnTo>
                  <a:lnTo>
                    <a:pt x="3970" y="672"/>
                  </a:lnTo>
                  <a:lnTo>
                    <a:pt x="3970" y="675"/>
                  </a:lnTo>
                  <a:lnTo>
                    <a:pt x="3968" y="675"/>
                  </a:lnTo>
                  <a:lnTo>
                    <a:pt x="3968" y="677"/>
                  </a:lnTo>
                  <a:lnTo>
                    <a:pt x="3968" y="677"/>
                  </a:lnTo>
                  <a:lnTo>
                    <a:pt x="3968" y="677"/>
                  </a:lnTo>
                  <a:lnTo>
                    <a:pt x="3966" y="677"/>
                  </a:lnTo>
                  <a:lnTo>
                    <a:pt x="3963" y="679"/>
                  </a:lnTo>
                  <a:lnTo>
                    <a:pt x="3961" y="675"/>
                  </a:lnTo>
                  <a:lnTo>
                    <a:pt x="3961" y="674"/>
                  </a:lnTo>
                  <a:lnTo>
                    <a:pt x="3961" y="674"/>
                  </a:lnTo>
                  <a:lnTo>
                    <a:pt x="3961" y="674"/>
                  </a:lnTo>
                  <a:lnTo>
                    <a:pt x="3959" y="674"/>
                  </a:lnTo>
                  <a:lnTo>
                    <a:pt x="3957" y="674"/>
                  </a:lnTo>
                  <a:lnTo>
                    <a:pt x="3956" y="672"/>
                  </a:lnTo>
                  <a:lnTo>
                    <a:pt x="3956" y="675"/>
                  </a:lnTo>
                  <a:lnTo>
                    <a:pt x="3957" y="677"/>
                  </a:lnTo>
                  <a:lnTo>
                    <a:pt x="3959" y="679"/>
                  </a:lnTo>
                  <a:lnTo>
                    <a:pt x="3961" y="681"/>
                  </a:lnTo>
                  <a:lnTo>
                    <a:pt x="3961" y="681"/>
                  </a:lnTo>
                  <a:lnTo>
                    <a:pt x="3959" y="682"/>
                  </a:lnTo>
                  <a:lnTo>
                    <a:pt x="3959" y="684"/>
                  </a:lnTo>
                  <a:lnTo>
                    <a:pt x="3959" y="686"/>
                  </a:lnTo>
                  <a:lnTo>
                    <a:pt x="3959" y="691"/>
                  </a:lnTo>
                  <a:lnTo>
                    <a:pt x="3950" y="691"/>
                  </a:lnTo>
                  <a:lnTo>
                    <a:pt x="3950" y="686"/>
                  </a:lnTo>
                  <a:lnTo>
                    <a:pt x="3945" y="684"/>
                  </a:lnTo>
                  <a:lnTo>
                    <a:pt x="3940" y="681"/>
                  </a:lnTo>
                  <a:lnTo>
                    <a:pt x="3938" y="677"/>
                  </a:lnTo>
                  <a:lnTo>
                    <a:pt x="3936" y="672"/>
                  </a:lnTo>
                  <a:lnTo>
                    <a:pt x="3935" y="667"/>
                  </a:lnTo>
                  <a:lnTo>
                    <a:pt x="3931" y="660"/>
                  </a:lnTo>
                  <a:lnTo>
                    <a:pt x="3926" y="663"/>
                  </a:lnTo>
                  <a:lnTo>
                    <a:pt x="3919" y="667"/>
                  </a:lnTo>
                  <a:lnTo>
                    <a:pt x="3912" y="668"/>
                  </a:lnTo>
                  <a:lnTo>
                    <a:pt x="3905" y="672"/>
                  </a:lnTo>
                  <a:lnTo>
                    <a:pt x="3905" y="663"/>
                  </a:lnTo>
                  <a:lnTo>
                    <a:pt x="3907" y="661"/>
                  </a:lnTo>
                  <a:lnTo>
                    <a:pt x="3907" y="661"/>
                  </a:lnTo>
                  <a:lnTo>
                    <a:pt x="3907" y="660"/>
                  </a:lnTo>
                  <a:lnTo>
                    <a:pt x="3908" y="660"/>
                  </a:lnTo>
                  <a:lnTo>
                    <a:pt x="3908" y="656"/>
                  </a:lnTo>
                  <a:lnTo>
                    <a:pt x="3922" y="651"/>
                  </a:lnTo>
                  <a:lnTo>
                    <a:pt x="3935" y="647"/>
                  </a:lnTo>
                  <a:lnTo>
                    <a:pt x="3947" y="640"/>
                  </a:lnTo>
                  <a:lnTo>
                    <a:pt x="3956" y="628"/>
                  </a:lnTo>
                  <a:close/>
                  <a:moveTo>
                    <a:pt x="1243" y="628"/>
                  </a:moveTo>
                  <a:lnTo>
                    <a:pt x="1245" y="633"/>
                  </a:lnTo>
                  <a:lnTo>
                    <a:pt x="1245" y="635"/>
                  </a:lnTo>
                  <a:lnTo>
                    <a:pt x="1245" y="637"/>
                  </a:lnTo>
                  <a:lnTo>
                    <a:pt x="1245" y="637"/>
                  </a:lnTo>
                  <a:lnTo>
                    <a:pt x="1247" y="639"/>
                  </a:lnTo>
                  <a:lnTo>
                    <a:pt x="1248" y="639"/>
                  </a:lnTo>
                  <a:lnTo>
                    <a:pt x="1252" y="640"/>
                  </a:lnTo>
                  <a:lnTo>
                    <a:pt x="1252" y="633"/>
                  </a:lnTo>
                  <a:lnTo>
                    <a:pt x="1243" y="628"/>
                  </a:lnTo>
                  <a:close/>
                  <a:moveTo>
                    <a:pt x="3870" y="609"/>
                  </a:moveTo>
                  <a:lnTo>
                    <a:pt x="3874" y="613"/>
                  </a:lnTo>
                  <a:lnTo>
                    <a:pt x="3875" y="613"/>
                  </a:lnTo>
                  <a:lnTo>
                    <a:pt x="3877" y="613"/>
                  </a:lnTo>
                  <a:lnTo>
                    <a:pt x="3877" y="614"/>
                  </a:lnTo>
                  <a:lnTo>
                    <a:pt x="3877" y="614"/>
                  </a:lnTo>
                  <a:lnTo>
                    <a:pt x="3877" y="618"/>
                  </a:lnTo>
                  <a:lnTo>
                    <a:pt x="3879" y="621"/>
                  </a:lnTo>
                  <a:lnTo>
                    <a:pt x="3868" y="630"/>
                  </a:lnTo>
                  <a:lnTo>
                    <a:pt x="3861" y="639"/>
                  </a:lnTo>
                  <a:lnTo>
                    <a:pt x="3853" y="646"/>
                  </a:lnTo>
                  <a:lnTo>
                    <a:pt x="3840" y="653"/>
                  </a:lnTo>
                  <a:lnTo>
                    <a:pt x="3840" y="649"/>
                  </a:lnTo>
                  <a:lnTo>
                    <a:pt x="3851" y="637"/>
                  </a:lnTo>
                  <a:lnTo>
                    <a:pt x="3863" y="625"/>
                  </a:lnTo>
                  <a:lnTo>
                    <a:pt x="3870" y="609"/>
                  </a:lnTo>
                  <a:close/>
                  <a:moveTo>
                    <a:pt x="1371" y="517"/>
                  </a:moveTo>
                  <a:lnTo>
                    <a:pt x="1378" y="518"/>
                  </a:lnTo>
                  <a:lnTo>
                    <a:pt x="1386" y="522"/>
                  </a:lnTo>
                  <a:lnTo>
                    <a:pt x="1383" y="524"/>
                  </a:lnTo>
                  <a:lnTo>
                    <a:pt x="1381" y="527"/>
                  </a:lnTo>
                  <a:lnTo>
                    <a:pt x="1378" y="529"/>
                  </a:lnTo>
                  <a:lnTo>
                    <a:pt x="1372" y="529"/>
                  </a:lnTo>
                  <a:lnTo>
                    <a:pt x="1367" y="527"/>
                  </a:lnTo>
                  <a:lnTo>
                    <a:pt x="1362" y="527"/>
                  </a:lnTo>
                  <a:lnTo>
                    <a:pt x="1357" y="527"/>
                  </a:lnTo>
                  <a:lnTo>
                    <a:pt x="1351" y="529"/>
                  </a:lnTo>
                  <a:lnTo>
                    <a:pt x="1351" y="518"/>
                  </a:lnTo>
                  <a:lnTo>
                    <a:pt x="1364" y="517"/>
                  </a:lnTo>
                  <a:lnTo>
                    <a:pt x="1371" y="517"/>
                  </a:lnTo>
                  <a:close/>
                  <a:moveTo>
                    <a:pt x="3912" y="506"/>
                  </a:moveTo>
                  <a:lnTo>
                    <a:pt x="3912" y="524"/>
                  </a:lnTo>
                  <a:lnTo>
                    <a:pt x="3910" y="536"/>
                  </a:lnTo>
                  <a:lnTo>
                    <a:pt x="3907" y="546"/>
                  </a:lnTo>
                  <a:lnTo>
                    <a:pt x="3905" y="564"/>
                  </a:lnTo>
                  <a:lnTo>
                    <a:pt x="3908" y="564"/>
                  </a:lnTo>
                  <a:lnTo>
                    <a:pt x="3908" y="567"/>
                  </a:lnTo>
                  <a:lnTo>
                    <a:pt x="3915" y="567"/>
                  </a:lnTo>
                  <a:lnTo>
                    <a:pt x="3919" y="567"/>
                  </a:lnTo>
                  <a:lnTo>
                    <a:pt x="3922" y="567"/>
                  </a:lnTo>
                  <a:lnTo>
                    <a:pt x="3926" y="569"/>
                  </a:lnTo>
                  <a:lnTo>
                    <a:pt x="3929" y="571"/>
                  </a:lnTo>
                  <a:lnTo>
                    <a:pt x="3936" y="572"/>
                  </a:lnTo>
                  <a:lnTo>
                    <a:pt x="3940" y="585"/>
                  </a:lnTo>
                  <a:lnTo>
                    <a:pt x="3947" y="593"/>
                  </a:lnTo>
                  <a:lnTo>
                    <a:pt x="3956" y="602"/>
                  </a:lnTo>
                  <a:lnTo>
                    <a:pt x="3963" y="614"/>
                  </a:lnTo>
                  <a:lnTo>
                    <a:pt x="3957" y="616"/>
                  </a:lnTo>
                  <a:lnTo>
                    <a:pt x="3954" y="618"/>
                  </a:lnTo>
                  <a:lnTo>
                    <a:pt x="3952" y="618"/>
                  </a:lnTo>
                  <a:lnTo>
                    <a:pt x="3952" y="620"/>
                  </a:lnTo>
                  <a:lnTo>
                    <a:pt x="3952" y="621"/>
                  </a:lnTo>
                  <a:lnTo>
                    <a:pt x="3952" y="621"/>
                  </a:lnTo>
                  <a:lnTo>
                    <a:pt x="3952" y="623"/>
                  </a:lnTo>
                  <a:lnTo>
                    <a:pt x="3949" y="623"/>
                  </a:lnTo>
                  <a:lnTo>
                    <a:pt x="3943" y="625"/>
                  </a:lnTo>
                  <a:lnTo>
                    <a:pt x="3942" y="621"/>
                  </a:lnTo>
                  <a:lnTo>
                    <a:pt x="3942" y="621"/>
                  </a:lnTo>
                  <a:lnTo>
                    <a:pt x="3942" y="620"/>
                  </a:lnTo>
                  <a:lnTo>
                    <a:pt x="3942" y="620"/>
                  </a:lnTo>
                  <a:lnTo>
                    <a:pt x="3940" y="620"/>
                  </a:lnTo>
                  <a:lnTo>
                    <a:pt x="3938" y="620"/>
                  </a:lnTo>
                  <a:lnTo>
                    <a:pt x="3936" y="618"/>
                  </a:lnTo>
                  <a:lnTo>
                    <a:pt x="3933" y="625"/>
                  </a:lnTo>
                  <a:lnTo>
                    <a:pt x="3931" y="630"/>
                  </a:lnTo>
                  <a:lnTo>
                    <a:pt x="3928" y="635"/>
                  </a:lnTo>
                  <a:lnTo>
                    <a:pt x="3922" y="637"/>
                  </a:lnTo>
                  <a:lnTo>
                    <a:pt x="3917" y="640"/>
                  </a:lnTo>
                  <a:lnTo>
                    <a:pt x="3917" y="637"/>
                  </a:lnTo>
                  <a:lnTo>
                    <a:pt x="3914" y="633"/>
                  </a:lnTo>
                  <a:lnTo>
                    <a:pt x="3914" y="630"/>
                  </a:lnTo>
                  <a:lnTo>
                    <a:pt x="3914" y="628"/>
                  </a:lnTo>
                  <a:lnTo>
                    <a:pt x="3914" y="627"/>
                  </a:lnTo>
                  <a:lnTo>
                    <a:pt x="3914" y="627"/>
                  </a:lnTo>
                  <a:lnTo>
                    <a:pt x="3914" y="625"/>
                  </a:lnTo>
                  <a:lnTo>
                    <a:pt x="3912" y="623"/>
                  </a:lnTo>
                  <a:lnTo>
                    <a:pt x="3910" y="623"/>
                  </a:lnTo>
                  <a:lnTo>
                    <a:pt x="3905" y="621"/>
                  </a:lnTo>
                  <a:lnTo>
                    <a:pt x="3905" y="616"/>
                  </a:lnTo>
                  <a:lnTo>
                    <a:pt x="3905" y="611"/>
                  </a:lnTo>
                  <a:lnTo>
                    <a:pt x="3907" y="607"/>
                  </a:lnTo>
                  <a:lnTo>
                    <a:pt x="3907" y="606"/>
                  </a:lnTo>
                  <a:lnTo>
                    <a:pt x="3908" y="604"/>
                  </a:lnTo>
                  <a:lnTo>
                    <a:pt x="3912" y="604"/>
                  </a:lnTo>
                  <a:lnTo>
                    <a:pt x="3917" y="602"/>
                  </a:lnTo>
                  <a:lnTo>
                    <a:pt x="3924" y="602"/>
                  </a:lnTo>
                  <a:lnTo>
                    <a:pt x="3924" y="614"/>
                  </a:lnTo>
                  <a:lnTo>
                    <a:pt x="3936" y="614"/>
                  </a:lnTo>
                  <a:lnTo>
                    <a:pt x="3936" y="611"/>
                  </a:lnTo>
                  <a:lnTo>
                    <a:pt x="3938" y="607"/>
                  </a:lnTo>
                  <a:lnTo>
                    <a:pt x="3940" y="606"/>
                  </a:lnTo>
                  <a:lnTo>
                    <a:pt x="3940" y="604"/>
                  </a:lnTo>
                  <a:lnTo>
                    <a:pt x="3942" y="602"/>
                  </a:lnTo>
                  <a:lnTo>
                    <a:pt x="3943" y="599"/>
                  </a:lnTo>
                  <a:lnTo>
                    <a:pt x="3940" y="599"/>
                  </a:lnTo>
                  <a:lnTo>
                    <a:pt x="3922" y="585"/>
                  </a:lnTo>
                  <a:lnTo>
                    <a:pt x="3902" y="576"/>
                  </a:lnTo>
                  <a:lnTo>
                    <a:pt x="3902" y="583"/>
                  </a:lnTo>
                  <a:lnTo>
                    <a:pt x="3900" y="588"/>
                  </a:lnTo>
                  <a:lnTo>
                    <a:pt x="3898" y="593"/>
                  </a:lnTo>
                  <a:lnTo>
                    <a:pt x="3898" y="599"/>
                  </a:lnTo>
                  <a:lnTo>
                    <a:pt x="3896" y="597"/>
                  </a:lnTo>
                  <a:lnTo>
                    <a:pt x="3895" y="595"/>
                  </a:lnTo>
                  <a:lnTo>
                    <a:pt x="3895" y="595"/>
                  </a:lnTo>
                  <a:lnTo>
                    <a:pt x="3895" y="593"/>
                  </a:lnTo>
                  <a:lnTo>
                    <a:pt x="3893" y="592"/>
                  </a:lnTo>
                  <a:lnTo>
                    <a:pt x="3888" y="579"/>
                  </a:lnTo>
                  <a:lnTo>
                    <a:pt x="3882" y="564"/>
                  </a:lnTo>
                  <a:lnTo>
                    <a:pt x="3881" y="544"/>
                  </a:lnTo>
                  <a:lnTo>
                    <a:pt x="3882" y="527"/>
                  </a:lnTo>
                  <a:lnTo>
                    <a:pt x="3889" y="510"/>
                  </a:lnTo>
                  <a:lnTo>
                    <a:pt x="3895" y="508"/>
                  </a:lnTo>
                  <a:lnTo>
                    <a:pt x="3900" y="506"/>
                  </a:lnTo>
                  <a:lnTo>
                    <a:pt x="3905" y="506"/>
                  </a:lnTo>
                  <a:lnTo>
                    <a:pt x="3912" y="506"/>
                  </a:lnTo>
                  <a:close/>
                  <a:moveTo>
                    <a:pt x="1306" y="506"/>
                  </a:moveTo>
                  <a:lnTo>
                    <a:pt x="1313" y="506"/>
                  </a:lnTo>
                  <a:lnTo>
                    <a:pt x="1320" y="508"/>
                  </a:lnTo>
                  <a:lnTo>
                    <a:pt x="1327" y="508"/>
                  </a:lnTo>
                  <a:lnTo>
                    <a:pt x="1332" y="510"/>
                  </a:lnTo>
                  <a:lnTo>
                    <a:pt x="1332" y="518"/>
                  </a:lnTo>
                  <a:lnTo>
                    <a:pt x="1306" y="518"/>
                  </a:lnTo>
                  <a:lnTo>
                    <a:pt x="1306" y="506"/>
                  </a:lnTo>
                  <a:close/>
                  <a:moveTo>
                    <a:pt x="1159" y="506"/>
                  </a:moveTo>
                  <a:lnTo>
                    <a:pt x="1168" y="508"/>
                  </a:lnTo>
                  <a:lnTo>
                    <a:pt x="1173" y="511"/>
                  </a:lnTo>
                  <a:lnTo>
                    <a:pt x="1180" y="515"/>
                  </a:lnTo>
                  <a:lnTo>
                    <a:pt x="1186" y="518"/>
                  </a:lnTo>
                  <a:lnTo>
                    <a:pt x="1186" y="522"/>
                  </a:lnTo>
                  <a:lnTo>
                    <a:pt x="1179" y="522"/>
                  </a:lnTo>
                  <a:lnTo>
                    <a:pt x="1173" y="524"/>
                  </a:lnTo>
                  <a:lnTo>
                    <a:pt x="1168" y="525"/>
                  </a:lnTo>
                  <a:lnTo>
                    <a:pt x="1165" y="524"/>
                  </a:lnTo>
                  <a:lnTo>
                    <a:pt x="1158" y="524"/>
                  </a:lnTo>
                  <a:lnTo>
                    <a:pt x="1152" y="522"/>
                  </a:lnTo>
                  <a:lnTo>
                    <a:pt x="1152" y="510"/>
                  </a:lnTo>
                  <a:lnTo>
                    <a:pt x="1154" y="510"/>
                  </a:lnTo>
                  <a:lnTo>
                    <a:pt x="1156" y="508"/>
                  </a:lnTo>
                  <a:lnTo>
                    <a:pt x="1158" y="508"/>
                  </a:lnTo>
                  <a:lnTo>
                    <a:pt x="1158" y="508"/>
                  </a:lnTo>
                  <a:lnTo>
                    <a:pt x="1159" y="506"/>
                  </a:lnTo>
                  <a:close/>
                  <a:moveTo>
                    <a:pt x="1220" y="490"/>
                  </a:moveTo>
                  <a:lnTo>
                    <a:pt x="1241" y="492"/>
                  </a:lnTo>
                  <a:lnTo>
                    <a:pt x="1259" y="496"/>
                  </a:lnTo>
                  <a:lnTo>
                    <a:pt x="1273" y="501"/>
                  </a:lnTo>
                  <a:lnTo>
                    <a:pt x="1290" y="506"/>
                  </a:lnTo>
                  <a:lnTo>
                    <a:pt x="1290" y="515"/>
                  </a:lnTo>
                  <a:lnTo>
                    <a:pt x="1283" y="515"/>
                  </a:lnTo>
                  <a:lnTo>
                    <a:pt x="1280" y="517"/>
                  </a:lnTo>
                  <a:lnTo>
                    <a:pt x="1275" y="518"/>
                  </a:lnTo>
                  <a:lnTo>
                    <a:pt x="1271" y="520"/>
                  </a:lnTo>
                  <a:lnTo>
                    <a:pt x="1268" y="522"/>
                  </a:lnTo>
                  <a:lnTo>
                    <a:pt x="1262" y="522"/>
                  </a:lnTo>
                  <a:lnTo>
                    <a:pt x="1262" y="520"/>
                  </a:lnTo>
                  <a:lnTo>
                    <a:pt x="1262" y="518"/>
                  </a:lnTo>
                  <a:lnTo>
                    <a:pt x="1261" y="517"/>
                  </a:lnTo>
                  <a:lnTo>
                    <a:pt x="1259" y="515"/>
                  </a:lnTo>
                  <a:lnTo>
                    <a:pt x="1257" y="513"/>
                  </a:lnTo>
                  <a:lnTo>
                    <a:pt x="1255" y="515"/>
                  </a:lnTo>
                  <a:lnTo>
                    <a:pt x="1252" y="525"/>
                  </a:lnTo>
                  <a:lnTo>
                    <a:pt x="1247" y="525"/>
                  </a:lnTo>
                  <a:lnTo>
                    <a:pt x="1234" y="524"/>
                  </a:lnTo>
                  <a:lnTo>
                    <a:pt x="1220" y="522"/>
                  </a:lnTo>
                  <a:lnTo>
                    <a:pt x="1210" y="522"/>
                  </a:lnTo>
                  <a:lnTo>
                    <a:pt x="1205" y="510"/>
                  </a:lnTo>
                  <a:lnTo>
                    <a:pt x="1214" y="510"/>
                  </a:lnTo>
                  <a:lnTo>
                    <a:pt x="1220" y="510"/>
                  </a:lnTo>
                  <a:lnTo>
                    <a:pt x="1227" y="508"/>
                  </a:lnTo>
                  <a:lnTo>
                    <a:pt x="1233" y="506"/>
                  </a:lnTo>
                  <a:lnTo>
                    <a:pt x="1229" y="504"/>
                  </a:lnTo>
                  <a:lnTo>
                    <a:pt x="1226" y="501"/>
                  </a:lnTo>
                  <a:lnTo>
                    <a:pt x="1224" y="499"/>
                  </a:lnTo>
                  <a:lnTo>
                    <a:pt x="1222" y="496"/>
                  </a:lnTo>
                  <a:lnTo>
                    <a:pt x="1220" y="490"/>
                  </a:lnTo>
                  <a:close/>
                  <a:moveTo>
                    <a:pt x="100" y="452"/>
                  </a:moveTo>
                  <a:lnTo>
                    <a:pt x="116" y="457"/>
                  </a:lnTo>
                  <a:lnTo>
                    <a:pt x="128" y="464"/>
                  </a:lnTo>
                  <a:lnTo>
                    <a:pt x="142" y="471"/>
                  </a:lnTo>
                  <a:lnTo>
                    <a:pt x="142" y="475"/>
                  </a:lnTo>
                  <a:lnTo>
                    <a:pt x="138" y="475"/>
                  </a:lnTo>
                  <a:lnTo>
                    <a:pt x="126" y="483"/>
                  </a:lnTo>
                  <a:lnTo>
                    <a:pt x="114" y="485"/>
                  </a:lnTo>
                  <a:lnTo>
                    <a:pt x="103" y="487"/>
                  </a:lnTo>
                  <a:lnTo>
                    <a:pt x="91" y="490"/>
                  </a:lnTo>
                  <a:lnTo>
                    <a:pt x="91" y="487"/>
                  </a:lnTo>
                  <a:lnTo>
                    <a:pt x="88" y="487"/>
                  </a:lnTo>
                  <a:lnTo>
                    <a:pt x="91" y="478"/>
                  </a:lnTo>
                  <a:lnTo>
                    <a:pt x="91" y="469"/>
                  </a:lnTo>
                  <a:lnTo>
                    <a:pt x="91" y="457"/>
                  </a:lnTo>
                  <a:lnTo>
                    <a:pt x="95" y="455"/>
                  </a:lnTo>
                  <a:lnTo>
                    <a:pt x="96" y="455"/>
                  </a:lnTo>
                  <a:lnTo>
                    <a:pt x="96" y="454"/>
                  </a:lnTo>
                  <a:lnTo>
                    <a:pt x="98" y="454"/>
                  </a:lnTo>
                  <a:lnTo>
                    <a:pt x="100" y="452"/>
                  </a:lnTo>
                  <a:close/>
                  <a:moveTo>
                    <a:pt x="1098" y="441"/>
                  </a:moveTo>
                  <a:lnTo>
                    <a:pt x="1126" y="447"/>
                  </a:lnTo>
                  <a:lnTo>
                    <a:pt x="1151" y="455"/>
                  </a:lnTo>
                  <a:lnTo>
                    <a:pt x="1170" y="464"/>
                  </a:lnTo>
                  <a:lnTo>
                    <a:pt x="1189" y="473"/>
                  </a:lnTo>
                  <a:lnTo>
                    <a:pt x="1210" y="483"/>
                  </a:lnTo>
                  <a:lnTo>
                    <a:pt x="1210" y="490"/>
                  </a:lnTo>
                  <a:lnTo>
                    <a:pt x="1201" y="490"/>
                  </a:lnTo>
                  <a:lnTo>
                    <a:pt x="1191" y="494"/>
                  </a:lnTo>
                  <a:lnTo>
                    <a:pt x="1179" y="497"/>
                  </a:lnTo>
                  <a:lnTo>
                    <a:pt x="1166" y="499"/>
                  </a:lnTo>
                  <a:lnTo>
                    <a:pt x="1168" y="496"/>
                  </a:lnTo>
                  <a:lnTo>
                    <a:pt x="1168" y="492"/>
                  </a:lnTo>
                  <a:lnTo>
                    <a:pt x="1168" y="490"/>
                  </a:lnTo>
                  <a:lnTo>
                    <a:pt x="1168" y="489"/>
                  </a:lnTo>
                  <a:lnTo>
                    <a:pt x="1168" y="487"/>
                  </a:lnTo>
                  <a:lnTo>
                    <a:pt x="1166" y="483"/>
                  </a:lnTo>
                  <a:lnTo>
                    <a:pt x="1140" y="476"/>
                  </a:lnTo>
                  <a:lnTo>
                    <a:pt x="1116" y="464"/>
                  </a:lnTo>
                  <a:lnTo>
                    <a:pt x="1090" y="452"/>
                  </a:lnTo>
                  <a:lnTo>
                    <a:pt x="1084" y="457"/>
                  </a:lnTo>
                  <a:lnTo>
                    <a:pt x="1081" y="462"/>
                  </a:lnTo>
                  <a:lnTo>
                    <a:pt x="1076" y="468"/>
                  </a:lnTo>
                  <a:lnTo>
                    <a:pt x="1070" y="466"/>
                  </a:lnTo>
                  <a:lnTo>
                    <a:pt x="1063" y="462"/>
                  </a:lnTo>
                  <a:lnTo>
                    <a:pt x="1060" y="461"/>
                  </a:lnTo>
                  <a:lnTo>
                    <a:pt x="1067" y="461"/>
                  </a:lnTo>
                  <a:lnTo>
                    <a:pt x="1072" y="454"/>
                  </a:lnTo>
                  <a:lnTo>
                    <a:pt x="1077" y="450"/>
                  </a:lnTo>
                  <a:lnTo>
                    <a:pt x="1083" y="445"/>
                  </a:lnTo>
                  <a:lnTo>
                    <a:pt x="1088" y="445"/>
                  </a:lnTo>
                  <a:lnTo>
                    <a:pt x="1091" y="443"/>
                  </a:lnTo>
                  <a:lnTo>
                    <a:pt x="1095" y="443"/>
                  </a:lnTo>
                  <a:lnTo>
                    <a:pt x="1098" y="441"/>
                  </a:lnTo>
                  <a:close/>
                  <a:moveTo>
                    <a:pt x="77" y="433"/>
                  </a:moveTo>
                  <a:lnTo>
                    <a:pt x="91" y="438"/>
                  </a:lnTo>
                  <a:lnTo>
                    <a:pt x="91" y="441"/>
                  </a:lnTo>
                  <a:lnTo>
                    <a:pt x="88" y="441"/>
                  </a:lnTo>
                  <a:lnTo>
                    <a:pt x="77" y="445"/>
                  </a:lnTo>
                  <a:lnTo>
                    <a:pt x="67" y="445"/>
                  </a:lnTo>
                  <a:lnTo>
                    <a:pt x="58" y="445"/>
                  </a:lnTo>
                  <a:lnTo>
                    <a:pt x="58" y="438"/>
                  </a:lnTo>
                  <a:lnTo>
                    <a:pt x="63" y="436"/>
                  </a:lnTo>
                  <a:lnTo>
                    <a:pt x="68" y="436"/>
                  </a:lnTo>
                  <a:lnTo>
                    <a:pt x="72" y="435"/>
                  </a:lnTo>
                  <a:lnTo>
                    <a:pt x="77" y="433"/>
                  </a:lnTo>
                  <a:close/>
                  <a:moveTo>
                    <a:pt x="0" y="417"/>
                  </a:moveTo>
                  <a:lnTo>
                    <a:pt x="6" y="419"/>
                  </a:lnTo>
                  <a:lnTo>
                    <a:pt x="13" y="419"/>
                  </a:lnTo>
                  <a:lnTo>
                    <a:pt x="16" y="419"/>
                  </a:lnTo>
                  <a:lnTo>
                    <a:pt x="21" y="421"/>
                  </a:lnTo>
                  <a:lnTo>
                    <a:pt x="27" y="422"/>
                  </a:lnTo>
                  <a:lnTo>
                    <a:pt x="27" y="429"/>
                  </a:lnTo>
                  <a:lnTo>
                    <a:pt x="23" y="429"/>
                  </a:lnTo>
                  <a:lnTo>
                    <a:pt x="18" y="431"/>
                  </a:lnTo>
                  <a:lnTo>
                    <a:pt x="13" y="433"/>
                  </a:lnTo>
                  <a:lnTo>
                    <a:pt x="7" y="433"/>
                  </a:lnTo>
                  <a:lnTo>
                    <a:pt x="0" y="433"/>
                  </a:lnTo>
                  <a:lnTo>
                    <a:pt x="0" y="417"/>
                  </a:lnTo>
                  <a:close/>
                  <a:moveTo>
                    <a:pt x="1152" y="414"/>
                  </a:moveTo>
                  <a:lnTo>
                    <a:pt x="1158" y="417"/>
                  </a:lnTo>
                  <a:lnTo>
                    <a:pt x="1161" y="421"/>
                  </a:lnTo>
                  <a:lnTo>
                    <a:pt x="1165" y="424"/>
                  </a:lnTo>
                  <a:lnTo>
                    <a:pt x="1166" y="429"/>
                  </a:lnTo>
                  <a:lnTo>
                    <a:pt x="1166" y="438"/>
                  </a:lnTo>
                  <a:lnTo>
                    <a:pt x="1159" y="438"/>
                  </a:lnTo>
                  <a:lnTo>
                    <a:pt x="1158" y="433"/>
                  </a:lnTo>
                  <a:lnTo>
                    <a:pt x="1156" y="431"/>
                  </a:lnTo>
                  <a:lnTo>
                    <a:pt x="1154" y="428"/>
                  </a:lnTo>
                  <a:lnTo>
                    <a:pt x="1152" y="424"/>
                  </a:lnTo>
                  <a:lnTo>
                    <a:pt x="1152" y="421"/>
                  </a:lnTo>
                  <a:lnTo>
                    <a:pt x="1152" y="414"/>
                  </a:lnTo>
                  <a:close/>
                  <a:moveTo>
                    <a:pt x="3905" y="407"/>
                  </a:moveTo>
                  <a:lnTo>
                    <a:pt x="3908" y="410"/>
                  </a:lnTo>
                  <a:lnTo>
                    <a:pt x="3910" y="414"/>
                  </a:lnTo>
                  <a:lnTo>
                    <a:pt x="3912" y="417"/>
                  </a:lnTo>
                  <a:lnTo>
                    <a:pt x="3912" y="422"/>
                  </a:lnTo>
                  <a:lnTo>
                    <a:pt x="3912" y="429"/>
                  </a:lnTo>
                  <a:lnTo>
                    <a:pt x="3898" y="464"/>
                  </a:lnTo>
                  <a:lnTo>
                    <a:pt x="3891" y="455"/>
                  </a:lnTo>
                  <a:lnTo>
                    <a:pt x="3888" y="447"/>
                  </a:lnTo>
                  <a:lnTo>
                    <a:pt x="3886" y="433"/>
                  </a:lnTo>
                  <a:lnTo>
                    <a:pt x="3905" y="407"/>
                  </a:lnTo>
                  <a:close/>
                  <a:moveTo>
                    <a:pt x="1144" y="391"/>
                  </a:moveTo>
                  <a:lnTo>
                    <a:pt x="1166" y="391"/>
                  </a:lnTo>
                  <a:lnTo>
                    <a:pt x="1168" y="394"/>
                  </a:lnTo>
                  <a:lnTo>
                    <a:pt x="1172" y="396"/>
                  </a:lnTo>
                  <a:lnTo>
                    <a:pt x="1172" y="398"/>
                  </a:lnTo>
                  <a:lnTo>
                    <a:pt x="1173" y="400"/>
                  </a:lnTo>
                  <a:lnTo>
                    <a:pt x="1173" y="401"/>
                  </a:lnTo>
                  <a:lnTo>
                    <a:pt x="1172" y="403"/>
                  </a:lnTo>
                  <a:lnTo>
                    <a:pt x="1172" y="407"/>
                  </a:lnTo>
                  <a:lnTo>
                    <a:pt x="1166" y="403"/>
                  </a:lnTo>
                  <a:lnTo>
                    <a:pt x="1161" y="401"/>
                  </a:lnTo>
                  <a:lnTo>
                    <a:pt x="1156" y="401"/>
                  </a:lnTo>
                  <a:lnTo>
                    <a:pt x="1152" y="400"/>
                  </a:lnTo>
                  <a:lnTo>
                    <a:pt x="1149" y="400"/>
                  </a:lnTo>
                  <a:lnTo>
                    <a:pt x="1145" y="398"/>
                  </a:lnTo>
                  <a:lnTo>
                    <a:pt x="1144" y="394"/>
                  </a:lnTo>
                  <a:lnTo>
                    <a:pt x="1144" y="391"/>
                  </a:lnTo>
                  <a:close/>
                  <a:moveTo>
                    <a:pt x="4017" y="326"/>
                  </a:moveTo>
                  <a:lnTo>
                    <a:pt x="4020" y="328"/>
                  </a:lnTo>
                  <a:lnTo>
                    <a:pt x="4022" y="328"/>
                  </a:lnTo>
                  <a:lnTo>
                    <a:pt x="4022" y="328"/>
                  </a:lnTo>
                  <a:lnTo>
                    <a:pt x="4022" y="330"/>
                  </a:lnTo>
                  <a:lnTo>
                    <a:pt x="4022" y="330"/>
                  </a:lnTo>
                  <a:lnTo>
                    <a:pt x="4024" y="333"/>
                  </a:lnTo>
                  <a:lnTo>
                    <a:pt x="4024" y="337"/>
                  </a:lnTo>
                  <a:lnTo>
                    <a:pt x="4022" y="342"/>
                  </a:lnTo>
                  <a:lnTo>
                    <a:pt x="4018" y="347"/>
                  </a:lnTo>
                  <a:lnTo>
                    <a:pt x="4017" y="352"/>
                  </a:lnTo>
                  <a:lnTo>
                    <a:pt x="4008" y="352"/>
                  </a:lnTo>
                  <a:lnTo>
                    <a:pt x="4008" y="340"/>
                  </a:lnTo>
                  <a:lnTo>
                    <a:pt x="4011" y="339"/>
                  </a:lnTo>
                  <a:lnTo>
                    <a:pt x="4013" y="335"/>
                  </a:lnTo>
                  <a:lnTo>
                    <a:pt x="4015" y="332"/>
                  </a:lnTo>
                  <a:lnTo>
                    <a:pt x="4017" y="326"/>
                  </a:lnTo>
                  <a:close/>
                  <a:moveTo>
                    <a:pt x="3970" y="279"/>
                  </a:moveTo>
                  <a:lnTo>
                    <a:pt x="3982" y="279"/>
                  </a:lnTo>
                  <a:lnTo>
                    <a:pt x="3982" y="291"/>
                  </a:lnTo>
                  <a:lnTo>
                    <a:pt x="3966" y="291"/>
                  </a:lnTo>
                  <a:lnTo>
                    <a:pt x="3966" y="283"/>
                  </a:lnTo>
                  <a:lnTo>
                    <a:pt x="3970" y="283"/>
                  </a:lnTo>
                  <a:lnTo>
                    <a:pt x="3970" y="279"/>
                  </a:lnTo>
                  <a:close/>
                  <a:moveTo>
                    <a:pt x="2699" y="246"/>
                  </a:moveTo>
                  <a:lnTo>
                    <a:pt x="2708" y="246"/>
                  </a:lnTo>
                  <a:lnTo>
                    <a:pt x="2704" y="251"/>
                  </a:lnTo>
                  <a:lnTo>
                    <a:pt x="2701" y="255"/>
                  </a:lnTo>
                  <a:lnTo>
                    <a:pt x="2697" y="258"/>
                  </a:lnTo>
                  <a:lnTo>
                    <a:pt x="2694" y="262"/>
                  </a:lnTo>
                  <a:lnTo>
                    <a:pt x="2688" y="265"/>
                  </a:lnTo>
                  <a:lnTo>
                    <a:pt x="2685" y="265"/>
                  </a:lnTo>
                  <a:lnTo>
                    <a:pt x="2685" y="267"/>
                  </a:lnTo>
                  <a:lnTo>
                    <a:pt x="2683" y="267"/>
                  </a:lnTo>
                  <a:lnTo>
                    <a:pt x="2680" y="267"/>
                  </a:lnTo>
                  <a:lnTo>
                    <a:pt x="2676" y="269"/>
                  </a:lnTo>
                  <a:lnTo>
                    <a:pt x="2673" y="256"/>
                  </a:lnTo>
                  <a:lnTo>
                    <a:pt x="2680" y="255"/>
                  </a:lnTo>
                  <a:lnTo>
                    <a:pt x="2687" y="251"/>
                  </a:lnTo>
                  <a:lnTo>
                    <a:pt x="2694" y="249"/>
                  </a:lnTo>
                  <a:lnTo>
                    <a:pt x="2699" y="246"/>
                  </a:lnTo>
                  <a:close/>
                  <a:moveTo>
                    <a:pt x="2554" y="241"/>
                  </a:moveTo>
                  <a:lnTo>
                    <a:pt x="2563" y="244"/>
                  </a:lnTo>
                  <a:lnTo>
                    <a:pt x="2573" y="248"/>
                  </a:lnTo>
                  <a:lnTo>
                    <a:pt x="2585" y="251"/>
                  </a:lnTo>
                  <a:lnTo>
                    <a:pt x="2592" y="256"/>
                  </a:lnTo>
                  <a:lnTo>
                    <a:pt x="2564" y="256"/>
                  </a:lnTo>
                  <a:lnTo>
                    <a:pt x="2561" y="255"/>
                  </a:lnTo>
                  <a:lnTo>
                    <a:pt x="2559" y="255"/>
                  </a:lnTo>
                  <a:lnTo>
                    <a:pt x="2556" y="253"/>
                  </a:lnTo>
                  <a:lnTo>
                    <a:pt x="2549" y="253"/>
                  </a:lnTo>
                  <a:lnTo>
                    <a:pt x="2549" y="249"/>
                  </a:lnTo>
                  <a:lnTo>
                    <a:pt x="2551" y="248"/>
                  </a:lnTo>
                  <a:lnTo>
                    <a:pt x="2552" y="246"/>
                  </a:lnTo>
                  <a:lnTo>
                    <a:pt x="2552" y="246"/>
                  </a:lnTo>
                  <a:lnTo>
                    <a:pt x="2552" y="244"/>
                  </a:lnTo>
                  <a:lnTo>
                    <a:pt x="2554" y="241"/>
                  </a:lnTo>
                  <a:close/>
                  <a:moveTo>
                    <a:pt x="2242" y="173"/>
                  </a:moveTo>
                  <a:lnTo>
                    <a:pt x="2266" y="173"/>
                  </a:lnTo>
                  <a:lnTo>
                    <a:pt x="2266" y="176"/>
                  </a:lnTo>
                  <a:lnTo>
                    <a:pt x="2261" y="178"/>
                  </a:lnTo>
                  <a:lnTo>
                    <a:pt x="2259" y="180"/>
                  </a:lnTo>
                  <a:lnTo>
                    <a:pt x="2256" y="181"/>
                  </a:lnTo>
                  <a:lnTo>
                    <a:pt x="2252" y="183"/>
                  </a:lnTo>
                  <a:lnTo>
                    <a:pt x="2247" y="183"/>
                  </a:lnTo>
                  <a:lnTo>
                    <a:pt x="2242" y="173"/>
                  </a:lnTo>
                  <a:close/>
                  <a:moveTo>
                    <a:pt x="2612" y="153"/>
                  </a:moveTo>
                  <a:lnTo>
                    <a:pt x="2610" y="155"/>
                  </a:lnTo>
                  <a:lnTo>
                    <a:pt x="2608" y="157"/>
                  </a:lnTo>
                  <a:lnTo>
                    <a:pt x="2606" y="157"/>
                  </a:lnTo>
                  <a:lnTo>
                    <a:pt x="2606" y="159"/>
                  </a:lnTo>
                  <a:lnTo>
                    <a:pt x="2605" y="160"/>
                  </a:lnTo>
                  <a:lnTo>
                    <a:pt x="2603" y="164"/>
                  </a:lnTo>
                  <a:lnTo>
                    <a:pt x="2606" y="164"/>
                  </a:lnTo>
                  <a:lnTo>
                    <a:pt x="2612" y="162"/>
                  </a:lnTo>
                  <a:lnTo>
                    <a:pt x="2615" y="160"/>
                  </a:lnTo>
                  <a:lnTo>
                    <a:pt x="2619" y="159"/>
                  </a:lnTo>
                  <a:lnTo>
                    <a:pt x="2622" y="157"/>
                  </a:lnTo>
                  <a:lnTo>
                    <a:pt x="2626" y="153"/>
                  </a:lnTo>
                  <a:lnTo>
                    <a:pt x="2612" y="153"/>
                  </a:lnTo>
                  <a:close/>
                  <a:moveTo>
                    <a:pt x="2362" y="153"/>
                  </a:moveTo>
                  <a:lnTo>
                    <a:pt x="2364" y="169"/>
                  </a:lnTo>
                  <a:lnTo>
                    <a:pt x="2366" y="188"/>
                  </a:lnTo>
                  <a:lnTo>
                    <a:pt x="2357" y="188"/>
                  </a:lnTo>
                  <a:lnTo>
                    <a:pt x="2355" y="190"/>
                  </a:lnTo>
                  <a:lnTo>
                    <a:pt x="2352" y="190"/>
                  </a:lnTo>
                  <a:lnTo>
                    <a:pt x="2348" y="190"/>
                  </a:lnTo>
                  <a:lnTo>
                    <a:pt x="2343" y="192"/>
                  </a:lnTo>
                  <a:lnTo>
                    <a:pt x="2341" y="178"/>
                  </a:lnTo>
                  <a:lnTo>
                    <a:pt x="2341" y="164"/>
                  </a:lnTo>
                  <a:lnTo>
                    <a:pt x="2343" y="157"/>
                  </a:lnTo>
                  <a:lnTo>
                    <a:pt x="2346" y="155"/>
                  </a:lnTo>
                  <a:lnTo>
                    <a:pt x="2350" y="153"/>
                  </a:lnTo>
                  <a:lnTo>
                    <a:pt x="2355" y="153"/>
                  </a:lnTo>
                  <a:lnTo>
                    <a:pt x="2362" y="153"/>
                  </a:lnTo>
                  <a:close/>
                  <a:moveTo>
                    <a:pt x="2353" y="119"/>
                  </a:moveTo>
                  <a:lnTo>
                    <a:pt x="2362" y="119"/>
                  </a:lnTo>
                  <a:lnTo>
                    <a:pt x="2360" y="126"/>
                  </a:lnTo>
                  <a:lnTo>
                    <a:pt x="2360" y="131"/>
                  </a:lnTo>
                  <a:lnTo>
                    <a:pt x="2360" y="136"/>
                  </a:lnTo>
                  <a:lnTo>
                    <a:pt x="2359" y="140"/>
                  </a:lnTo>
                  <a:lnTo>
                    <a:pt x="2357" y="145"/>
                  </a:lnTo>
                  <a:lnTo>
                    <a:pt x="2350" y="145"/>
                  </a:lnTo>
                  <a:lnTo>
                    <a:pt x="2350" y="138"/>
                  </a:lnTo>
                  <a:lnTo>
                    <a:pt x="2352" y="131"/>
                  </a:lnTo>
                  <a:lnTo>
                    <a:pt x="2352" y="124"/>
                  </a:lnTo>
                  <a:lnTo>
                    <a:pt x="2353" y="119"/>
                  </a:lnTo>
                  <a:close/>
                  <a:moveTo>
                    <a:pt x="4193" y="71"/>
                  </a:moveTo>
                  <a:lnTo>
                    <a:pt x="4202" y="84"/>
                  </a:lnTo>
                  <a:lnTo>
                    <a:pt x="4210" y="91"/>
                  </a:lnTo>
                  <a:lnTo>
                    <a:pt x="4221" y="94"/>
                  </a:lnTo>
                  <a:lnTo>
                    <a:pt x="4228" y="98"/>
                  </a:lnTo>
                  <a:lnTo>
                    <a:pt x="4235" y="103"/>
                  </a:lnTo>
                  <a:lnTo>
                    <a:pt x="4237" y="106"/>
                  </a:lnTo>
                  <a:lnTo>
                    <a:pt x="4238" y="110"/>
                  </a:lnTo>
                  <a:lnTo>
                    <a:pt x="4238" y="113"/>
                  </a:lnTo>
                  <a:lnTo>
                    <a:pt x="4238" y="119"/>
                  </a:lnTo>
                  <a:lnTo>
                    <a:pt x="4226" y="122"/>
                  </a:lnTo>
                  <a:lnTo>
                    <a:pt x="4217" y="129"/>
                  </a:lnTo>
                  <a:lnTo>
                    <a:pt x="4210" y="136"/>
                  </a:lnTo>
                  <a:lnTo>
                    <a:pt x="4200" y="141"/>
                  </a:lnTo>
                  <a:lnTo>
                    <a:pt x="4196" y="136"/>
                  </a:lnTo>
                  <a:lnTo>
                    <a:pt x="4193" y="134"/>
                  </a:lnTo>
                  <a:lnTo>
                    <a:pt x="4190" y="133"/>
                  </a:lnTo>
                  <a:lnTo>
                    <a:pt x="4186" y="134"/>
                  </a:lnTo>
                  <a:lnTo>
                    <a:pt x="4183" y="136"/>
                  </a:lnTo>
                  <a:lnTo>
                    <a:pt x="4181" y="140"/>
                  </a:lnTo>
                  <a:lnTo>
                    <a:pt x="4177" y="141"/>
                  </a:lnTo>
                  <a:lnTo>
                    <a:pt x="4183" y="162"/>
                  </a:lnTo>
                  <a:lnTo>
                    <a:pt x="4184" y="178"/>
                  </a:lnTo>
                  <a:lnTo>
                    <a:pt x="4184" y="190"/>
                  </a:lnTo>
                  <a:lnTo>
                    <a:pt x="4183" y="202"/>
                  </a:lnTo>
                  <a:lnTo>
                    <a:pt x="4179" y="215"/>
                  </a:lnTo>
                  <a:lnTo>
                    <a:pt x="4176" y="232"/>
                  </a:lnTo>
                  <a:lnTo>
                    <a:pt x="4174" y="253"/>
                  </a:lnTo>
                  <a:lnTo>
                    <a:pt x="4151" y="265"/>
                  </a:lnTo>
                  <a:lnTo>
                    <a:pt x="4125" y="277"/>
                  </a:lnTo>
                  <a:lnTo>
                    <a:pt x="4100" y="288"/>
                  </a:lnTo>
                  <a:lnTo>
                    <a:pt x="4095" y="279"/>
                  </a:lnTo>
                  <a:lnTo>
                    <a:pt x="4090" y="272"/>
                  </a:lnTo>
                  <a:lnTo>
                    <a:pt x="4088" y="279"/>
                  </a:lnTo>
                  <a:lnTo>
                    <a:pt x="4088" y="283"/>
                  </a:lnTo>
                  <a:lnTo>
                    <a:pt x="4087" y="288"/>
                  </a:lnTo>
                  <a:lnTo>
                    <a:pt x="4085" y="291"/>
                  </a:lnTo>
                  <a:lnTo>
                    <a:pt x="4080" y="291"/>
                  </a:lnTo>
                  <a:lnTo>
                    <a:pt x="4076" y="291"/>
                  </a:lnTo>
                  <a:lnTo>
                    <a:pt x="4074" y="293"/>
                  </a:lnTo>
                  <a:lnTo>
                    <a:pt x="4073" y="293"/>
                  </a:lnTo>
                  <a:lnTo>
                    <a:pt x="4071" y="295"/>
                  </a:lnTo>
                  <a:lnTo>
                    <a:pt x="4069" y="297"/>
                  </a:lnTo>
                  <a:lnTo>
                    <a:pt x="4064" y="297"/>
                  </a:lnTo>
                  <a:lnTo>
                    <a:pt x="4059" y="298"/>
                  </a:lnTo>
                  <a:lnTo>
                    <a:pt x="4057" y="295"/>
                  </a:lnTo>
                  <a:lnTo>
                    <a:pt x="4057" y="290"/>
                  </a:lnTo>
                  <a:lnTo>
                    <a:pt x="4057" y="288"/>
                  </a:lnTo>
                  <a:lnTo>
                    <a:pt x="4057" y="284"/>
                  </a:lnTo>
                  <a:lnTo>
                    <a:pt x="4057" y="283"/>
                  </a:lnTo>
                  <a:lnTo>
                    <a:pt x="4053" y="283"/>
                  </a:lnTo>
                  <a:lnTo>
                    <a:pt x="4050" y="281"/>
                  </a:lnTo>
                  <a:lnTo>
                    <a:pt x="4043" y="279"/>
                  </a:lnTo>
                  <a:lnTo>
                    <a:pt x="4043" y="283"/>
                  </a:lnTo>
                  <a:lnTo>
                    <a:pt x="4046" y="288"/>
                  </a:lnTo>
                  <a:lnTo>
                    <a:pt x="4050" y="290"/>
                  </a:lnTo>
                  <a:lnTo>
                    <a:pt x="4050" y="293"/>
                  </a:lnTo>
                  <a:lnTo>
                    <a:pt x="4050" y="298"/>
                  </a:lnTo>
                  <a:lnTo>
                    <a:pt x="4052" y="307"/>
                  </a:lnTo>
                  <a:lnTo>
                    <a:pt x="4046" y="312"/>
                  </a:lnTo>
                  <a:lnTo>
                    <a:pt x="4043" y="319"/>
                  </a:lnTo>
                  <a:lnTo>
                    <a:pt x="4039" y="326"/>
                  </a:lnTo>
                  <a:lnTo>
                    <a:pt x="4027" y="326"/>
                  </a:lnTo>
                  <a:lnTo>
                    <a:pt x="4025" y="312"/>
                  </a:lnTo>
                  <a:lnTo>
                    <a:pt x="4024" y="305"/>
                  </a:lnTo>
                  <a:lnTo>
                    <a:pt x="4020" y="298"/>
                  </a:lnTo>
                  <a:lnTo>
                    <a:pt x="4017" y="288"/>
                  </a:lnTo>
                  <a:lnTo>
                    <a:pt x="4027" y="288"/>
                  </a:lnTo>
                  <a:lnTo>
                    <a:pt x="4039" y="272"/>
                  </a:lnTo>
                  <a:lnTo>
                    <a:pt x="4055" y="258"/>
                  </a:lnTo>
                  <a:lnTo>
                    <a:pt x="4074" y="249"/>
                  </a:lnTo>
                  <a:lnTo>
                    <a:pt x="4081" y="248"/>
                  </a:lnTo>
                  <a:lnTo>
                    <a:pt x="4088" y="248"/>
                  </a:lnTo>
                  <a:lnTo>
                    <a:pt x="4094" y="249"/>
                  </a:lnTo>
                  <a:lnTo>
                    <a:pt x="4097" y="249"/>
                  </a:lnTo>
                  <a:lnTo>
                    <a:pt x="4100" y="249"/>
                  </a:lnTo>
                  <a:lnTo>
                    <a:pt x="4104" y="244"/>
                  </a:lnTo>
                  <a:lnTo>
                    <a:pt x="4107" y="239"/>
                  </a:lnTo>
                  <a:lnTo>
                    <a:pt x="4109" y="234"/>
                  </a:lnTo>
                  <a:lnTo>
                    <a:pt x="4111" y="230"/>
                  </a:lnTo>
                  <a:lnTo>
                    <a:pt x="4114" y="225"/>
                  </a:lnTo>
                  <a:lnTo>
                    <a:pt x="4120" y="222"/>
                  </a:lnTo>
                  <a:lnTo>
                    <a:pt x="4121" y="225"/>
                  </a:lnTo>
                  <a:lnTo>
                    <a:pt x="4123" y="227"/>
                  </a:lnTo>
                  <a:lnTo>
                    <a:pt x="4125" y="227"/>
                  </a:lnTo>
                  <a:lnTo>
                    <a:pt x="4125" y="227"/>
                  </a:lnTo>
                  <a:lnTo>
                    <a:pt x="4127" y="227"/>
                  </a:lnTo>
                  <a:lnTo>
                    <a:pt x="4128" y="225"/>
                  </a:lnTo>
                  <a:lnTo>
                    <a:pt x="4142" y="213"/>
                  </a:lnTo>
                  <a:lnTo>
                    <a:pt x="4151" y="202"/>
                  </a:lnTo>
                  <a:lnTo>
                    <a:pt x="4155" y="190"/>
                  </a:lnTo>
                  <a:lnTo>
                    <a:pt x="4158" y="176"/>
                  </a:lnTo>
                  <a:lnTo>
                    <a:pt x="4163" y="164"/>
                  </a:lnTo>
                  <a:lnTo>
                    <a:pt x="4174" y="148"/>
                  </a:lnTo>
                  <a:lnTo>
                    <a:pt x="4167" y="148"/>
                  </a:lnTo>
                  <a:lnTo>
                    <a:pt x="4162" y="145"/>
                  </a:lnTo>
                  <a:lnTo>
                    <a:pt x="4160" y="141"/>
                  </a:lnTo>
                  <a:lnTo>
                    <a:pt x="4158" y="138"/>
                  </a:lnTo>
                  <a:lnTo>
                    <a:pt x="4158" y="131"/>
                  </a:lnTo>
                  <a:lnTo>
                    <a:pt x="4158" y="122"/>
                  </a:lnTo>
                  <a:lnTo>
                    <a:pt x="4160" y="120"/>
                  </a:lnTo>
                  <a:lnTo>
                    <a:pt x="4160" y="120"/>
                  </a:lnTo>
                  <a:lnTo>
                    <a:pt x="4162" y="119"/>
                  </a:lnTo>
                  <a:lnTo>
                    <a:pt x="4162" y="117"/>
                  </a:lnTo>
                  <a:lnTo>
                    <a:pt x="4162" y="115"/>
                  </a:lnTo>
                  <a:lnTo>
                    <a:pt x="4169" y="113"/>
                  </a:lnTo>
                  <a:lnTo>
                    <a:pt x="4174" y="113"/>
                  </a:lnTo>
                  <a:lnTo>
                    <a:pt x="4177" y="112"/>
                  </a:lnTo>
                  <a:lnTo>
                    <a:pt x="4181" y="112"/>
                  </a:lnTo>
                  <a:lnTo>
                    <a:pt x="4181" y="94"/>
                  </a:lnTo>
                  <a:lnTo>
                    <a:pt x="4184" y="80"/>
                  </a:lnTo>
                  <a:lnTo>
                    <a:pt x="4193" y="71"/>
                  </a:lnTo>
                  <a:close/>
                  <a:moveTo>
                    <a:pt x="2414" y="68"/>
                  </a:moveTo>
                  <a:lnTo>
                    <a:pt x="2413" y="70"/>
                  </a:lnTo>
                  <a:lnTo>
                    <a:pt x="2411" y="70"/>
                  </a:lnTo>
                  <a:lnTo>
                    <a:pt x="2409" y="70"/>
                  </a:lnTo>
                  <a:lnTo>
                    <a:pt x="2409" y="71"/>
                  </a:lnTo>
                  <a:lnTo>
                    <a:pt x="2407" y="71"/>
                  </a:lnTo>
                  <a:lnTo>
                    <a:pt x="2404" y="75"/>
                  </a:lnTo>
                  <a:lnTo>
                    <a:pt x="2400" y="77"/>
                  </a:lnTo>
                  <a:lnTo>
                    <a:pt x="2400" y="78"/>
                  </a:lnTo>
                  <a:lnTo>
                    <a:pt x="2400" y="82"/>
                  </a:lnTo>
                  <a:lnTo>
                    <a:pt x="2400" y="85"/>
                  </a:lnTo>
                  <a:lnTo>
                    <a:pt x="2400" y="91"/>
                  </a:lnTo>
                  <a:lnTo>
                    <a:pt x="2414" y="105"/>
                  </a:lnTo>
                  <a:lnTo>
                    <a:pt x="2427" y="120"/>
                  </a:lnTo>
                  <a:lnTo>
                    <a:pt x="2439" y="138"/>
                  </a:lnTo>
                  <a:lnTo>
                    <a:pt x="2453" y="138"/>
                  </a:lnTo>
                  <a:lnTo>
                    <a:pt x="2453" y="148"/>
                  </a:lnTo>
                  <a:lnTo>
                    <a:pt x="2467" y="153"/>
                  </a:lnTo>
                  <a:lnTo>
                    <a:pt x="2477" y="160"/>
                  </a:lnTo>
                  <a:lnTo>
                    <a:pt x="2488" y="169"/>
                  </a:lnTo>
                  <a:lnTo>
                    <a:pt x="2488" y="173"/>
                  </a:lnTo>
                  <a:lnTo>
                    <a:pt x="2484" y="173"/>
                  </a:lnTo>
                  <a:lnTo>
                    <a:pt x="2481" y="173"/>
                  </a:lnTo>
                  <a:lnTo>
                    <a:pt x="2477" y="173"/>
                  </a:lnTo>
                  <a:lnTo>
                    <a:pt x="2475" y="173"/>
                  </a:lnTo>
                  <a:lnTo>
                    <a:pt x="2472" y="171"/>
                  </a:lnTo>
                  <a:lnTo>
                    <a:pt x="2467" y="169"/>
                  </a:lnTo>
                  <a:lnTo>
                    <a:pt x="2462" y="169"/>
                  </a:lnTo>
                  <a:lnTo>
                    <a:pt x="2462" y="174"/>
                  </a:lnTo>
                  <a:lnTo>
                    <a:pt x="2463" y="178"/>
                  </a:lnTo>
                  <a:lnTo>
                    <a:pt x="2465" y="181"/>
                  </a:lnTo>
                  <a:lnTo>
                    <a:pt x="2465" y="183"/>
                  </a:lnTo>
                  <a:lnTo>
                    <a:pt x="2467" y="187"/>
                  </a:lnTo>
                  <a:lnTo>
                    <a:pt x="2468" y="192"/>
                  </a:lnTo>
                  <a:lnTo>
                    <a:pt x="2463" y="195"/>
                  </a:lnTo>
                  <a:lnTo>
                    <a:pt x="2460" y="199"/>
                  </a:lnTo>
                  <a:lnTo>
                    <a:pt x="2456" y="204"/>
                  </a:lnTo>
                  <a:lnTo>
                    <a:pt x="2453" y="211"/>
                  </a:lnTo>
                  <a:lnTo>
                    <a:pt x="2442" y="211"/>
                  </a:lnTo>
                  <a:lnTo>
                    <a:pt x="2442" y="234"/>
                  </a:lnTo>
                  <a:lnTo>
                    <a:pt x="2434" y="234"/>
                  </a:lnTo>
                  <a:lnTo>
                    <a:pt x="2425" y="227"/>
                  </a:lnTo>
                  <a:lnTo>
                    <a:pt x="2414" y="223"/>
                  </a:lnTo>
                  <a:lnTo>
                    <a:pt x="2406" y="218"/>
                  </a:lnTo>
                  <a:lnTo>
                    <a:pt x="2400" y="206"/>
                  </a:lnTo>
                  <a:lnTo>
                    <a:pt x="2414" y="208"/>
                  </a:lnTo>
                  <a:lnTo>
                    <a:pt x="2428" y="206"/>
                  </a:lnTo>
                  <a:lnTo>
                    <a:pt x="2439" y="202"/>
                  </a:lnTo>
                  <a:lnTo>
                    <a:pt x="2446" y="195"/>
                  </a:lnTo>
                  <a:lnTo>
                    <a:pt x="2448" y="194"/>
                  </a:lnTo>
                  <a:lnTo>
                    <a:pt x="2448" y="192"/>
                  </a:lnTo>
                  <a:lnTo>
                    <a:pt x="2449" y="190"/>
                  </a:lnTo>
                  <a:lnTo>
                    <a:pt x="2449" y="187"/>
                  </a:lnTo>
                  <a:lnTo>
                    <a:pt x="2449" y="183"/>
                  </a:lnTo>
                  <a:lnTo>
                    <a:pt x="2423" y="164"/>
                  </a:lnTo>
                  <a:lnTo>
                    <a:pt x="2395" y="145"/>
                  </a:lnTo>
                  <a:lnTo>
                    <a:pt x="2386" y="134"/>
                  </a:lnTo>
                  <a:lnTo>
                    <a:pt x="2378" y="124"/>
                  </a:lnTo>
                  <a:lnTo>
                    <a:pt x="2371" y="112"/>
                  </a:lnTo>
                  <a:lnTo>
                    <a:pt x="2360" y="101"/>
                  </a:lnTo>
                  <a:lnTo>
                    <a:pt x="2346" y="96"/>
                  </a:lnTo>
                  <a:lnTo>
                    <a:pt x="2334" y="106"/>
                  </a:lnTo>
                  <a:lnTo>
                    <a:pt x="2318" y="115"/>
                  </a:lnTo>
                  <a:lnTo>
                    <a:pt x="2299" y="119"/>
                  </a:lnTo>
                  <a:lnTo>
                    <a:pt x="2297" y="115"/>
                  </a:lnTo>
                  <a:lnTo>
                    <a:pt x="2296" y="112"/>
                  </a:lnTo>
                  <a:lnTo>
                    <a:pt x="2294" y="110"/>
                  </a:lnTo>
                  <a:lnTo>
                    <a:pt x="2290" y="110"/>
                  </a:lnTo>
                  <a:lnTo>
                    <a:pt x="2289" y="110"/>
                  </a:lnTo>
                  <a:lnTo>
                    <a:pt x="2285" y="112"/>
                  </a:lnTo>
                  <a:lnTo>
                    <a:pt x="2276" y="119"/>
                  </a:lnTo>
                  <a:lnTo>
                    <a:pt x="2273" y="129"/>
                  </a:lnTo>
                  <a:lnTo>
                    <a:pt x="2271" y="140"/>
                  </a:lnTo>
                  <a:lnTo>
                    <a:pt x="2266" y="148"/>
                  </a:lnTo>
                  <a:lnTo>
                    <a:pt x="2247" y="148"/>
                  </a:lnTo>
                  <a:lnTo>
                    <a:pt x="2240" y="157"/>
                  </a:lnTo>
                  <a:lnTo>
                    <a:pt x="2235" y="167"/>
                  </a:lnTo>
                  <a:lnTo>
                    <a:pt x="2231" y="180"/>
                  </a:lnTo>
                  <a:lnTo>
                    <a:pt x="2229" y="181"/>
                  </a:lnTo>
                  <a:lnTo>
                    <a:pt x="2229" y="185"/>
                  </a:lnTo>
                  <a:lnTo>
                    <a:pt x="2231" y="187"/>
                  </a:lnTo>
                  <a:lnTo>
                    <a:pt x="2233" y="188"/>
                  </a:lnTo>
                  <a:lnTo>
                    <a:pt x="2236" y="192"/>
                  </a:lnTo>
                  <a:lnTo>
                    <a:pt x="2238" y="195"/>
                  </a:lnTo>
                  <a:lnTo>
                    <a:pt x="2233" y="195"/>
                  </a:lnTo>
                  <a:lnTo>
                    <a:pt x="2231" y="197"/>
                  </a:lnTo>
                  <a:lnTo>
                    <a:pt x="2229" y="197"/>
                  </a:lnTo>
                  <a:lnTo>
                    <a:pt x="2228" y="199"/>
                  </a:lnTo>
                  <a:lnTo>
                    <a:pt x="2226" y="201"/>
                  </a:lnTo>
                  <a:lnTo>
                    <a:pt x="2222" y="202"/>
                  </a:lnTo>
                  <a:lnTo>
                    <a:pt x="2222" y="206"/>
                  </a:lnTo>
                  <a:lnTo>
                    <a:pt x="2222" y="206"/>
                  </a:lnTo>
                  <a:lnTo>
                    <a:pt x="2222" y="208"/>
                  </a:lnTo>
                  <a:lnTo>
                    <a:pt x="2222" y="208"/>
                  </a:lnTo>
                  <a:lnTo>
                    <a:pt x="2222" y="209"/>
                  </a:lnTo>
                  <a:lnTo>
                    <a:pt x="2222" y="215"/>
                  </a:lnTo>
                  <a:lnTo>
                    <a:pt x="2210" y="216"/>
                  </a:lnTo>
                  <a:lnTo>
                    <a:pt x="2205" y="220"/>
                  </a:lnTo>
                  <a:lnTo>
                    <a:pt x="2201" y="223"/>
                  </a:lnTo>
                  <a:lnTo>
                    <a:pt x="2198" y="229"/>
                  </a:lnTo>
                  <a:lnTo>
                    <a:pt x="2193" y="234"/>
                  </a:lnTo>
                  <a:lnTo>
                    <a:pt x="2187" y="236"/>
                  </a:lnTo>
                  <a:lnTo>
                    <a:pt x="2184" y="236"/>
                  </a:lnTo>
                  <a:lnTo>
                    <a:pt x="2179" y="234"/>
                  </a:lnTo>
                  <a:lnTo>
                    <a:pt x="2175" y="232"/>
                  </a:lnTo>
                  <a:lnTo>
                    <a:pt x="2172" y="230"/>
                  </a:lnTo>
                  <a:lnTo>
                    <a:pt x="2170" y="230"/>
                  </a:lnTo>
                  <a:lnTo>
                    <a:pt x="2167" y="232"/>
                  </a:lnTo>
                  <a:lnTo>
                    <a:pt x="2163" y="234"/>
                  </a:lnTo>
                  <a:lnTo>
                    <a:pt x="2160" y="236"/>
                  </a:lnTo>
                  <a:lnTo>
                    <a:pt x="2154" y="237"/>
                  </a:lnTo>
                  <a:lnTo>
                    <a:pt x="2154" y="246"/>
                  </a:lnTo>
                  <a:lnTo>
                    <a:pt x="2203" y="253"/>
                  </a:lnTo>
                  <a:lnTo>
                    <a:pt x="2217" y="246"/>
                  </a:lnTo>
                  <a:lnTo>
                    <a:pt x="2231" y="237"/>
                  </a:lnTo>
                  <a:lnTo>
                    <a:pt x="2242" y="230"/>
                  </a:lnTo>
                  <a:lnTo>
                    <a:pt x="2257" y="227"/>
                  </a:lnTo>
                  <a:lnTo>
                    <a:pt x="2280" y="223"/>
                  </a:lnTo>
                  <a:lnTo>
                    <a:pt x="2304" y="222"/>
                  </a:lnTo>
                  <a:lnTo>
                    <a:pt x="2331" y="222"/>
                  </a:lnTo>
                  <a:lnTo>
                    <a:pt x="2353" y="222"/>
                  </a:lnTo>
                  <a:lnTo>
                    <a:pt x="2372" y="223"/>
                  </a:lnTo>
                  <a:lnTo>
                    <a:pt x="2381" y="225"/>
                  </a:lnTo>
                  <a:lnTo>
                    <a:pt x="2385" y="225"/>
                  </a:lnTo>
                  <a:lnTo>
                    <a:pt x="2379" y="241"/>
                  </a:lnTo>
                  <a:lnTo>
                    <a:pt x="2376" y="258"/>
                  </a:lnTo>
                  <a:lnTo>
                    <a:pt x="2372" y="276"/>
                  </a:lnTo>
                  <a:lnTo>
                    <a:pt x="2378" y="279"/>
                  </a:lnTo>
                  <a:lnTo>
                    <a:pt x="2379" y="283"/>
                  </a:lnTo>
                  <a:lnTo>
                    <a:pt x="2383" y="286"/>
                  </a:lnTo>
                  <a:lnTo>
                    <a:pt x="2385" y="288"/>
                  </a:lnTo>
                  <a:lnTo>
                    <a:pt x="2388" y="291"/>
                  </a:lnTo>
                  <a:lnTo>
                    <a:pt x="2400" y="295"/>
                  </a:lnTo>
                  <a:lnTo>
                    <a:pt x="2414" y="295"/>
                  </a:lnTo>
                  <a:lnTo>
                    <a:pt x="2428" y="297"/>
                  </a:lnTo>
                  <a:lnTo>
                    <a:pt x="2442" y="304"/>
                  </a:lnTo>
                  <a:lnTo>
                    <a:pt x="2446" y="318"/>
                  </a:lnTo>
                  <a:lnTo>
                    <a:pt x="2453" y="321"/>
                  </a:lnTo>
                  <a:lnTo>
                    <a:pt x="2463" y="325"/>
                  </a:lnTo>
                  <a:lnTo>
                    <a:pt x="2477" y="328"/>
                  </a:lnTo>
                  <a:lnTo>
                    <a:pt x="2489" y="332"/>
                  </a:lnTo>
                  <a:lnTo>
                    <a:pt x="2496" y="333"/>
                  </a:lnTo>
                  <a:lnTo>
                    <a:pt x="2498" y="323"/>
                  </a:lnTo>
                  <a:lnTo>
                    <a:pt x="2502" y="314"/>
                  </a:lnTo>
                  <a:lnTo>
                    <a:pt x="2505" y="305"/>
                  </a:lnTo>
                  <a:lnTo>
                    <a:pt x="2516" y="298"/>
                  </a:lnTo>
                  <a:lnTo>
                    <a:pt x="2531" y="295"/>
                  </a:lnTo>
                  <a:lnTo>
                    <a:pt x="2545" y="298"/>
                  </a:lnTo>
                  <a:lnTo>
                    <a:pt x="2559" y="305"/>
                  </a:lnTo>
                  <a:lnTo>
                    <a:pt x="2573" y="311"/>
                  </a:lnTo>
                  <a:lnTo>
                    <a:pt x="2580" y="312"/>
                  </a:lnTo>
                  <a:lnTo>
                    <a:pt x="2594" y="314"/>
                  </a:lnTo>
                  <a:lnTo>
                    <a:pt x="2608" y="318"/>
                  </a:lnTo>
                  <a:lnTo>
                    <a:pt x="2622" y="319"/>
                  </a:lnTo>
                  <a:lnTo>
                    <a:pt x="2633" y="321"/>
                  </a:lnTo>
                  <a:lnTo>
                    <a:pt x="2638" y="323"/>
                  </a:lnTo>
                  <a:lnTo>
                    <a:pt x="2641" y="321"/>
                  </a:lnTo>
                  <a:lnTo>
                    <a:pt x="2643" y="318"/>
                  </a:lnTo>
                  <a:lnTo>
                    <a:pt x="2645" y="316"/>
                  </a:lnTo>
                  <a:lnTo>
                    <a:pt x="2648" y="312"/>
                  </a:lnTo>
                  <a:lnTo>
                    <a:pt x="2652" y="311"/>
                  </a:lnTo>
                  <a:lnTo>
                    <a:pt x="2655" y="311"/>
                  </a:lnTo>
                  <a:lnTo>
                    <a:pt x="2660" y="311"/>
                  </a:lnTo>
                  <a:lnTo>
                    <a:pt x="2673" y="314"/>
                  </a:lnTo>
                  <a:lnTo>
                    <a:pt x="2683" y="319"/>
                  </a:lnTo>
                  <a:lnTo>
                    <a:pt x="2695" y="318"/>
                  </a:lnTo>
                  <a:lnTo>
                    <a:pt x="2708" y="314"/>
                  </a:lnTo>
                  <a:lnTo>
                    <a:pt x="2709" y="300"/>
                  </a:lnTo>
                  <a:lnTo>
                    <a:pt x="2716" y="283"/>
                  </a:lnTo>
                  <a:lnTo>
                    <a:pt x="2722" y="267"/>
                  </a:lnTo>
                  <a:lnTo>
                    <a:pt x="2725" y="253"/>
                  </a:lnTo>
                  <a:lnTo>
                    <a:pt x="2722" y="241"/>
                  </a:lnTo>
                  <a:lnTo>
                    <a:pt x="2720" y="237"/>
                  </a:lnTo>
                  <a:lnTo>
                    <a:pt x="2720" y="234"/>
                  </a:lnTo>
                  <a:lnTo>
                    <a:pt x="2718" y="232"/>
                  </a:lnTo>
                  <a:lnTo>
                    <a:pt x="2716" y="230"/>
                  </a:lnTo>
                  <a:lnTo>
                    <a:pt x="2713" y="230"/>
                  </a:lnTo>
                  <a:lnTo>
                    <a:pt x="2709" y="230"/>
                  </a:lnTo>
                  <a:lnTo>
                    <a:pt x="2702" y="230"/>
                  </a:lnTo>
                  <a:lnTo>
                    <a:pt x="2694" y="237"/>
                  </a:lnTo>
                  <a:lnTo>
                    <a:pt x="2687" y="239"/>
                  </a:lnTo>
                  <a:lnTo>
                    <a:pt x="2680" y="237"/>
                  </a:lnTo>
                  <a:lnTo>
                    <a:pt x="2673" y="234"/>
                  </a:lnTo>
                  <a:lnTo>
                    <a:pt x="2664" y="230"/>
                  </a:lnTo>
                  <a:lnTo>
                    <a:pt x="2659" y="229"/>
                  </a:lnTo>
                  <a:lnTo>
                    <a:pt x="2655" y="230"/>
                  </a:lnTo>
                  <a:lnTo>
                    <a:pt x="2650" y="232"/>
                  </a:lnTo>
                  <a:lnTo>
                    <a:pt x="2648" y="236"/>
                  </a:lnTo>
                  <a:lnTo>
                    <a:pt x="2645" y="239"/>
                  </a:lnTo>
                  <a:lnTo>
                    <a:pt x="2641" y="241"/>
                  </a:lnTo>
                  <a:lnTo>
                    <a:pt x="2626" y="237"/>
                  </a:lnTo>
                  <a:lnTo>
                    <a:pt x="2610" y="227"/>
                  </a:lnTo>
                  <a:lnTo>
                    <a:pt x="2598" y="211"/>
                  </a:lnTo>
                  <a:lnTo>
                    <a:pt x="2592" y="195"/>
                  </a:lnTo>
                  <a:lnTo>
                    <a:pt x="2592" y="192"/>
                  </a:lnTo>
                  <a:lnTo>
                    <a:pt x="2592" y="188"/>
                  </a:lnTo>
                  <a:lnTo>
                    <a:pt x="2592" y="185"/>
                  </a:lnTo>
                  <a:lnTo>
                    <a:pt x="2592" y="181"/>
                  </a:lnTo>
                  <a:lnTo>
                    <a:pt x="2592" y="178"/>
                  </a:lnTo>
                  <a:lnTo>
                    <a:pt x="2594" y="174"/>
                  </a:lnTo>
                  <a:lnTo>
                    <a:pt x="2596" y="169"/>
                  </a:lnTo>
                  <a:lnTo>
                    <a:pt x="2592" y="166"/>
                  </a:lnTo>
                  <a:lnTo>
                    <a:pt x="2589" y="164"/>
                  </a:lnTo>
                  <a:lnTo>
                    <a:pt x="2587" y="162"/>
                  </a:lnTo>
                  <a:lnTo>
                    <a:pt x="2585" y="160"/>
                  </a:lnTo>
                  <a:lnTo>
                    <a:pt x="2582" y="159"/>
                  </a:lnTo>
                  <a:lnTo>
                    <a:pt x="2577" y="157"/>
                  </a:lnTo>
                  <a:lnTo>
                    <a:pt x="2575" y="155"/>
                  </a:lnTo>
                  <a:lnTo>
                    <a:pt x="2573" y="155"/>
                  </a:lnTo>
                  <a:lnTo>
                    <a:pt x="2571" y="153"/>
                  </a:lnTo>
                  <a:lnTo>
                    <a:pt x="2568" y="153"/>
                  </a:lnTo>
                  <a:lnTo>
                    <a:pt x="2564" y="153"/>
                  </a:lnTo>
                  <a:lnTo>
                    <a:pt x="2564" y="157"/>
                  </a:lnTo>
                  <a:lnTo>
                    <a:pt x="2561" y="157"/>
                  </a:lnTo>
                  <a:lnTo>
                    <a:pt x="2561" y="162"/>
                  </a:lnTo>
                  <a:lnTo>
                    <a:pt x="2563" y="166"/>
                  </a:lnTo>
                  <a:lnTo>
                    <a:pt x="2563" y="167"/>
                  </a:lnTo>
                  <a:lnTo>
                    <a:pt x="2563" y="169"/>
                  </a:lnTo>
                  <a:lnTo>
                    <a:pt x="2561" y="171"/>
                  </a:lnTo>
                  <a:lnTo>
                    <a:pt x="2559" y="171"/>
                  </a:lnTo>
                  <a:lnTo>
                    <a:pt x="2556" y="171"/>
                  </a:lnTo>
                  <a:lnTo>
                    <a:pt x="2549" y="173"/>
                  </a:lnTo>
                  <a:lnTo>
                    <a:pt x="2547" y="169"/>
                  </a:lnTo>
                  <a:lnTo>
                    <a:pt x="2545" y="167"/>
                  </a:lnTo>
                  <a:lnTo>
                    <a:pt x="2545" y="166"/>
                  </a:lnTo>
                  <a:lnTo>
                    <a:pt x="2542" y="164"/>
                  </a:lnTo>
                  <a:lnTo>
                    <a:pt x="2542" y="169"/>
                  </a:lnTo>
                  <a:lnTo>
                    <a:pt x="2551" y="180"/>
                  </a:lnTo>
                  <a:lnTo>
                    <a:pt x="2558" y="195"/>
                  </a:lnTo>
                  <a:lnTo>
                    <a:pt x="2561" y="211"/>
                  </a:lnTo>
                  <a:lnTo>
                    <a:pt x="2556" y="215"/>
                  </a:lnTo>
                  <a:lnTo>
                    <a:pt x="2552" y="216"/>
                  </a:lnTo>
                  <a:lnTo>
                    <a:pt x="2551" y="220"/>
                  </a:lnTo>
                  <a:lnTo>
                    <a:pt x="2549" y="223"/>
                  </a:lnTo>
                  <a:lnTo>
                    <a:pt x="2549" y="225"/>
                  </a:lnTo>
                  <a:lnTo>
                    <a:pt x="2547" y="229"/>
                  </a:lnTo>
                  <a:lnTo>
                    <a:pt x="2545" y="230"/>
                  </a:lnTo>
                  <a:lnTo>
                    <a:pt x="2540" y="232"/>
                  </a:lnTo>
                  <a:lnTo>
                    <a:pt x="2535" y="234"/>
                  </a:lnTo>
                  <a:lnTo>
                    <a:pt x="2533" y="232"/>
                  </a:lnTo>
                  <a:lnTo>
                    <a:pt x="2531" y="232"/>
                  </a:lnTo>
                  <a:lnTo>
                    <a:pt x="2531" y="232"/>
                  </a:lnTo>
                  <a:lnTo>
                    <a:pt x="2530" y="230"/>
                  </a:lnTo>
                  <a:lnTo>
                    <a:pt x="2526" y="230"/>
                  </a:lnTo>
                  <a:lnTo>
                    <a:pt x="2510" y="183"/>
                  </a:lnTo>
                  <a:lnTo>
                    <a:pt x="2507" y="181"/>
                  </a:lnTo>
                  <a:lnTo>
                    <a:pt x="2503" y="178"/>
                  </a:lnTo>
                  <a:lnTo>
                    <a:pt x="2498" y="174"/>
                  </a:lnTo>
                  <a:lnTo>
                    <a:pt x="2495" y="173"/>
                  </a:lnTo>
                  <a:lnTo>
                    <a:pt x="2491" y="169"/>
                  </a:lnTo>
                  <a:lnTo>
                    <a:pt x="2489" y="159"/>
                  </a:lnTo>
                  <a:lnTo>
                    <a:pt x="2491" y="150"/>
                  </a:lnTo>
                  <a:lnTo>
                    <a:pt x="2493" y="143"/>
                  </a:lnTo>
                  <a:lnTo>
                    <a:pt x="2493" y="136"/>
                  </a:lnTo>
                  <a:lnTo>
                    <a:pt x="2488" y="131"/>
                  </a:lnTo>
                  <a:lnTo>
                    <a:pt x="2475" y="122"/>
                  </a:lnTo>
                  <a:lnTo>
                    <a:pt x="2465" y="117"/>
                  </a:lnTo>
                  <a:lnTo>
                    <a:pt x="2456" y="115"/>
                  </a:lnTo>
                  <a:lnTo>
                    <a:pt x="2448" y="110"/>
                  </a:lnTo>
                  <a:lnTo>
                    <a:pt x="2441" y="99"/>
                  </a:lnTo>
                  <a:lnTo>
                    <a:pt x="2434" y="80"/>
                  </a:lnTo>
                  <a:lnTo>
                    <a:pt x="2420" y="84"/>
                  </a:lnTo>
                  <a:lnTo>
                    <a:pt x="2418" y="78"/>
                  </a:lnTo>
                  <a:lnTo>
                    <a:pt x="2418" y="75"/>
                  </a:lnTo>
                  <a:lnTo>
                    <a:pt x="2416" y="71"/>
                  </a:lnTo>
                  <a:lnTo>
                    <a:pt x="2414" y="68"/>
                  </a:lnTo>
                  <a:close/>
                  <a:moveTo>
                    <a:pt x="1217" y="64"/>
                  </a:moveTo>
                  <a:lnTo>
                    <a:pt x="1215" y="68"/>
                  </a:lnTo>
                  <a:lnTo>
                    <a:pt x="1212" y="71"/>
                  </a:lnTo>
                  <a:lnTo>
                    <a:pt x="1210" y="73"/>
                  </a:lnTo>
                  <a:lnTo>
                    <a:pt x="1208" y="75"/>
                  </a:lnTo>
                  <a:lnTo>
                    <a:pt x="1208" y="77"/>
                  </a:lnTo>
                  <a:lnTo>
                    <a:pt x="1210" y="78"/>
                  </a:lnTo>
                  <a:lnTo>
                    <a:pt x="1214" y="80"/>
                  </a:lnTo>
                  <a:lnTo>
                    <a:pt x="1215" y="75"/>
                  </a:lnTo>
                  <a:lnTo>
                    <a:pt x="1215" y="73"/>
                  </a:lnTo>
                  <a:lnTo>
                    <a:pt x="1217" y="70"/>
                  </a:lnTo>
                  <a:lnTo>
                    <a:pt x="1219" y="68"/>
                  </a:lnTo>
                  <a:lnTo>
                    <a:pt x="1220" y="64"/>
                  </a:lnTo>
                  <a:lnTo>
                    <a:pt x="1217" y="64"/>
                  </a:lnTo>
                  <a:close/>
                  <a:moveTo>
                    <a:pt x="2654" y="49"/>
                  </a:moveTo>
                  <a:lnTo>
                    <a:pt x="2650" y="57"/>
                  </a:lnTo>
                  <a:lnTo>
                    <a:pt x="2643" y="70"/>
                  </a:lnTo>
                  <a:lnTo>
                    <a:pt x="2634" y="84"/>
                  </a:lnTo>
                  <a:lnTo>
                    <a:pt x="2626" y="98"/>
                  </a:lnTo>
                  <a:lnTo>
                    <a:pt x="2619" y="110"/>
                  </a:lnTo>
                  <a:lnTo>
                    <a:pt x="2615" y="120"/>
                  </a:lnTo>
                  <a:lnTo>
                    <a:pt x="2615" y="126"/>
                  </a:lnTo>
                  <a:lnTo>
                    <a:pt x="2617" y="133"/>
                  </a:lnTo>
                  <a:lnTo>
                    <a:pt x="2617" y="136"/>
                  </a:lnTo>
                  <a:lnTo>
                    <a:pt x="2619" y="140"/>
                  </a:lnTo>
                  <a:lnTo>
                    <a:pt x="2622" y="141"/>
                  </a:lnTo>
                  <a:lnTo>
                    <a:pt x="2626" y="143"/>
                  </a:lnTo>
                  <a:lnTo>
                    <a:pt x="2631" y="145"/>
                  </a:lnTo>
                  <a:lnTo>
                    <a:pt x="2645" y="150"/>
                  </a:lnTo>
                  <a:lnTo>
                    <a:pt x="2659" y="148"/>
                  </a:lnTo>
                  <a:lnTo>
                    <a:pt x="2671" y="143"/>
                  </a:lnTo>
                  <a:lnTo>
                    <a:pt x="2685" y="136"/>
                  </a:lnTo>
                  <a:lnTo>
                    <a:pt x="2699" y="134"/>
                  </a:lnTo>
                  <a:lnTo>
                    <a:pt x="2713" y="134"/>
                  </a:lnTo>
                  <a:lnTo>
                    <a:pt x="2722" y="140"/>
                  </a:lnTo>
                  <a:lnTo>
                    <a:pt x="2729" y="145"/>
                  </a:lnTo>
                  <a:lnTo>
                    <a:pt x="2737" y="148"/>
                  </a:lnTo>
                  <a:lnTo>
                    <a:pt x="2758" y="152"/>
                  </a:lnTo>
                  <a:lnTo>
                    <a:pt x="2779" y="150"/>
                  </a:lnTo>
                  <a:lnTo>
                    <a:pt x="2798" y="145"/>
                  </a:lnTo>
                  <a:lnTo>
                    <a:pt x="2804" y="134"/>
                  </a:lnTo>
                  <a:lnTo>
                    <a:pt x="2798" y="134"/>
                  </a:lnTo>
                  <a:lnTo>
                    <a:pt x="2790" y="120"/>
                  </a:lnTo>
                  <a:lnTo>
                    <a:pt x="2776" y="108"/>
                  </a:lnTo>
                  <a:lnTo>
                    <a:pt x="2756" y="96"/>
                  </a:lnTo>
                  <a:lnTo>
                    <a:pt x="2737" y="85"/>
                  </a:lnTo>
                  <a:lnTo>
                    <a:pt x="2722" y="80"/>
                  </a:lnTo>
                  <a:lnTo>
                    <a:pt x="2713" y="87"/>
                  </a:lnTo>
                  <a:lnTo>
                    <a:pt x="2701" y="92"/>
                  </a:lnTo>
                  <a:lnTo>
                    <a:pt x="2692" y="91"/>
                  </a:lnTo>
                  <a:lnTo>
                    <a:pt x="2687" y="84"/>
                  </a:lnTo>
                  <a:lnTo>
                    <a:pt x="2680" y="77"/>
                  </a:lnTo>
                  <a:lnTo>
                    <a:pt x="2676" y="68"/>
                  </a:lnTo>
                  <a:lnTo>
                    <a:pt x="2688" y="64"/>
                  </a:lnTo>
                  <a:lnTo>
                    <a:pt x="2687" y="63"/>
                  </a:lnTo>
                  <a:lnTo>
                    <a:pt x="2685" y="63"/>
                  </a:lnTo>
                  <a:lnTo>
                    <a:pt x="2685" y="63"/>
                  </a:lnTo>
                  <a:lnTo>
                    <a:pt x="2683" y="63"/>
                  </a:lnTo>
                  <a:lnTo>
                    <a:pt x="2680" y="61"/>
                  </a:lnTo>
                  <a:lnTo>
                    <a:pt x="2674" y="56"/>
                  </a:lnTo>
                  <a:lnTo>
                    <a:pt x="2669" y="54"/>
                  </a:lnTo>
                  <a:lnTo>
                    <a:pt x="2662" y="51"/>
                  </a:lnTo>
                  <a:lnTo>
                    <a:pt x="2654" y="49"/>
                  </a:lnTo>
                  <a:close/>
                  <a:moveTo>
                    <a:pt x="2933" y="45"/>
                  </a:moveTo>
                  <a:lnTo>
                    <a:pt x="2922" y="54"/>
                  </a:lnTo>
                  <a:lnTo>
                    <a:pt x="2910" y="59"/>
                  </a:lnTo>
                  <a:lnTo>
                    <a:pt x="2898" y="64"/>
                  </a:lnTo>
                  <a:lnTo>
                    <a:pt x="2887" y="73"/>
                  </a:lnTo>
                  <a:lnTo>
                    <a:pt x="2880" y="84"/>
                  </a:lnTo>
                  <a:lnTo>
                    <a:pt x="2877" y="99"/>
                  </a:lnTo>
                  <a:lnTo>
                    <a:pt x="2882" y="115"/>
                  </a:lnTo>
                  <a:lnTo>
                    <a:pt x="2893" y="131"/>
                  </a:lnTo>
                  <a:lnTo>
                    <a:pt x="2903" y="147"/>
                  </a:lnTo>
                  <a:lnTo>
                    <a:pt x="2915" y="160"/>
                  </a:lnTo>
                  <a:lnTo>
                    <a:pt x="2922" y="173"/>
                  </a:lnTo>
                  <a:lnTo>
                    <a:pt x="2910" y="173"/>
                  </a:lnTo>
                  <a:lnTo>
                    <a:pt x="2910" y="195"/>
                  </a:lnTo>
                  <a:lnTo>
                    <a:pt x="2914" y="211"/>
                  </a:lnTo>
                  <a:lnTo>
                    <a:pt x="2924" y="220"/>
                  </a:lnTo>
                  <a:lnTo>
                    <a:pt x="2942" y="223"/>
                  </a:lnTo>
                  <a:lnTo>
                    <a:pt x="2968" y="222"/>
                  </a:lnTo>
                  <a:lnTo>
                    <a:pt x="2966" y="202"/>
                  </a:lnTo>
                  <a:lnTo>
                    <a:pt x="2962" y="190"/>
                  </a:lnTo>
                  <a:lnTo>
                    <a:pt x="2957" y="180"/>
                  </a:lnTo>
                  <a:lnTo>
                    <a:pt x="2955" y="169"/>
                  </a:lnTo>
                  <a:lnTo>
                    <a:pt x="2957" y="153"/>
                  </a:lnTo>
                  <a:lnTo>
                    <a:pt x="2961" y="155"/>
                  </a:lnTo>
                  <a:lnTo>
                    <a:pt x="2964" y="155"/>
                  </a:lnTo>
                  <a:lnTo>
                    <a:pt x="2968" y="155"/>
                  </a:lnTo>
                  <a:lnTo>
                    <a:pt x="2971" y="155"/>
                  </a:lnTo>
                  <a:lnTo>
                    <a:pt x="2976" y="153"/>
                  </a:lnTo>
                  <a:lnTo>
                    <a:pt x="2973" y="150"/>
                  </a:lnTo>
                  <a:lnTo>
                    <a:pt x="2969" y="148"/>
                  </a:lnTo>
                  <a:lnTo>
                    <a:pt x="2968" y="147"/>
                  </a:lnTo>
                  <a:lnTo>
                    <a:pt x="2964" y="143"/>
                  </a:lnTo>
                  <a:lnTo>
                    <a:pt x="2961" y="141"/>
                  </a:lnTo>
                  <a:lnTo>
                    <a:pt x="2959" y="143"/>
                  </a:lnTo>
                  <a:lnTo>
                    <a:pt x="2959" y="147"/>
                  </a:lnTo>
                  <a:lnTo>
                    <a:pt x="2957" y="150"/>
                  </a:lnTo>
                  <a:lnTo>
                    <a:pt x="2957" y="152"/>
                  </a:lnTo>
                  <a:lnTo>
                    <a:pt x="2955" y="153"/>
                  </a:lnTo>
                  <a:lnTo>
                    <a:pt x="2954" y="152"/>
                  </a:lnTo>
                  <a:lnTo>
                    <a:pt x="2952" y="148"/>
                  </a:lnTo>
                  <a:lnTo>
                    <a:pt x="2947" y="140"/>
                  </a:lnTo>
                  <a:lnTo>
                    <a:pt x="2942" y="131"/>
                  </a:lnTo>
                  <a:lnTo>
                    <a:pt x="2943" y="127"/>
                  </a:lnTo>
                  <a:lnTo>
                    <a:pt x="2945" y="127"/>
                  </a:lnTo>
                  <a:lnTo>
                    <a:pt x="2947" y="126"/>
                  </a:lnTo>
                  <a:lnTo>
                    <a:pt x="2948" y="122"/>
                  </a:lnTo>
                  <a:lnTo>
                    <a:pt x="2933" y="113"/>
                  </a:lnTo>
                  <a:lnTo>
                    <a:pt x="2921" y="99"/>
                  </a:lnTo>
                  <a:lnTo>
                    <a:pt x="2914" y="84"/>
                  </a:lnTo>
                  <a:lnTo>
                    <a:pt x="2933" y="82"/>
                  </a:lnTo>
                  <a:lnTo>
                    <a:pt x="2947" y="77"/>
                  </a:lnTo>
                  <a:lnTo>
                    <a:pt x="2954" y="64"/>
                  </a:lnTo>
                  <a:lnTo>
                    <a:pt x="2957" y="49"/>
                  </a:lnTo>
                  <a:lnTo>
                    <a:pt x="2952" y="47"/>
                  </a:lnTo>
                  <a:lnTo>
                    <a:pt x="2947" y="47"/>
                  </a:lnTo>
                  <a:lnTo>
                    <a:pt x="2942" y="45"/>
                  </a:lnTo>
                  <a:lnTo>
                    <a:pt x="2933" y="45"/>
                  </a:lnTo>
                  <a:close/>
                  <a:moveTo>
                    <a:pt x="2746" y="42"/>
                  </a:moveTo>
                  <a:lnTo>
                    <a:pt x="2732" y="49"/>
                  </a:lnTo>
                  <a:lnTo>
                    <a:pt x="2715" y="54"/>
                  </a:lnTo>
                  <a:lnTo>
                    <a:pt x="2715" y="68"/>
                  </a:lnTo>
                  <a:lnTo>
                    <a:pt x="2722" y="70"/>
                  </a:lnTo>
                  <a:lnTo>
                    <a:pt x="2730" y="71"/>
                  </a:lnTo>
                  <a:lnTo>
                    <a:pt x="2741" y="71"/>
                  </a:lnTo>
                  <a:lnTo>
                    <a:pt x="2741" y="64"/>
                  </a:lnTo>
                  <a:lnTo>
                    <a:pt x="2744" y="59"/>
                  </a:lnTo>
                  <a:lnTo>
                    <a:pt x="2746" y="54"/>
                  </a:lnTo>
                  <a:lnTo>
                    <a:pt x="2746" y="49"/>
                  </a:lnTo>
                  <a:lnTo>
                    <a:pt x="2746" y="45"/>
                  </a:lnTo>
                  <a:lnTo>
                    <a:pt x="2746" y="42"/>
                  </a:lnTo>
                  <a:close/>
                  <a:moveTo>
                    <a:pt x="1390" y="33"/>
                  </a:moveTo>
                  <a:lnTo>
                    <a:pt x="1393" y="42"/>
                  </a:lnTo>
                  <a:lnTo>
                    <a:pt x="1395" y="54"/>
                  </a:lnTo>
                  <a:lnTo>
                    <a:pt x="1397" y="64"/>
                  </a:lnTo>
                  <a:lnTo>
                    <a:pt x="1395" y="66"/>
                  </a:lnTo>
                  <a:lnTo>
                    <a:pt x="1393" y="66"/>
                  </a:lnTo>
                  <a:lnTo>
                    <a:pt x="1392" y="66"/>
                  </a:lnTo>
                  <a:lnTo>
                    <a:pt x="1392" y="68"/>
                  </a:lnTo>
                  <a:lnTo>
                    <a:pt x="1390" y="68"/>
                  </a:lnTo>
                  <a:lnTo>
                    <a:pt x="1383" y="68"/>
                  </a:lnTo>
                  <a:lnTo>
                    <a:pt x="1381" y="66"/>
                  </a:lnTo>
                  <a:lnTo>
                    <a:pt x="1381" y="64"/>
                  </a:lnTo>
                  <a:lnTo>
                    <a:pt x="1381" y="63"/>
                  </a:lnTo>
                  <a:lnTo>
                    <a:pt x="1379" y="63"/>
                  </a:lnTo>
                  <a:lnTo>
                    <a:pt x="1378" y="61"/>
                  </a:lnTo>
                  <a:lnTo>
                    <a:pt x="1390" y="33"/>
                  </a:lnTo>
                  <a:close/>
                  <a:moveTo>
                    <a:pt x="1002" y="0"/>
                  </a:moveTo>
                  <a:lnTo>
                    <a:pt x="994" y="12"/>
                  </a:lnTo>
                  <a:lnTo>
                    <a:pt x="985" y="23"/>
                  </a:lnTo>
                  <a:lnTo>
                    <a:pt x="980" y="38"/>
                  </a:lnTo>
                  <a:lnTo>
                    <a:pt x="990" y="37"/>
                  </a:lnTo>
                  <a:lnTo>
                    <a:pt x="997" y="40"/>
                  </a:lnTo>
                  <a:lnTo>
                    <a:pt x="1002" y="45"/>
                  </a:lnTo>
                  <a:lnTo>
                    <a:pt x="1009" y="54"/>
                  </a:lnTo>
                  <a:lnTo>
                    <a:pt x="1011" y="47"/>
                  </a:lnTo>
                  <a:lnTo>
                    <a:pt x="1011" y="42"/>
                  </a:lnTo>
                  <a:lnTo>
                    <a:pt x="1013" y="38"/>
                  </a:lnTo>
                  <a:lnTo>
                    <a:pt x="1013" y="33"/>
                  </a:lnTo>
                  <a:lnTo>
                    <a:pt x="1022" y="33"/>
                  </a:lnTo>
                  <a:lnTo>
                    <a:pt x="1027" y="45"/>
                  </a:lnTo>
                  <a:lnTo>
                    <a:pt x="1035" y="49"/>
                  </a:lnTo>
                  <a:lnTo>
                    <a:pt x="1042" y="52"/>
                  </a:lnTo>
                  <a:lnTo>
                    <a:pt x="1049" y="56"/>
                  </a:lnTo>
                  <a:lnTo>
                    <a:pt x="1056" y="64"/>
                  </a:lnTo>
                  <a:lnTo>
                    <a:pt x="1049" y="75"/>
                  </a:lnTo>
                  <a:lnTo>
                    <a:pt x="1041" y="87"/>
                  </a:lnTo>
                  <a:lnTo>
                    <a:pt x="1034" y="103"/>
                  </a:lnTo>
                  <a:lnTo>
                    <a:pt x="1028" y="117"/>
                  </a:lnTo>
                  <a:lnTo>
                    <a:pt x="1028" y="126"/>
                  </a:lnTo>
                  <a:lnTo>
                    <a:pt x="1030" y="131"/>
                  </a:lnTo>
                  <a:lnTo>
                    <a:pt x="1030" y="134"/>
                  </a:lnTo>
                  <a:lnTo>
                    <a:pt x="1032" y="136"/>
                  </a:lnTo>
                  <a:lnTo>
                    <a:pt x="1034" y="138"/>
                  </a:lnTo>
                  <a:lnTo>
                    <a:pt x="1035" y="140"/>
                  </a:lnTo>
                  <a:lnTo>
                    <a:pt x="1041" y="141"/>
                  </a:lnTo>
                  <a:lnTo>
                    <a:pt x="1041" y="138"/>
                  </a:lnTo>
                  <a:lnTo>
                    <a:pt x="1044" y="131"/>
                  </a:lnTo>
                  <a:lnTo>
                    <a:pt x="1049" y="120"/>
                  </a:lnTo>
                  <a:lnTo>
                    <a:pt x="1055" y="106"/>
                  </a:lnTo>
                  <a:lnTo>
                    <a:pt x="1060" y="94"/>
                  </a:lnTo>
                  <a:lnTo>
                    <a:pt x="1065" y="84"/>
                  </a:lnTo>
                  <a:lnTo>
                    <a:pt x="1067" y="77"/>
                  </a:lnTo>
                  <a:lnTo>
                    <a:pt x="1079" y="77"/>
                  </a:lnTo>
                  <a:lnTo>
                    <a:pt x="1081" y="96"/>
                  </a:lnTo>
                  <a:lnTo>
                    <a:pt x="1081" y="113"/>
                  </a:lnTo>
                  <a:lnTo>
                    <a:pt x="1081" y="134"/>
                  </a:lnTo>
                  <a:lnTo>
                    <a:pt x="1083" y="157"/>
                  </a:lnTo>
                  <a:lnTo>
                    <a:pt x="1105" y="160"/>
                  </a:lnTo>
                  <a:lnTo>
                    <a:pt x="1114" y="147"/>
                  </a:lnTo>
                  <a:lnTo>
                    <a:pt x="1130" y="138"/>
                  </a:lnTo>
                  <a:lnTo>
                    <a:pt x="1147" y="129"/>
                  </a:lnTo>
                  <a:lnTo>
                    <a:pt x="1165" y="122"/>
                  </a:lnTo>
                  <a:lnTo>
                    <a:pt x="1182" y="115"/>
                  </a:lnTo>
                  <a:lnTo>
                    <a:pt x="1198" y="106"/>
                  </a:lnTo>
                  <a:lnTo>
                    <a:pt x="1205" y="96"/>
                  </a:lnTo>
                  <a:lnTo>
                    <a:pt x="1201" y="96"/>
                  </a:lnTo>
                  <a:lnTo>
                    <a:pt x="1200" y="92"/>
                  </a:lnTo>
                  <a:lnTo>
                    <a:pt x="1200" y="91"/>
                  </a:lnTo>
                  <a:lnTo>
                    <a:pt x="1198" y="89"/>
                  </a:lnTo>
                  <a:lnTo>
                    <a:pt x="1198" y="89"/>
                  </a:lnTo>
                  <a:lnTo>
                    <a:pt x="1196" y="89"/>
                  </a:lnTo>
                  <a:lnTo>
                    <a:pt x="1194" y="89"/>
                  </a:lnTo>
                  <a:lnTo>
                    <a:pt x="1191" y="87"/>
                  </a:lnTo>
                  <a:lnTo>
                    <a:pt x="1184" y="92"/>
                  </a:lnTo>
                  <a:lnTo>
                    <a:pt x="1172" y="99"/>
                  </a:lnTo>
                  <a:lnTo>
                    <a:pt x="1158" y="110"/>
                  </a:lnTo>
                  <a:lnTo>
                    <a:pt x="1140" y="119"/>
                  </a:lnTo>
                  <a:lnTo>
                    <a:pt x="1124" y="129"/>
                  </a:lnTo>
                  <a:lnTo>
                    <a:pt x="1109" y="136"/>
                  </a:lnTo>
                  <a:lnTo>
                    <a:pt x="1098" y="140"/>
                  </a:lnTo>
                  <a:lnTo>
                    <a:pt x="1095" y="141"/>
                  </a:lnTo>
                  <a:lnTo>
                    <a:pt x="1093" y="140"/>
                  </a:lnTo>
                  <a:lnTo>
                    <a:pt x="1091" y="138"/>
                  </a:lnTo>
                  <a:lnTo>
                    <a:pt x="1091" y="136"/>
                  </a:lnTo>
                  <a:lnTo>
                    <a:pt x="1091" y="134"/>
                  </a:lnTo>
                  <a:lnTo>
                    <a:pt x="1090" y="131"/>
                  </a:lnTo>
                  <a:lnTo>
                    <a:pt x="1095" y="122"/>
                  </a:lnTo>
                  <a:lnTo>
                    <a:pt x="1095" y="115"/>
                  </a:lnTo>
                  <a:lnTo>
                    <a:pt x="1093" y="110"/>
                  </a:lnTo>
                  <a:lnTo>
                    <a:pt x="1091" y="101"/>
                  </a:lnTo>
                  <a:lnTo>
                    <a:pt x="1095" y="91"/>
                  </a:lnTo>
                  <a:lnTo>
                    <a:pt x="1097" y="89"/>
                  </a:lnTo>
                  <a:lnTo>
                    <a:pt x="1098" y="87"/>
                  </a:lnTo>
                  <a:lnTo>
                    <a:pt x="1100" y="85"/>
                  </a:lnTo>
                  <a:lnTo>
                    <a:pt x="1102" y="85"/>
                  </a:lnTo>
                  <a:lnTo>
                    <a:pt x="1104" y="85"/>
                  </a:lnTo>
                  <a:lnTo>
                    <a:pt x="1105" y="84"/>
                  </a:lnTo>
                  <a:lnTo>
                    <a:pt x="1107" y="82"/>
                  </a:lnTo>
                  <a:lnTo>
                    <a:pt x="1107" y="78"/>
                  </a:lnTo>
                  <a:lnTo>
                    <a:pt x="1109" y="73"/>
                  </a:lnTo>
                  <a:lnTo>
                    <a:pt x="1109" y="64"/>
                  </a:lnTo>
                  <a:lnTo>
                    <a:pt x="1100" y="59"/>
                  </a:lnTo>
                  <a:lnTo>
                    <a:pt x="1091" y="57"/>
                  </a:lnTo>
                  <a:lnTo>
                    <a:pt x="1084" y="57"/>
                  </a:lnTo>
                  <a:lnTo>
                    <a:pt x="1076" y="54"/>
                  </a:lnTo>
                  <a:lnTo>
                    <a:pt x="1063" y="45"/>
                  </a:lnTo>
                  <a:lnTo>
                    <a:pt x="1055" y="37"/>
                  </a:lnTo>
                  <a:lnTo>
                    <a:pt x="1049" y="26"/>
                  </a:lnTo>
                  <a:lnTo>
                    <a:pt x="1042" y="16"/>
                  </a:lnTo>
                  <a:lnTo>
                    <a:pt x="1034" y="9"/>
                  </a:lnTo>
                  <a:lnTo>
                    <a:pt x="1020" y="2"/>
                  </a:lnTo>
                  <a:lnTo>
                    <a:pt x="1002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" name="Freeform 9">
              <a:extLst>
                <a:ext uri="{FF2B5EF4-FFF2-40B4-BE49-F238E27FC236}">
                  <a16:creationId xmlns:a16="http://schemas.microsoft.com/office/drawing/2014/main" xmlns="" id="{38B35C85-EAB7-4CC2-B899-DEA06325E4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5000" y="2108200"/>
              <a:ext cx="7697788" cy="3846513"/>
            </a:xfrm>
            <a:custGeom>
              <a:avLst/>
              <a:gdLst>
                <a:gd name="T0" fmla="*/ 1599 w 4849"/>
                <a:gd name="T1" fmla="*/ 786 h 2423"/>
                <a:gd name="T2" fmla="*/ 1536 w 4849"/>
                <a:gd name="T3" fmla="*/ 779 h 2423"/>
                <a:gd name="T4" fmla="*/ 529 w 4849"/>
                <a:gd name="T5" fmla="*/ 651 h 2423"/>
                <a:gd name="T6" fmla="*/ 4301 w 4849"/>
                <a:gd name="T7" fmla="*/ 791 h 2423"/>
                <a:gd name="T8" fmla="*/ 2510 w 4849"/>
                <a:gd name="T9" fmla="*/ 575 h 2423"/>
                <a:gd name="T10" fmla="*/ 2579 w 4849"/>
                <a:gd name="T11" fmla="*/ 552 h 2423"/>
                <a:gd name="T12" fmla="*/ 2649 w 4849"/>
                <a:gd name="T13" fmla="*/ 522 h 2423"/>
                <a:gd name="T14" fmla="*/ 2347 w 4849"/>
                <a:gd name="T15" fmla="*/ 611 h 2423"/>
                <a:gd name="T16" fmla="*/ 2304 w 4849"/>
                <a:gd name="T17" fmla="*/ 615 h 2423"/>
                <a:gd name="T18" fmla="*/ 2269 w 4849"/>
                <a:gd name="T19" fmla="*/ 580 h 2423"/>
                <a:gd name="T20" fmla="*/ 1234 w 4849"/>
                <a:gd name="T21" fmla="*/ 424 h 2423"/>
                <a:gd name="T22" fmla="*/ 1297 w 4849"/>
                <a:gd name="T23" fmla="*/ 367 h 2423"/>
                <a:gd name="T24" fmla="*/ 1178 w 4849"/>
                <a:gd name="T25" fmla="*/ 307 h 2423"/>
                <a:gd name="T26" fmla="*/ 1171 w 4849"/>
                <a:gd name="T27" fmla="*/ 369 h 2423"/>
                <a:gd name="T28" fmla="*/ 2044 w 4849"/>
                <a:gd name="T29" fmla="*/ 365 h 2423"/>
                <a:gd name="T30" fmla="*/ 2082 w 4849"/>
                <a:gd name="T31" fmla="*/ 288 h 2423"/>
                <a:gd name="T32" fmla="*/ 1297 w 4849"/>
                <a:gd name="T33" fmla="*/ 215 h 2423"/>
                <a:gd name="T34" fmla="*/ 2979 w 4849"/>
                <a:gd name="T35" fmla="*/ 177 h 2423"/>
                <a:gd name="T36" fmla="*/ 4833 w 4849"/>
                <a:gd name="T37" fmla="*/ 109 h 2423"/>
                <a:gd name="T38" fmla="*/ 1082 w 4849"/>
                <a:gd name="T39" fmla="*/ 131 h 2423"/>
                <a:gd name="T40" fmla="*/ 1167 w 4849"/>
                <a:gd name="T41" fmla="*/ 154 h 2423"/>
                <a:gd name="T42" fmla="*/ 1197 w 4849"/>
                <a:gd name="T43" fmla="*/ 273 h 2423"/>
                <a:gd name="T44" fmla="*/ 1078 w 4849"/>
                <a:gd name="T45" fmla="*/ 379 h 2423"/>
                <a:gd name="T46" fmla="*/ 1164 w 4849"/>
                <a:gd name="T47" fmla="*/ 582 h 2423"/>
                <a:gd name="T48" fmla="*/ 1281 w 4849"/>
                <a:gd name="T49" fmla="*/ 575 h 2423"/>
                <a:gd name="T50" fmla="*/ 1386 w 4849"/>
                <a:gd name="T51" fmla="*/ 484 h 2423"/>
                <a:gd name="T52" fmla="*/ 1501 w 4849"/>
                <a:gd name="T53" fmla="*/ 564 h 2423"/>
                <a:gd name="T54" fmla="*/ 1396 w 4849"/>
                <a:gd name="T55" fmla="*/ 721 h 2423"/>
                <a:gd name="T56" fmla="*/ 1459 w 4849"/>
                <a:gd name="T57" fmla="*/ 798 h 2423"/>
                <a:gd name="T58" fmla="*/ 1298 w 4849"/>
                <a:gd name="T59" fmla="*/ 955 h 2423"/>
                <a:gd name="T60" fmla="*/ 1124 w 4849"/>
                <a:gd name="T61" fmla="*/ 1077 h 2423"/>
                <a:gd name="T62" fmla="*/ 1085 w 4849"/>
                <a:gd name="T63" fmla="*/ 1234 h 2423"/>
                <a:gd name="T64" fmla="*/ 1194 w 4849"/>
                <a:gd name="T65" fmla="*/ 1320 h 2423"/>
                <a:gd name="T66" fmla="*/ 1361 w 4849"/>
                <a:gd name="T67" fmla="*/ 1344 h 2423"/>
                <a:gd name="T68" fmla="*/ 1616 w 4849"/>
                <a:gd name="T69" fmla="*/ 1421 h 2423"/>
                <a:gd name="T70" fmla="*/ 1866 w 4849"/>
                <a:gd name="T71" fmla="*/ 1604 h 2423"/>
                <a:gd name="T72" fmla="*/ 1647 w 4849"/>
                <a:gd name="T73" fmla="*/ 1966 h 2423"/>
                <a:gd name="T74" fmla="*/ 1496 w 4849"/>
                <a:gd name="T75" fmla="*/ 2105 h 2423"/>
                <a:gd name="T76" fmla="*/ 1431 w 4849"/>
                <a:gd name="T77" fmla="*/ 2215 h 2423"/>
                <a:gd name="T78" fmla="*/ 1396 w 4849"/>
                <a:gd name="T79" fmla="*/ 2371 h 2423"/>
                <a:gd name="T80" fmla="*/ 1302 w 4849"/>
                <a:gd name="T81" fmla="*/ 2315 h 2423"/>
                <a:gd name="T82" fmla="*/ 1270 w 4849"/>
                <a:gd name="T83" fmla="*/ 1667 h 2423"/>
                <a:gd name="T84" fmla="*/ 1269 w 4849"/>
                <a:gd name="T85" fmla="*/ 1400 h 2423"/>
                <a:gd name="T86" fmla="*/ 1056 w 4849"/>
                <a:gd name="T87" fmla="*/ 1288 h 2423"/>
                <a:gd name="T88" fmla="*/ 813 w 4849"/>
                <a:gd name="T89" fmla="*/ 1102 h 2423"/>
                <a:gd name="T90" fmla="*/ 818 w 4849"/>
                <a:gd name="T91" fmla="*/ 1171 h 2423"/>
                <a:gd name="T92" fmla="*/ 642 w 4849"/>
                <a:gd name="T93" fmla="*/ 939 h 2423"/>
                <a:gd name="T94" fmla="*/ 639 w 4849"/>
                <a:gd name="T95" fmla="*/ 739 h 2423"/>
                <a:gd name="T96" fmla="*/ 490 w 4849"/>
                <a:gd name="T97" fmla="*/ 522 h 2423"/>
                <a:gd name="T98" fmla="*/ 141 w 4849"/>
                <a:gd name="T99" fmla="*/ 576 h 2423"/>
                <a:gd name="T100" fmla="*/ 115 w 4849"/>
                <a:gd name="T101" fmla="*/ 482 h 2423"/>
                <a:gd name="T102" fmla="*/ 85 w 4849"/>
                <a:gd name="T103" fmla="*/ 334 h 2423"/>
                <a:gd name="T104" fmla="*/ 110 w 4849"/>
                <a:gd name="T105" fmla="*/ 255 h 2423"/>
                <a:gd name="T106" fmla="*/ 234 w 4849"/>
                <a:gd name="T107" fmla="*/ 107 h 2423"/>
                <a:gd name="T108" fmla="*/ 499 w 4849"/>
                <a:gd name="T109" fmla="*/ 136 h 2423"/>
                <a:gd name="T110" fmla="*/ 632 w 4849"/>
                <a:gd name="T111" fmla="*/ 149 h 2423"/>
                <a:gd name="T112" fmla="*/ 771 w 4849"/>
                <a:gd name="T113" fmla="*/ 218 h 2423"/>
                <a:gd name="T114" fmla="*/ 979 w 4849"/>
                <a:gd name="T115" fmla="*/ 222 h 2423"/>
                <a:gd name="T116" fmla="*/ 918 w 4849"/>
                <a:gd name="T117" fmla="*/ 131 h 2423"/>
                <a:gd name="T118" fmla="*/ 733 w 4849"/>
                <a:gd name="T119" fmla="*/ 157 h 2423"/>
                <a:gd name="T120" fmla="*/ 776 w 4849"/>
                <a:gd name="T121" fmla="*/ 42 h 2423"/>
                <a:gd name="T122" fmla="*/ 902 w 4849"/>
                <a:gd name="T123" fmla="*/ 28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49" h="2423">
                  <a:moveTo>
                    <a:pt x="1469" y="711"/>
                  </a:moveTo>
                  <a:lnTo>
                    <a:pt x="1482" y="712"/>
                  </a:lnTo>
                  <a:lnTo>
                    <a:pt x="1490" y="714"/>
                  </a:lnTo>
                  <a:lnTo>
                    <a:pt x="1501" y="718"/>
                  </a:lnTo>
                  <a:lnTo>
                    <a:pt x="1501" y="726"/>
                  </a:lnTo>
                  <a:lnTo>
                    <a:pt x="1497" y="726"/>
                  </a:lnTo>
                  <a:lnTo>
                    <a:pt x="1494" y="728"/>
                  </a:lnTo>
                  <a:lnTo>
                    <a:pt x="1490" y="728"/>
                  </a:lnTo>
                  <a:lnTo>
                    <a:pt x="1487" y="728"/>
                  </a:lnTo>
                  <a:lnTo>
                    <a:pt x="1482" y="730"/>
                  </a:lnTo>
                  <a:lnTo>
                    <a:pt x="1478" y="725"/>
                  </a:lnTo>
                  <a:lnTo>
                    <a:pt x="1476" y="723"/>
                  </a:lnTo>
                  <a:lnTo>
                    <a:pt x="1475" y="719"/>
                  </a:lnTo>
                  <a:lnTo>
                    <a:pt x="1473" y="716"/>
                  </a:lnTo>
                  <a:lnTo>
                    <a:pt x="1469" y="711"/>
                  </a:lnTo>
                  <a:close/>
                  <a:moveTo>
                    <a:pt x="1551" y="691"/>
                  </a:moveTo>
                  <a:lnTo>
                    <a:pt x="1562" y="691"/>
                  </a:lnTo>
                  <a:lnTo>
                    <a:pt x="1562" y="705"/>
                  </a:lnTo>
                  <a:lnTo>
                    <a:pt x="1562" y="718"/>
                  </a:lnTo>
                  <a:lnTo>
                    <a:pt x="1564" y="728"/>
                  </a:lnTo>
                  <a:lnTo>
                    <a:pt x="1565" y="740"/>
                  </a:lnTo>
                  <a:lnTo>
                    <a:pt x="1585" y="740"/>
                  </a:lnTo>
                  <a:lnTo>
                    <a:pt x="1585" y="760"/>
                  </a:lnTo>
                  <a:lnTo>
                    <a:pt x="1593" y="760"/>
                  </a:lnTo>
                  <a:lnTo>
                    <a:pt x="1595" y="761"/>
                  </a:lnTo>
                  <a:lnTo>
                    <a:pt x="1597" y="761"/>
                  </a:lnTo>
                  <a:lnTo>
                    <a:pt x="1599" y="761"/>
                  </a:lnTo>
                  <a:lnTo>
                    <a:pt x="1600" y="761"/>
                  </a:lnTo>
                  <a:lnTo>
                    <a:pt x="1602" y="761"/>
                  </a:lnTo>
                  <a:lnTo>
                    <a:pt x="1604" y="763"/>
                  </a:lnTo>
                  <a:lnTo>
                    <a:pt x="1602" y="774"/>
                  </a:lnTo>
                  <a:lnTo>
                    <a:pt x="1599" y="786"/>
                  </a:lnTo>
                  <a:lnTo>
                    <a:pt x="1597" y="798"/>
                  </a:lnTo>
                  <a:lnTo>
                    <a:pt x="1593" y="798"/>
                  </a:lnTo>
                  <a:lnTo>
                    <a:pt x="1592" y="794"/>
                  </a:lnTo>
                  <a:lnTo>
                    <a:pt x="1592" y="793"/>
                  </a:lnTo>
                  <a:lnTo>
                    <a:pt x="1592" y="791"/>
                  </a:lnTo>
                  <a:lnTo>
                    <a:pt x="1590" y="789"/>
                  </a:lnTo>
                  <a:lnTo>
                    <a:pt x="1590" y="787"/>
                  </a:lnTo>
                  <a:lnTo>
                    <a:pt x="1588" y="791"/>
                  </a:lnTo>
                  <a:lnTo>
                    <a:pt x="1586" y="791"/>
                  </a:lnTo>
                  <a:lnTo>
                    <a:pt x="1586" y="793"/>
                  </a:lnTo>
                  <a:lnTo>
                    <a:pt x="1586" y="793"/>
                  </a:lnTo>
                  <a:lnTo>
                    <a:pt x="1586" y="793"/>
                  </a:lnTo>
                  <a:lnTo>
                    <a:pt x="1585" y="793"/>
                  </a:lnTo>
                  <a:lnTo>
                    <a:pt x="1581" y="794"/>
                  </a:lnTo>
                  <a:lnTo>
                    <a:pt x="1581" y="787"/>
                  </a:lnTo>
                  <a:lnTo>
                    <a:pt x="1583" y="786"/>
                  </a:lnTo>
                  <a:lnTo>
                    <a:pt x="1583" y="784"/>
                  </a:lnTo>
                  <a:lnTo>
                    <a:pt x="1585" y="782"/>
                  </a:lnTo>
                  <a:lnTo>
                    <a:pt x="1585" y="779"/>
                  </a:lnTo>
                  <a:lnTo>
                    <a:pt x="1585" y="775"/>
                  </a:lnTo>
                  <a:lnTo>
                    <a:pt x="1581" y="775"/>
                  </a:lnTo>
                  <a:lnTo>
                    <a:pt x="1574" y="782"/>
                  </a:lnTo>
                  <a:lnTo>
                    <a:pt x="1567" y="789"/>
                  </a:lnTo>
                  <a:lnTo>
                    <a:pt x="1558" y="794"/>
                  </a:lnTo>
                  <a:lnTo>
                    <a:pt x="1558" y="789"/>
                  </a:lnTo>
                  <a:lnTo>
                    <a:pt x="1558" y="784"/>
                  </a:lnTo>
                  <a:lnTo>
                    <a:pt x="1558" y="782"/>
                  </a:lnTo>
                  <a:lnTo>
                    <a:pt x="1557" y="781"/>
                  </a:lnTo>
                  <a:lnTo>
                    <a:pt x="1553" y="779"/>
                  </a:lnTo>
                  <a:lnTo>
                    <a:pt x="1548" y="779"/>
                  </a:lnTo>
                  <a:lnTo>
                    <a:pt x="1539" y="779"/>
                  </a:lnTo>
                  <a:lnTo>
                    <a:pt x="1536" y="779"/>
                  </a:lnTo>
                  <a:lnTo>
                    <a:pt x="1532" y="779"/>
                  </a:lnTo>
                  <a:lnTo>
                    <a:pt x="1527" y="777"/>
                  </a:lnTo>
                  <a:lnTo>
                    <a:pt x="1522" y="777"/>
                  </a:lnTo>
                  <a:lnTo>
                    <a:pt x="1517" y="775"/>
                  </a:lnTo>
                  <a:lnTo>
                    <a:pt x="1513" y="772"/>
                  </a:lnTo>
                  <a:lnTo>
                    <a:pt x="1523" y="758"/>
                  </a:lnTo>
                  <a:lnTo>
                    <a:pt x="1534" y="737"/>
                  </a:lnTo>
                  <a:lnTo>
                    <a:pt x="1541" y="714"/>
                  </a:lnTo>
                  <a:lnTo>
                    <a:pt x="1551" y="691"/>
                  </a:lnTo>
                  <a:close/>
                  <a:moveTo>
                    <a:pt x="1220" y="630"/>
                  </a:moveTo>
                  <a:lnTo>
                    <a:pt x="1235" y="630"/>
                  </a:lnTo>
                  <a:lnTo>
                    <a:pt x="1235" y="637"/>
                  </a:lnTo>
                  <a:lnTo>
                    <a:pt x="1232" y="637"/>
                  </a:lnTo>
                  <a:lnTo>
                    <a:pt x="1230" y="639"/>
                  </a:lnTo>
                  <a:lnTo>
                    <a:pt x="1229" y="639"/>
                  </a:lnTo>
                  <a:lnTo>
                    <a:pt x="1227" y="639"/>
                  </a:lnTo>
                  <a:lnTo>
                    <a:pt x="1225" y="641"/>
                  </a:lnTo>
                  <a:lnTo>
                    <a:pt x="1220" y="641"/>
                  </a:lnTo>
                  <a:lnTo>
                    <a:pt x="1220" y="630"/>
                  </a:lnTo>
                  <a:close/>
                  <a:moveTo>
                    <a:pt x="515" y="622"/>
                  </a:moveTo>
                  <a:lnTo>
                    <a:pt x="522" y="622"/>
                  </a:lnTo>
                  <a:lnTo>
                    <a:pt x="525" y="623"/>
                  </a:lnTo>
                  <a:lnTo>
                    <a:pt x="529" y="625"/>
                  </a:lnTo>
                  <a:lnTo>
                    <a:pt x="534" y="625"/>
                  </a:lnTo>
                  <a:lnTo>
                    <a:pt x="541" y="625"/>
                  </a:lnTo>
                  <a:lnTo>
                    <a:pt x="543" y="639"/>
                  </a:lnTo>
                  <a:lnTo>
                    <a:pt x="546" y="650"/>
                  </a:lnTo>
                  <a:lnTo>
                    <a:pt x="548" y="664"/>
                  </a:lnTo>
                  <a:lnTo>
                    <a:pt x="541" y="664"/>
                  </a:lnTo>
                  <a:lnTo>
                    <a:pt x="537" y="658"/>
                  </a:lnTo>
                  <a:lnTo>
                    <a:pt x="534" y="655"/>
                  </a:lnTo>
                  <a:lnTo>
                    <a:pt x="529" y="651"/>
                  </a:lnTo>
                  <a:lnTo>
                    <a:pt x="525" y="648"/>
                  </a:lnTo>
                  <a:lnTo>
                    <a:pt x="522" y="643"/>
                  </a:lnTo>
                  <a:lnTo>
                    <a:pt x="518" y="637"/>
                  </a:lnTo>
                  <a:lnTo>
                    <a:pt x="516" y="634"/>
                  </a:lnTo>
                  <a:lnTo>
                    <a:pt x="515" y="630"/>
                  </a:lnTo>
                  <a:lnTo>
                    <a:pt x="515" y="627"/>
                  </a:lnTo>
                  <a:lnTo>
                    <a:pt x="515" y="622"/>
                  </a:lnTo>
                  <a:close/>
                  <a:moveTo>
                    <a:pt x="4304" y="609"/>
                  </a:moveTo>
                  <a:lnTo>
                    <a:pt x="4306" y="611"/>
                  </a:lnTo>
                  <a:lnTo>
                    <a:pt x="4306" y="611"/>
                  </a:lnTo>
                  <a:lnTo>
                    <a:pt x="4306" y="611"/>
                  </a:lnTo>
                  <a:lnTo>
                    <a:pt x="4306" y="613"/>
                  </a:lnTo>
                  <a:lnTo>
                    <a:pt x="4307" y="613"/>
                  </a:lnTo>
                  <a:lnTo>
                    <a:pt x="4307" y="615"/>
                  </a:lnTo>
                  <a:lnTo>
                    <a:pt x="4313" y="627"/>
                  </a:lnTo>
                  <a:lnTo>
                    <a:pt x="4313" y="643"/>
                  </a:lnTo>
                  <a:lnTo>
                    <a:pt x="4313" y="658"/>
                  </a:lnTo>
                  <a:lnTo>
                    <a:pt x="4316" y="676"/>
                  </a:lnTo>
                  <a:lnTo>
                    <a:pt x="4321" y="693"/>
                  </a:lnTo>
                  <a:lnTo>
                    <a:pt x="4330" y="712"/>
                  </a:lnTo>
                  <a:lnTo>
                    <a:pt x="4335" y="733"/>
                  </a:lnTo>
                  <a:lnTo>
                    <a:pt x="4311" y="730"/>
                  </a:lnTo>
                  <a:lnTo>
                    <a:pt x="4311" y="746"/>
                  </a:lnTo>
                  <a:lnTo>
                    <a:pt x="4314" y="758"/>
                  </a:lnTo>
                  <a:lnTo>
                    <a:pt x="4316" y="770"/>
                  </a:lnTo>
                  <a:lnTo>
                    <a:pt x="4320" y="787"/>
                  </a:lnTo>
                  <a:lnTo>
                    <a:pt x="4314" y="787"/>
                  </a:lnTo>
                  <a:lnTo>
                    <a:pt x="4311" y="787"/>
                  </a:lnTo>
                  <a:lnTo>
                    <a:pt x="4306" y="789"/>
                  </a:lnTo>
                  <a:lnTo>
                    <a:pt x="4304" y="789"/>
                  </a:lnTo>
                  <a:lnTo>
                    <a:pt x="4301" y="791"/>
                  </a:lnTo>
                  <a:lnTo>
                    <a:pt x="4301" y="791"/>
                  </a:lnTo>
                  <a:lnTo>
                    <a:pt x="4297" y="781"/>
                  </a:lnTo>
                  <a:lnTo>
                    <a:pt x="4295" y="761"/>
                  </a:lnTo>
                  <a:lnTo>
                    <a:pt x="4295" y="739"/>
                  </a:lnTo>
                  <a:lnTo>
                    <a:pt x="4295" y="714"/>
                  </a:lnTo>
                  <a:lnTo>
                    <a:pt x="4295" y="691"/>
                  </a:lnTo>
                  <a:lnTo>
                    <a:pt x="4292" y="676"/>
                  </a:lnTo>
                  <a:lnTo>
                    <a:pt x="4292" y="637"/>
                  </a:lnTo>
                  <a:lnTo>
                    <a:pt x="4295" y="632"/>
                  </a:lnTo>
                  <a:lnTo>
                    <a:pt x="4297" y="629"/>
                  </a:lnTo>
                  <a:lnTo>
                    <a:pt x="4299" y="625"/>
                  </a:lnTo>
                  <a:lnTo>
                    <a:pt x="4301" y="622"/>
                  </a:lnTo>
                  <a:lnTo>
                    <a:pt x="4302" y="616"/>
                  </a:lnTo>
                  <a:lnTo>
                    <a:pt x="4304" y="609"/>
                  </a:lnTo>
                  <a:close/>
                  <a:moveTo>
                    <a:pt x="2253" y="595"/>
                  </a:moveTo>
                  <a:lnTo>
                    <a:pt x="2257" y="616"/>
                  </a:lnTo>
                  <a:lnTo>
                    <a:pt x="2255" y="637"/>
                  </a:lnTo>
                  <a:lnTo>
                    <a:pt x="2250" y="660"/>
                  </a:lnTo>
                  <a:lnTo>
                    <a:pt x="2236" y="667"/>
                  </a:lnTo>
                  <a:lnTo>
                    <a:pt x="2223" y="671"/>
                  </a:lnTo>
                  <a:lnTo>
                    <a:pt x="2204" y="672"/>
                  </a:lnTo>
                  <a:lnTo>
                    <a:pt x="2204" y="664"/>
                  </a:lnTo>
                  <a:lnTo>
                    <a:pt x="2209" y="651"/>
                  </a:lnTo>
                  <a:lnTo>
                    <a:pt x="2209" y="636"/>
                  </a:lnTo>
                  <a:lnTo>
                    <a:pt x="2208" y="618"/>
                  </a:lnTo>
                  <a:lnTo>
                    <a:pt x="2218" y="609"/>
                  </a:lnTo>
                  <a:lnTo>
                    <a:pt x="2227" y="602"/>
                  </a:lnTo>
                  <a:lnTo>
                    <a:pt x="2237" y="597"/>
                  </a:lnTo>
                  <a:lnTo>
                    <a:pt x="2253" y="595"/>
                  </a:lnTo>
                  <a:close/>
                  <a:moveTo>
                    <a:pt x="2503" y="568"/>
                  </a:moveTo>
                  <a:lnTo>
                    <a:pt x="2506" y="571"/>
                  </a:lnTo>
                  <a:lnTo>
                    <a:pt x="2508" y="573"/>
                  </a:lnTo>
                  <a:lnTo>
                    <a:pt x="2510" y="575"/>
                  </a:lnTo>
                  <a:lnTo>
                    <a:pt x="2510" y="578"/>
                  </a:lnTo>
                  <a:lnTo>
                    <a:pt x="2510" y="582"/>
                  </a:lnTo>
                  <a:lnTo>
                    <a:pt x="2511" y="587"/>
                  </a:lnTo>
                  <a:lnTo>
                    <a:pt x="2510" y="590"/>
                  </a:lnTo>
                  <a:lnTo>
                    <a:pt x="2508" y="592"/>
                  </a:lnTo>
                  <a:lnTo>
                    <a:pt x="2508" y="594"/>
                  </a:lnTo>
                  <a:lnTo>
                    <a:pt x="2508" y="595"/>
                  </a:lnTo>
                  <a:lnTo>
                    <a:pt x="2508" y="597"/>
                  </a:lnTo>
                  <a:lnTo>
                    <a:pt x="2506" y="599"/>
                  </a:lnTo>
                  <a:lnTo>
                    <a:pt x="2504" y="601"/>
                  </a:lnTo>
                  <a:lnTo>
                    <a:pt x="2503" y="601"/>
                  </a:lnTo>
                  <a:lnTo>
                    <a:pt x="2501" y="601"/>
                  </a:lnTo>
                  <a:lnTo>
                    <a:pt x="2499" y="602"/>
                  </a:lnTo>
                  <a:lnTo>
                    <a:pt x="2496" y="602"/>
                  </a:lnTo>
                  <a:lnTo>
                    <a:pt x="2490" y="590"/>
                  </a:lnTo>
                  <a:lnTo>
                    <a:pt x="2487" y="585"/>
                  </a:lnTo>
                  <a:lnTo>
                    <a:pt x="2487" y="583"/>
                  </a:lnTo>
                  <a:lnTo>
                    <a:pt x="2489" y="582"/>
                  </a:lnTo>
                  <a:lnTo>
                    <a:pt x="2496" y="578"/>
                  </a:lnTo>
                  <a:lnTo>
                    <a:pt x="2503" y="568"/>
                  </a:lnTo>
                  <a:close/>
                  <a:moveTo>
                    <a:pt x="2583" y="529"/>
                  </a:moveTo>
                  <a:lnTo>
                    <a:pt x="2588" y="531"/>
                  </a:lnTo>
                  <a:lnTo>
                    <a:pt x="2590" y="531"/>
                  </a:lnTo>
                  <a:lnTo>
                    <a:pt x="2592" y="531"/>
                  </a:lnTo>
                  <a:lnTo>
                    <a:pt x="2593" y="533"/>
                  </a:lnTo>
                  <a:lnTo>
                    <a:pt x="2595" y="533"/>
                  </a:lnTo>
                  <a:lnTo>
                    <a:pt x="2592" y="538"/>
                  </a:lnTo>
                  <a:lnTo>
                    <a:pt x="2590" y="543"/>
                  </a:lnTo>
                  <a:lnTo>
                    <a:pt x="2588" y="548"/>
                  </a:lnTo>
                  <a:lnTo>
                    <a:pt x="2585" y="554"/>
                  </a:lnTo>
                  <a:lnTo>
                    <a:pt x="2579" y="557"/>
                  </a:lnTo>
                  <a:lnTo>
                    <a:pt x="2579" y="552"/>
                  </a:lnTo>
                  <a:lnTo>
                    <a:pt x="2578" y="552"/>
                  </a:lnTo>
                  <a:lnTo>
                    <a:pt x="2578" y="550"/>
                  </a:lnTo>
                  <a:lnTo>
                    <a:pt x="2578" y="550"/>
                  </a:lnTo>
                  <a:lnTo>
                    <a:pt x="2578" y="548"/>
                  </a:lnTo>
                  <a:lnTo>
                    <a:pt x="2576" y="545"/>
                  </a:lnTo>
                  <a:lnTo>
                    <a:pt x="2579" y="541"/>
                  </a:lnTo>
                  <a:lnTo>
                    <a:pt x="2581" y="538"/>
                  </a:lnTo>
                  <a:lnTo>
                    <a:pt x="2583" y="534"/>
                  </a:lnTo>
                  <a:lnTo>
                    <a:pt x="2583" y="529"/>
                  </a:lnTo>
                  <a:close/>
                  <a:moveTo>
                    <a:pt x="246" y="526"/>
                  </a:moveTo>
                  <a:lnTo>
                    <a:pt x="251" y="534"/>
                  </a:lnTo>
                  <a:lnTo>
                    <a:pt x="251" y="541"/>
                  </a:lnTo>
                  <a:lnTo>
                    <a:pt x="246" y="550"/>
                  </a:lnTo>
                  <a:lnTo>
                    <a:pt x="239" y="555"/>
                  </a:lnTo>
                  <a:lnTo>
                    <a:pt x="232" y="559"/>
                  </a:lnTo>
                  <a:lnTo>
                    <a:pt x="230" y="561"/>
                  </a:lnTo>
                  <a:lnTo>
                    <a:pt x="227" y="557"/>
                  </a:lnTo>
                  <a:lnTo>
                    <a:pt x="225" y="554"/>
                  </a:lnTo>
                  <a:lnTo>
                    <a:pt x="223" y="548"/>
                  </a:lnTo>
                  <a:lnTo>
                    <a:pt x="223" y="543"/>
                  </a:lnTo>
                  <a:lnTo>
                    <a:pt x="221" y="538"/>
                  </a:lnTo>
                  <a:lnTo>
                    <a:pt x="234" y="533"/>
                  </a:lnTo>
                  <a:lnTo>
                    <a:pt x="237" y="531"/>
                  </a:lnTo>
                  <a:lnTo>
                    <a:pt x="242" y="529"/>
                  </a:lnTo>
                  <a:lnTo>
                    <a:pt x="246" y="526"/>
                  </a:lnTo>
                  <a:close/>
                  <a:moveTo>
                    <a:pt x="2646" y="503"/>
                  </a:moveTo>
                  <a:lnTo>
                    <a:pt x="2660" y="510"/>
                  </a:lnTo>
                  <a:lnTo>
                    <a:pt x="2660" y="515"/>
                  </a:lnTo>
                  <a:lnTo>
                    <a:pt x="2656" y="515"/>
                  </a:lnTo>
                  <a:lnTo>
                    <a:pt x="2655" y="517"/>
                  </a:lnTo>
                  <a:lnTo>
                    <a:pt x="2651" y="519"/>
                  </a:lnTo>
                  <a:lnTo>
                    <a:pt x="2649" y="522"/>
                  </a:lnTo>
                  <a:lnTo>
                    <a:pt x="2646" y="520"/>
                  </a:lnTo>
                  <a:lnTo>
                    <a:pt x="2644" y="520"/>
                  </a:lnTo>
                  <a:lnTo>
                    <a:pt x="2644" y="520"/>
                  </a:lnTo>
                  <a:lnTo>
                    <a:pt x="2642" y="519"/>
                  </a:lnTo>
                  <a:lnTo>
                    <a:pt x="2641" y="519"/>
                  </a:lnTo>
                  <a:lnTo>
                    <a:pt x="2641" y="515"/>
                  </a:lnTo>
                  <a:lnTo>
                    <a:pt x="2641" y="512"/>
                  </a:lnTo>
                  <a:lnTo>
                    <a:pt x="2641" y="510"/>
                  </a:lnTo>
                  <a:lnTo>
                    <a:pt x="2641" y="510"/>
                  </a:lnTo>
                  <a:lnTo>
                    <a:pt x="2642" y="506"/>
                  </a:lnTo>
                  <a:lnTo>
                    <a:pt x="2646" y="503"/>
                  </a:lnTo>
                  <a:close/>
                  <a:moveTo>
                    <a:pt x="2272" y="494"/>
                  </a:moveTo>
                  <a:lnTo>
                    <a:pt x="2290" y="496"/>
                  </a:lnTo>
                  <a:lnTo>
                    <a:pt x="2304" y="499"/>
                  </a:lnTo>
                  <a:lnTo>
                    <a:pt x="2300" y="506"/>
                  </a:lnTo>
                  <a:lnTo>
                    <a:pt x="2298" y="512"/>
                  </a:lnTo>
                  <a:lnTo>
                    <a:pt x="2295" y="517"/>
                  </a:lnTo>
                  <a:lnTo>
                    <a:pt x="2291" y="522"/>
                  </a:lnTo>
                  <a:lnTo>
                    <a:pt x="2300" y="522"/>
                  </a:lnTo>
                  <a:lnTo>
                    <a:pt x="2304" y="519"/>
                  </a:lnTo>
                  <a:lnTo>
                    <a:pt x="2305" y="517"/>
                  </a:lnTo>
                  <a:lnTo>
                    <a:pt x="2309" y="515"/>
                  </a:lnTo>
                  <a:lnTo>
                    <a:pt x="2314" y="515"/>
                  </a:lnTo>
                  <a:lnTo>
                    <a:pt x="2314" y="522"/>
                  </a:lnTo>
                  <a:lnTo>
                    <a:pt x="2319" y="534"/>
                  </a:lnTo>
                  <a:lnTo>
                    <a:pt x="2316" y="545"/>
                  </a:lnTo>
                  <a:lnTo>
                    <a:pt x="2311" y="554"/>
                  </a:lnTo>
                  <a:lnTo>
                    <a:pt x="2307" y="561"/>
                  </a:lnTo>
                  <a:lnTo>
                    <a:pt x="2316" y="569"/>
                  </a:lnTo>
                  <a:lnTo>
                    <a:pt x="2325" y="582"/>
                  </a:lnTo>
                  <a:lnTo>
                    <a:pt x="2337" y="595"/>
                  </a:lnTo>
                  <a:lnTo>
                    <a:pt x="2347" y="611"/>
                  </a:lnTo>
                  <a:lnTo>
                    <a:pt x="2356" y="629"/>
                  </a:lnTo>
                  <a:lnTo>
                    <a:pt x="2363" y="644"/>
                  </a:lnTo>
                  <a:lnTo>
                    <a:pt x="2365" y="657"/>
                  </a:lnTo>
                  <a:lnTo>
                    <a:pt x="2361" y="669"/>
                  </a:lnTo>
                  <a:lnTo>
                    <a:pt x="2353" y="676"/>
                  </a:lnTo>
                  <a:lnTo>
                    <a:pt x="2342" y="683"/>
                  </a:lnTo>
                  <a:lnTo>
                    <a:pt x="2325" y="690"/>
                  </a:lnTo>
                  <a:lnTo>
                    <a:pt x="2304" y="695"/>
                  </a:lnTo>
                  <a:lnTo>
                    <a:pt x="2285" y="700"/>
                  </a:lnTo>
                  <a:lnTo>
                    <a:pt x="2269" y="702"/>
                  </a:lnTo>
                  <a:lnTo>
                    <a:pt x="2269" y="698"/>
                  </a:lnTo>
                  <a:lnTo>
                    <a:pt x="2279" y="683"/>
                  </a:lnTo>
                  <a:lnTo>
                    <a:pt x="2288" y="667"/>
                  </a:lnTo>
                  <a:lnTo>
                    <a:pt x="2283" y="667"/>
                  </a:lnTo>
                  <a:lnTo>
                    <a:pt x="2279" y="667"/>
                  </a:lnTo>
                  <a:lnTo>
                    <a:pt x="2276" y="665"/>
                  </a:lnTo>
                  <a:lnTo>
                    <a:pt x="2276" y="664"/>
                  </a:lnTo>
                  <a:lnTo>
                    <a:pt x="2274" y="662"/>
                  </a:lnTo>
                  <a:lnTo>
                    <a:pt x="2274" y="658"/>
                  </a:lnTo>
                  <a:lnTo>
                    <a:pt x="2272" y="653"/>
                  </a:lnTo>
                  <a:lnTo>
                    <a:pt x="2285" y="650"/>
                  </a:lnTo>
                  <a:lnTo>
                    <a:pt x="2281" y="646"/>
                  </a:lnTo>
                  <a:lnTo>
                    <a:pt x="2281" y="644"/>
                  </a:lnTo>
                  <a:lnTo>
                    <a:pt x="2279" y="643"/>
                  </a:lnTo>
                  <a:lnTo>
                    <a:pt x="2279" y="643"/>
                  </a:lnTo>
                  <a:lnTo>
                    <a:pt x="2279" y="641"/>
                  </a:lnTo>
                  <a:lnTo>
                    <a:pt x="2281" y="637"/>
                  </a:lnTo>
                  <a:lnTo>
                    <a:pt x="2283" y="630"/>
                  </a:lnTo>
                  <a:lnTo>
                    <a:pt x="2288" y="625"/>
                  </a:lnTo>
                  <a:lnTo>
                    <a:pt x="2291" y="622"/>
                  </a:lnTo>
                  <a:lnTo>
                    <a:pt x="2298" y="618"/>
                  </a:lnTo>
                  <a:lnTo>
                    <a:pt x="2304" y="615"/>
                  </a:lnTo>
                  <a:lnTo>
                    <a:pt x="2302" y="611"/>
                  </a:lnTo>
                  <a:lnTo>
                    <a:pt x="2302" y="609"/>
                  </a:lnTo>
                  <a:lnTo>
                    <a:pt x="2302" y="609"/>
                  </a:lnTo>
                  <a:lnTo>
                    <a:pt x="2300" y="608"/>
                  </a:lnTo>
                  <a:lnTo>
                    <a:pt x="2300" y="606"/>
                  </a:lnTo>
                  <a:lnTo>
                    <a:pt x="2298" y="602"/>
                  </a:lnTo>
                  <a:lnTo>
                    <a:pt x="2297" y="602"/>
                  </a:lnTo>
                  <a:lnTo>
                    <a:pt x="2297" y="601"/>
                  </a:lnTo>
                  <a:lnTo>
                    <a:pt x="2297" y="601"/>
                  </a:lnTo>
                  <a:lnTo>
                    <a:pt x="2297" y="601"/>
                  </a:lnTo>
                  <a:lnTo>
                    <a:pt x="2295" y="601"/>
                  </a:lnTo>
                  <a:lnTo>
                    <a:pt x="2291" y="599"/>
                  </a:lnTo>
                  <a:lnTo>
                    <a:pt x="2288" y="597"/>
                  </a:lnTo>
                  <a:lnTo>
                    <a:pt x="2286" y="597"/>
                  </a:lnTo>
                  <a:lnTo>
                    <a:pt x="2283" y="597"/>
                  </a:lnTo>
                  <a:lnTo>
                    <a:pt x="2279" y="595"/>
                  </a:lnTo>
                  <a:lnTo>
                    <a:pt x="2276" y="595"/>
                  </a:lnTo>
                  <a:lnTo>
                    <a:pt x="2276" y="594"/>
                  </a:lnTo>
                  <a:lnTo>
                    <a:pt x="2274" y="592"/>
                  </a:lnTo>
                  <a:lnTo>
                    <a:pt x="2274" y="590"/>
                  </a:lnTo>
                  <a:lnTo>
                    <a:pt x="2274" y="587"/>
                  </a:lnTo>
                  <a:lnTo>
                    <a:pt x="2272" y="583"/>
                  </a:lnTo>
                  <a:lnTo>
                    <a:pt x="2274" y="582"/>
                  </a:lnTo>
                  <a:lnTo>
                    <a:pt x="2274" y="580"/>
                  </a:lnTo>
                  <a:lnTo>
                    <a:pt x="2276" y="578"/>
                  </a:lnTo>
                  <a:lnTo>
                    <a:pt x="2276" y="576"/>
                  </a:lnTo>
                  <a:lnTo>
                    <a:pt x="2276" y="573"/>
                  </a:lnTo>
                  <a:lnTo>
                    <a:pt x="2272" y="573"/>
                  </a:lnTo>
                  <a:lnTo>
                    <a:pt x="2271" y="576"/>
                  </a:lnTo>
                  <a:lnTo>
                    <a:pt x="2271" y="578"/>
                  </a:lnTo>
                  <a:lnTo>
                    <a:pt x="2271" y="580"/>
                  </a:lnTo>
                  <a:lnTo>
                    <a:pt x="2269" y="580"/>
                  </a:lnTo>
                  <a:lnTo>
                    <a:pt x="2267" y="582"/>
                  </a:lnTo>
                  <a:lnTo>
                    <a:pt x="2265" y="583"/>
                  </a:lnTo>
                  <a:lnTo>
                    <a:pt x="2262" y="566"/>
                  </a:lnTo>
                  <a:lnTo>
                    <a:pt x="2258" y="550"/>
                  </a:lnTo>
                  <a:lnTo>
                    <a:pt x="2257" y="538"/>
                  </a:lnTo>
                  <a:lnTo>
                    <a:pt x="2260" y="529"/>
                  </a:lnTo>
                  <a:lnTo>
                    <a:pt x="2265" y="520"/>
                  </a:lnTo>
                  <a:lnTo>
                    <a:pt x="2271" y="510"/>
                  </a:lnTo>
                  <a:lnTo>
                    <a:pt x="2272" y="494"/>
                  </a:lnTo>
                  <a:close/>
                  <a:moveTo>
                    <a:pt x="29" y="458"/>
                  </a:moveTo>
                  <a:lnTo>
                    <a:pt x="49" y="458"/>
                  </a:lnTo>
                  <a:lnTo>
                    <a:pt x="49" y="465"/>
                  </a:lnTo>
                  <a:lnTo>
                    <a:pt x="45" y="465"/>
                  </a:lnTo>
                  <a:lnTo>
                    <a:pt x="45" y="468"/>
                  </a:lnTo>
                  <a:lnTo>
                    <a:pt x="40" y="466"/>
                  </a:lnTo>
                  <a:lnTo>
                    <a:pt x="36" y="463"/>
                  </a:lnTo>
                  <a:lnTo>
                    <a:pt x="33" y="461"/>
                  </a:lnTo>
                  <a:lnTo>
                    <a:pt x="29" y="458"/>
                  </a:lnTo>
                  <a:close/>
                  <a:moveTo>
                    <a:pt x="1239" y="403"/>
                  </a:moveTo>
                  <a:lnTo>
                    <a:pt x="1244" y="407"/>
                  </a:lnTo>
                  <a:lnTo>
                    <a:pt x="1249" y="412"/>
                  </a:lnTo>
                  <a:lnTo>
                    <a:pt x="1253" y="419"/>
                  </a:lnTo>
                  <a:lnTo>
                    <a:pt x="1255" y="426"/>
                  </a:lnTo>
                  <a:lnTo>
                    <a:pt x="1251" y="426"/>
                  </a:lnTo>
                  <a:lnTo>
                    <a:pt x="1248" y="428"/>
                  </a:lnTo>
                  <a:lnTo>
                    <a:pt x="1246" y="428"/>
                  </a:lnTo>
                  <a:lnTo>
                    <a:pt x="1241" y="430"/>
                  </a:lnTo>
                  <a:lnTo>
                    <a:pt x="1235" y="430"/>
                  </a:lnTo>
                  <a:lnTo>
                    <a:pt x="1235" y="426"/>
                  </a:lnTo>
                  <a:lnTo>
                    <a:pt x="1234" y="426"/>
                  </a:lnTo>
                  <a:lnTo>
                    <a:pt x="1234" y="424"/>
                  </a:lnTo>
                  <a:lnTo>
                    <a:pt x="1234" y="424"/>
                  </a:lnTo>
                  <a:lnTo>
                    <a:pt x="1232" y="423"/>
                  </a:lnTo>
                  <a:lnTo>
                    <a:pt x="1234" y="419"/>
                  </a:lnTo>
                  <a:lnTo>
                    <a:pt x="1234" y="417"/>
                  </a:lnTo>
                  <a:lnTo>
                    <a:pt x="1234" y="417"/>
                  </a:lnTo>
                  <a:lnTo>
                    <a:pt x="1234" y="416"/>
                  </a:lnTo>
                  <a:lnTo>
                    <a:pt x="1235" y="414"/>
                  </a:lnTo>
                  <a:lnTo>
                    <a:pt x="1239" y="403"/>
                  </a:lnTo>
                  <a:close/>
                  <a:moveTo>
                    <a:pt x="1209" y="391"/>
                  </a:moveTo>
                  <a:lnTo>
                    <a:pt x="1213" y="395"/>
                  </a:lnTo>
                  <a:lnTo>
                    <a:pt x="1215" y="397"/>
                  </a:lnTo>
                  <a:lnTo>
                    <a:pt x="1215" y="398"/>
                  </a:lnTo>
                  <a:lnTo>
                    <a:pt x="1216" y="402"/>
                  </a:lnTo>
                  <a:lnTo>
                    <a:pt x="1216" y="405"/>
                  </a:lnTo>
                  <a:lnTo>
                    <a:pt x="1216" y="410"/>
                  </a:lnTo>
                  <a:lnTo>
                    <a:pt x="1213" y="410"/>
                  </a:lnTo>
                  <a:lnTo>
                    <a:pt x="1213" y="414"/>
                  </a:lnTo>
                  <a:lnTo>
                    <a:pt x="1206" y="412"/>
                  </a:lnTo>
                  <a:lnTo>
                    <a:pt x="1199" y="410"/>
                  </a:lnTo>
                  <a:lnTo>
                    <a:pt x="1194" y="407"/>
                  </a:lnTo>
                  <a:lnTo>
                    <a:pt x="1190" y="407"/>
                  </a:lnTo>
                  <a:lnTo>
                    <a:pt x="1190" y="403"/>
                  </a:lnTo>
                  <a:lnTo>
                    <a:pt x="1197" y="400"/>
                  </a:lnTo>
                  <a:lnTo>
                    <a:pt x="1204" y="397"/>
                  </a:lnTo>
                  <a:lnTo>
                    <a:pt x="1209" y="391"/>
                  </a:lnTo>
                  <a:close/>
                  <a:moveTo>
                    <a:pt x="1286" y="360"/>
                  </a:moveTo>
                  <a:lnTo>
                    <a:pt x="1290" y="362"/>
                  </a:lnTo>
                  <a:lnTo>
                    <a:pt x="1290" y="362"/>
                  </a:lnTo>
                  <a:lnTo>
                    <a:pt x="1291" y="363"/>
                  </a:lnTo>
                  <a:lnTo>
                    <a:pt x="1291" y="363"/>
                  </a:lnTo>
                  <a:lnTo>
                    <a:pt x="1293" y="365"/>
                  </a:lnTo>
                  <a:lnTo>
                    <a:pt x="1297" y="365"/>
                  </a:lnTo>
                  <a:lnTo>
                    <a:pt x="1297" y="367"/>
                  </a:lnTo>
                  <a:lnTo>
                    <a:pt x="1297" y="369"/>
                  </a:lnTo>
                  <a:lnTo>
                    <a:pt x="1295" y="370"/>
                  </a:lnTo>
                  <a:lnTo>
                    <a:pt x="1295" y="370"/>
                  </a:lnTo>
                  <a:lnTo>
                    <a:pt x="1293" y="372"/>
                  </a:lnTo>
                  <a:lnTo>
                    <a:pt x="1291" y="374"/>
                  </a:lnTo>
                  <a:lnTo>
                    <a:pt x="1290" y="374"/>
                  </a:lnTo>
                  <a:lnTo>
                    <a:pt x="1288" y="376"/>
                  </a:lnTo>
                  <a:lnTo>
                    <a:pt x="1286" y="376"/>
                  </a:lnTo>
                  <a:lnTo>
                    <a:pt x="1283" y="376"/>
                  </a:lnTo>
                  <a:lnTo>
                    <a:pt x="1283" y="370"/>
                  </a:lnTo>
                  <a:lnTo>
                    <a:pt x="1283" y="367"/>
                  </a:lnTo>
                  <a:lnTo>
                    <a:pt x="1284" y="365"/>
                  </a:lnTo>
                  <a:lnTo>
                    <a:pt x="1286" y="360"/>
                  </a:lnTo>
                  <a:close/>
                  <a:moveTo>
                    <a:pt x="0" y="341"/>
                  </a:moveTo>
                  <a:lnTo>
                    <a:pt x="17" y="344"/>
                  </a:lnTo>
                  <a:lnTo>
                    <a:pt x="29" y="349"/>
                  </a:lnTo>
                  <a:lnTo>
                    <a:pt x="38" y="360"/>
                  </a:lnTo>
                  <a:lnTo>
                    <a:pt x="35" y="363"/>
                  </a:lnTo>
                  <a:lnTo>
                    <a:pt x="31" y="363"/>
                  </a:lnTo>
                  <a:lnTo>
                    <a:pt x="29" y="365"/>
                  </a:lnTo>
                  <a:lnTo>
                    <a:pt x="28" y="367"/>
                  </a:lnTo>
                  <a:lnTo>
                    <a:pt x="22" y="369"/>
                  </a:lnTo>
                  <a:lnTo>
                    <a:pt x="19" y="365"/>
                  </a:lnTo>
                  <a:lnTo>
                    <a:pt x="14" y="362"/>
                  </a:lnTo>
                  <a:lnTo>
                    <a:pt x="10" y="358"/>
                  </a:lnTo>
                  <a:lnTo>
                    <a:pt x="5" y="356"/>
                  </a:lnTo>
                  <a:lnTo>
                    <a:pt x="3" y="355"/>
                  </a:lnTo>
                  <a:lnTo>
                    <a:pt x="0" y="351"/>
                  </a:lnTo>
                  <a:lnTo>
                    <a:pt x="0" y="348"/>
                  </a:lnTo>
                  <a:lnTo>
                    <a:pt x="0" y="341"/>
                  </a:lnTo>
                  <a:close/>
                  <a:moveTo>
                    <a:pt x="1178" y="299"/>
                  </a:moveTo>
                  <a:lnTo>
                    <a:pt x="1178" y="307"/>
                  </a:lnTo>
                  <a:lnTo>
                    <a:pt x="1180" y="311"/>
                  </a:lnTo>
                  <a:lnTo>
                    <a:pt x="1181" y="314"/>
                  </a:lnTo>
                  <a:lnTo>
                    <a:pt x="1181" y="320"/>
                  </a:lnTo>
                  <a:lnTo>
                    <a:pt x="1181" y="327"/>
                  </a:lnTo>
                  <a:lnTo>
                    <a:pt x="1201" y="327"/>
                  </a:lnTo>
                  <a:lnTo>
                    <a:pt x="1218" y="346"/>
                  </a:lnTo>
                  <a:lnTo>
                    <a:pt x="1235" y="365"/>
                  </a:lnTo>
                  <a:lnTo>
                    <a:pt x="1235" y="367"/>
                  </a:lnTo>
                  <a:lnTo>
                    <a:pt x="1234" y="369"/>
                  </a:lnTo>
                  <a:lnTo>
                    <a:pt x="1234" y="370"/>
                  </a:lnTo>
                  <a:lnTo>
                    <a:pt x="1234" y="370"/>
                  </a:lnTo>
                  <a:lnTo>
                    <a:pt x="1232" y="372"/>
                  </a:lnTo>
                  <a:lnTo>
                    <a:pt x="1229" y="376"/>
                  </a:lnTo>
                  <a:lnTo>
                    <a:pt x="1227" y="377"/>
                  </a:lnTo>
                  <a:lnTo>
                    <a:pt x="1225" y="379"/>
                  </a:lnTo>
                  <a:lnTo>
                    <a:pt x="1223" y="379"/>
                  </a:lnTo>
                  <a:lnTo>
                    <a:pt x="1218" y="379"/>
                  </a:lnTo>
                  <a:lnTo>
                    <a:pt x="1213" y="381"/>
                  </a:lnTo>
                  <a:lnTo>
                    <a:pt x="1213" y="376"/>
                  </a:lnTo>
                  <a:lnTo>
                    <a:pt x="1213" y="370"/>
                  </a:lnTo>
                  <a:lnTo>
                    <a:pt x="1213" y="367"/>
                  </a:lnTo>
                  <a:lnTo>
                    <a:pt x="1213" y="365"/>
                  </a:lnTo>
                  <a:lnTo>
                    <a:pt x="1209" y="362"/>
                  </a:lnTo>
                  <a:lnTo>
                    <a:pt x="1206" y="360"/>
                  </a:lnTo>
                  <a:lnTo>
                    <a:pt x="1201" y="356"/>
                  </a:lnTo>
                  <a:lnTo>
                    <a:pt x="1195" y="370"/>
                  </a:lnTo>
                  <a:lnTo>
                    <a:pt x="1185" y="379"/>
                  </a:lnTo>
                  <a:lnTo>
                    <a:pt x="1171" y="384"/>
                  </a:lnTo>
                  <a:lnTo>
                    <a:pt x="1171" y="379"/>
                  </a:lnTo>
                  <a:lnTo>
                    <a:pt x="1171" y="376"/>
                  </a:lnTo>
                  <a:lnTo>
                    <a:pt x="1173" y="372"/>
                  </a:lnTo>
                  <a:lnTo>
                    <a:pt x="1171" y="369"/>
                  </a:lnTo>
                  <a:lnTo>
                    <a:pt x="1169" y="365"/>
                  </a:lnTo>
                  <a:lnTo>
                    <a:pt x="1167" y="360"/>
                  </a:lnTo>
                  <a:lnTo>
                    <a:pt x="1162" y="358"/>
                  </a:lnTo>
                  <a:lnTo>
                    <a:pt x="1159" y="356"/>
                  </a:lnTo>
                  <a:lnTo>
                    <a:pt x="1155" y="356"/>
                  </a:lnTo>
                  <a:lnTo>
                    <a:pt x="1152" y="355"/>
                  </a:lnTo>
                  <a:lnTo>
                    <a:pt x="1150" y="355"/>
                  </a:lnTo>
                  <a:lnTo>
                    <a:pt x="1146" y="353"/>
                  </a:lnTo>
                  <a:lnTo>
                    <a:pt x="1143" y="349"/>
                  </a:lnTo>
                  <a:lnTo>
                    <a:pt x="1153" y="337"/>
                  </a:lnTo>
                  <a:lnTo>
                    <a:pt x="1160" y="323"/>
                  </a:lnTo>
                  <a:lnTo>
                    <a:pt x="1167" y="309"/>
                  </a:lnTo>
                  <a:lnTo>
                    <a:pt x="1178" y="299"/>
                  </a:lnTo>
                  <a:close/>
                  <a:moveTo>
                    <a:pt x="2150" y="269"/>
                  </a:moveTo>
                  <a:lnTo>
                    <a:pt x="2152" y="273"/>
                  </a:lnTo>
                  <a:lnTo>
                    <a:pt x="2154" y="276"/>
                  </a:lnTo>
                  <a:lnTo>
                    <a:pt x="2155" y="278"/>
                  </a:lnTo>
                  <a:lnTo>
                    <a:pt x="2155" y="281"/>
                  </a:lnTo>
                  <a:lnTo>
                    <a:pt x="2157" y="285"/>
                  </a:lnTo>
                  <a:lnTo>
                    <a:pt x="2157" y="292"/>
                  </a:lnTo>
                  <a:lnTo>
                    <a:pt x="2157" y="297"/>
                  </a:lnTo>
                  <a:lnTo>
                    <a:pt x="2159" y="311"/>
                  </a:lnTo>
                  <a:lnTo>
                    <a:pt x="2161" y="327"/>
                  </a:lnTo>
                  <a:lnTo>
                    <a:pt x="2161" y="341"/>
                  </a:lnTo>
                  <a:lnTo>
                    <a:pt x="2141" y="351"/>
                  </a:lnTo>
                  <a:lnTo>
                    <a:pt x="2119" y="360"/>
                  </a:lnTo>
                  <a:lnTo>
                    <a:pt x="2098" y="370"/>
                  </a:lnTo>
                  <a:lnTo>
                    <a:pt x="2080" y="384"/>
                  </a:lnTo>
                  <a:lnTo>
                    <a:pt x="2075" y="381"/>
                  </a:lnTo>
                  <a:lnTo>
                    <a:pt x="2066" y="377"/>
                  </a:lnTo>
                  <a:lnTo>
                    <a:pt x="2054" y="370"/>
                  </a:lnTo>
                  <a:lnTo>
                    <a:pt x="2044" y="365"/>
                  </a:lnTo>
                  <a:lnTo>
                    <a:pt x="2035" y="360"/>
                  </a:lnTo>
                  <a:lnTo>
                    <a:pt x="2031" y="356"/>
                  </a:lnTo>
                  <a:lnTo>
                    <a:pt x="2033" y="355"/>
                  </a:lnTo>
                  <a:lnTo>
                    <a:pt x="2035" y="353"/>
                  </a:lnTo>
                  <a:lnTo>
                    <a:pt x="2035" y="353"/>
                  </a:lnTo>
                  <a:lnTo>
                    <a:pt x="2037" y="351"/>
                  </a:lnTo>
                  <a:lnTo>
                    <a:pt x="2037" y="349"/>
                  </a:lnTo>
                  <a:lnTo>
                    <a:pt x="2038" y="346"/>
                  </a:lnTo>
                  <a:lnTo>
                    <a:pt x="2033" y="342"/>
                  </a:lnTo>
                  <a:lnTo>
                    <a:pt x="2026" y="341"/>
                  </a:lnTo>
                  <a:lnTo>
                    <a:pt x="2021" y="337"/>
                  </a:lnTo>
                  <a:lnTo>
                    <a:pt x="2016" y="334"/>
                  </a:lnTo>
                  <a:lnTo>
                    <a:pt x="2019" y="334"/>
                  </a:lnTo>
                  <a:lnTo>
                    <a:pt x="2023" y="330"/>
                  </a:lnTo>
                  <a:lnTo>
                    <a:pt x="2024" y="328"/>
                  </a:lnTo>
                  <a:lnTo>
                    <a:pt x="2026" y="328"/>
                  </a:lnTo>
                  <a:lnTo>
                    <a:pt x="2028" y="327"/>
                  </a:lnTo>
                  <a:lnTo>
                    <a:pt x="2033" y="327"/>
                  </a:lnTo>
                  <a:lnTo>
                    <a:pt x="2038" y="327"/>
                  </a:lnTo>
                  <a:lnTo>
                    <a:pt x="2038" y="314"/>
                  </a:lnTo>
                  <a:lnTo>
                    <a:pt x="2012" y="314"/>
                  </a:lnTo>
                  <a:lnTo>
                    <a:pt x="2007" y="304"/>
                  </a:lnTo>
                  <a:lnTo>
                    <a:pt x="2016" y="297"/>
                  </a:lnTo>
                  <a:lnTo>
                    <a:pt x="2023" y="290"/>
                  </a:lnTo>
                  <a:lnTo>
                    <a:pt x="2031" y="287"/>
                  </a:lnTo>
                  <a:lnTo>
                    <a:pt x="2045" y="283"/>
                  </a:lnTo>
                  <a:lnTo>
                    <a:pt x="2051" y="288"/>
                  </a:lnTo>
                  <a:lnTo>
                    <a:pt x="2054" y="294"/>
                  </a:lnTo>
                  <a:lnTo>
                    <a:pt x="2058" y="297"/>
                  </a:lnTo>
                  <a:lnTo>
                    <a:pt x="2061" y="304"/>
                  </a:lnTo>
                  <a:lnTo>
                    <a:pt x="2072" y="295"/>
                  </a:lnTo>
                  <a:lnTo>
                    <a:pt x="2082" y="288"/>
                  </a:lnTo>
                  <a:lnTo>
                    <a:pt x="2096" y="283"/>
                  </a:lnTo>
                  <a:lnTo>
                    <a:pt x="2098" y="288"/>
                  </a:lnTo>
                  <a:lnTo>
                    <a:pt x="2101" y="290"/>
                  </a:lnTo>
                  <a:lnTo>
                    <a:pt x="2101" y="292"/>
                  </a:lnTo>
                  <a:lnTo>
                    <a:pt x="2103" y="292"/>
                  </a:lnTo>
                  <a:lnTo>
                    <a:pt x="2105" y="292"/>
                  </a:lnTo>
                  <a:lnTo>
                    <a:pt x="2108" y="292"/>
                  </a:lnTo>
                  <a:lnTo>
                    <a:pt x="2117" y="287"/>
                  </a:lnTo>
                  <a:lnTo>
                    <a:pt x="2122" y="281"/>
                  </a:lnTo>
                  <a:lnTo>
                    <a:pt x="2129" y="276"/>
                  </a:lnTo>
                  <a:lnTo>
                    <a:pt x="2136" y="271"/>
                  </a:lnTo>
                  <a:lnTo>
                    <a:pt x="2150" y="269"/>
                  </a:lnTo>
                  <a:close/>
                  <a:moveTo>
                    <a:pt x="1302" y="206"/>
                  </a:moveTo>
                  <a:lnTo>
                    <a:pt x="1305" y="208"/>
                  </a:lnTo>
                  <a:lnTo>
                    <a:pt x="1307" y="210"/>
                  </a:lnTo>
                  <a:lnTo>
                    <a:pt x="1309" y="210"/>
                  </a:lnTo>
                  <a:lnTo>
                    <a:pt x="1311" y="211"/>
                  </a:lnTo>
                  <a:lnTo>
                    <a:pt x="1311" y="213"/>
                  </a:lnTo>
                  <a:lnTo>
                    <a:pt x="1311" y="215"/>
                  </a:lnTo>
                  <a:lnTo>
                    <a:pt x="1312" y="218"/>
                  </a:lnTo>
                  <a:lnTo>
                    <a:pt x="1316" y="224"/>
                  </a:lnTo>
                  <a:lnTo>
                    <a:pt x="1318" y="229"/>
                  </a:lnTo>
                  <a:lnTo>
                    <a:pt x="1319" y="234"/>
                  </a:lnTo>
                  <a:lnTo>
                    <a:pt x="1321" y="241"/>
                  </a:lnTo>
                  <a:lnTo>
                    <a:pt x="1316" y="243"/>
                  </a:lnTo>
                  <a:lnTo>
                    <a:pt x="1311" y="245"/>
                  </a:lnTo>
                  <a:lnTo>
                    <a:pt x="1305" y="245"/>
                  </a:lnTo>
                  <a:lnTo>
                    <a:pt x="1297" y="246"/>
                  </a:lnTo>
                  <a:lnTo>
                    <a:pt x="1295" y="238"/>
                  </a:lnTo>
                  <a:lnTo>
                    <a:pt x="1293" y="229"/>
                  </a:lnTo>
                  <a:lnTo>
                    <a:pt x="1293" y="218"/>
                  </a:lnTo>
                  <a:lnTo>
                    <a:pt x="1297" y="215"/>
                  </a:lnTo>
                  <a:lnTo>
                    <a:pt x="1298" y="211"/>
                  </a:lnTo>
                  <a:lnTo>
                    <a:pt x="1302" y="206"/>
                  </a:lnTo>
                  <a:close/>
                  <a:moveTo>
                    <a:pt x="1604" y="177"/>
                  </a:moveTo>
                  <a:lnTo>
                    <a:pt x="1611" y="180"/>
                  </a:lnTo>
                  <a:lnTo>
                    <a:pt x="1618" y="184"/>
                  </a:lnTo>
                  <a:lnTo>
                    <a:pt x="1621" y="187"/>
                  </a:lnTo>
                  <a:lnTo>
                    <a:pt x="1626" y="191"/>
                  </a:lnTo>
                  <a:lnTo>
                    <a:pt x="1632" y="196"/>
                  </a:lnTo>
                  <a:lnTo>
                    <a:pt x="1630" y="199"/>
                  </a:lnTo>
                  <a:lnTo>
                    <a:pt x="1630" y="199"/>
                  </a:lnTo>
                  <a:lnTo>
                    <a:pt x="1630" y="201"/>
                  </a:lnTo>
                  <a:lnTo>
                    <a:pt x="1628" y="201"/>
                  </a:lnTo>
                  <a:lnTo>
                    <a:pt x="1628" y="203"/>
                  </a:lnTo>
                  <a:lnTo>
                    <a:pt x="1625" y="206"/>
                  </a:lnTo>
                  <a:lnTo>
                    <a:pt x="1625" y="208"/>
                  </a:lnTo>
                  <a:lnTo>
                    <a:pt x="1623" y="208"/>
                  </a:lnTo>
                  <a:lnTo>
                    <a:pt x="1621" y="208"/>
                  </a:lnTo>
                  <a:lnTo>
                    <a:pt x="1619" y="210"/>
                  </a:lnTo>
                  <a:lnTo>
                    <a:pt x="1616" y="211"/>
                  </a:lnTo>
                  <a:lnTo>
                    <a:pt x="1611" y="206"/>
                  </a:lnTo>
                  <a:lnTo>
                    <a:pt x="1606" y="201"/>
                  </a:lnTo>
                  <a:lnTo>
                    <a:pt x="1599" y="196"/>
                  </a:lnTo>
                  <a:lnTo>
                    <a:pt x="1593" y="192"/>
                  </a:lnTo>
                  <a:lnTo>
                    <a:pt x="1597" y="180"/>
                  </a:lnTo>
                  <a:lnTo>
                    <a:pt x="1600" y="180"/>
                  </a:lnTo>
                  <a:lnTo>
                    <a:pt x="1602" y="178"/>
                  </a:lnTo>
                  <a:lnTo>
                    <a:pt x="1602" y="178"/>
                  </a:lnTo>
                  <a:lnTo>
                    <a:pt x="1602" y="178"/>
                  </a:lnTo>
                  <a:lnTo>
                    <a:pt x="1604" y="177"/>
                  </a:lnTo>
                  <a:close/>
                  <a:moveTo>
                    <a:pt x="2963" y="170"/>
                  </a:moveTo>
                  <a:lnTo>
                    <a:pt x="2979" y="170"/>
                  </a:lnTo>
                  <a:lnTo>
                    <a:pt x="2979" y="177"/>
                  </a:lnTo>
                  <a:lnTo>
                    <a:pt x="2976" y="177"/>
                  </a:lnTo>
                  <a:lnTo>
                    <a:pt x="2972" y="180"/>
                  </a:lnTo>
                  <a:lnTo>
                    <a:pt x="2970" y="180"/>
                  </a:lnTo>
                  <a:lnTo>
                    <a:pt x="2967" y="180"/>
                  </a:lnTo>
                  <a:lnTo>
                    <a:pt x="2967" y="178"/>
                  </a:lnTo>
                  <a:lnTo>
                    <a:pt x="2965" y="175"/>
                  </a:lnTo>
                  <a:lnTo>
                    <a:pt x="2965" y="173"/>
                  </a:lnTo>
                  <a:lnTo>
                    <a:pt x="2963" y="171"/>
                  </a:lnTo>
                  <a:lnTo>
                    <a:pt x="2963" y="170"/>
                  </a:lnTo>
                  <a:close/>
                  <a:moveTo>
                    <a:pt x="989" y="149"/>
                  </a:moveTo>
                  <a:lnTo>
                    <a:pt x="1005" y="159"/>
                  </a:lnTo>
                  <a:lnTo>
                    <a:pt x="1019" y="171"/>
                  </a:lnTo>
                  <a:lnTo>
                    <a:pt x="1033" y="184"/>
                  </a:lnTo>
                  <a:lnTo>
                    <a:pt x="1028" y="184"/>
                  </a:lnTo>
                  <a:lnTo>
                    <a:pt x="1024" y="189"/>
                  </a:lnTo>
                  <a:lnTo>
                    <a:pt x="1021" y="191"/>
                  </a:lnTo>
                  <a:lnTo>
                    <a:pt x="1016" y="191"/>
                  </a:lnTo>
                  <a:lnTo>
                    <a:pt x="1010" y="192"/>
                  </a:lnTo>
                  <a:lnTo>
                    <a:pt x="1002" y="192"/>
                  </a:lnTo>
                  <a:lnTo>
                    <a:pt x="995" y="185"/>
                  </a:lnTo>
                  <a:lnTo>
                    <a:pt x="988" y="180"/>
                  </a:lnTo>
                  <a:lnTo>
                    <a:pt x="979" y="177"/>
                  </a:lnTo>
                  <a:lnTo>
                    <a:pt x="979" y="173"/>
                  </a:lnTo>
                  <a:lnTo>
                    <a:pt x="995" y="164"/>
                  </a:lnTo>
                  <a:lnTo>
                    <a:pt x="993" y="161"/>
                  </a:lnTo>
                  <a:lnTo>
                    <a:pt x="991" y="159"/>
                  </a:lnTo>
                  <a:lnTo>
                    <a:pt x="991" y="156"/>
                  </a:lnTo>
                  <a:lnTo>
                    <a:pt x="989" y="149"/>
                  </a:lnTo>
                  <a:close/>
                  <a:moveTo>
                    <a:pt x="4822" y="100"/>
                  </a:moveTo>
                  <a:lnTo>
                    <a:pt x="4826" y="105"/>
                  </a:lnTo>
                  <a:lnTo>
                    <a:pt x="4829" y="109"/>
                  </a:lnTo>
                  <a:lnTo>
                    <a:pt x="4833" y="109"/>
                  </a:lnTo>
                  <a:lnTo>
                    <a:pt x="4835" y="110"/>
                  </a:lnTo>
                  <a:lnTo>
                    <a:pt x="4836" y="110"/>
                  </a:lnTo>
                  <a:lnTo>
                    <a:pt x="4840" y="110"/>
                  </a:lnTo>
                  <a:lnTo>
                    <a:pt x="4842" y="110"/>
                  </a:lnTo>
                  <a:lnTo>
                    <a:pt x="4843" y="110"/>
                  </a:lnTo>
                  <a:lnTo>
                    <a:pt x="4847" y="112"/>
                  </a:lnTo>
                  <a:lnTo>
                    <a:pt x="4849" y="115"/>
                  </a:lnTo>
                  <a:lnTo>
                    <a:pt x="4842" y="121"/>
                  </a:lnTo>
                  <a:lnTo>
                    <a:pt x="4835" y="126"/>
                  </a:lnTo>
                  <a:lnTo>
                    <a:pt x="4800" y="129"/>
                  </a:lnTo>
                  <a:lnTo>
                    <a:pt x="4800" y="115"/>
                  </a:lnTo>
                  <a:lnTo>
                    <a:pt x="4805" y="110"/>
                  </a:lnTo>
                  <a:lnTo>
                    <a:pt x="4810" y="107"/>
                  </a:lnTo>
                  <a:lnTo>
                    <a:pt x="4815" y="103"/>
                  </a:lnTo>
                  <a:lnTo>
                    <a:pt x="4822" y="100"/>
                  </a:lnTo>
                  <a:close/>
                  <a:moveTo>
                    <a:pt x="1063" y="72"/>
                  </a:moveTo>
                  <a:lnTo>
                    <a:pt x="1064" y="79"/>
                  </a:lnTo>
                  <a:lnTo>
                    <a:pt x="1064" y="84"/>
                  </a:lnTo>
                  <a:lnTo>
                    <a:pt x="1066" y="86"/>
                  </a:lnTo>
                  <a:lnTo>
                    <a:pt x="1068" y="88"/>
                  </a:lnTo>
                  <a:lnTo>
                    <a:pt x="1070" y="89"/>
                  </a:lnTo>
                  <a:lnTo>
                    <a:pt x="1073" y="93"/>
                  </a:lnTo>
                  <a:lnTo>
                    <a:pt x="1075" y="96"/>
                  </a:lnTo>
                  <a:lnTo>
                    <a:pt x="1073" y="100"/>
                  </a:lnTo>
                  <a:lnTo>
                    <a:pt x="1071" y="105"/>
                  </a:lnTo>
                  <a:lnTo>
                    <a:pt x="1070" y="109"/>
                  </a:lnTo>
                  <a:lnTo>
                    <a:pt x="1068" y="112"/>
                  </a:lnTo>
                  <a:lnTo>
                    <a:pt x="1066" y="119"/>
                  </a:lnTo>
                  <a:lnTo>
                    <a:pt x="1073" y="121"/>
                  </a:lnTo>
                  <a:lnTo>
                    <a:pt x="1077" y="124"/>
                  </a:lnTo>
                  <a:lnTo>
                    <a:pt x="1080" y="128"/>
                  </a:lnTo>
                  <a:lnTo>
                    <a:pt x="1082" y="131"/>
                  </a:lnTo>
                  <a:lnTo>
                    <a:pt x="1082" y="138"/>
                  </a:lnTo>
                  <a:lnTo>
                    <a:pt x="1082" y="145"/>
                  </a:lnTo>
                  <a:lnTo>
                    <a:pt x="1077" y="149"/>
                  </a:lnTo>
                  <a:lnTo>
                    <a:pt x="1073" y="152"/>
                  </a:lnTo>
                  <a:lnTo>
                    <a:pt x="1071" y="157"/>
                  </a:lnTo>
                  <a:lnTo>
                    <a:pt x="1070" y="163"/>
                  </a:lnTo>
                  <a:lnTo>
                    <a:pt x="1066" y="170"/>
                  </a:lnTo>
                  <a:lnTo>
                    <a:pt x="1091" y="170"/>
                  </a:lnTo>
                  <a:lnTo>
                    <a:pt x="1091" y="185"/>
                  </a:lnTo>
                  <a:lnTo>
                    <a:pt x="1094" y="199"/>
                  </a:lnTo>
                  <a:lnTo>
                    <a:pt x="1105" y="199"/>
                  </a:lnTo>
                  <a:lnTo>
                    <a:pt x="1110" y="194"/>
                  </a:lnTo>
                  <a:lnTo>
                    <a:pt x="1115" y="189"/>
                  </a:lnTo>
                  <a:lnTo>
                    <a:pt x="1120" y="184"/>
                  </a:lnTo>
                  <a:lnTo>
                    <a:pt x="1129" y="180"/>
                  </a:lnTo>
                  <a:lnTo>
                    <a:pt x="1129" y="191"/>
                  </a:lnTo>
                  <a:lnTo>
                    <a:pt x="1127" y="205"/>
                  </a:lnTo>
                  <a:lnTo>
                    <a:pt x="1126" y="217"/>
                  </a:lnTo>
                  <a:lnTo>
                    <a:pt x="1126" y="225"/>
                  </a:lnTo>
                  <a:lnTo>
                    <a:pt x="1124" y="231"/>
                  </a:lnTo>
                  <a:lnTo>
                    <a:pt x="1127" y="234"/>
                  </a:lnTo>
                  <a:lnTo>
                    <a:pt x="1129" y="236"/>
                  </a:lnTo>
                  <a:lnTo>
                    <a:pt x="1131" y="238"/>
                  </a:lnTo>
                  <a:lnTo>
                    <a:pt x="1134" y="239"/>
                  </a:lnTo>
                  <a:lnTo>
                    <a:pt x="1139" y="241"/>
                  </a:lnTo>
                  <a:lnTo>
                    <a:pt x="1148" y="227"/>
                  </a:lnTo>
                  <a:lnTo>
                    <a:pt x="1155" y="211"/>
                  </a:lnTo>
                  <a:lnTo>
                    <a:pt x="1155" y="199"/>
                  </a:lnTo>
                  <a:lnTo>
                    <a:pt x="1153" y="187"/>
                  </a:lnTo>
                  <a:lnTo>
                    <a:pt x="1153" y="175"/>
                  </a:lnTo>
                  <a:lnTo>
                    <a:pt x="1157" y="163"/>
                  </a:lnTo>
                  <a:lnTo>
                    <a:pt x="1167" y="154"/>
                  </a:lnTo>
                  <a:lnTo>
                    <a:pt x="1171" y="150"/>
                  </a:lnTo>
                  <a:lnTo>
                    <a:pt x="1174" y="150"/>
                  </a:lnTo>
                  <a:lnTo>
                    <a:pt x="1178" y="152"/>
                  </a:lnTo>
                  <a:lnTo>
                    <a:pt x="1181" y="154"/>
                  </a:lnTo>
                  <a:lnTo>
                    <a:pt x="1183" y="157"/>
                  </a:lnTo>
                  <a:lnTo>
                    <a:pt x="1187" y="161"/>
                  </a:lnTo>
                  <a:lnTo>
                    <a:pt x="1188" y="164"/>
                  </a:lnTo>
                  <a:lnTo>
                    <a:pt x="1192" y="166"/>
                  </a:lnTo>
                  <a:lnTo>
                    <a:pt x="1194" y="170"/>
                  </a:lnTo>
                  <a:lnTo>
                    <a:pt x="1201" y="170"/>
                  </a:lnTo>
                  <a:lnTo>
                    <a:pt x="1209" y="166"/>
                  </a:lnTo>
                  <a:lnTo>
                    <a:pt x="1218" y="164"/>
                  </a:lnTo>
                  <a:lnTo>
                    <a:pt x="1225" y="170"/>
                  </a:lnTo>
                  <a:lnTo>
                    <a:pt x="1225" y="184"/>
                  </a:lnTo>
                  <a:lnTo>
                    <a:pt x="1225" y="191"/>
                  </a:lnTo>
                  <a:lnTo>
                    <a:pt x="1223" y="203"/>
                  </a:lnTo>
                  <a:lnTo>
                    <a:pt x="1222" y="218"/>
                  </a:lnTo>
                  <a:lnTo>
                    <a:pt x="1218" y="236"/>
                  </a:lnTo>
                  <a:lnTo>
                    <a:pt x="1215" y="250"/>
                  </a:lnTo>
                  <a:lnTo>
                    <a:pt x="1213" y="260"/>
                  </a:lnTo>
                  <a:lnTo>
                    <a:pt x="1206" y="260"/>
                  </a:lnTo>
                  <a:lnTo>
                    <a:pt x="1202" y="259"/>
                  </a:lnTo>
                  <a:lnTo>
                    <a:pt x="1199" y="257"/>
                  </a:lnTo>
                  <a:lnTo>
                    <a:pt x="1195" y="255"/>
                  </a:lnTo>
                  <a:lnTo>
                    <a:pt x="1190" y="253"/>
                  </a:lnTo>
                  <a:lnTo>
                    <a:pt x="1190" y="257"/>
                  </a:lnTo>
                  <a:lnTo>
                    <a:pt x="1192" y="259"/>
                  </a:lnTo>
                  <a:lnTo>
                    <a:pt x="1194" y="260"/>
                  </a:lnTo>
                  <a:lnTo>
                    <a:pt x="1195" y="262"/>
                  </a:lnTo>
                  <a:lnTo>
                    <a:pt x="1195" y="264"/>
                  </a:lnTo>
                  <a:lnTo>
                    <a:pt x="1197" y="267"/>
                  </a:lnTo>
                  <a:lnTo>
                    <a:pt x="1197" y="273"/>
                  </a:lnTo>
                  <a:lnTo>
                    <a:pt x="1148" y="276"/>
                  </a:lnTo>
                  <a:lnTo>
                    <a:pt x="1148" y="280"/>
                  </a:lnTo>
                  <a:lnTo>
                    <a:pt x="1152" y="290"/>
                  </a:lnTo>
                  <a:lnTo>
                    <a:pt x="1150" y="301"/>
                  </a:lnTo>
                  <a:lnTo>
                    <a:pt x="1148" y="318"/>
                  </a:lnTo>
                  <a:lnTo>
                    <a:pt x="1139" y="318"/>
                  </a:lnTo>
                  <a:lnTo>
                    <a:pt x="1127" y="311"/>
                  </a:lnTo>
                  <a:lnTo>
                    <a:pt x="1110" y="307"/>
                  </a:lnTo>
                  <a:lnTo>
                    <a:pt x="1110" y="311"/>
                  </a:lnTo>
                  <a:lnTo>
                    <a:pt x="1113" y="311"/>
                  </a:lnTo>
                  <a:lnTo>
                    <a:pt x="1117" y="314"/>
                  </a:lnTo>
                  <a:lnTo>
                    <a:pt x="1119" y="316"/>
                  </a:lnTo>
                  <a:lnTo>
                    <a:pt x="1120" y="318"/>
                  </a:lnTo>
                  <a:lnTo>
                    <a:pt x="1122" y="320"/>
                  </a:lnTo>
                  <a:lnTo>
                    <a:pt x="1124" y="325"/>
                  </a:lnTo>
                  <a:lnTo>
                    <a:pt x="1124" y="330"/>
                  </a:lnTo>
                  <a:lnTo>
                    <a:pt x="1122" y="334"/>
                  </a:lnTo>
                  <a:lnTo>
                    <a:pt x="1119" y="337"/>
                  </a:lnTo>
                  <a:lnTo>
                    <a:pt x="1117" y="341"/>
                  </a:lnTo>
                  <a:lnTo>
                    <a:pt x="1108" y="348"/>
                  </a:lnTo>
                  <a:lnTo>
                    <a:pt x="1101" y="355"/>
                  </a:lnTo>
                  <a:lnTo>
                    <a:pt x="1098" y="363"/>
                  </a:lnTo>
                  <a:lnTo>
                    <a:pt x="1094" y="376"/>
                  </a:lnTo>
                  <a:lnTo>
                    <a:pt x="1087" y="376"/>
                  </a:lnTo>
                  <a:lnTo>
                    <a:pt x="1082" y="374"/>
                  </a:lnTo>
                  <a:lnTo>
                    <a:pt x="1077" y="372"/>
                  </a:lnTo>
                  <a:lnTo>
                    <a:pt x="1073" y="370"/>
                  </a:lnTo>
                  <a:lnTo>
                    <a:pt x="1066" y="369"/>
                  </a:lnTo>
                  <a:lnTo>
                    <a:pt x="1066" y="372"/>
                  </a:lnTo>
                  <a:lnTo>
                    <a:pt x="1075" y="372"/>
                  </a:lnTo>
                  <a:lnTo>
                    <a:pt x="1077" y="376"/>
                  </a:lnTo>
                  <a:lnTo>
                    <a:pt x="1078" y="379"/>
                  </a:lnTo>
                  <a:lnTo>
                    <a:pt x="1080" y="381"/>
                  </a:lnTo>
                  <a:lnTo>
                    <a:pt x="1080" y="384"/>
                  </a:lnTo>
                  <a:lnTo>
                    <a:pt x="1082" y="390"/>
                  </a:lnTo>
                  <a:lnTo>
                    <a:pt x="1082" y="395"/>
                  </a:lnTo>
                  <a:lnTo>
                    <a:pt x="1066" y="400"/>
                  </a:lnTo>
                  <a:lnTo>
                    <a:pt x="1052" y="409"/>
                  </a:lnTo>
                  <a:lnTo>
                    <a:pt x="1043" y="419"/>
                  </a:lnTo>
                  <a:lnTo>
                    <a:pt x="1037" y="435"/>
                  </a:lnTo>
                  <a:lnTo>
                    <a:pt x="1037" y="458"/>
                  </a:lnTo>
                  <a:lnTo>
                    <a:pt x="1043" y="472"/>
                  </a:lnTo>
                  <a:lnTo>
                    <a:pt x="1047" y="491"/>
                  </a:lnTo>
                  <a:lnTo>
                    <a:pt x="1047" y="510"/>
                  </a:lnTo>
                  <a:lnTo>
                    <a:pt x="1066" y="510"/>
                  </a:lnTo>
                  <a:lnTo>
                    <a:pt x="1066" y="519"/>
                  </a:lnTo>
                  <a:lnTo>
                    <a:pt x="1070" y="522"/>
                  </a:lnTo>
                  <a:lnTo>
                    <a:pt x="1070" y="526"/>
                  </a:lnTo>
                  <a:lnTo>
                    <a:pt x="1070" y="529"/>
                  </a:lnTo>
                  <a:lnTo>
                    <a:pt x="1070" y="531"/>
                  </a:lnTo>
                  <a:lnTo>
                    <a:pt x="1070" y="533"/>
                  </a:lnTo>
                  <a:lnTo>
                    <a:pt x="1070" y="534"/>
                  </a:lnTo>
                  <a:lnTo>
                    <a:pt x="1071" y="536"/>
                  </a:lnTo>
                  <a:lnTo>
                    <a:pt x="1077" y="536"/>
                  </a:lnTo>
                  <a:lnTo>
                    <a:pt x="1082" y="538"/>
                  </a:lnTo>
                  <a:lnTo>
                    <a:pt x="1094" y="536"/>
                  </a:lnTo>
                  <a:lnTo>
                    <a:pt x="1106" y="541"/>
                  </a:lnTo>
                  <a:lnTo>
                    <a:pt x="1119" y="550"/>
                  </a:lnTo>
                  <a:lnTo>
                    <a:pt x="1131" y="562"/>
                  </a:lnTo>
                  <a:lnTo>
                    <a:pt x="1141" y="573"/>
                  </a:lnTo>
                  <a:lnTo>
                    <a:pt x="1152" y="580"/>
                  </a:lnTo>
                  <a:lnTo>
                    <a:pt x="1157" y="582"/>
                  </a:lnTo>
                  <a:lnTo>
                    <a:pt x="1160" y="583"/>
                  </a:lnTo>
                  <a:lnTo>
                    <a:pt x="1164" y="582"/>
                  </a:lnTo>
                  <a:lnTo>
                    <a:pt x="1167" y="582"/>
                  </a:lnTo>
                  <a:lnTo>
                    <a:pt x="1169" y="580"/>
                  </a:lnTo>
                  <a:lnTo>
                    <a:pt x="1173" y="578"/>
                  </a:lnTo>
                  <a:lnTo>
                    <a:pt x="1174" y="576"/>
                  </a:lnTo>
                  <a:lnTo>
                    <a:pt x="1178" y="576"/>
                  </a:lnTo>
                  <a:lnTo>
                    <a:pt x="1206" y="583"/>
                  </a:lnTo>
                  <a:lnTo>
                    <a:pt x="1209" y="602"/>
                  </a:lnTo>
                  <a:lnTo>
                    <a:pt x="1213" y="616"/>
                  </a:lnTo>
                  <a:lnTo>
                    <a:pt x="1215" y="627"/>
                  </a:lnTo>
                  <a:lnTo>
                    <a:pt x="1216" y="637"/>
                  </a:lnTo>
                  <a:lnTo>
                    <a:pt x="1220" y="648"/>
                  </a:lnTo>
                  <a:lnTo>
                    <a:pt x="1229" y="660"/>
                  </a:lnTo>
                  <a:lnTo>
                    <a:pt x="1239" y="676"/>
                  </a:lnTo>
                  <a:lnTo>
                    <a:pt x="1242" y="674"/>
                  </a:lnTo>
                  <a:lnTo>
                    <a:pt x="1244" y="674"/>
                  </a:lnTo>
                  <a:lnTo>
                    <a:pt x="1244" y="674"/>
                  </a:lnTo>
                  <a:lnTo>
                    <a:pt x="1246" y="672"/>
                  </a:lnTo>
                  <a:lnTo>
                    <a:pt x="1248" y="672"/>
                  </a:lnTo>
                  <a:lnTo>
                    <a:pt x="1251" y="671"/>
                  </a:lnTo>
                  <a:lnTo>
                    <a:pt x="1253" y="671"/>
                  </a:lnTo>
                  <a:lnTo>
                    <a:pt x="1253" y="669"/>
                  </a:lnTo>
                  <a:lnTo>
                    <a:pt x="1253" y="669"/>
                  </a:lnTo>
                  <a:lnTo>
                    <a:pt x="1253" y="669"/>
                  </a:lnTo>
                  <a:lnTo>
                    <a:pt x="1253" y="667"/>
                  </a:lnTo>
                  <a:lnTo>
                    <a:pt x="1255" y="664"/>
                  </a:lnTo>
                  <a:lnTo>
                    <a:pt x="1255" y="653"/>
                  </a:lnTo>
                  <a:lnTo>
                    <a:pt x="1253" y="639"/>
                  </a:lnTo>
                  <a:lnTo>
                    <a:pt x="1249" y="622"/>
                  </a:lnTo>
                  <a:lnTo>
                    <a:pt x="1244" y="606"/>
                  </a:lnTo>
                  <a:lnTo>
                    <a:pt x="1258" y="599"/>
                  </a:lnTo>
                  <a:lnTo>
                    <a:pt x="1272" y="589"/>
                  </a:lnTo>
                  <a:lnTo>
                    <a:pt x="1281" y="575"/>
                  </a:lnTo>
                  <a:lnTo>
                    <a:pt x="1286" y="557"/>
                  </a:lnTo>
                  <a:lnTo>
                    <a:pt x="1288" y="547"/>
                  </a:lnTo>
                  <a:lnTo>
                    <a:pt x="1286" y="531"/>
                  </a:lnTo>
                  <a:lnTo>
                    <a:pt x="1286" y="515"/>
                  </a:lnTo>
                  <a:lnTo>
                    <a:pt x="1279" y="512"/>
                  </a:lnTo>
                  <a:lnTo>
                    <a:pt x="1276" y="510"/>
                  </a:lnTo>
                  <a:lnTo>
                    <a:pt x="1272" y="508"/>
                  </a:lnTo>
                  <a:lnTo>
                    <a:pt x="1269" y="505"/>
                  </a:lnTo>
                  <a:lnTo>
                    <a:pt x="1267" y="499"/>
                  </a:lnTo>
                  <a:lnTo>
                    <a:pt x="1274" y="487"/>
                  </a:lnTo>
                  <a:lnTo>
                    <a:pt x="1277" y="473"/>
                  </a:lnTo>
                  <a:lnTo>
                    <a:pt x="1274" y="458"/>
                  </a:lnTo>
                  <a:lnTo>
                    <a:pt x="1270" y="442"/>
                  </a:lnTo>
                  <a:lnTo>
                    <a:pt x="1265" y="424"/>
                  </a:lnTo>
                  <a:lnTo>
                    <a:pt x="1263" y="407"/>
                  </a:lnTo>
                  <a:lnTo>
                    <a:pt x="1267" y="407"/>
                  </a:lnTo>
                  <a:lnTo>
                    <a:pt x="1267" y="403"/>
                  </a:lnTo>
                  <a:lnTo>
                    <a:pt x="1291" y="407"/>
                  </a:lnTo>
                  <a:lnTo>
                    <a:pt x="1312" y="407"/>
                  </a:lnTo>
                  <a:lnTo>
                    <a:pt x="1335" y="403"/>
                  </a:lnTo>
                  <a:lnTo>
                    <a:pt x="1340" y="412"/>
                  </a:lnTo>
                  <a:lnTo>
                    <a:pt x="1345" y="424"/>
                  </a:lnTo>
                  <a:lnTo>
                    <a:pt x="1351" y="433"/>
                  </a:lnTo>
                  <a:lnTo>
                    <a:pt x="1356" y="437"/>
                  </a:lnTo>
                  <a:lnTo>
                    <a:pt x="1359" y="438"/>
                  </a:lnTo>
                  <a:lnTo>
                    <a:pt x="1365" y="438"/>
                  </a:lnTo>
                  <a:lnTo>
                    <a:pt x="1370" y="440"/>
                  </a:lnTo>
                  <a:lnTo>
                    <a:pt x="1375" y="442"/>
                  </a:lnTo>
                  <a:lnTo>
                    <a:pt x="1379" y="445"/>
                  </a:lnTo>
                  <a:lnTo>
                    <a:pt x="1380" y="454"/>
                  </a:lnTo>
                  <a:lnTo>
                    <a:pt x="1384" y="470"/>
                  </a:lnTo>
                  <a:lnTo>
                    <a:pt x="1386" y="484"/>
                  </a:lnTo>
                  <a:lnTo>
                    <a:pt x="1389" y="494"/>
                  </a:lnTo>
                  <a:lnTo>
                    <a:pt x="1391" y="496"/>
                  </a:lnTo>
                  <a:lnTo>
                    <a:pt x="1394" y="499"/>
                  </a:lnTo>
                  <a:lnTo>
                    <a:pt x="1398" y="501"/>
                  </a:lnTo>
                  <a:lnTo>
                    <a:pt x="1401" y="505"/>
                  </a:lnTo>
                  <a:lnTo>
                    <a:pt x="1407" y="506"/>
                  </a:lnTo>
                  <a:lnTo>
                    <a:pt x="1408" y="510"/>
                  </a:lnTo>
                  <a:lnTo>
                    <a:pt x="1422" y="499"/>
                  </a:lnTo>
                  <a:lnTo>
                    <a:pt x="1433" y="486"/>
                  </a:lnTo>
                  <a:lnTo>
                    <a:pt x="1441" y="472"/>
                  </a:lnTo>
                  <a:lnTo>
                    <a:pt x="1455" y="461"/>
                  </a:lnTo>
                  <a:lnTo>
                    <a:pt x="1457" y="473"/>
                  </a:lnTo>
                  <a:lnTo>
                    <a:pt x="1462" y="480"/>
                  </a:lnTo>
                  <a:lnTo>
                    <a:pt x="1469" y="487"/>
                  </a:lnTo>
                  <a:lnTo>
                    <a:pt x="1476" y="494"/>
                  </a:lnTo>
                  <a:lnTo>
                    <a:pt x="1482" y="503"/>
                  </a:lnTo>
                  <a:lnTo>
                    <a:pt x="1482" y="506"/>
                  </a:lnTo>
                  <a:lnTo>
                    <a:pt x="1482" y="510"/>
                  </a:lnTo>
                  <a:lnTo>
                    <a:pt x="1480" y="512"/>
                  </a:lnTo>
                  <a:lnTo>
                    <a:pt x="1480" y="515"/>
                  </a:lnTo>
                  <a:lnTo>
                    <a:pt x="1478" y="519"/>
                  </a:lnTo>
                  <a:lnTo>
                    <a:pt x="1480" y="522"/>
                  </a:lnTo>
                  <a:lnTo>
                    <a:pt x="1482" y="526"/>
                  </a:lnTo>
                  <a:lnTo>
                    <a:pt x="1483" y="527"/>
                  </a:lnTo>
                  <a:lnTo>
                    <a:pt x="1487" y="527"/>
                  </a:lnTo>
                  <a:lnTo>
                    <a:pt x="1490" y="527"/>
                  </a:lnTo>
                  <a:lnTo>
                    <a:pt x="1492" y="527"/>
                  </a:lnTo>
                  <a:lnTo>
                    <a:pt x="1496" y="527"/>
                  </a:lnTo>
                  <a:lnTo>
                    <a:pt x="1497" y="529"/>
                  </a:lnTo>
                  <a:lnTo>
                    <a:pt x="1503" y="543"/>
                  </a:lnTo>
                  <a:lnTo>
                    <a:pt x="1503" y="554"/>
                  </a:lnTo>
                  <a:lnTo>
                    <a:pt x="1501" y="564"/>
                  </a:lnTo>
                  <a:lnTo>
                    <a:pt x="1504" y="573"/>
                  </a:lnTo>
                  <a:lnTo>
                    <a:pt x="1517" y="583"/>
                  </a:lnTo>
                  <a:lnTo>
                    <a:pt x="1506" y="604"/>
                  </a:lnTo>
                  <a:lnTo>
                    <a:pt x="1494" y="622"/>
                  </a:lnTo>
                  <a:lnTo>
                    <a:pt x="1497" y="622"/>
                  </a:lnTo>
                  <a:lnTo>
                    <a:pt x="1508" y="611"/>
                  </a:lnTo>
                  <a:lnTo>
                    <a:pt x="1518" y="602"/>
                  </a:lnTo>
                  <a:lnTo>
                    <a:pt x="1527" y="592"/>
                  </a:lnTo>
                  <a:lnTo>
                    <a:pt x="1539" y="595"/>
                  </a:lnTo>
                  <a:lnTo>
                    <a:pt x="1546" y="602"/>
                  </a:lnTo>
                  <a:lnTo>
                    <a:pt x="1553" y="611"/>
                  </a:lnTo>
                  <a:lnTo>
                    <a:pt x="1555" y="625"/>
                  </a:lnTo>
                  <a:lnTo>
                    <a:pt x="1571" y="625"/>
                  </a:lnTo>
                  <a:lnTo>
                    <a:pt x="1571" y="630"/>
                  </a:lnTo>
                  <a:lnTo>
                    <a:pt x="1572" y="634"/>
                  </a:lnTo>
                  <a:lnTo>
                    <a:pt x="1572" y="639"/>
                  </a:lnTo>
                  <a:lnTo>
                    <a:pt x="1574" y="644"/>
                  </a:lnTo>
                  <a:lnTo>
                    <a:pt x="1572" y="650"/>
                  </a:lnTo>
                  <a:lnTo>
                    <a:pt x="1572" y="653"/>
                  </a:lnTo>
                  <a:lnTo>
                    <a:pt x="1572" y="657"/>
                  </a:lnTo>
                  <a:lnTo>
                    <a:pt x="1574" y="658"/>
                  </a:lnTo>
                  <a:lnTo>
                    <a:pt x="1574" y="662"/>
                  </a:lnTo>
                  <a:lnTo>
                    <a:pt x="1574" y="664"/>
                  </a:lnTo>
                  <a:lnTo>
                    <a:pt x="1574" y="667"/>
                  </a:lnTo>
                  <a:lnTo>
                    <a:pt x="1555" y="681"/>
                  </a:lnTo>
                  <a:lnTo>
                    <a:pt x="1534" y="690"/>
                  </a:lnTo>
                  <a:lnTo>
                    <a:pt x="1510" y="695"/>
                  </a:lnTo>
                  <a:lnTo>
                    <a:pt x="1485" y="698"/>
                  </a:lnTo>
                  <a:lnTo>
                    <a:pt x="1461" y="702"/>
                  </a:lnTo>
                  <a:lnTo>
                    <a:pt x="1436" y="705"/>
                  </a:lnTo>
                  <a:lnTo>
                    <a:pt x="1415" y="712"/>
                  </a:lnTo>
                  <a:lnTo>
                    <a:pt x="1396" y="721"/>
                  </a:lnTo>
                  <a:lnTo>
                    <a:pt x="1382" y="737"/>
                  </a:lnTo>
                  <a:lnTo>
                    <a:pt x="1386" y="737"/>
                  </a:lnTo>
                  <a:lnTo>
                    <a:pt x="1403" y="725"/>
                  </a:lnTo>
                  <a:lnTo>
                    <a:pt x="1424" y="716"/>
                  </a:lnTo>
                  <a:lnTo>
                    <a:pt x="1447" y="711"/>
                  </a:lnTo>
                  <a:lnTo>
                    <a:pt x="1448" y="714"/>
                  </a:lnTo>
                  <a:lnTo>
                    <a:pt x="1450" y="718"/>
                  </a:lnTo>
                  <a:lnTo>
                    <a:pt x="1452" y="719"/>
                  </a:lnTo>
                  <a:lnTo>
                    <a:pt x="1455" y="721"/>
                  </a:lnTo>
                  <a:lnTo>
                    <a:pt x="1459" y="723"/>
                  </a:lnTo>
                  <a:lnTo>
                    <a:pt x="1462" y="726"/>
                  </a:lnTo>
                  <a:lnTo>
                    <a:pt x="1457" y="735"/>
                  </a:lnTo>
                  <a:lnTo>
                    <a:pt x="1454" y="742"/>
                  </a:lnTo>
                  <a:lnTo>
                    <a:pt x="1452" y="749"/>
                  </a:lnTo>
                  <a:lnTo>
                    <a:pt x="1450" y="760"/>
                  </a:lnTo>
                  <a:lnTo>
                    <a:pt x="1464" y="767"/>
                  </a:lnTo>
                  <a:lnTo>
                    <a:pt x="1473" y="777"/>
                  </a:lnTo>
                  <a:lnTo>
                    <a:pt x="1480" y="787"/>
                  </a:lnTo>
                  <a:lnTo>
                    <a:pt x="1489" y="798"/>
                  </a:lnTo>
                  <a:lnTo>
                    <a:pt x="1489" y="801"/>
                  </a:lnTo>
                  <a:lnTo>
                    <a:pt x="1489" y="803"/>
                  </a:lnTo>
                  <a:lnTo>
                    <a:pt x="1487" y="803"/>
                  </a:lnTo>
                  <a:lnTo>
                    <a:pt x="1487" y="805"/>
                  </a:lnTo>
                  <a:lnTo>
                    <a:pt x="1485" y="807"/>
                  </a:lnTo>
                  <a:lnTo>
                    <a:pt x="1475" y="819"/>
                  </a:lnTo>
                  <a:lnTo>
                    <a:pt x="1461" y="829"/>
                  </a:lnTo>
                  <a:lnTo>
                    <a:pt x="1443" y="836"/>
                  </a:lnTo>
                  <a:lnTo>
                    <a:pt x="1443" y="821"/>
                  </a:lnTo>
                  <a:lnTo>
                    <a:pt x="1452" y="815"/>
                  </a:lnTo>
                  <a:lnTo>
                    <a:pt x="1459" y="810"/>
                  </a:lnTo>
                  <a:lnTo>
                    <a:pt x="1466" y="801"/>
                  </a:lnTo>
                  <a:lnTo>
                    <a:pt x="1459" y="798"/>
                  </a:lnTo>
                  <a:lnTo>
                    <a:pt x="1459" y="794"/>
                  </a:lnTo>
                  <a:lnTo>
                    <a:pt x="1457" y="794"/>
                  </a:lnTo>
                  <a:lnTo>
                    <a:pt x="1455" y="794"/>
                  </a:lnTo>
                  <a:lnTo>
                    <a:pt x="1455" y="794"/>
                  </a:lnTo>
                  <a:lnTo>
                    <a:pt x="1455" y="796"/>
                  </a:lnTo>
                  <a:lnTo>
                    <a:pt x="1455" y="798"/>
                  </a:lnTo>
                  <a:lnTo>
                    <a:pt x="1455" y="798"/>
                  </a:lnTo>
                  <a:lnTo>
                    <a:pt x="1443" y="807"/>
                  </a:lnTo>
                  <a:lnTo>
                    <a:pt x="1427" y="814"/>
                  </a:lnTo>
                  <a:lnTo>
                    <a:pt x="1414" y="819"/>
                  </a:lnTo>
                  <a:lnTo>
                    <a:pt x="1400" y="826"/>
                  </a:lnTo>
                  <a:lnTo>
                    <a:pt x="1387" y="835"/>
                  </a:lnTo>
                  <a:lnTo>
                    <a:pt x="1379" y="847"/>
                  </a:lnTo>
                  <a:lnTo>
                    <a:pt x="1373" y="864"/>
                  </a:lnTo>
                  <a:lnTo>
                    <a:pt x="1379" y="866"/>
                  </a:lnTo>
                  <a:lnTo>
                    <a:pt x="1386" y="868"/>
                  </a:lnTo>
                  <a:lnTo>
                    <a:pt x="1389" y="871"/>
                  </a:lnTo>
                  <a:lnTo>
                    <a:pt x="1382" y="871"/>
                  </a:lnTo>
                  <a:lnTo>
                    <a:pt x="1372" y="880"/>
                  </a:lnTo>
                  <a:lnTo>
                    <a:pt x="1358" y="883"/>
                  </a:lnTo>
                  <a:lnTo>
                    <a:pt x="1345" y="885"/>
                  </a:lnTo>
                  <a:lnTo>
                    <a:pt x="1331" y="887"/>
                  </a:lnTo>
                  <a:lnTo>
                    <a:pt x="1321" y="915"/>
                  </a:lnTo>
                  <a:lnTo>
                    <a:pt x="1309" y="945"/>
                  </a:lnTo>
                  <a:lnTo>
                    <a:pt x="1305" y="941"/>
                  </a:lnTo>
                  <a:lnTo>
                    <a:pt x="1304" y="939"/>
                  </a:lnTo>
                  <a:lnTo>
                    <a:pt x="1300" y="938"/>
                  </a:lnTo>
                  <a:lnTo>
                    <a:pt x="1298" y="936"/>
                  </a:lnTo>
                  <a:lnTo>
                    <a:pt x="1293" y="932"/>
                  </a:lnTo>
                  <a:lnTo>
                    <a:pt x="1293" y="941"/>
                  </a:lnTo>
                  <a:lnTo>
                    <a:pt x="1295" y="945"/>
                  </a:lnTo>
                  <a:lnTo>
                    <a:pt x="1298" y="955"/>
                  </a:lnTo>
                  <a:lnTo>
                    <a:pt x="1302" y="967"/>
                  </a:lnTo>
                  <a:lnTo>
                    <a:pt x="1305" y="978"/>
                  </a:lnTo>
                  <a:lnTo>
                    <a:pt x="1305" y="983"/>
                  </a:lnTo>
                  <a:lnTo>
                    <a:pt x="1291" y="992"/>
                  </a:lnTo>
                  <a:lnTo>
                    <a:pt x="1276" y="1000"/>
                  </a:lnTo>
                  <a:lnTo>
                    <a:pt x="1260" y="1011"/>
                  </a:lnTo>
                  <a:lnTo>
                    <a:pt x="1244" y="1021"/>
                  </a:lnTo>
                  <a:lnTo>
                    <a:pt x="1234" y="1035"/>
                  </a:lnTo>
                  <a:lnTo>
                    <a:pt x="1229" y="1053"/>
                  </a:lnTo>
                  <a:lnTo>
                    <a:pt x="1223" y="1067"/>
                  </a:lnTo>
                  <a:lnTo>
                    <a:pt x="1225" y="1084"/>
                  </a:lnTo>
                  <a:lnTo>
                    <a:pt x="1230" y="1103"/>
                  </a:lnTo>
                  <a:lnTo>
                    <a:pt x="1237" y="1123"/>
                  </a:lnTo>
                  <a:lnTo>
                    <a:pt x="1244" y="1142"/>
                  </a:lnTo>
                  <a:lnTo>
                    <a:pt x="1248" y="1159"/>
                  </a:lnTo>
                  <a:lnTo>
                    <a:pt x="1244" y="1159"/>
                  </a:lnTo>
                  <a:lnTo>
                    <a:pt x="1244" y="1163"/>
                  </a:lnTo>
                  <a:lnTo>
                    <a:pt x="1232" y="1159"/>
                  </a:lnTo>
                  <a:lnTo>
                    <a:pt x="1227" y="1144"/>
                  </a:lnTo>
                  <a:lnTo>
                    <a:pt x="1218" y="1124"/>
                  </a:lnTo>
                  <a:lnTo>
                    <a:pt x="1208" y="1103"/>
                  </a:lnTo>
                  <a:lnTo>
                    <a:pt x="1197" y="1088"/>
                  </a:lnTo>
                  <a:lnTo>
                    <a:pt x="1187" y="1079"/>
                  </a:lnTo>
                  <a:lnTo>
                    <a:pt x="1174" y="1077"/>
                  </a:lnTo>
                  <a:lnTo>
                    <a:pt x="1159" y="1070"/>
                  </a:lnTo>
                  <a:lnTo>
                    <a:pt x="1141" y="1063"/>
                  </a:lnTo>
                  <a:lnTo>
                    <a:pt x="1120" y="1060"/>
                  </a:lnTo>
                  <a:lnTo>
                    <a:pt x="1120" y="1063"/>
                  </a:lnTo>
                  <a:lnTo>
                    <a:pt x="1117" y="1063"/>
                  </a:lnTo>
                  <a:lnTo>
                    <a:pt x="1119" y="1069"/>
                  </a:lnTo>
                  <a:lnTo>
                    <a:pt x="1122" y="1074"/>
                  </a:lnTo>
                  <a:lnTo>
                    <a:pt x="1124" y="1077"/>
                  </a:lnTo>
                  <a:lnTo>
                    <a:pt x="1126" y="1081"/>
                  </a:lnTo>
                  <a:lnTo>
                    <a:pt x="1129" y="1086"/>
                  </a:lnTo>
                  <a:lnTo>
                    <a:pt x="1113" y="1086"/>
                  </a:lnTo>
                  <a:lnTo>
                    <a:pt x="1101" y="1081"/>
                  </a:lnTo>
                  <a:lnTo>
                    <a:pt x="1085" y="1077"/>
                  </a:lnTo>
                  <a:lnTo>
                    <a:pt x="1070" y="1077"/>
                  </a:lnTo>
                  <a:lnTo>
                    <a:pt x="1054" y="1079"/>
                  </a:lnTo>
                  <a:lnTo>
                    <a:pt x="1043" y="1082"/>
                  </a:lnTo>
                  <a:lnTo>
                    <a:pt x="1031" y="1088"/>
                  </a:lnTo>
                  <a:lnTo>
                    <a:pt x="1021" y="1095"/>
                  </a:lnTo>
                  <a:lnTo>
                    <a:pt x="1014" y="1105"/>
                  </a:lnTo>
                  <a:lnTo>
                    <a:pt x="1010" y="1114"/>
                  </a:lnTo>
                  <a:lnTo>
                    <a:pt x="1012" y="1121"/>
                  </a:lnTo>
                  <a:lnTo>
                    <a:pt x="1012" y="1130"/>
                  </a:lnTo>
                  <a:lnTo>
                    <a:pt x="1009" y="1140"/>
                  </a:lnTo>
                  <a:lnTo>
                    <a:pt x="1002" y="1163"/>
                  </a:lnTo>
                  <a:lnTo>
                    <a:pt x="1002" y="1180"/>
                  </a:lnTo>
                  <a:lnTo>
                    <a:pt x="1003" y="1198"/>
                  </a:lnTo>
                  <a:lnTo>
                    <a:pt x="1010" y="1215"/>
                  </a:lnTo>
                  <a:lnTo>
                    <a:pt x="1021" y="1236"/>
                  </a:lnTo>
                  <a:lnTo>
                    <a:pt x="1033" y="1238"/>
                  </a:lnTo>
                  <a:lnTo>
                    <a:pt x="1040" y="1240"/>
                  </a:lnTo>
                  <a:lnTo>
                    <a:pt x="1043" y="1243"/>
                  </a:lnTo>
                  <a:lnTo>
                    <a:pt x="1047" y="1245"/>
                  </a:lnTo>
                  <a:lnTo>
                    <a:pt x="1052" y="1247"/>
                  </a:lnTo>
                  <a:lnTo>
                    <a:pt x="1061" y="1243"/>
                  </a:lnTo>
                  <a:lnTo>
                    <a:pt x="1075" y="1236"/>
                  </a:lnTo>
                  <a:lnTo>
                    <a:pt x="1078" y="1234"/>
                  </a:lnTo>
                  <a:lnTo>
                    <a:pt x="1080" y="1234"/>
                  </a:lnTo>
                  <a:lnTo>
                    <a:pt x="1084" y="1234"/>
                  </a:lnTo>
                  <a:lnTo>
                    <a:pt x="1084" y="1234"/>
                  </a:lnTo>
                  <a:lnTo>
                    <a:pt x="1085" y="1234"/>
                  </a:lnTo>
                  <a:lnTo>
                    <a:pt x="1087" y="1234"/>
                  </a:lnTo>
                  <a:lnTo>
                    <a:pt x="1087" y="1233"/>
                  </a:lnTo>
                  <a:lnTo>
                    <a:pt x="1091" y="1229"/>
                  </a:lnTo>
                  <a:lnTo>
                    <a:pt x="1092" y="1224"/>
                  </a:lnTo>
                  <a:lnTo>
                    <a:pt x="1094" y="1219"/>
                  </a:lnTo>
                  <a:lnTo>
                    <a:pt x="1096" y="1213"/>
                  </a:lnTo>
                  <a:lnTo>
                    <a:pt x="1098" y="1210"/>
                  </a:lnTo>
                  <a:lnTo>
                    <a:pt x="1106" y="1201"/>
                  </a:lnTo>
                  <a:lnTo>
                    <a:pt x="1117" y="1196"/>
                  </a:lnTo>
                  <a:lnTo>
                    <a:pt x="1133" y="1194"/>
                  </a:lnTo>
                  <a:lnTo>
                    <a:pt x="1134" y="1198"/>
                  </a:lnTo>
                  <a:lnTo>
                    <a:pt x="1136" y="1199"/>
                  </a:lnTo>
                  <a:lnTo>
                    <a:pt x="1136" y="1201"/>
                  </a:lnTo>
                  <a:lnTo>
                    <a:pt x="1138" y="1201"/>
                  </a:lnTo>
                  <a:lnTo>
                    <a:pt x="1138" y="1199"/>
                  </a:lnTo>
                  <a:lnTo>
                    <a:pt x="1139" y="1199"/>
                  </a:lnTo>
                  <a:lnTo>
                    <a:pt x="1143" y="1199"/>
                  </a:lnTo>
                  <a:lnTo>
                    <a:pt x="1148" y="1198"/>
                  </a:lnTo>
                  <a:lnTo>
                    <a:pt x="1148" y="1213"/>
                  </a:lnTo>
                  <a:lnTo>
                    <a:pt x="1141" y="1220"/>
                  </a:lnTo>
                  <a:lnTo>
                    <a:pt x="1136" y="1233"/>
                  </a:lnTo>
                  <a:lnTo>
                    <a:pt x="1131" y="1250"/>
                  </a:lnTo>
                  <a:lnTo>
                    <a:pt x="1126" y="1266"/>
                  </a:lnTo>
                  <a:lnTo>
                    <a:pt x="1120" y="1278"/>
                  </a:lnTo>
                  <a:lnTo>
                    <a:pt x="1138" y="1278"/>
                  </a:lnTo>
                  <a:lnTo>
                    <a:pt x="1153" y="1276"/>
                  </a:lnTo>
                  <a:lnTo>
                    <a:pt x="1167" y="1276"/>
                  </a:lnTo>
                  <a:lnTo>
                    <a:pt x="1180" y="1278"/>
                  </a:lnTo>
                  <a:lnTo>
                    <a:pt x="1188" y="1283"/>
                  </a:lnTo>
                  <a:lnTo>
                    <a:pt x="1195" y="1294"/>
                  </a:lnTo>
                  <a:lnTo>
                    <a:pt x="1197" y="1309"/>
                  </a:lnTo>
                  <a:lnTo>
                    <a:pt x="1194" y="1320"/>
                  </a:lnTo>
                  <a:lnTo>
                    <a:pt x="1190" y="1334"/>
                  </a:lnTo>
                  <a:lnTo>
                    <a:pt x="1190" y="1348"/>
                  </a:lnTo>
                  <a:lnTo>
                    <a:pt x="1199" y="1357"/>
                  </a:lnTo>
                  <a:lnTo>
                    <a:pt x="1204" y="1363"/>
                  </a:lnTo>
                  <a:lnTo>
                    <a:pt x="1211" y="1370"/>
                  </a:lnTo>
                  <a:lnTo>
                    <a:pt x="1222" y="1376"/>
                  </a:lnTo>
                  <a:lnTo>
                    <a:pt x="1235" y="1379"/>
                  </a:lnTo>
                  <a:lnTo>
                    <a:pt x="1242" y="1370"/>
                  </a:lnTo>
                  <a:lnTo>
                    <a:pt x="1251" y="1367"/>
                  </a:lnTo>
                  <a:lnTo>
                    <a:pt x="1267" y="1367"/>
                  </a:lnTo>
                  <a:lnTo>
                    <a:pt x="1269" y="1370"/>
                  </a:lnTo>
                  <a:lnTo>
                    <a:pt x="1272" y="1374"/>
                  </a:lnTo>
                  <a:lnTo>
                    <a:pt x="1274" y="1376"/>
                  </a:lnTo>
                  <a:lnTo>
                    <a:pt x="1276" y="1376"/>
                  </a:lnTo>
                  <a:lnTo>
                    <a:pt x="1281" y="1377"/>
                  </a:lnTo>
                  <a:lnTo>
                    <a:pt x="1286" y="1379"/>
                  </a:lnTo>
                  <a:lnTo>
                    <a:pt x="1293" y="1365"/>
                  </a:lnTo>
                  <a:lnTo>
                    <a:pt x="1302" y="1355"/>
                  </a:lnTo>
                  <a:lnTo>
                    <a:pt x="1312" y="1346"/>
                  </a:lnTo>
                  <a:lnTo>
                    <a:pt x="1325" y="1339"/>
                  </a:lnTo>
                  <a:lnTo>
                    <a:pt x="1344" y="1336"/>
                  </a:lnTo>
                  <a:lnTo>
                    <a:pt x="1347" y="1334"/>
                  </a:lnTo>
                  <a:lnTo>
                    <a:pt x="1349" y="1334"/>
                  </a:lnTo>
                  <a:lnTo>
                    <a:pt x="1352" y="1334"/>
                  </a:lnTo>
                  <a:lnTo>
                    <a:pt x="1354" y="1334"/>
                  </a:lnTo>
                  <a:lnTo>
                    <a:pt x="1358" y="1336"/>
                  </a:lnTo>
                  <a:lnTo>
                    <a:pt x="1363" y="1336"/>
                  </a:lnTo>
                  <a:lnTo>
                    <a:pt x="1361" y="1339"/>
                  </a:lnTo>
                  <a:lnTo>
                    <a:pt x="1361" y="1343"/>
                  </a:lnTo>
                  <a:lnTo>
                    <a:pt x="1359" y="1343"/>
                  </a:lnTo>
                  <a:lnTo>
                    <a:pt x="1359" y="1344"/>
                  </a:lnTo>
                  <a:lnTo>
                    <a:pt x="1361" y="1344"/>
                  </a:lnTo>
                  <a:lnTo>
                    <a:pt x="1363" y="1346"/>
                  </a:lnTo>
                  <a:lnTo>
                    <a:pt x="1366" y="1348"/>
                  </a:lnTo>
                  <a:lnTo>
                    <a:pt x="1366" y="1344"/>
                  </a:lnTo>
                  <a:lnTo>
                    <a:pt x="1370" y="1341"/>
                  </a:lnTo>
                  <a:lnTo>
                    <a:pt x="1372" y="1339"/>
                  </a:lnTo>
                  <a:lnTo>
                    <a:pt x="1373" y="1337"/>
                  </a:lnTo>
                  <a:lnTo>
                    <a:pt x="1375" y="1336"/>
                  </a:lnTo>
                  <a:lnTo>
                    <a:pt x="1379" y="1334"/>
                  </a:lnTo>
                  <a:lnTo>
                    <a:pt x="1382" y="1332"/>
                  </a:lnTo>
                  <a:lnTo>
                    <a:pt x="1398" y="1346"/>
                  </a:lnTo>
                  <a:lnTo>
                    <a:pt x="1419" y="1353"/>
                  </a:lnTo>
                  <a:lnTo>
                    <a:pt x="1440" y="1355"/>
                  </a:lnTo>
                  <a:lnTo>
                    <a:pt x="1464" y="1353"/>
                  </a:lnTo>
                  <a:lnTo>
                    <a:pt x="1489" y="1351"/>
                  </a:lnTo>
                  <a:lnTo>
                    <a:pt x="1489" y="1355"/>
                  </a:lnTo>
                  <a:lnTo>
                    <a:pt x="1489" y="1357"/>
                  </a:lnTo>
                  <a:lnTo>
                    <a:pt x="1487" y="1358"/>
                  </a:lnTo>
                  <a:lnTo>
                    <a:pt x="1487" y="1358"/>
                  </a:lnTo>
                  <a:lnTo>
                    <a:pt x="1487" y="1360"/>
                  </a:lnTo>
                  <a:lnTo>
                    <a:pt x="1485" y="1363"/>
                  </a:lnTo>
                  <a:lnTo>
                    <a:pt x="1497" y="1367"/>
                  </a:lnTo>
                  <a:lnTo>
                    <a:pt x="1504" y="1372"/>
                  </a:lnTo>
                  <a:lnTo>
                    <a:pt x="1511" y="1377"/>
                  </a:lnTo>
                  <a:lnTo>
                    <a:pt x="1523" y="1383"/>
                  </a:lnTo>
                  <a:lnTo>
                    <a:pt x="1523" y="1393"/>
                  </a:lnTo>
                  <a:lnTo>
                    <a:pt x="1536" y="1397"/>
                  </a:lnTo>
                  <a:lnTo>
                    <a:pt x="1544" y="1398"/>
                  </a:lnTo>
                  <a:lnTo>
                    <a:pt x="1551" y="1405"/>
                  </a:lnTo>
                  <a:lnTo>
                    <a:pt x="1555" y="1416"/>
                  </a:lnTo>
                  <a:lnTo>
                    <a:pt x="1576" y="1418"/>
                  </a:lnTo>
                  <a:lnTo>
                    <a:pt x="1593" y="1419"/>
                  </a:lnTo>
                  <a:lnTo>
                    <a:pt x="1616" y="1421"/>
                  </a:lnTo>
                  <a:lnTo>
                    <a:pt x="1632" y="1442"/>
                  </a:lnTo>
                  <a:lnTo>
                    <a:pt x="1651" y="1461"/>
                  </a:lnTo>
                  <a:lnTo>
                    <a:pt x="1672" y="1477"/>
                  </a:lnTo>
                  <a:lnTo>
                    <a:pt x="1696" y="1489"/>
                  </a:lnTo>
                  <a:lnTo>
                    <a:pt x="1695" y="1496"/>
                  </a:lnTo>
                  <a:lnTo>
                    <a:pt x="1691" y="1500"/>
                  </a:lnTo>
                  <a:lnTo>
                    <a:pt x="1688" y="1505"/>
                  </a:lnTo>
                  <a:lnTo>
                    <a:pt x="1684" y="1508"/>
                  </a:lnTo>
                  <a:lnTo>
                    <a:pt x="1681" y="1514"/>
                  </a:lnTo>
                  <a:lnTo>
                    <a:pt x="1703" y="1514"/>
                  </a:lnTo>
                  <a:lnTo>
                    <a:pt x="1724" y="1521"/>
                  </a:lnTo>
                  <a:lnTo>
                    <a:pt x="1728" y="1533"/>
                  </a:lnTo>
                  <a:lnTo>
                    <a:pt x="1733" y="1531"/>
                  </a:lnTo>
                  <a:lnTo>
                    <a:pt x="1736" y="1529"/>
                  </a:lnTo>
                  <a:lnTo>
                    <a:pt x="1742" y="1531"/>
                  </a:lnTo>
                  <a:lnTo>
                    <a:pt x="1743" y="1531"/>
                  </a:lnTo>
                  <a:lnTo>
                    <a:pt x="1747" y="1533"/>
                  </a:lnTo>
                  <a:lnTo>
                    <a:pt x="1750" y="1535"/>
                  </a:lnTo>
                  <a:lnTo>
                    <a:pt x="1754" y="1536"/>
                  </a:lnTo>
                  <a:lnTo>
                    <a:pt x="1808" y="1540"/>
                  </a:lnTo>
                  <a:lnTo>
                    <a:pt x="1813" y="1545"/>
                  </a:lnTo>
                  <a:lnTo>
                    <a:pt x="1817" y="1555"/>
                  </a:lnTo>
                  <a:lnTo>
                    <a:pt x="1818" y="1564"/>
                  </a:lnTo>
                  <a:lnTo>
                    <a:pt x="1824" y="1571"/>
                  </a:lnTo>
                  <a:lnTo>
                    <a:pt x="1832" y="1573"/>
                  </a:lnTo>
                  <a:lnTo>
                    <a:pt x="1841" y="1573"/>
                  </a:lnTo>
                  <a:lnTo>
                    <a:pt x="1848" y="1571"/>
                  </a:lnTo>
                  <a:lnTo>
                    <a:pt x="1853" y="1578"/>
                  </a:lnTo>
                  <a:lnTo>
                    <a:pt x="1859" y="1583"/>
                  </a:lnTo>
                  <a:lnTo>
                    <a:pt x="1862" y="1589"/>
                  </a:lnTo>
                  <a:lnTo>
                    <a:pt x="1864" y="1596"/>
                  </a:lnTo>
                  <a:lnTo>
                    <a:pt x="1866" y="1604"/>
                  </a:lnTo>
                  <a:lnTo>
                    <a:pt x="1853" y="1620"/>
                  </a:lnTo>
                  <a:lnTo>
                    <a:pt x="1839" y="1639"/>
                  </a:lnTo>
                  <a:lnTo>
                    <a:pt x="1825" y="1660"/>
                  </a:lnTo>
                  <a:lnTo>
                    <a:pt x="1813" y="1681"/>
                  </a:lnTo>
                  <a:lnTo>
                    <a:pt x="1805" y="1697"/>
                  </a:lnTo>
                  <a:lnTo>
                    <a:pt x="1805" y="1707"/>
                  </a:lnTo>
                  <a:lnTo>
                    <a:pt x="1806" y="1721"/>
                  </a:lnTo>
                  <a:lnTo>
                    <a:pt x="1810" y="1737"/>
                  </a:lnTo>
                  <a:lnTo>
                    <a:pt x="1808" y="1751"/>
                  </a:lnTo>
                  <a:lnTo>
                    <a:pt x="1805" y="1760"/>
                  </a:lnTo>
                  <a:lnTo>
                    <a:pt x="1798" y="1774"/>
                  </a:lnTo>
                  <a:lnTo>
                    <a:pt x="1789" y="1789"/>
                  </a:lnTo>
                  <a:lnTo>
                    <a:pt x="1780" y="1805"/>
                  </a:lnTo>
                  <a:lnTo>
                    <a:pt x="1771" y="1817"/>
                  </a:lnTo>
                  <a:lnTo>
                    <a:pt x="1766" y="1824"/>
                  </a:lnTo>
                  <a:lnTo>
                    <a:pt x="1756" y="1828"/>
                  </a:lnTo>
                  <a:lnTo>
                    <a:pt x="1740" y="1830"/>
                  </a:lnTo>
                  <a:lnTo>
                    <a:pt x="1724" y="1831"/>
                  </a:lnTo>
                  <a:lnTo>
                    <a:pt x="1709" y="1835"/>
                  </a:lnTo>
                  <a:lnTo>
                    <a:pt x="1695" y="1840"/>
                  </a:lnTo>
                  <a:lnTo>
                    <a:pt x="1686" y="1850"/>
                  </a:lnTo>
                  <a:lnTo>
                    <a:pt x="1682" y="1856"/>
                  </a:lnTo>
                  <a:lnTo>
                    <a:pt x="1682" y="1859"/>
                  </a:lnTo>
                  <a:lnTo>
                    <a:pt x="1682" y="1863"/>
                  </a:lnTo>
                  <a:lnTo>
                    <a:pt x="1684" y="1868"/>
                  </a:lnTo>
                  <a:lnTo>
                    <a:pt x="1686" y="1873"/>
                  </a:lnTo>
                  <a:lnTo>
                    <a:pt x="1674" y="1873"/>
                  </a:lnTo>
                  <a:lnTo>
                    <a:pt x="1672" y="1896"/>
                  </a:lnTo>
                  <a:lnTo>
                    <a:pt x="1668" y="1915"/>
                  </a:lnTo>
                  <a:lnTo>
                    <a:pt x="1661" y="1931"/>
                  </a:lnTo>
                  <a:lnTo>
                    <a:pt x="1654" y="1946"/>
                  </a:lnTo>
                  <a:lnTo>
                    <a:pt x="1647" y="1966"/>
                  </a:lnTo>
                  <a:lnTo>
                    <a:pt x="1642" y="1966"/>
                  </a:lnTo>
                  <a:lnTo>
                    <a:pt x="1642" y="1959"/>
                  </a:lnTo>
                  <a:lnTo>
                    <a:pt x="1642" y="1955"/>
                  </a:lnTo>
                  <a:lnTo>
                    <a:pt x="1640" y="1950"/>
                  </a:lnTo>
                  <a:lnTo>
                    <a:pt x="1639" y="1946"/>
                  </a:lnTo>
                  <a:lnTo>
                    <a:pt x="1637" y="1948"/>
                  </a:lnTo>
                  <a:lnTo>
                    <a:pt x="1637" y="1948"/>
                  </a:lnTo>
                  <a:lnTo>
                    <a:pt x="1635" y="1948"/>
                  </a:lnTo>
                  <a:lnTo>
                    <a:pt x="1633" y="1950"/>
                  </a:lnTo>
                  <a:lnTo>
                    <a:pt x="1632" y="1950"/>
                  </a:lnTo>
                  <a:lnTo>
                    <a:pt x="1623" y="1971"/>
                  </a:lnTo>
                  <a:lnTo>
                    <a:pt x="1613" y="1985"/>
                  </a:lnTo>
                  <a:lnTo>
                    <a:pt x="1602" y="1997"/>
                  </a:lnTo>
                  <a:lnTo>
                    <a:pt x="1590" y="2011"/>
                  </a:lnTo>
                  <a:lnTo>
                    <a:pt x="1565" y="2006"/>
                  </a:lnTo>
                  <a:lnTo>
                    <a:pt x="1543" y="2001"/>
                  </a:lnTo>
                  <a:lnTo>
                    <a:pt x="1543" y="2008"/>
                  </a:lnTo>
                  <a:lnTo>
                    <a:pt x="1555" y="2015"/>
                  </a:lnTo>
                  <a:lnTo>
                    <a:pt x="1560" y="2025"/>
                  </a:lnTo>
                  <a:lnTo>
                    <a:pt x="1562" y="2035"/>
                  </a:lnTo>
                  <a:lnTo>
                    <a:pt x="1560" y="2048"/>
                  </a:lnTo>
                  <a:lnTo>
                    <a:pt x="1558" y="2062"/>
                  </a:lnTo>
                  <a:lnTo>
                    <a:pt x="1527" y="2063"/>
                  </a:lnTo>
                  <a:lnTo>
                    <a:pt x="1501" y="2070"/>
                  </a:lnTo>
                  <a:lnTo>
                    <a:pt x="1499" y="2074"/>
                  </a:lnTo>
                  <a:lnTo>
                    <a:pt x="1497" y="2079"/>
                  </a:lnTo>
                  <a:lnTo>
                    <a:pt x="1497" y="2086"/>
                  </a:lnTo>
                  <a:lnTo>
                    <a:pt x="1497" y="2093"/>
                  </a:lnTo>
                  <a:lnTo>
                    <a:pt x="1496" y="2097"/>
                  </a:lnTo>
                  <a:lnTo>
                    <a:pt x="1496" y="2098"/>
                  </a:lnTo>
                  <a:lnTo>
                    <a:pt x="1496" y="2102"/>
                  </a:lnTo>
                  <a:lnTo>
                    <a:pt x="1496" y="2105"/>
                  </a:lnTo>
                  <a:lnTo>
                    <a:pt x="1497" y="2112"/>
                  </a:lnTo>
                  <a:lnTo>
                    <a:pt x="1489" y="2112"/>
                  </a:lnTo>
                  <a:lnTo>
                    <a:pt x="1478" y="2114"/>
                  </a:lnTo>
                  <a:lnTo>
                    <a:pt x="1464" y="2114"/>
                  </a:lnTo>
                  <a:lnTo>
                    <a:pt x="1450" y="2116"/>
                  </a:lnTo>
                  <a:lnTo>
                    <a:pt x="1450" y="2123"/>
                  </a:lnTo>
                  <a:lnTo>
                    <a:pt x="1457" y="2126"/>
                  </a:lnTo>
                  <a:lnTo>
                    <a:pt x="1462" y="2130"/>
                  </a:lnTo>
                  <a:lnTo>
                    <a:pt x="1466" y="2131"/>
                  </a:lnTo>
                  <a:lnTo>
                    <a:pt x="1469" y="2133"/>
                  </a:lnTo>
                  <a:lnTo>
                    <a:pt x="1473" y="2137"/>
                  </a:lnTo>
                  <a:lnTo>
                    <a:pt x="1475" y="2140"/>
                  </a:lnTo>
                  <a:lnTo>
                    <a:pt x="1478" y="2145"/>
                  </a:lnTo>
                  <a:lnTo>
                    <a:pt x="1471" y="2147"/>
                  </a:lnTo>
                  <a:lnTo>
                    <a:pt x="1466" y="2149"/>
                  </a:lnTo>
                  <a:lnTo>
                    <a:pt x="1461" y="2151"/>
                  </a:lnTo>
                  <a:lnTo>
                    <a:pt x="1457" y="2152"/>
                  </a:lnTo>
                  <a:lnTo>
                    <a:pt x="1455" y="2158"/>
                  </a:lnTo>
                  <a:lnTo>
                    <a:pt x="1450" y="2168"/>
                  </a:lnTo>
                  <a:lnTo>
                    <a:pt x="1447" y="2179"/>
                  </a:lnTo>
                  <a:lnTo>
                    <a:pt x="1443" y="2189"/>
                  </a:lnTo>
                  <a:lnTo>
                    <a:pt x="1440" y="2191"/>
                  </a:lnTo>
                  <a:lnTo>
                    <a:pt x="1438" y="2191"/>
                  </a:lnTo>
                  <a:lnTo>
                    <a:pt x="1433" y="2193"/>
                  </a:lnTo>
                  <a:lnTo>
                    <a:pt x="1427" y="2193"/>
                  </a:lnTo>
                  <a:lnTo>
                    <a:pt x="1427" y="2198"/>
                  </a:lnTo>
                  <a:lnTo>
                    <a:pt x="1427" y="2201"/>
                  </a:lnTo>
                  <a:lnTo>
                    <a:pt x="1427" y="2203"/>
                  </a:lnTo>
                  <a:lnTo>
                    <a:pt x="1426" y="2205"/>
                  </a:lnTo>
                  <a:lnTo>
                    <a:pt x="1427" y="2207"/>
                  </a:lnTo>
                  <a:lnTo>
                    <a:pt x="1427" y="2208"/>
                  </a:lnTo>
                  <a:lnTo>
                    <a:pt x="1431" y="2215"/>
                  </a:lnTo>
                  <a:lnTo>
                    <a:pt x="1434" y="2221"/>
                  </a:lnTo>
                  <a:lnTo>
                    <a:pt x="1440" y="2224"/>
                  </a:lnTo>
                  <a:lnTo>
                    <a:pt x="1445" y="2227"/>
                  </a:lnTo>
                  <a:lnTo>
                    <a:pt x="1450" y="2231"/>
                  </a:lnTo>
                  <a:lnTo>
                    <a:pt x="1447" y="2243"/>
                  </a:lnTo>
                  <a:lnTo>
                    <a:pt x="1433" y="2250"/>
                  </a:lnTo>
                  <a:lnTo>
                    <a:pt x="1419" y="2264"/>
                  </a:lnTo>
                  <a:lnTo>
                    <a:pt x="1407" y="2282"/>
                  </a:lnTo>
                  <a:lnTo>
                    <a:pt x="1398" y="2299"/>
                  </a:lnTo>
                  <a:lnTo>
                    <a:pt x="1393" y="2315"/>
                  </a:lnTo>
                  <a:lnTo>
                    <a:pt x="1398" y="2320"/>
                  </a:lnTo>
                  <a:lnTo>
                    <a:pt x="1403" y="2325"/>
                  </a:lnTo>
                  <a:lnTo>
                    <a:pt x="1407" y="2330"/>
                  </a:lnTo>
                  <a:lnTo>
                    <a:pt x="1408" y="2339"/>
                  </a:lnTo>
                  <a:lnTo>
                    <a:pt x="1400" y="2341"/>
                  </a:lnTo>
                  <a:lnTo>
                    <a:pt x="1387" y="2348"/>
                  </a:lnTo>
                  <a:lnTo>
                    <a:pt x="1375" y="2358"/>
                  </a:lnTo>
                  <a:lnTo>
                    <a:pt x="1366" y="2369"/>
                  </a:lnTo>
                  <a:lnTo>
                    <a:pt x="1365" y="2372"/>
                  </a:lnTo>
                  <a:lnTo>
                    <a:pt x="1363" y="2376"/>
                  </a:lnTo>
                  <a:lnTo>
                    <a:pt x="1363" y="2379"/>
                  </a:lnTo>
                  <a:lnTo>
                    <a:pt x="1363" y="2385"/>
                  </a:lnTo>
                  <a:lnTo>
                    <a:pt x="1366" y="2385"/>
                  </a:lnTo>
                  <a:lnTo>
                    <a:pt x="1366" y="2381"/>
                  </a:lnTo>
                  <a:lnTo>
                    <a:pt x="1377" y="2369"/>
                  </a:lnTo>
                  <a:lnTo>
                    <a:pt x="1386" y="2357"/>
                  </a:lnTo>
                  <a:lnTo>
                    <a:pt x="1389" y="2358"/>
                  </a:lnTo>
                  <a:lnTo>
                    <a:pt x="1391" y="2358"/>
                  </a:lnTo>
                  <a:lnTo>
                    <a:pt x="1391" y="2360"/>
                  </a:lnTo>
                  <a:lnTo>
                    <a:pt x="1391" y="2360"/>
                  </a:lnTo>
                  <a:lnTo>
                    <a:pt x="1393" y="2362"/>
                  </a:lnTo>
                  <a:lnTo>
                    <a:pt x="1396" y="2371"/>
                  </a:lnTo>
                  <a:lnTo>
                    <a:pt x="1398" y="2381"/>
                  </a:lnTo>
                  <a:lnTo>
                    <a:pt x="1400" y="2393"/>
                  </a:lnTo>
                  <a:lnTo>
                    <a:pt x="1401" y="2404"/>
                  </a:lnTo>
                  <a:lnTo>
                    <a:pt x="1407" y="2404"/>
                  </a:lnTo>
                  <a:lnTo>
                    <a:pt x="1408" y="2404"/>
                  </a:lnTo>
                  <a:lnTo>
                    <a:pt x="1412" y="2404"/>
                  </a:lnTo>
                  <a:lnTo>
                    <a:pt x="1412" y="2406"/>
                  </a:lnTo>
                  <a:lnTo>
                    <a:pt x="1414" y="2406"/>
                  </a:lnTo>
                  <a:lnTo>
                    <a:pt x="1414" y="2407"/>
                  </a:lnTo>
                  <a:lnTo>
                    <a:pt x="1417" y="2411"/>
                  </a:lnTo>
                  <a:lnTo>
                    <a:pt x="1414" y="2413"/>
                  </a:lnTo>
                  <a:lnTo>
                    <a:pt x="1412" y="2414"/>
                  </a:lnTo>
                  <a:lnTo>
                    <a:pt x="1412" y="2416"/>
                  </a:lnTo>
                  <a:lnTo>
                    <a:pt x="1410" y="2416"/>
                  </a:lnTo>
                  <a:lnTo>
                    <a:pt x="1408" y="2418"/>
                  </a:lnTo>
                  <a:lnTo>
                    <a:pt x="1405" y="2419"/>
                  </a:lnTo>
                  <a:lnTo>
                    <a:pt x="1389" y="2423"/>
                  </a:lnTo>
                  <a:lnTo>
                    <a:pt x="1373" y="2419"/>
                  </a:lnTo>
                  <a:lnTo>
                    <a:pt x="1358" y="2411"/>
                  </a:lnTo>
                  <a:lnTo>
                    <a:pt x="1342" y="2399"/>
                  </a:lnTo>
                  <a:lnTo>
                    <a:pt x="1328" y="2385"/>
                  </a:lnTo>
                  <a:lnTo>
                    <a:pt x="1318" y="2371"/>
                  </a:lnTo>
                  <a:lnTo>
                    <a:pt x="1312" y="2357"/>
                  </a:lnTo>
                  <a:lnTo>
                    <a:pt x="1316" y="2357"/>
                  </a:lnTo>
                  <a:lnTo>
                    <a:pt x="1328" y="2369"/>
                  </a:lnTo>
                  <a:lnTo>
                    <a:pt x="1340" y="2379"/>
                  </a:lnTo>
                  <a:lnTo>
                    <a:pt x="1354" y="2388"/>
                  </a:lnTo>
                  <a:lnTo>
                    <a:pt x="1354" y="2381"/>
                  </a:lnTo>
                  <a:lnTo>
                    <a:pt x="1335" y="2371"/>
                  </a:lnTo>
                  <a:lnTo>
                    <a:pt x="1319" y="2357"/>
                  </a:lnTo>
                  <a:lnTo>
                    <a:pt x="1309" y="2337"/>
                  </a:lnTo>
                  <a:lnTo>
                    <a:pt x="1302" y="2315"/>
                  </a:lnTo>
                  <a:lnTo>
                    <a:pt x="1298" y="2292"/>
                  </a:lnTo>
                  <a:lnTo>
                    <a:pt x="1300" y="2266"/>
                  </a:lnTo>
                  <a:lnTo>
                    <a:pt x="1302" y="2241"/>
                  </a:lnTo>
                  <a:lnTo>
                    <a:pt x="1307" y="2219"/>
                  </a:lnTo>
                  <a:lnTo>
                    <a:pt x="1314" y="2198"/>
                  </a:lnTo>
                  <a:lnTo>
                    <a:pt x="1321" y="2180"/>
                  </a:lnTo>
                  <a:lnTo>
                    <a:pt x="1331" y="2180"/>
                  </a:lnTo>
                  <a:lnTo>
                    <a:pt x="1340" y="2145"/>
                  </a:lnTo>
                  <a:lnTo>
                    <a:pt x="1335" y="2145"/>
                  </a:lnTo>
                  <a:lnTo>
                    <a:pt x="1335" y="2142"/>
                  </a:lnTo>
                  <a:lnTo>
                    <a:pt x="1331" y="2145"/>
                  </a:lnTo>
                  <a:lnTo>
                    <a:pt x="1328" y="2149"/>
                  </a:lnTo>
                  <a:lnTo>
                    <a:pt x="1326" y="2152"/>
                  </a:lnTo>
                  <a:lnTo>
                    <a:pt x="1323" y="2156"/>
                  </a:lnTo>
                  <a:lnTo>
                    <a:pt x="1316" y="2158"/>
                  </a:lnTo>
                  <a:lnTo>
                    <a:pt x="1316" y="2154"/>
                  </a:lnTo>
                  <a:lnTo>
                    <a:pt x="1328" y="2081"/>
                  </a:lnTo>
                  <a:lnTo>
                    <a:pt x="1326" y="2074"/>
                  </a:lnTo>
                  <a:lnTo>
                    <a:pt x="1323" y="2062"/>
                  </a:lnTo>
                  <a:lnTo>
                    <a:pt x="1325" y="2051"/>
                  </a:lnTo>
                  <a:lnTo>
                    <a:pt x="1337" y="2009"/>
                  </a:lnTo>
                  <a:lnTo>
                    <a:pt x="1347" y="1966"/>
                  </a:lnTo>
                  <a:lnTo>
                    <a:pt x="1356" y="1919"/>
                  </a:lnTo>
                  <a:lnTo>
                    <a:pt x="1366" y="1873"/>
                  </a:lnTo>
                  <a:lnTo>
                    <a:pt x="1372" y="1843"/>
                  </a:lnTo>
                  <a:lnTo>
                    <a:pt x="1373" y="1812"/>
                  </a:lnTo>
                  <a:lnTo>
                    <a:pt x="1375" y="1782"/>
                  </a:lnTo>
                  <a:lnTo>
                    <a:pt x="1379" y="1754"/>
                  </a:lnTo>
                  <a:lnTo>
                    <a:pt x="1344" y="1741"/>
                  </a:lnTo>
                  <a:lnTo>
                    <a:pt x="1314" y="1721"/>
                  </a:lnTo>
                  <a:lnTo>
                    <a:pt x="1290" y="1695"/>
                  </a:lnTo>
                  <a:lnTo>
                    <a:pt x="1270" y="1667"/>
                  </a:lnTo>
                  <a:lnTo>
                    <a:pt x="1263" y="1651"/>
                  </a:lnTo>
                  <a:lnTo>
                    <a:pt x="1258" y="1636"/>
                  </a:lnTo>
                  <a:lnTo>
                    <a:pt x="1253" y="1618"/>
                  </a:lnTo>
                  <a:lnTo>
                    <a:pt x="1246" y="1604"/>
                  </a:lnTo>
                  <a:lnTo>
                    <a:pt x="1235" y="1594"/>
                  </a:lnTo>
                  <a:lnTo>
                    <a:pt x="1232" y="1590"/>
                  </a:lnTo>
                  <a:lnTo>
                    <a:pt x="1227" y="1590"/>
                  </a:lnTo>
                  <a:lnTo>
                    <a:pt x="1223" y="1589"/>
                  </a:lnTo>
                  <a:lnTo>
                    <a:pt x="1220" y="1585"/>
                  </a:lnTo>
                  <a:lnTo>
                    <a:pt x="1216" y="1582"/>
                  </a:lnTo>
                  <a:lnTo>
                    <a:pt x="1220" y="1575"/>
                  </a:lnTo>
                  <a:lnTo>
                    <a:pt x="1220" y="1569"/>
                  </a:lnTo>
                  <a:lnTo>
                    <a:pt x="1220" y="1562"/>
                  </a:lnTo>
                  <a:lnTo>
                    <a:pt x="1220" y="1555"/>
                  </a:lnTo>
                  <a:lnTo>
                    <a:pt x="1229" y="1550"/>
                  </a:lnTo>
                  <a:lnTo>
                    <a:pt x="1235" y="1545"/>
                  </a:lnTo>
                  <a:lnTo>
                    <a:pt x="1244" y="1540"/>
                  </a:lnTo>
                  <a:lnTo>
                    <a:pt x="1244" y="1536"/>
                  </a:lnTo>
                  <a:lnTo>
                    <a:pt x="1235" y="1536"/>
                  </a:lnTo>
                  <a:lnTo>
                    <a:pt x="1230" y="1535"/>
                  </a:lnTo>
                  <a:lnTo>
                    <a:pt x="1225" y="1535"/>
                  </a:lnTo>
                  <a:lnTo>
                    <a:pt x="1220" y="1533"/>
                  </a:lnTo>
                  <a:lnTo>
                    <a:pt x="1227" y="1517"/>
                  </a:lnTo>
                  <a:lnTo>
                    <a:pt x="1232" y="1501"/>
                  </a:lnTo>
                  <a:lnTo>
                    <a:pt x="1239" y="1486"/>
                  </a:lnTo>
                  <a:lnTo>
                    <a:pt x="1251" y="1473"/>
                  </a:lnTo>
                  <a:lnTo>
                    <a:pt x="1265" y="1461"/>
                  </a:lnTo>
                  <a:lnTo>
                    <a:pt x="1277" y="1447"/>
                  </a:lnTo>
                  <a:lnTo>
                    <a:pt x="1276" y="1437"/>
                  </a:lnTo>
                  <a:lnTo>
                    <a:pt x="1276" y="1423"/>
                  </a:lnTo>
                  <a:lnTo>
                    <a:pt x="1274" y="1409"/>
                  </a:lnTo>
                  <a:lnTo>
                    <a:pt x="1269" y="1400"/>
                  </a:lnTo>
                  <a:lnTo>
                    <a:pt x="1262" y="1390"/>
                  </a:lnTo>
                  <a:lnTo>
                    <a:pt x="1255" y="1379"/>
                  </a:lnTo>
                  <a:lnTo>
                    <a:pt x="1248" y="1379"/>
                  </a:lnTo>
                  <a:lnTo>
                    <a:pt x="1246" y="1381"/>
                  </a:lnTo>
                  <a:lnTo>
                    <a:pt x="1244" y="1383"/>
                  </a:lnTo>
                  <a:lnTo>
                    <a:pt x="1242" y="1384"/>
                  </a:lnTo>
                  <a:lnTo>
                    <a:pt x="1239" y="1386"/>
                  </a:lnTo>
                  <a:lnTo>
                    <a:pt x="1241" y="1390"/>
                  </a:lnTo>
                  <a:lnTo>
                    <a:pt x="1241" y="1393"/>
                  </a:lnTo>
                  <a:lnTo>
                    <a:pt x="1241" y="1393"/>
                  </a:lnTo>
                  <a:lnTo>
                    <a:pt x="1241" y="1395"/>
                  </a:lnTo>
                  <a:lnTo>
                    <a:pt x="1241" y="1395"/>
                  </a:lnTo>
                  <a:lnTo>
                    <a:pt x="1239" y="1398"/>
                  </a:lnTo>
                  <a:lnTo>
                    <a:pt x="1237" y="1398"/>
                  </a:lnTo>
                  <a:lnTo>
                    <a:pt x="1235" y="1400"/>
                  </a:lnTo>
                  <a:lnTo>
                    <a:pt x="1234" y="1400"/>
                  </a:lnTo>
                  <a:lnTo>
                    <a:pt x="1232" y="1400"/>
                  </a:lnTo>
                  <a:lnTo>
                    <a:pt x="1229" y="1402"/>
                  </a:lnTo>
                  <a:lnTo>
                    <a:pt x="1220" y="1395"/>
                  </a:lnTo>
                  <a:lnTo>
                    <a:pt x="1204" y="1386"/>
                  </a:lnTo>
                  <a:lnTo>
                    <a:pt x="1188" y="1377"/>
                  </a:lnTo>
                  <a:lnTo>
                    <a:pt x="1173" y="1370"/>
                  </a:lnTo>
                  <a:lnTo>
                    <a:pt x="1162" y="1367"/>
                  </a:lnTo>
                  <a:lnTo>
                    <a:pt x="1153" y="1346"/>
                  </a:lnTo>
                  <a:lnTo>
                    <a:pt x="1145" y="1334"/>
                  </a:lnTo>
                  <a:lnTo>
                    <a:pt x="1136" y="1325"/>
                  </a:lnTo>
                  <a:lnTo>
                    <a:pt x="1127" y="1322"/>
                  </a:lnTo>
                  <a:lnTo>
                    <a:pt x="1113" y="1318"/>
                  </a:lnTo>
                  <a:lnTo>
                    <a:pt x="1098" y="1313"/>
                  </a:lnTo>
                  <a:lnTo>
                    <a:pt x="1078" y="1306"/>
                  </a:lnTo>
                  <a:lnTo>
                    <a:pt x="1066" y="1297"/>
                  </a:lnTo>
                  <a:lnTo>
                    <a:pt x="1056" y="1288"/>
                  </a:lnTo>
                  <a:lnTo>
                    <a:pt x="1040" y="1281"/>
                  </a:lnTo>
                  <a:lnTo>
                    <a:pt x="1030" y="1281"/>
                  </a:lnTo>
                  <a:lnTo>
                    <a:pt x="1023" y="1285"/>
                  </a:lnTo>
                  <a:lnTo>
                    <a:pt x="1017" y="1288"/>
                  </a:lnTo>
                  <a:lnTo>
                    <a:pt x="1010" y="1292"/>
                  </a:lnTo>
                  <a:lnTo>
                    <a:pt x="1002" y="1290"/>
                  </a:lnTo>
                  <a:lnTo>
                    <a:pt x="998" y="1288"/>
                  </a:lnTo>
                  <a:lnTo>
                    <a:pt x="995" y="1285"/>
                  </a:lnTo>
                  <a:lnTo>
                    <a:pt x="991" y="1281"/>
                  </a:lnTo>
                  <a:lnTo>
                    <a:pt x="986" y="1276"/>
                  </a:lnTo>
                  <a:lnTo>
                    <a:pt x="982" y="1273"/>
                  </a:lnTo>
                  <a:lnTo>
                    <a:pt x="979" y="1271"/>
                  </a:lnTo>
                  <a:lnTo>
                    <a:pt x="956" y="1267"/>
                  </a:lnTo>
                  <a:lnTo>
                    <a:pt x="953" y="1264"/>
                  </a:lnTo>
                  <a:lnTo>
                    <a:pt x="949" y="1261"/>
                  </a:lnTo>
                  <a:lnTo>
                    <a:pt x="946" y="1257"/>
                  </a:lnTo>
                  <a:lnTo>
                    <a:pt x="942" y="1254"/>
                  </a:lnTo>
                  <a:lnTo>
                    <a:pt x="941" y="1252"/>
                  </a:lnTo>
                  <a:lnTo>
                    <a:pt x="921" y="1255"/>
                  </a:lnTo>
                  <a:lnTo>
                    <a:pt x="918" y="1254"/>
                  </a:lnTo>
                  <a:lnTo>
                    <a:pt x="913" y="1247"/>
                  </a:lnTo>
                  <a:lnTo>
                    <a:pt x="904" y="1240"/>
                  </a:lnTo>
                  <a:lnTo>
                    <a:pt x="897" y="1231"/>
                  </a:lnTo>
                  <a:lnTo>
                    <a:pt x="890" y="1224"/>
                  </a:lnTo>
                  <a:lnTo>
                    <a:pt x="886" y="1220"/>
                  </a:lnTo>
                  <a:lnTo>
                    <a:pt x="893" y="1198"/>
                  </a:lnTo>
                  <a:lnTo>
                    <a:pt x="874" y="1177"/>
                  </a:lnTo>
                  <a:lnTo>
                    <a:pt x="857" y="1154"/>
                  </a:lnTo>
                  <a:lnTo>
                    <a:pt x="839" y="1130"/>
                  </a:lnTo>
                  <a:lnTo>
                    <a:pt x="822" y="1105"/>
                  </a:lnTo>
                  <a:lnTo>
                    <a:pt x="818" y="1103"/>
                  </a:lnTo>
                  <a:lnTo>
                    <a:pt x="813" y="1102"/>
                  </a:lnTo>
                  <a:lnTo>
                    <a:pt x="810" y="1102"/>
                  </a:lnTo>
                  <a:lnTo>
                    <a:pt x="804" y="1100"/>
                  </a:lnTo>
                  <a:lnTo>
                    <a:pt x="803" y="1098"/>
                  </a:lnTo>
                  <a:lnTo>
                    <a:pt x="796" y="1089"/>
                  </a:lnTo>
                  <a:lnTo>
                    <a:pt x="792" y="1079"/>
                  </a:lnTo>
                  <a:lnTo>
                    <a:pt x="789" y="1069"/>
                  </a:lnTo>
                  <a:lnTo>
                    <a:pt x="783" y="1058"/>
                  </a:lnTo>
                  <a:lnTo>
                    <a:pt x="775" y="1053"/>
                  </a:lnTo>
                  <a:lnTo>
                    <a:pt x="771" y="1049"/>
                  </a:lnTo>
                  <a:lnTo>
                    <a:pt x="768" y="1046"/>
                  </a:lnTo>
                  <a:lnTo>
                    <a:pt x="764" y="1044"/>
                  </a:lnTo>
                  <a:lnTo>
                    <a:pt x="764" y="1063"/>
                  </a:lnTo>
                  <a:lnTo>
                    <a:pt x="769" y="1070"/>
                  </a:lnTo>
                  <a:lnTo>
                    <a:pt x="780" y="1082"/>
                  </a:lnTo>
                  <a:lnTo>
                    <a:pt x="790" y="1096"/>
                  </a:lnTo>
                  <a:lnTo>
                    <a:pt x="803" y="1114"/>
                  </a:lnTo>
                  <a:lnTo>
                    <a:pt x="813" y="1131"/>
                  </a:lnTo>
                  <a:lnTo>
                    <a:pt x="824" y="1149"/>
                  </a:lnTo>
                  <a:lnTo>
                    <a:pt x="832" y="1165"/>
                  </a:lnTo>
                  <a:lnTo>
                    <a:pt x="836" y="1175"/>
                  </a:lnTo>
                  <a:lnTo>
                    <a:pt x="836" y="1182"/>
                  </a:lnTo>
                  <a:lnTo>
                    <a:pt x="834" y="1185"/>
                  </a:lnTo>
                  <a:lnTo>
                    <a:pt x="832" y="1187"/>
                  </a:lnTo>
                  <a:lnTo>
                    <a:pt x="832" y="1189"/>
                  </a:lnTo>
                  <a:lnTo>
                    <a:pt x="829" y="1191"/>
                  </a:lnTo>
                  <a:lnTo>
                    <a:pt x="829" y="1184"/>
                  </a:lnTo>
                  <a:lnTo>
                    <a:pt x="827" y="1178"/>
                  </a:lnTo>
                  <a:lnTo>
                    <a:pt x="827" y="1175"/>
                  </a:lnTo>
                  <a:lnTo>
                    <a:pt x="825" y="1171"/>
                  </a:lnTo>
                  <a:lnTo>
                    <a:pt x="822" y="1171"/>
                  </a:lnTo>
                  <a:lnTo>
                    <a:pt x="820" y="1171"/>
                  </a:lnTo>
                  <a:lnTo>
                    <a:pt x="818" y="1171"/>
                  </a:lnTo>
                  <a:lnTo>
                    <a:pt x="817" y="1171"/>
                  </a:lnTo>
                  <a:lnTo>
                    <a:pt x="815" y="1171"/>
                  </a:lnTo>
                  <a:lnTo>
                    <a:pt x="810" y="1171"/>
                  </a:lnTo>
                  <a:lnTo>
                    <a:pt x="806" y="1159"/>
                  </a:lnTo>
                  <a:lnTo>
                    <a:pt x="803" y="1147"/>
                  </a:lnTo>
                  <a:lnTo>
                    <a:pt x="797" y="1137"/>
                  </a:lnTo>
                  <a:lnTo>
                    <a:pt x="789" y="1128"/>
                  </a:lnTo>
                  <a:lnTo>
                    <a:pt x="778" y="1121"/>
                  </a:lnTo>
                  <a:lnTo>
                    <a:pt x="768" y="1114"/>
                  </a:lnTo>
                  <a:lnTo>
                    <a:pt x="759" y="1102"/>
                  </a:lnTo>
                  <a:lnTo>
                    <a:pt x="762" y="1100"/>
                  </a:lnTo>
                  <a:lnTo>
                    <a:pt x="764" y="1100"/>
                  </a:lnTo>
                  <a:lnTo>
                    <a:pt x="764" y="1100"/>
                  </a:lnTo>
                  <a:lnTo>
                    <a:pt x="766" y="1100"/>
                  </a:lnTo>
                  <a:lnTo>
                    <a:pt x="766" y="1098"/>
                  </a:lnTo>
                  <a:lnTo>
                    <a:pt x="766" y="1096"/>
                  </a:lnTo>
                  <a:lnTo>
                    <a:pt x="768" y="1095"/>
                  </a:lnTo>
                  <a:lnTo>
                    <a:pt x="755" y="1086"/>
                  </a:lnTo>
                  <a:lnTo>
                    <a:pt x="749" y="1075"/>
                  </a:lnTo>
                  <a:lnTo>
                    <a:pt x="743" y="1063"/>
                  </a:lnTo>
                  <a:lnTo>
                    <a:pt x="740" y="1049"/>
                  </a:lnTo>
                  <a:lnTo>
                    <a:pt x="733" y="1037"/>
                  </a:lnTo>
                  <a:lnTo>
                    <a:pt x="724" y="1027"/>
                  </a:lnTo>
                  <a:lnTo>
                    <a:pt x="714" y="1021"/>
                  </a:lnTo>
                  <a:lnTo>
                    <a:pt x="701" y="1016"/>
                  </a:lnTo>
                  <a:lnTo>
                    <a:pt x="691" y="1009"/>
                  </a:lnTo>
                  <a:lnTo>
                    <a:pt x="684" y="1000"/>
                  </a:lnTo>
                  <a:lnTo>
                    <a:pt x="680" y="990"/>
                  </a:lnTo>
                  <a:lnTo>
                    <a:pt x="675" y="979"/>
                  </a:lnTo>
                  <a:lnTo>
                    <a:pt x="663" y="962"/>
                  </a:lnTo>
                  <a:lnTo>
                    <a:pt x="653" y="950"/>
                  </a:lnTo>
                  <a:lnTo>
                    <a:pt x="642" y="939"/>
                  </a:lnTo>
                  <a:lnTo>
                    <a:pt x="635" y="927"/>
                  </a:lnTo>
                  <a:lnTo>
                    <a:pt x="630" y="911"/>
                  </a:lnTo>
                  <a:lnTo>
                    <a:pt x="626" y="890"/>
                  </a:lnTo>
                  <a:lnTo>
                    <a:pt x="625" y="861"/>
                  </a:lnTo>
                  <a:lnTo>
                    <a:pt x="625" y="854"/>
                  </a:lnTo>
                  <a:lnTo>
                    <a:pt x="626" y="840"/>
                  </a:lnTo>
                  <a:lnTo>
                    <a:pt x="626" y="821"/>
                  </a:lnTo>
                  <a:lnTo>
                    <a:pt x="626" y="798"/>
                  </a:lnTo>
                  <a:lnTo>
                    <a:pt x="626" y="777"/>
                  </a:lnTo>
                  <a:lnTo>
                    <a:pt x="628" y="760"/>
                  </a:lnTo>
                  <a:lnTo>
                    <a:pt x="630" y="749"/>
                  </a:lnTo>
                  <a:lnTo>
                    <a:pt x="635" y="747"/>
                  </a:lnTo>
                  <a:lnTo>
                    <a:pt x="639" y="747"/>
                  </a:lnTo>
                  <a:lnTo>
                    <a:pt x="642" y="747"/>
                  </a:lnTo>
                  <a:lnTo>
                    <a:pt x="646" y="747"/>
                  </a:lnTo>
                  <a:lnTo>
                    <a:pt x="649" y="749"/>
                  </a:lnTo>
                  <a:lnTo>
                    <a:pt x="651" y="753"/>
                  </a:lnTo>
                  <a:lnTo>
                    <a:pt x="654" y="756"/>
                  </a:lnTo>
                  <a:lnTo>
                    <a:pt x="656" y="760"/>
                  </a:lnTo>
                  <a:lnTo>
                    <a:pt x="656" y="740"/>
                  </a:lnTo>
                  <a:lnTo>
                    <a:pt x="644" y="726"/>
                  </a:lnTo>
                  <a:lnTo>
                    <a:pt x="630" y="712"/>
                  </a:lnTo>
                  <a:lnTo>
                    <a:pt x="614" y="702"/>
                  </a:lnTo>
                  <a:lnTo>
                    <a:pt x="614" y="711"/>
                  </a:lnTo>
                  <a:lnTo>
                    <a:pt x="621" y="716"/>
                  </a:lnTo>
                  <a:lnTo>
                    <a:pt x="628" y="721"/>
                  </a:lnTo>
                  <a:lnTo>
                    <a:pt x="635" y="726"/>
                  </a:lnTo>
                  <a:lnTo>
                    <a:pt x="640" y="733"/>
                  </a:lnTo>
                  <a:lnTo>
                    <a:pt x="640" y="737"/>
                  </a:lnTo>
                  <a:lnTo>
                    <a:pt x="639" y="737"/>
                  </a:lnTo>
                  <a:lnTo>
                    <a:pt x="639" y="739"/>
                  </a:lnTo>
                  <a:lnTo>
                    <a:pt x="639" y="739"/>
                  </a:lnTo>
                  <a:lnTo>
                    <a:pt x="637" y="740"/>
                  </a:lnTo>
                  <a:lnTo>
                    <a:pt x="633" y="742"/>
                  </a:lnTo>
                  <a:lnTo>
                    <a:pt x="632" y="744"/>
                  </a:lnTo>
                  <a:lnTo>
                    <a:pt x="626" y="744"/>
                  </a:lnTo>
                  <a:lnTo>
                    <a:pt x="621" y="744"/>
                  </a:lnTo>
                  <a:lnTo>
                    <a:pt x="619" y="744"/>
                  </a:lnTo>
                  <a:lnTo>
                    <a:pt x="619" y="742"/>
                  </a:lnTo>
                  <a:lnTo>
                    <a:pt x="618" y="742"/>
                  </a:lnTo>
                  <a:lnTo>
                    <a:pt x="618" y="742"/>
                  </a:lnTo>
                  <a:lnTo>
                    <a:pt x="614" y="740"/>
                  </a:lnTo>
                  <a:lnTo>
                    <a:pt x="602" y="725"/>
                  </a:lnTo>
                  <a:lnTo>
                    <a:pt x="591" y="709"/>
                  </a:lnTo>
                  <a:lnTo>
                    <a:pt x="583" y="691"/>
                  </a:lnTo>
                  <a:lnTo>
                    <a:pt x="591" y="691"/>
                  </a:lnTo>
                  <a:lnTo>
                    <a:pt x="595" y="693"/>
                  </a:lnTo>
                  <a:lnTo>
                    <a:pt x="598" y="693"/>
                  </a:lnTo>
                  <a:lnTo>
                    <a:pt x="602" y="693"/>
                  </a:lnTo>
                  <a:lnTo>
                    <a:pt x="605" y="691"/>
                  </a:lnTo>
                  <a:lnTo>
                    <a:pt x="591" y="686"/>
                  </a:lnTo>
                  <a:lnTo>
                    <a:pt x="583" y="678"/>
                  </a:lnTo>
                  <a:lnTo>
                    <a:pt x="576" y="667"/>
                  </a:lnTo>
                  <a:lnTo>
                    <a:pt x="570" y="655"/>
                  </a:lnTo>
                  <a:lnTo>
                    <a:pt x="567" y="643"/>
                  </a:lnTo>
                  <a:lnTo>
                    <a:pt x="562" y="632"/>
                  </a:lnTo>
                  <a:lnTo>
                    <a:pt x="555" y="623"/>
                  </a:lnTo>
                  <a:lnTo>
                    <a:pt x="544" y="618"/>
                  </a:lnTo>
                  <a:lnTo>
                    <a:pt x="548" y="595"/>
                  </a:lnTo>
                  <a:lnTo>
                    <a:pt x="536" y="582"/>
                  </a:lnTo>
                  <a:lnTo>
                    <a:pt x="525" y="566"/>
                  </a:lnTo>
                  <a:lnTo>
                    <a:pt x="516" y="550"/>
                  </a:lnTo>
                  <a:lnTo>
                    <a:pt x="504" y="534"/>
                  </a:lnTo>
                  <a:lnTo>
                    <a:pt x="490" y="522"/>
                  </a:lnTo>
                  <a:lnTo>
                    <a:pt x="471" y="513"/>
                  </a:lnTo>
                  <a:lnTo>
                    <a:pt x="448" y="508"/>
                  </a:lnTo>
                  <a:lnTo>
                    <a:pt x="429" y="499"/>
                  </a:lnTo>
                  <a:lnTo>
                    <a:pt x="415" y="487"/>
                  </a:lnTo>
                  <a:lnTo>
                    <a:pt x="399" y="473"/>
                  </a:lnTo>
                  <a:lnTo>
                    <a:pt x="384" y="465"/>
                  </a:lnTo>
                  <a:lnTo>
                    <a:pt x="352" y="465"/>
                  </a:lnTo>
                  <a:lnTo>
                    <a:pt x="342" y="459"/>
                  </a:lnTo>
                  <a:lnTo>
                    <a:pt x="333" y="452"/>
                  </a:lnTo>
                  <a:lnTo>
                    <a:pt x="323" y="447"/>
                  </a:lnTo>
                  <a:lnTo>
                    <a:pt x="307" y="445"/>
                  </a:lnTo>
                  <a:lnTo>
                    <a:pt x="307" y="468"/>
                  </a:lnTo>
                  <a:lnTo>
                    <a:pt x="289" y="477"/>
                  </a:lnTo>
                  <a:lnTo>
                    <a:pt x="274" y="486"/>
                  </a:lnTo>
                  <a:lnTo>
                    <a:pt x="253" y="491"/>
                  </a:lnTo>
                  <a:lnTo>
                    <a:pt x="258" y="475"/>
                  </a:lnTo>
                  <a:lnTo>
                    <a:pt x="265" y="459"/>
                  </a:lnTo>
                  <a:lnTo>
                    <a:pt x="275" y="445"/>
                  </a:lnTo>
                  <a:lnTo>
                    <a:pt x="284" y="430"/>
                  </a:lnTo>
                  <a:lnTo>
                    <a:pt x="275" y="430"/>
                  </a:lnTo>
                  <a:lnTo>
                    <a:pt x="275" y="433"/>
                  </a:lnTo>
                  <a:lnTo>
                    <a:pt x="262" y="444"/>
                  </a:lnTo>
                  <a:lnTo>
                    <a:pt x="251" y="458"/>
                  </a:lnTo>
                  <a:lnTo>
                    <a:pt x="244" y="473"/>
                  </a:lnTo>
                  <a:lnTo>
                    <a:pt x="239" y="489"/>
                  </a:lnTo>
                  <a:lnTo>
                    <a:pt x="232" y="506"/>
                  </a:lnTo>
                  <a:lnTo>
                    <a:pt x="221" y="522"/>
                  </a:lnTo>
                  <a:lnTo>
                    <a:pt x="214" y="529"/>
                  </a:lnTo>
                  <a:lnTo>
                    <a:pt x="200" y="540"/>
                  </a:lnTo>
                  <a:lnTo>
                    <a:pt x="183" y="550"/>
                  </a:lnTo>
                  <a:lnTo>
                    <a:pt x="162" y="562"/>
                  </a:lnTo>
                  <a:lnTo>
                    <a:pt x="141" y="576"/>
                  </a:lnTo>
                  <a:lnTo>
                    <a:pt x="120" y="589"/>
                  </a:lnTo>
                  <a:lnTo>
                    <a:pt x="99" y="599"/>
                  </a:lnTo>
                  <a:lnTo>
                    <a:pt x="83" y="606"/>
                  </a:lnTo>
                  <a:lnTo>
                    <a:pt x="73" y="609"/>
                  </a:lnTo>
                  <a:lnTo>
                    <a:pt x="73" y="606"/>
                  </a:lnTo>
                  <a:lnTo>
                    <a:pt x="77" y="606"/>
                  </a:lnTo>
                  <a:lnTo>
                    <a:pt x="89" y="594"/>
                  </a:lnTo>
                  <a:lnTo>
                    <a:pt x="104" y="583"/>
                  </a:lnTo>
                  <a:lnTo>
                    <a:pt x="122" y="573"/>
                  </a:lnTo>
                  <a:lnTo>
                    <a:pt x="139" y="562"/>
                  </a:lnTo>
                  <a:lnTo>
                    <a:pt x="155" y="550"/>
                  </a:lnTo>
                  <a:lnTo>
                    <a:pt x="167" y="536"/>
                  </a:lnTo>
                  <a:lnTo>
                    <a:pt x="176" y="520"/>
                  </a:lnTo>
                  <a:lnTo>
                    <a:pt x="179" y="499"/>
                  </a:lnTo>
                  <a:lnTo>
                    <a:pt x="166" y="503"/>
                  </a:lnTo>
                  <a:lnTo>
                    <a:pt x="157" y="506"/>
                  </a:lnTo>
                  <a:lnTo>
                    <a:pt x="145" y="510"/>
                  </a:lnTo>
                  <a:lnTo>
                    <a:pt x="145" y="506"/>
                  </a:lnTo>
                  <a:lnTo>
                    <a:pt x="145" y="503"/>
                  </a:lnTo>
                  <a:lnTo>
                    <a:pt x="145" y="503"/>
                  </a:lnTo>
                  <a:lnTo>
                    <a:pt x="143" y="501"/>
                  </a:lnTo>
                  <a:lnTo>
                    <a:pt x="143" y="501"/>
                  </a:lnTo>
                  <a:lnTo>
                    <a:pt x="141" y="501"/>
                  </a:lnTo>
                  <a:lnTo>
                    <a:pt x="138" y="499"/>
                  </a:lnTo>
                  <a:lnTo>
                    <a:pt x="136" y="501"/>
                  </a:lnTo>
                  <a:lnTo>
                    <a:pt x="134" y="503"/>
                  </a:lnTo>
                  <a:lnTo>
                    <a:pt x="132" y="505"/>
                  </a:lnTo>
                  <a:lnTo>
                    <a:pt x="131" y="505"/>
                  </a:lnTo>
                  <a:lnTo>
                    <a:pt x="127" y="506"/>
                  </a:lnTo>
                  <a:lnTo>
                    <a:pt x="122" y="506"/>
                  </a:lnTo>
                  <a:lnTo>
                    <a:pt x="120" y="496"/>
                  </a:lnTo>
                  <a:lnTo>
                    <a:pt x="115" y="482"/>
                  </a:lnTo>
                  <a:lnTo>
                    <a:pt x="111" y="472"/>
                  </a:lnTo>
                  <a:lnTo>
                    <a:pt x="108" y="475"/>
                  </a:lnTo>
                  <a:lnTo>
                    <a:pt x="106" y="477"/>
                  </a:lnTo>
                  <a:lnTo>
                    <a:pt x="104" y="477"/>
                  </a:lnTo>
                  <a:lnTo>
                    <a:pt x="101" y="477"/>
                  </a:lnTo>
                  <a:lnTo>
                    <a:pt x="99" y="475"/>
                  </a:lnTo>
                  <a:lnTo>
                    <a:pt x="82" y="463"/>
                  </a:lnTo>
                  <a:lnTo>
                    <a:pt x="68" y="445"/>
                  </a:lnTo>
                  <a:lnTo>
                    <a:pt x="57" y="426"/>
                  </a:lnTo>
                  <a:lnTo>
                    <a:pt x="63" y="416"/>
                  </a:lnTo>
                  <a:lnTo>
                    <a:pt x="68" y="403"/>
                  </a:lnTo>
                  <a:lnTo>
                    <a:pt x="73" y="393"/>
                  </a:lnTo>
                  <a:lnTo>
                    <a:pt x="80" y="384"/>
                  </a:lnTo>
                  <a:lnTo>
                    <a:pt x="92" y="377"/>
                  </a:lnTo>
                  <a:lnTo>
                    <a:pt x="103" y="374"/>
                  </a:lnTo>
                  <a:lnTo>
                    <a:pt x="113" y="369"/>
                  </a:lnTo>
                  <a:lnTo>
                    <a:pt x="120" y="362"/>
                  </a:lnTo>
                  <a:lnTo>
                    <a:pt x="125" y="351"/>
                  </a:lnTo>
                  <a:lnTo>
                    <a:pt x="125" y="334"/>
                  </a:lnTo>
                  <a:lnTo>
                    <a:pt x="127" y="332"/>
                  </a:lnTo>
                  <a:lnTo>
                    <a:pt x="129" y="332"/>
                  </a:lnTo>
                  <a:lnTo>
                    <a:pt x="129" y="330"/>
                  </a:lnTo>
                  <a:lnTo>
                    <a:pt x="129" y="328"/>
                  </a:lnTo>
                  <a:lnTo>
                    <a:pt x="131" y="327"/>
                  </a:lnTo>
                  <a:lnTo>
                    <a:pt x="115" y="327"/>
                  </a:lnTo>
                  <a:lnTo>
                    <a:pt x="111" y="330"/>
                  </a:lnTo>
                  <a:lnTo>
                    <a:pt x="110" y="332"/>
                  </a:lnTo>
                  <a:lnTo>
                    <a:pt x="108" y="334"/>
                  </a:lnTo>
                  <a:lnTo>
                    <a:pt x="104" y="335"/>
                  </a:lnTo>
                  <a:lnTo>
                    <a:pt x="101" y="337"/>
                  </a:lnTo>
                  <a:lnTo>
                    <a:pt x="96" y="337"/>
                  </a:lnTo>
                  <a:lnTo>
                    <a:pt x="85" y="334"/>
                  </a:lnTo>
                  <a:lnTo>
                    <a:pt x="70" y="328"/>
                  </a:lnTo>
                  <a:lnTo>
                    <a:pt x="52" y="325"/>
                  </a:lnTo>
                  <a:lnTo>
                    <a:pt x="38" y="318"/>
                  </a:lnTo>
                  <a:lnTo>
                    <a:pt x="35" y="292"/>
                  </a:lnTo>
                  <a:lnTo>
                    <a:pt x="42" y="292"/>
                  </a:lnTo>
                  <a:lnTo>
                    <a:pt x="45" y="290"/>
                  </a:lnTo>
                  <a:lnTo>
                    <a:pt x="50" y="288"/>
                  </a:lnTo>
                  <a:lnTo>
                    <a:pt x="54" y="287"/>
                  </a:lnTo>
                  <a:lnTo>
                    <a:pt x="57" y="287"/>
                  </a:lnTo>
                  <a:lnTo>
                    <a:pt x="61" y="283"/>
                  </a:lnTo>
                  <a:lnTo>
                    <a:pt x="64" y="280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3" y="276"/>
                  </a:lnTo>
                  <a:lnTo>
                    <a:pt x="63" y="276"/>
                  </a:lnTo>
                  <a:lnTo>
                    <a:pt x="61" y="273"/>
                  </a:lnTo>
                  <a:lnTo>
                    <a:pt x="77" y="273"/>
                  </a:lnTo>
                  <a:lnTo>
                    <a:pt x="78" y="271"/>
                  </a:lnTo>
                  <a:lnTo>
                    <a:pt x="80" y="271"/>
                  </a:lnTo>
                  <a:lnTo>
                    <a:pt x="82" y="269"/>
                  </a:lnTo>
                  <a:lnTo>
                    <a:pt x="83" y="269"/>
                  </a:lnTo>
                  <a:lnTo>
                    <a:pt x="87" y="269"/>
                  </a:lnTo>
                  <a:lnTo>
                    <a:pt x="92" y="274"/>
                  </a:lnTo>
                  <a:lnTo>
                    <a:pt x="97" y="278"/>
                  </a:lnTo>
                  <a:lnTo>
                    <a:pt x="103" y="283"/>
                  </a:lnTo>
                  <a:lnTo>
                    <a:pt x="106" y="288"/>
                  </a:lnTo>
                  <a:lnTo>
                    <a:pt x="118" y="283"/>
                  </a:lnTo>
                  <a:lnTo>
                    <a:pt x="118" y="276"/>
                  </a:lnTo>
                  <a:lnTo>
                    <a:pt x="115" y="271"/>
                  </a:lnTo>
                  <a:lnTo>
                    <a:pt x="113" y="266"/>
                  </a:lnTo>
                  <a:lnTo>
                    <a:pt x="111" y="260"/>
                  </a:lnTo>
                  <a:lnTo>
                    <a:pt x="110" y="255"/>
                  </a:lnTo>
                  <a:lnTo>
                    <a:pt x="106" y="250"/>
                  </a:lnTo>
                  <a:lnTo>
                    <a:pt x="94" y="236"/>
                  </a:lnTo>
                  <a:lnTo>
                    <a:pt x="80" y="225"/>
                  </a:lnTo>
                  <a:lnTo>
                    <a:pt x="64" y="215"/>
                  </a:lnTo>
                  <a:lnTo>
                    <a:pt x="50" y="205"/>
                  </a:lnTo>
                  <a:lnTo>
                    <a:pt x="42" y="189"/>
                  </a:lnTo>
                  <a:lnTo>
                    <a:pt x="45" y="184"/>
                  </a:lnTo>
                  <a:lnTo>
                    <a:pt x="47" y="178"/>
                  </a:lnTo>
                  <a:lnTo>
                    <a:pt x="49" y="173"/>
                  </a:lnTo>
                  <a:lnTo>
                    <a:pt x="70" y="175"/>
                  </a:lnTo>
                  <a:lnTo>
                    <a:pt x="90" y="173"/>
                  </a:lnTo>
                  <a:lnTo>
                    <a:pt x="106" y="164"/>
                  </a:lnTo>
                  <a:lnTo>
                    <a:pt x="111" y="152"/>
                  </a:lnTo>
                  <a:lnTo>
                    <a:pt x="115" y="140"/>
                  </a:lnTo>
                  <a:lnTo>
                    <a:pt x="118" y="129"/>
                  </a:lnTo>
                  <a:lnTo>
                    <a:pt x="131" y="119"/>
                  </a:lnTo>
                  <a:lnTo>
                    <a:pt x="148" y="110"/>
                  </a:lnTo>
                  <a:lnTo>
                    <a:pt x="167" y="105"/>
                  </a:lnTo>
                  <a:lnTo>
                    <a:pt x="183" y="98"/>
                  </a:lnTo>
                  <a:lnTo>
                    <a:pt x="199" y="88"/>
                  </a:lnTo>
                  <a:lnTo>
                    <a:pt x="204" y="91"/>
                  </a:lnTo>
                  <a:lnTo>
                    <a:pt x="207" y="93"/>
                  </a:lnTo>
                  <a:lnTo>
                    <a:pt x="207" y="96"/>
                  </a:lnTo>
                  <a:lnTo>
                    <a:pt x="209" y="98"/>
                  </a:lnTo>
                  <a:lnTo>
                    <a:pt x="209" y="102"/>
                  </a:lnTo>
                  <a:lnTo>
                    <a:pt x="211" y="103"/>
                  </a:lnTo>
                  <a:lnTo>
                    <a:pt x="214" y="107"/>
                  </a:lnTo>
                  <a:lnTo>
                    <a:pt x="218" y="110"/>
                  </a:lnTo>
                  <a:lnTo>
                    <a:pt x="223" y="110"/>
                  </a:lnTo>
                  <a:lnTo>
                    <a:pt x="227" y="110"/>
                  </a:lnTo>
                  <a:lnTo>
                    <a:pt x="230" y="109"/>
                  </a:lnTo>
                  <a:lnTo>
                    <a:pt x="234" y="107"/>
                  </a:lnTo>
                  <a:lnTo>
                    <a:pt x="237" y="107"/>
                  </a:lnTo>
                  <a:lnTo>
                    <a:pt x="241" y="107"/>
                  </a:lnTo>
                  <a:lnTo>
                    <a:pt x="244" y="109"/>
                  </a:lnTo>
                  <a:lnTo>
                    <a:pt x="248" y="112"/>
                  </a:lnTo>
                  <a:lnTo>
                    <a:pt x="253" y="117"/>
                  </a:lnTo>
                  <a:lnTo>
                    <a:pt x="256" y="121"/>
                  </a:lnTo>
                  <a:lnTo>
                    <a:pt x="260" y="124"/>
                  </a:lnTo>
                  <a:lnTo>
                    <a:pt x="265" y="126"/>
                  </a:lnTo>
                  <a:lnTo>
                    <a:pt x="270" y="128"/>
                  </a:lnTo>
                  <a:lnTo>
                    <a:pt x="275" y="126"/>
                  </a:lnTo>
                  <a:lnTo>
                    <a:pt x="279" y="126"/>
                  </a:lnTo>
                  <a:lnTo>
                    <a:pt x="282" y="124"/>
                  </a:lnTo>
                  <a:lnTo>
                    <a:pt x="288" y="122"/>
                  </a:lnTo>
                  <a:lnTo>
                    <a:pt x="291" y="122"/>
                  </a:lnTo>
                  <a:lnTo>
                    <a:pt x="302" y="126"/>
                  </a:lnTo>
                  <a:lnTo>
                    <a:pt x="317" y="131"/>
                  </a:lnTo>
                  <a:lnTo>
                    <a:pt x="331" y="138"/>
                  </a:lnTo>
                  <a:lnTo>
                    <a:pt x="345" y="142"/>
                  </a:lnTo>
                  <a:lnTo>
                    <a:pt x="375" y="138"/>
                  </a:lnTo>
                  <a:lnTo>
                    <a:pt x="394" y="147"/>
                  </a:lnTo>
                  <a:lnTo>
                    <a:pt x="412" y="159"/>
                  </a:lnTo>
                  <a:lnTo>
                    <a:pt x="429" y="170"/>
                  </a:lnTo>
                  <a:lnTo>
                    <a:pt x="448" y="180"/>
                  </a:lnTo>
                  <a:lnTo>
                    <a:pt x="471" y="184"/>
                  </a:lnTo>
                  <a:lnTo>
                    <a:pt x="471" y="177"/>
                  </a:lnTo>
                  <a:lnTo>
                    <a:pt x="466" y="171"/>
                  </a:lnTo>
                  <a:lnTo>
                    <a:pt x="461" y="164"/>
                  </a:lnTo>
                  <a:lnTo>
                    <a:pt x="455" y="157"/>
                  </a:lnTo>
                  <a:lnTo>
                    <a:pt x="452" y="149"/>
                  </a:lnTo>
                  <a:lnTo>
                    <a:pt x="473" y="147"/>
                  </a:lnTo>
                  <a:lnTo>
                    <a:pt x="487" y="143"/>
                  </a:lnTo>
                  <a:lnTo>
                    <a:pt x="499" y="136"/>
                  </a:lnTo>
                  <a:lnTo>
                    <a:pt x="509" y="129"/>
                  </a:lnTo>
                  <a:lnTo>
                    <a:pt x="520" y="121"/>
                  </a:lnTo>
                  <a:lnTo>
                    <a:pt x="532" y="115"/>
                  </a:lnTo>
                  <a:lnTo>
                    <a:pt x="548" y="112"/>
                  </a:lnTo>
                  <a:lnTo>
                    <a:pt x="551" y="114"/>
                  </a:lnTo>
                  <a:lnTo>
                    <a:pt x="557" y="115"/>
                  </a:lnTo>
                  <a:lnTo>
                    <a:pt x="560" y="117"/>
                  </a:lnTo>
                  <a:lnTo>
                    <a:pt x="563" y="119"/>
                  </a:lnTo>
                  <a:lnTo>
                    <a:pt x="557" y="119"/>
                  </a:lnTo>
                  <a:lnTo>
                    <a:pt x="539" y="133"/>
                  </a:lnTo>
                  <a:lnTo>
                    <a:pt x="520" y="145"/>
                  </a:lnTo>
                  <a:lnTo>
                    <a:pt x="499" y="154"/>
                  </a:lnTo>
                  <a:lnTo>
                    <a:pt x="499" y="161"/>
                  </a:lnTo>
                  <a:lnTo>
                    <a:pt x="518" y="164"/>
                  </a:lnTo>
                  <a:lnTo>
                    <a:pt x="527" y="154"/>
                  </a:lnTo>
                  <a:lnTo>
                    <a:pt x="536" y="149"/>
                  </a:lnTo>
                  <a:lnTo>
                    <a:pt x="548" y="147"/>
                  </a:lnTo>
                  <a:lnTo>
                    <a:pt x="560" y="147"/>
                  </a:lnTo>
                  <a:lnTo>
                    <a:pt x="576" y="145"/>
                  </a:lnTo>
                  <a:lnTo>
                    <a:pt x="577" y="140"/>
                  </a:lnTo>
                  <a:lnTo>
                    <a:pt x="579" y="135"/>
                  </a:lnTo>
                  <a:lnTo>
                    <a:pt x="583" y="129"/>
                  </a:lnTo>
                  <a:lnTo>
                    <a:pt x="586" y="126"/>
                  </a:lnTo>
                  <a:lnTo>
                    <a:pt x="591" y="138"/>
                  </a:lnTo>
                  <a:lnTo>
                    <a:pt x="597" y="147"/>
                  </a:lnTo>
                  <a:lnTo>
                    <a:pt x="605" y="154"/>
                  </a:lnTo>
                  <a:lnTo>
                    <a:pt x="618" y="157"/>
                  </a:lnTo>
                  <a:lnTo>
                    <a:pt x="621" y="154"/>
                  </a:lnTo>
                  <a:lnTo>
                    <a:pt x="623" y="152"/>
                  </a:lnTo>
                  <a:lnTo>
                    <a:pt x="626" y="150"/>
                  </a:lnTo>
                  <a:lnTo>
                    <a:pt x="628" y="149"/>
                  </a:lnTo>
                  <a:lnTo>
                    <a:pt x="632" y="149"/>
                  </a:lnTo>
                  <a:lnTo>
                    <a:pt x="633" y="149"/>
                  </a:lnTo>
                  <a:lnTo>
                    <a:pt x="637" y="154"/>
                  </a:lnTo>
                  <a:lnTo>
                    <a:pt x="639" y="157"/>
                  </a:lnTo>
                  <a:lnTo>
                    <a:pt x="640" y="161"/>
                  </a:lnTo>
                  <a:lnTo>
                    <a:pt x="646" y="159"/>
                  </a:lnTo>
                  <a:lnTo>
                    <a:pt x="651" y="156"/>
                  </a:lnTo>
                  <a:lnTo>
                    <a:pt x="654" y="152"/>
                  </a:lnTo>
                  <a:lnTo>
                    <a:pt x="659" y="150"/>
                  </a:lnTo>
                  <a:lnTo>
                    <a:pt x="663" y="149"/>
                  </a:lnTo>
                  <a:lnTo>
                    <a:pt x="682" y="154"/>
                  </a:lnTo>
                  <a:lnTo>
                    <a:pt x="698" y="166"/>
                  </a:lnTo>
                  <a:lnTo>
                    <a:pt x="714" y="178"/>
                  </a:lnTo>
                  <a:lnTo>
                    <a:pt x="729" y="189"/>
                  </a:lnTo>
                  <a:lnTo>
                    <a:pt x="735" y="189"/>
                  </a:lnTo>
                  <a:lnTo>
                    <a:pt x="740" y="189"/>
                  </a:lnTo>
                  <a:lnTo>
                    <a:pt x="743" y="187"/>
                  </a:lnTo>
                  <a:lnTo>
                    <a:pt x="749" y="185"/>
                  </a:lnTo>
                  <a:lnTo>
                    <a:pt x="752" y="184"/>
                  </a:lnTo>
                  <a:lnTo>
                    <a:pt x="755" y="184"/>
                  </a:lnTo>
                  <a:lnTo>
                    <a:pt x="759" y="187"/>
                  </a:lnTo>
                  <a:lnTo>
                    <a:pt x="762" y="191"/>
                  </a:lnTo>
                  <a:lnTo>
                    <a:pt x="766" y="196"/>
                  </a:lnTo>
                  <a:lnTo>
                    <a:pt x="769" y="203"/>
                  </a:lnTo>
                  <a:lnTo>
                    <a:pt x="771" y="206"/>
                  </a:lnTo>
                  <a:lnTo>
                    <a:pt x="768" y="208"/>
                  </a:lnTo>
                  <a:lnTo>
                    <a:pt x="764" y="210"/>
                  </a:lnTo>
                  <a:lnTo>
                    <a:pt x="764" y="210"/>
                  </a:lnTo>
                  <a:lnTo>
                    <a:pt x="762" y="211"/>
                  </a:lnTo>
                  <a:lnTo>
                    <a:pt x="762" y="213"/>
                  </a:lnTo>
                  <a:lnTo>
                    <a:pt x="761" y="215"/>
                  </a:lnTo>
                  <a:lnTo>
                    <a:pt x="759" y="218"/>
                  </a:lnTo>
                  <a:lnTo>
                    <a:pt x="771" y="218"/>
                  </a:lnTo>
                  <a:lnTo>
                    <a:pt x="787" y="220"/>
                  </a:lnTo>
                  <a:lnTo>
                    <a:pt x="803" y="220"/>
                  </a:lnTo>
                  <a:lnTo>
                    <a:pt x="817" y="220"/>
                  </a:lnTo>
                  <a:lnTo>
                    <a:pt x="825" y="222"/>
                  </a:lnTo>
                  <a:lnTo>
                    <a:pt x="834" y="232"/>
                  </a:lnTo>
                  <a:lnTo>
                    <a:pt x="843" y="243"/>
                  </a:lnTo>
                  <a:lnTo>
                    <a:pt x="851" y="253"/>
                  </a:lnTo>
                  <a:lnTo>
                    <a:pt x="851" y="218"/>
                  </a:lnTo>
                  <a:lnTo>
                    <a:pt x="860" y="218"/>
                  </a:lnTo>
                  <a:lnTo>
                    <a:pt x="867" y="218"/>
                  </a:lnTo>
                  <a:lnTo>
                    <a:pt x="872" y="217"/>
                  </a:lnTo>
                  <a:lnTo>
                    <a:pt x="879" y="215"/>
                  </a:lnTo>
                  <a:lnTo>
                    <a:pt x="879" y="211"/>
                  </a:lnTo>
                  <a:lnTo>
                    <a:pt x="848" y="211"/>
                  </a:lnTo>
                  <a:lnTo>
                    <a:pt x="846" y="206"/>
                  </a:lnTo>
                  <a:lnTo>
                    <a:pt x="845" y="205"/>
                  </a:lnTo>
                  <a:lnTo>
                    <a:pt x="843" y="201"/>
                  </a:lnTo>
                  <a:lnTo>
                    <a:pt x="841" y="198"/>
                  </a:lnTo>
                  <a:lnTo>
                    <a:pt x="841" y="192"/>
                  </a:lnTo>
                  <a:lnTo>
                    <a:pt x="845" y="192"/>
                  </a:lnTo>
                  <a:lnTo>
                    <a:pt x="845" y="189"/>
                  </a:lnTo>
                  <a:lnTo>
                    <a:pt x="890" y="184"/>
                  </a:lnTo>
                  <a:lnTo>
                    <a:pt x="890" y="196"/>
                  </a:lnTo>
                  <a:lnTo>
                    <a:pt x="895" y="199"/>
                  </a:lnTo>
                  <a:lnTo>
                    <a:pt x="899" y="205"/>
                  </a:lnTo>
                  <a:lnTo>
                    <a:pt x="902" y="208"/>
                  </a:lnTo>
                  <a:lnTo>
                    <a:pt x="906" y="215"/>
                  </a:lnTo>
                  <a:lnTo>
                    <a:pt x="925" y="215"/>
                  </a:lnTo>
                  <a:lnTo>
                    <a:pt x="937" y="218"/>
                  </a:lnTo>
                  <a:lnTo>
                    <a:pt x="949" y="220"/>
                  </a:lnTo>
                  <a:lnTo>
                    <a:pt x="961" y="222"/>
                  </a:lnTo>
                  <a:lnTo>
                    <a:pt x="979" y="222"/>
                  </a:lnTo>
                  <a:lnTo>
                    <a:pt x="981" y="220"/>
                  </a:lnTo>
                  <a:lnTo>
                    <a:pt x="982" y="218"/>
                  </a:lnTo>
                  <a:lnTo>
                    <a:pt x="984" y="217"/>
                  </a:lnTo>
                  <a:lnTo>
                    <a:pt x="986" y="215"/>
                  </a:lnTo>
                  <a:lnTo>
                    <a:pt x="986" y="203"/>
                  </a:lnTo>
                  <a:lnTo>
                    <a:pt x="1009" y="203"/>
                  </a:lnTo>
                  <a:lnTo>
                    <a:pt x="1016" y="218"/>
                  </a:lnTo>
                  <a:lnTo>
                    <a:pt x="1024" y="234"/>
                  </a:lnTo>
                  <a:lnTo>
                    <a:pt x="1026" y="227"/>
                  </a:lnTo>
                  <a:lnTo>
                    <a:pt x="1026" y="224"/>
                  </a:lnTo>
                  <a:lnTo>
                    <a:pt x="1028" y="218"/>
                  </a:lnTo>
                  <a:lnTo>
                    <a:pt x="1028" y="215"/>
                  </a:lnTo>
                  <a:lnTo>
                    <a:pt x="1040" y="215"/>
                  </a:lnTo>
                  <a:lnTo>
                    <a:pt x="1040" y="201"/>
                  </a:lnTo>
                  <a:lnTo>
                    <a:pt x="1040" y="185"/>
                  </a:lnTo>
                  <a:lnTo>
                    <a:pt x="1042" y="171"/>
                  </a:lnTo>
                  <a:lnTo>
                    <a:pt x="1040" y="164"/>
                  </a:lnTo>
                  <a:lnTo>
                    <a:pt x="1028" y="150"/>
                  </a:lnTo>
                  <a:lnTo>
                    <a:pt x="1019" y="135"/>
                  </a:lnTo>
                  <a:lnTo>
                    <a:pt x="1017" y="117"/>
                  </a:lnTo>
                  <a:lnTo>
                    <a:pt x="1021" y="100"/>
                  </a:lnTo>
                  <a:lnTo>
                    <a:pt x="1033" y="81"/>
                  </a:lnTo>
                  <a:lnTo>
                    <a:pt x="1042" y="77"/>
                  </a:lnTo>
                  <a:lnTo>
                    <a:pt x="1052" y="74"/>
                  </a:lnTo>
                  <a:lnTo>
                    <a:pt x="1063" y="72"/>
                  </a:lnTo>
                  <a:close/>
                  <a:moveTo>
                    <a:pt x="851" y="23"/>
                  </a:moveTo>
                  <a:lnTo>
                    <a:pt x="872" y="37"/>
                  </a:lnTo>
                  <a:lnTo>
                    <a:pt x="885" y="54"/>
                  </a:lnTo>
                  <a:lnTo>
                    <a:pt x="892" y="75"/>
                  </a:lnTo>
                  <a:lnTo>
                    <a:pt x="897" y="102"/>
                  </a:lnTo>
                  <a:lnTo>
                    <a:pt x="902" y="129"/>
                  </a:lnTo>
                  <a:lnTo>
                    <a:pt x="918" y="131"/>
                  </a:lnTo>
                  <a:lnTo>
                    <a:pt x="928" y="133"/>
                  </a:lnTo>
                  <a:lnTo>
                    <a:pt x="937" y="140"/>
                  </a:lnTo>
                  <a:lnTo>
                    <a:pt x="942" y="149"/>
                  </a:lnTo>
                  <a:lnTo>
                    <a:pt x="944" y="164"/>
                  </a:lnTo>
                  <a:lnTo>
                    <a:pt x="941" y="164"/>
                  </a:lnTo>
                  <a:lnTo>
                    <a:pt x="939" y="163"/>
                  </a:lnTo>
                  <a:lnTo>
                    <a:pt x="937" y="161"/>
                  </a:lnTo>
                  <a:lnTo>
                    <a:pt x="935" y="159"/>
                  </a:lnTo>
                  <a:lnTo>
                    <a:pt x="932" y="157"/>
                  </a:lnTo>
                  <a:lnTo>
                    <a:pt x="932" y="164"/>
                  </a:lnTo>
                  <a:lnTo>
                    <a:pt x="935" y="168"/>
                  </a:lnTo>
                  <a:lnTo>
                    <a:pt x="937" y="170"/>
                  </a:lnTo>
                  <a:lnTo>
                    <a:pt x="939" y="170"/>
                  </a:lnTo>
                  <a:lnTo>
                    <a:pt x="939" y="173"/>
                  </a:lnTo>
                  <a:lnTo>
                    <a:pt x="939" y="175"/>
                  </a:lnTo>
                  <a:lnTo>
                    <a:pt x="941" y="180"/>
                  </a:lnTo>
                  <a:lnTo>
                    <a:pt x="932" y="182"/>
                  </a:lnTo>
                  <a:lnTo>
                    <a:pt x="923" y="184"/>
                  </a:lnTo>
                  <a:lnTo>
                    <a:pt x="913" y="184"/>
                  </a:lnTo>
                  <a:lnTo>
                    <a:pt x="895" y="177"/>
                  </a:lnTo>
                  <a:lnTo>
                    <a:pt x="878" y="175"/>
                  </a:lnTo>
                  <a:lnTo>
                    <a:pt x="858" y="178"/>
                  </a:lnTo>
                  <a:lnTo>
                    <a:pt x="839" y="184"/>
                  </a:lnTo>
                  <a:lnTo>
                    <a:pt x="820" y="187"/>
                  </a:lnTo>
                  <a:lnTo>
                    <a:pt x="799" y="187"/>
                  </a:lnTo>
                  <a:lnTo>
                    <a:pt x="775" y="180"/>
                  </a:lnTo>
                  <a:lnTo>
                    <a:pt x="762" y="177"/>
                  </a:lnTo>
                  <a:lnTo>
                    <a:pt x="752" y="175"/>
                  </a:lnTo>
                  <a:lnTo>
                    <a:pt x="743" y="173"/>
                  </a:lnTo>
                  <a:lnTo>
                    <a:pt x="735" y="168"/>
                  </a:lnTo>
                  <a:lnTo>
                    <a:pt x="729" y="157"/>
                  </a:lnTo>
                  <a:lnTo>
                    <a:pt x="733" y="157"/>
                  </a:lnTo>
                  <a:lnTo>
                    <a:pt x="742" y="149"/>
                  </a:lnTo>
                  <a:lnTo>
                    <a:pt x="755" y="145"/>
                  </a:lnTo>
                  <a:lnTo>
                    <a:pt x="771" y="143"/>
                  </a:lnTo>
                  <a:lnTo>
                    <a:pt x="787" y="142"/>
                  </a:lnTo>
                  <a:lnTo>
                    <a:pt x="787" y="138"/>
                  </a:lnTo>
                  <a:lnTo>
                    <a:pt x="780" y="133"/>
                  </a:lnTo>
                  <a:lnTo>
                    <a:pt x="775" y="129"/>
                  </a:lnTo>
                  <a:lnTo>
                    <a:pt x="768" y="128"/>
                  </a:lnTo>
                  <a:lnTo>
                    <a:pt x="755" y="126"/>
                  </a:lnTo>
                  <a:lnTo>
                    <a:pt x="749" y="126"/>
                  </a:lnTo>
                  <a:lnTo>
                    <a:pt x="736" y="126"/>
                  </a:lnTo>
                  <a:lnTo>
                    <a:pt x="721" y="126"/>
                  </a:lnTo>
                  <a:lnTo>
                    <a:pt x="719" y="115"/>
                  </a:lnTo>
                  <a:lnTo>
                    <a:pt x="714" y="105"/>
                  </a:lnTo>
                  <a:lnTo>
                    <a:pt x="710" y="96"/>
                  </a:lnTo>
                  <a:lnTo>
                    <a:pt x="707" y="86"/>
                  </a:lnTo>
                  <a:lnTo>
                    <a:pt x="707" y="68"/>
                  </a:lnTo>
                  <a:lnTo>
                    <a:pt x="714" y="58"/>
                  </a:lnTo>
                  <a:lnTo>
                    <a:pt x="721" y="46"/>
                  </a:lnTo>
                  <a:lnTo>
                    <a:pt x="729" y="35"/>
                  </a:lnTo>
                  <a:lnTo>
                    <a:pt x="740" y="28"/>
                  </a:lnTo>
                  <a:lnTo>
                    <a:pt x="752" y="30"/>
                  </a:lnTo>
                  <a:lnTo>
                    <a:pt x="755" y="30"/>
                  </a:lnTo>
                  <a:lnTo>
                    <a:pt x="755" y="33"/>
                  </a:lnTo>
                  <a:lnTo>
                    <a:pt x="755" y="35"/>
                  </a:lnTo>
                  <a:lnTo>
                    <a:pt x="754" y="35"/>
                  </a:lnTo>
                  <a:lnTo>
                    <a:pt x="754" y="37"/>
                  </a:lnTo>
                  <a:lnTo>
                    <a:pt x="754" y="37"/>
                  </a:lnTo>
                  <a:lnTo>
                    <a:pt x="755" y="39"/>
                  </a:lnTo>
                  <a:lnTo>
                    <a:pt x="755" y="42"/>
                  </a:lnTo>
                  <a:lnTo>
                    <a:pt x="764" y="42"/>
                  </a:lnTo>
                  <a:lnTo>
                    <a:pt x="776" y="42"/>
                  </a:lnTo>
                  <a:lnTo>
                    <a:pt x="787" y="42"/>
                  </a:lnTo>
                  <a:lnTo>
                    <a:pt x="794" y="42"/>
                  </a:lnTo>
                  <a:lnTo>
                    <a:pt x="797" y="44"/>
                  </a:lnTo>
                  <a:lnTo>
                    <a:pt x="799" y="46"/>
                  </a:lnTo>
                  <a:lnTo>
                    <a:pt x="801" y="49"/>
                  </a:lnTo>
                  <a:lnTo>
                    <a:pt x="803" y="53"/>
                  </a:lnTo>
                  <a:lnTo>
                    <a:pt x="806" y="54"/>
                  </a:lnTo>
                  <a:lnTo>
                    <a:pt x="810" y="58"/>
                  </a:lnTo>
                  <a:lnTo>
                    <a:pt x="811" y="53"/>
                  </a:lnTo>
                  <a:lnTo>
                    <a:pt x="813" y="51"/>
                  </a:lnTo>
                  <a:lnTo>
                    <a:pt x="817" y="49"/>
                  </a:lnTo>
                  <a:lnTo>
                    <a:pt x="818" y="47"/>
                  </a:lnTo>
                  <a:lnTo>
                    <a:pt x="824" y="47"/>
                  </a:lnTo>
                  <a:lnTo>
                    <a:pt x="829" y="46"/>
                  </a:lnTo>
                  <a:lnTo>
                    <a:pt x="836" y="60"/>
                  </a:lnTo>
                  <a:lnTo>
                    <a:pt x="843" y="70"/>
                  </a:lnTo>
                  <a:lnTo>
                    <a:pt x="848" y="77"/>
                  </a:lnTo>
                  <a:lnTo>
                    <a:pt x="850" y="72"/>
                  </a:lnTo>
                  <a:lnTo>
                    <a:pt x="851" y="67"/>
                  </a:lnTo>
                  <a:lnTo>
                    <a:pt x="851" y="61"/>
                  </a:lnTo>
                  <a:lnTo>
                    <a:pt x="851" y="54"/>
                  </a:lnTo>
                  <a:lnTo>
                    <a:pt x="845" y="44"/>
                  </a:lnTo>
                  <a:lnTo>
                    <a:pt x="846" y="33"/>
                  </a:lnTo>
                  <a:lnTo>
                    <a:pt x="851" y="23"/>
                  </a:lnTo>
                  <a:close/>
                  <a:moveTo>
                    <a:pt x="871" y="7"/>
                  </a:moveTo>
                  <a:lnTo>
                    <a:pt x="879" y="7"/>
                  </a:lnTo>
                  <a:lnTo>
                    <a:pt x="886" y="9"/>
                  </a:lnTo>
                  <a:lnTo>
                    <a:pt x="893" y="11"/>
                  </a:lnTo>
                  <a:lnTo>
                    <a:pt x="899" y="14"/>
                  </a:lnTo>
                  <a:lnTo>
                    <a:pt x="900" y="19"/>
                  </a:lnTo>
                  <a:lnTo>
                    <a:pt x="900" y="23"/>
                  </a:lnTo>
                  <a:lnTo>
                    <a:pt x="902" y="28"/>
                  </a:lnTo>
                  <a:lnTo>
                    <a:pt x="902" y="35"/>
                  </a:lnTo>
                  <a:lnTo>
                    <a:pt x="897" y="35"/>
                  </a:lnTo>
                  <a:lnTo>
                    <a:pt x="893" y="37"/>
                  </a:lnTo>
                  <a:lnTo>
                    <a:pt x="888" y="37"/>
                  </a:lnTo>
                  <a:lnTo>
                    <a:pt x="883" y="39"/>
                  </a:lnTo>
                  <a:lnTo>
                    <a:pt x="874" y="30"/>
                  </a:lnTo>
                  <a:lnTo>
                    <a:pt x="864" y="23"/>
                  </a:lnTo>
                  <a:lnTo>
                    <a:pt x="871" y="7"/>
                  </a:lnTo>
                  <a:close/>
                  <a:moveTo>
                    <a:pt x="4266" y="0"/>
                  </a:moveTo>
                  <a:lnTo>
                    <a:pt x="4285" y="0"/>
                  </a:lnTo>
                  <a:lnTo>
                    <a:pt x="4301" y="4"/>
                  </a:lnTo>
                  <a:lnTo>
                    <a:pt x="4316" y="7"/>
                  </a:lnTo>
                  <a:lnTo>
                    <a:pt x="4320" y="23"/>
                  </a:lnTo>
                  <a:lnTo>
                    <a:pt x="4269" y="23"/>
                  </a:lnTo>
                  <a:lnTo>
                    <a:pt x="4267" y="18"/>
                  </a:lnTo>
                  <a:lnTo>
                    <a:pt x="4267" y="13"/>
                  </a:lnTo>
                  <a:lnTo>
                    <a:pt x="4266" y="7"/>
                  </a:lnTo>
                  <a:lnTo>
                    <a:pt x="4266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xmlns="" id="{B09D50F7-0DAF-481C-AD99-0B2FAA6696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95438" y="1790700"/>
              <a:ext cx="6908800" cy="3509963"/>
            </a:xfrm>
            <a:custGeom>
              <a:avLst/>
              <a:gdLst>
                <a:gd name="T0" fmla="*/ 660 w 4352"/>
                <a:gd name="T1" fmla="*/ 268 h 2211"/>
                <a:gd name="T2" fmla="*/ 761 w 4352"/>
                <a:gd name="T3" fmla="*/ 293 h 2211"/>
                <a:gd name="T4" fmla="*/ 891 w 4352"/>
                <a:gd name="T5" fmla="*/ 513 h 2211"/>
                <a:gd name="T6" fmla="*/ 763 w 4352"/>
                <a:gd name="T7" fmla="*/ 572 h 2211"/>
                <a:gd name="T8" fmla="*/ 541 w 4352"/>
                <a:gd name="T9" fmla="*/ 326 h 2211"/>
                <a:gd name="T10" fmla="*/ 381 w 4352"/>
                <a:gd name="T11" fmla="*/ 211 h 2211"/>
                <a:gd name="T12" fmla="*/ 442 w 4352"/>
                <a:gd name="T13" fmla="*/ 265 h 2211"/>
                <a:gd name="T14" fmla="*/ 20 w 4352"/>
                <a:gd name="T15" fmla="*/ 288 h 2211"/>
                <a:gd name="T16" fmla="*/ 452 w 4352"/>
                <a:gd name="T17" fmla="*/ 157 h 2211"/>
                <a:gd name="T18" fmla="*/ 3751 w 4352"/>
                <a:gd name="T19" fmla="*/ 141 h 2211"/>
                <a:gd name="T20" fmla="*/ 320 w 4352"/>
                <a:gd name="T21" fmla="*/ 123 h 2211"/>
                <a:gd name="T22" fmla="*/ 299 w 4352"/>
                <a:gd name="T23" fmla="*/ 143 h 2211"/>
                <a:gd name="T24" fmla="*/ 163 w 4352"/>
                <a:gd name="T25" fmla="*/ 127 h 2211"/>
                <a:gd name="T26" fmla="*/ 140 w 4352"/>
                <a:gd name="T27" fmla="*/ 101 h 2211"/>
                <a:gd name="T28" fmla="*/ 3675 w 4352"/>
                <a:gd name="T29" fmla="*/ 153 h 2211"/>
                <a:gd name="T30" fmla="*/ 639 w 4352"/>
                <a:gd name="T31" fmla="*/ 162 h 2211"/>
                <a:gd name="T32" fmla="*/ 508 w 4352"/>
                <a:gd name="T33" fmla="*/ 150 h 2211"/>
                <a:gd name="T34" fmla="*/ 404 w 4352"/>
                <a:gd name="T35" fmla="*/ 89 h 2211"/>
                <a:gd name="T36" fmla="*/ 180 w 4352"/>
                <a:gd name="T37" fmla="*/ 82 h 2211"/>
                <a:gd name="T38" fmla="*/ 2683 w 4352"/>
                <a:gd name="T39" fmla="*/ 75 h 2211"/>
                <a:gd name="T40" fmla="*/ 2475 w 4352"/>
                <a:gd name="T41" fmla="*/ 199 h 2211"/>
                <a:gd name="T42" fmla="*/ 407 w 4352"/>
                <a:gd name="T43" fmla="*/ 52 h 2211"/>
                <a:gd name="T44" fmla="*/ 3303 w 4352"/>
                <a:gd name="T45" fmla="*/ 117 h 2211"/>
                <a:gd name="T46" fmla="*/ 3357 w 4352"/>
                <a:gd name="T47" fmla="*/ 195 h 2211"/>
                <a:gd name="T48" fmla="*/ 3540 w 4352"/>
                <a:gd name="T49" fmla="*/ 305 h 2211"/>
                <a:gd name="T50" fmla="*/ 3767 w 4352"/>
                <a:gd name="T51" fmla="*/ 261 h 2211"/>
                <a:gd name="T52" fmla="*/ 4073 w 4352"/>
                <a:gd name="T53" fmla="*/ 364 h 2211"/>
                <a:gd name="T54" fmla="*/ 4312 w 4352"/>
                <a:gd name="T55" fmla="*/ 511 h 2211"/>
                <a:gd name="T56" fmla="*/ 4193 w 4352"/>
                <a:gd name="T57" fmla="*/ 539 h 2211"/>
                <a:gd name="T58" fmla="*/ 4015 w 4352"/>
                <a:gd name="T59" fmla="*/ 677 h 2211"/>
                <a:gd name="T60" fmla="*/ 3874 w 4352"/>
                <a:gd name="T61" fmla="*/ 780 h 2211"/>
                <a:gd name="T62" fmla="*/ 3928 w 4352"/>
                <a:gd name="T63" fmla="*/ 640 h 2211"/>
                <a:gd name="T64" fmla="*/ 3622 w 4352"/>
                <a:gd name="T65" fmla="*/ 768 h 2211"/>
                <a:gd name="T66" fmla="*/ 3591 w 4352"/>
                <a:gd name="T67" fmla="*/ 1045 h 2211"/>
                <a:gd name="T68" fmla="*/ 3456 w 4352"/>
                <a:gd name="T69" fmla="*/ 1122 h 2211"/>
                <a:gd name="T70" fmla="*/ 3402 w 4352"/>
                <a:gd name="T71" fmla="*/ 1218 h 2211"/>
                <a:gd name="T72" fmla="*/ 3245 w 4352"/>
                <a:gd name="T73" fmla="*/ 1413 h 2211"/>
                <a:gd name="T74" fmla="*/ 3168 w 4352"/>
                <a:gd name="T75" fmla="*/ 1686 h 2211"/>
                <a:gd name="T76" fmla="*/ 2987 w 4352"/>
                <a:gd name="T77" fmla="*/ 1387 h 2211"/>
                <a:gd name="T78" fmla="*/ 2720 w 4352"/>
                <a:gd name="T79" fmla="*/ 1406 h 2211"/>
                <a:gd name="T80" fmla="*/ 2434 w 4352"/>
                <a:gd name="T81" fmla="*/ 1335 h 2211"/>
                <a:gd name="T82" fmla="*/ 2339 w 4352"/>
                <a:gd name="T83" fmla="*/ 1523 h 2211"/>
                <a:gd name="T84" fmla="*/ 2231 w 4352"/>
                <a:gd name="T85" fmla="*/ 1378 h 2211"/>
                <a:gd name="T86" fmla="*/ 2310 w 4352"/>
                <a:gd name="T87" fmla="*/ 1714 h 2211"/>
                <a:gd name="T88" fmla="*/ 2001 w 4352"/>
                <a:gd name="T89" fmla="*/ 2208 h 2211"/>
                <a:gd name="T90" fmla="*/ 1920 w 4352"/>
                <a:gd name="T91" fmla="*/ 1862 h 2211"/>
                <a:gd name="T92" fmla="*/ 1625 w 4352"/>
                <a:gd name="T93" fmla="*/ 1644 h 2211"/>
                <a:gd name="T94" fmla="*/ 1636 w 4352"/>
                <a:gd name="T95" fmla="*/ 1195 h 2211"/>
                <a:gd name="T96" fmla="*/ 1709 w 4352"/>
                <a:gd name="T97" fmla="*/ 1028 h 2211"/>
                <a:gd name="T98" fmla="*/ 1793 w 4352"/>
                <a:gd name="T99" fmla="*/ 865 h 2211"/>
                <a:gd name="T100" fmla="*/ 1973 w 4352"/>
                <a:gd name="T101" fmla="*/ 801 h 2211"/>
                <a:gd name="T102" fmla="*/ 2118 w 4352"/>
                <a:gd name="T103" fmla="*/ 659 h 2211"/>
                <a:gd name="T104" fmla="*/ 1997 w 4352"/>
                <a:gd name="T105" fmla="*/ 686 h 2211"/>
                <a:gd name="T106" fmla="*/ 1831 w 4352"/>
                <a:gd name="T107" fmla="*/ 577 h 2211"/>
                <a:gd name="T108" fmla="*/ 2041 w 4352"/>
                <a:gd name="T109" fmla="*/ 342 h 2211"/>
                <a:gd name="T110" fmla="*/ 2259 w 4352"/>
                <a:gd name="T111" fmla="*/ 391 h 2211"/>
                <a:gd name="T112" fmla="*/ 2278 w 4352"/>
                <a:gd name="T113" fmla="*/ 499 h 2211"/>
                <a:gd name="T114" fmla="*/ 2439 w 4352"/>
                <a:gd name="T115" fmla="*/ 387 h 2211"/>
                <a:gd name="T116" fmla="*/ 2566 w 4352"/>
                <a:gd name="T117" fmla="*/ 382 h 2211"/>
                <a:gd name="T118" fmla="*/ 2667 w 4352"/>
                <a:gd name="T119" fmla="*/ 261 h 2211"/>
                <a:gd name="T120" fmla="*/ 2737 w 4352"/>
                <a:gd name="T121" fmla="*/ 467 h 2211"/>
                <a:gd name="T122" fmla="*/ 2861 w 4352"/>
                <a:gd name="T123" fmla="*/ 275 h 2211"/>
                <a:gd name="T124" fmla="*/ 3161 w 4352"/>
                <a:gd name="T125" fmla="*/ 17 h 2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352" h="2211">
                  <a:moveTo>
                    <a:pt x="2697" y="200"/>
                  </a:moveTo>
                  <a:lnTo>
                    <a:pt x="2708" y="204"/>
                  </a:lnTo>
                  <a:lnTo>
                    <a:pt x="2708" y="211"/>
                  </a:lnTo>
                  <a:lnTo>
                    <a:pt x="2704" y="211"/>
                  </a:lnTo>
                  <a:lnTo>
                    <a:pt x="2702" y="213"/>
                  </a:lnTo>
                  <a:lnTo>
                    <a:pt x="2701" y="214"/>
                  </a:lnTo>
                  <a:lnTo>
                    <a:pt x="2699" y="214"/>
                  </a:lnTo>
                  <a:lnTo>
                    <a:pt x="2697" y="214"/>
                  </a:lnTo>
                  <a:lnTo>
                    <a:pt x="2694" y="214"/>
                  </a:lnTo>
                  <a:lnTo>
                    <a:pt x="2694" y="209"/>
                  </a:lnTo>
                  <a:lnTo>
                    <a:pt x="2694" y="206"/>
                  </a:lnTo>
                  <a:lnTo>
                    <a:pt x="2695" y="204"/>
                  </a:lnTo>
                  <a:lnTo>
                    <a:pt x="2697" y="200"/>
                  </a:lnTo>
                  <a:close/>
                  <a:moveTo>
                    <a:pt x="562" y="192"/>
                  </a:moveTo>
                  <a:lnTo>
                    <a:pt x="562" y="195"/>
                  </a:lnTo>
                  <a:lnTo>
                    <a:pt x="566" y="195"/>
                  </a:lnTo>
                  <a:lnTo>
                    <a:pt x="564" y="213"/>
                  </a:lnTo>
                  <a:lnTo>
                    <a:pt x="566" y="228"/>
                  </a:lnTo>
                  <a:lnTo>
                    <a:pt x="573" y="242"/>
                  </a:lnTo>
                  <a:lnTo>
                    <a:pt x="576" y="244"/>
                  </a:lnTo>
                  <a:lnTo>
                    <a:pt x="580" y="244"/>
                  </a:lnTo>
                  <a:lnTo>
                    <a:pt x="583" y="246"/>
                  </a:lnTo>
                  <a:lnTo>
                    <a:pt x="589" y="246"/>
                  </a:lnTo>
                  <a:lnTo>
                    <a:pt x="589" y="204"/>
                  </a:lnTo>
                  <a:lnTo>
                    <a:pt x="615" y="204"/>
                  </a:lnTo>
                  <a:lnTo>
                    <a:pt x="620" y="216"/>
                  </a:lnTo>
                  <a:lnTo>
                    <a:pt x="627" y="228"/>
                  </a:lnTo>
                  <a:lnTo>
                    <a:pt x="634" y="239"/>
                  </a:lnTo>
                  <a:lnTo>
                    <a:pt x="646" y="242"/>
                  </a:lnTo>
                  <a:lnTo>
                    <a:pt x="646" y="247"/>
                  </a:lnTo>
                  <a:lnTo>
                    <a:pt x="648" y="258"/>
                  </a:lnTo>
                  <a:lnTo>
                    <a:pt x="650" y="270"/>
                  </a:lnTo>
                  <a:lnTo>
                    <a:pt x="650" y="277"/>
                  </a:lnTo>
                  <a:lnTo>
                    <a:pt x="653" y="275"/>
                  </a:lnTo>
                  <a:lnTo>
                    <a:pt x="655" y="275"/>
                  </a:lnTo>
                  <a:lnTo>
                    <a:pt x="655" y="275"/>
                  </a:lnTo>
                  <a:lnTo>
                    <a:pt x="657" y="274"/>
                  </a:lnTo>
                  <a:lnTo>
                    <a:pt x="658" y="272"/>
                  </a:lnTo>
                  <a:lnTo>
                    <a:pt x="660" y="268"/>
                  </a:lnTo>
                  <a:lnTo>
                    <a:pt x="662" y="263"/>
                  </a:lnTo>
                  <a:lnTo>
                    <a:pt x="664" y="258"/>
                  </a:lnTo>
                  <a:lnTo>
                    <a:pt x="665" y="254"/>
                  </a:lnTo>
                  <a:lnTo>
                    <a:pt x="669" y="251"/>
                  </a:lnTo>
                  <a:lnTo>
                    <a:pt x="672" y="249"/>
                  </a:lnTo>
                  <a:lnTo>
                    <a:pt x="678" y="247"/>
                  </a:lnTo>
                  <a:lnTo>
                    <a:pt x="681" y="244"/>
                  </a:lnTo>
                  <a:lnTo>
                    <a:pt x="685" y="242"/>
                  </a:lnTo>
                  <a:lnTo>
                    <a:pt x="681" y="242"/>
                  </a:lnTo>
                  <a:lnTo>
                    <a:pt x="681" y="239"/>
                  </a:lnTo>
                  <a:lnTo>
                    <a:pt x="672" y="242"/>
                  </a:lnTo>
                  <a:lnTo>
                    <a:pt x="667" y="246"/>
                  </a:lnTo>
                  <a:lnTo>
                    <a:pt x="660" y="251"/>
                  </a:lnTo>
                  <a:lnTo>
                    <a:pt x="650" y="254"/>
                  </a:lnTo>
                  <a:lnTo>
                    <a:pt x="648" y="239"/>
                  </a:lnTo>
                  <a:lnTo>
                    <a:pt x="646" y="228"/>
                  </a:lnTo>
                  <a:lnTo>
                    <a:pt x="643" y="219"/>
                  </a:lnTo>
                  <a:lnTo>
                    <a:pt x="639" y="207"/>
                  </a:lnTo>
                  <a:lnTo>
                    <a:pt x="643" y="206"/>
                  </a:lnTo>
                  <a:lnTo>
                    <a:pt x="644" y="206"/>
                  </a:lnTo>
                  <a:lnTo>
                    <a:pt x="648" y="204"/>
                  </a:lnTo>
                  <a:lnTo>
                    <a:pt x="653" y="204"/>
                  </a:lnTo>
                  <a:lnTo>
                    <a:pt x="658" y="207"/>
                  </a:lnTo>
                  <a:lnTo>
                    <a:pt x="662" y="209"/>
                  </a:lnTo>
                  <a:lnTo>
                    <a:pt x="667" y="211"/>
                  </a:lnTo>
                  <a:lnTo>
                    <a:pt x="672" y="213"/>
                  </a:lnTo>
                  <a:lnTo>
                    <a:pt x="678" y="214"/>
                  </a:lnTo>
                  <a:lnTo>
                    <a:pt x="685" y="226"/>
                  </a:lnTo>
                  <a:lnTo>
                    <a:pt x="692" y="240"/>
                  </a:lnTo>
                  <a:lnTo>
                    <a:pt x="697" y="253"/>
                  </a:lnTo>
                  <a:lnTo>
                    <a:pt x="704" y="261"/>
                  </a:lnTo>
                  <a:lnTo>
                    <a:pt x="707" y="263"/>
                  </a:lnTo>
                  <a:lnTo>
                    <a:pt x="713" y="263"/>
                  </a:lnTo>
                  <a:lnTo>
                    <a:pt x="718" y="263"/>
                  </a:lnTo>
                  <a:lnTo>
                    <a:pt x="723" y="263"/>
                  </a:lnTo>
                  <a:lnTo>
                    <a:pt x="726" y="263"/>
                  </a:lnTo>
                  <a:lnTo>
                    <a:pt x="730" y="265"/>
                  </a:lnTo>
                  <a:lnTo>
                    <a:pt x="747" y="277"/>
                  </a:lnTo>
                  <a:lnTo>
                    <a:pt x="761" y="293"/>
                  </a:lnTo>
                  <a:lnTo>
                    <a:pt x="777" y="307"/>
                  </a:lnTo>
                  <a:lnTo>
                    <a:pt x="777" y="319"/>
                  </a:lnTo>
                  <a:lnTo>
                    <a:pt x="791" y="324"/>
                  </a:lnTo>
                  <a:lnTo>
                    <a:pt x="803" y="331"/>
                  </a:lnTo>
                  <a:lnTo>
                    <a:pt x="810" y="342"/>
                  </a:lnTo>
                  <a:lnTo>
                    <a:pt x="819" y="354"/>
                  </a:lnTo>
                  <a:lnTo>
                    <a:pt x="826" y="366"/>
                  </a:lnTo>
                  <a:lnTo>
                    <a:pt x="835" y="377"/>
                  </a:lnTo>
                  <a:lnTo>
                    <a:pt x="829" y="384"/>
                  </a:lnTo>
                  <a:lnTo>
                    <a:pt x="826" y="387"/>
                  </a:lnTo>
                  <a:lnTo>
                    <a:pt x="824" y="392"/>
                  </a:lnTo>
                  <a:lnTo>
                    <a:pt x="822" y="396"/>
                  </a:lnTo>
                  <a:lnTo>
                    <a:pt x="829" y="408"/>
                  </a:lnTo>
                  <a:lnTo>
                    <a:pt x="840" y="417"/>
                  </a:lnTo>
                  <a:lnTo>
                    <a:pt x="854" y="422"/>
                  </a:lnTo>
                  <a:lnTo>
                    <a:pt x="854" y="427"/>
                  </a:lnTo>
                  <a:lnTo>
                    <a:pt x="854" y="429"/>
                  </a:lnTo>
                  <a:lnTo>
                    <a:pt x="856" y="431"/>
                  </a:lnTo>
                  <a:lnTo>
                    <a:pt x="856" y="432"/>
                  </a:lnTo>
                  <a:lnTo>
                    <a:pt x="857" y="434"/>
                  </a:lnTo>
                  <a:lnTo>
                    <a:pt x="861" y="436"/>
                  </a:lnTo>
                  <a:lnTo>
                    <a:pt x="864" y="439"/>
                  </a:lnTo>
                  <a:lnTo>
                    <a:pt x="870" y="441"/>
                  </a:lnTo>
                  <a:lnTo>
                    <a:pt x="873" y="443"/>
                  </a:lnTo>
                  <a:lnTo>
                    <a:pt x="877" y="446"/>
                  </a:lnTo>
                  <a:lnTo>
                    <a:pt x="878" y="448"/>
                  </a:lnTo>
                  <a:lnTo>
                    <a:pt x="880" y="452"/>
                  </a:lnTo>
                  <a:lnTo>
                    <a:pt x="878" y="453"/>
                  </a:lnTo>
                  <a:lnTo>
                    <a:pt x="878" y="455"/>
                  </a:lnTo>
                  <a:lnTo>
                    <a:pt x="878" y="455"/>
                  </a:lnTo>
                  <a:lnTo>
                    <a:pt x="878" y="457"/>
                  </a:lnTo>
                  <a:lnTo>
                    <a:pt x="880" y="459"/>
                  </a:lnTo>
                  <a:lnTo>
                    <a:pt x="884" y="460"/>
                  </a:lnTo>
                  <a:lnTo>
                    <a:pt x="889" y="462"/>
                  </a:lnTo>
                  <a:lnTo>
                    <a:pt x="892" y="464"/>
                  </a:lnTo>
                  <a:lnTo>
                    <a:pt x="898" y="464"/>
                  </a:lnTo>
                  <a:lnTo>
                    <a:pt x="903" y="464"/>
                  </a:lnTo>
                  <a:lnTo>
                    <a:pt x="896" y="511"/>
                  </a:lnTo>
                  <a:lnTo>
                    <a:pt x="891" y="513"/>
                  </a:lnTo>
                  <a:lnTo>
                    <a:pt x="885" y="513"/>
                  </a:lnTo>
                  <a:lnTo>
                    <a:pt x="880" y="514"/>
                  </a:lnTo>
                  <a:lnTo>
                    <a:pt x="873" y="514"/>
                  </a:lnTo>
                  <a:lnTo>
                    <a:pt x="866" y="506"/>
                  </a:lnTo>
                  <a:lnTo>
                    <a:pt x="857" y="497"/>
                  </a:lnTo>
                  <a:lnTo>
                    <a:pt x="850" y="488"/>
                  </a:lnTo>
                  <a:lnTo>
                    <a:pt x="845" y="476"/>
                  </a:lnTo>
                  <a:lnTo>
                    <a:pt x="838" y="476"/>
                  </a:lnTo>
                  <a:lnTo>
                    <a:pt x="833" y="478"/>
                  </a:lnTo>
                  <a:lnTo>
                    <a:pt x="828" y="478"/>
                  </a:lnTo>
                  <a:lnTo>
                    <a:pt x="822" y="480"/>
                  </a:lnTo>
                  <a:lnTo>
                    <a:pt x="831" y="507"/>
                  </a:lnTo>
                  <a:lnTo>
                    <a:pt x="838" y="537"/>
                  </a:lnTo>
                  <a:lnTo>
                    <a:pt x="850" y="537"/>
                  </a:lnTo>
                  <a:lnTo>
                    <a:pt x="857" y="551"/>
                  </a:lnTo>
                  <a:lnTo>
                    <a:pt x="863" y="565"/>
                  </a:lnTo>
                  <a:lnTo>
                    <a:pt x="864" y="584"/>
                  </a:lnTo>
                  <a:lnTo>
                    <a:pt x="863" y="586"/>
                  </a:lnTo>
                  <a:lnTo>
                    <a:pt x="861" y="588"/>
                  </a:lnTo>
                  <a:lnTo>
                    <a:pt x="861" y="590"/>
                  </a:lnTo>
                  <a:lnTo>
                    <a:pt x="859" y="591"/>
                  </a:lnTo>
                  <a:lnTo>
                    <a:pt x="857" y="593"/>
                  </a:lnTo>
                  <a:lnTo>
                    <a:pt x="854" y="595"/>
                  </a:lnTo>
                  <a:lnTo>
                    <a:pt x="847" y="591"/>
                  </a:lnTo>
                  <a:lnTo>
                    <a:pt x="838" y="586"/>
                  </a:lnTo>
                  <a:lnTo>
                    <a:pt x="829" y="581"/>
                  </a:lnTo>
                  <a:lnTo>
                    <a:pt x="822" y="577"/>
                  </a:lnTo>
                  <a:lnTo>
                    <a:pt x="819" y="576"/>
                  </a:lnTo>
                  <a:lnTo>
                    <a:pt x="816" y="576"/>
                  </a:lnTo>
                  <a:lnTo>
                    <a:pt x="826" y="590"/>
                  </a:lnTo>
                  <a:lnTo>
                    <a:pt x="835" y="602"/>
                  </a:lnTo>
                  <a:lnTo>
                    <a:pt x="842" y="617"/>
                  </a:lnTo>
                  <a:lnTo>
                    <a:pt x="838" y="617"/>
                  </a:lnTo>
                  <a:lnTo>
                    <a:pt x="826" y="612"/>
                  </a:lnTo>
                  <a:lnTo>
                    <a:pt x="810" y="609"/>
                  </a:lnTo>
                  <a:lnTo>
                    <a:pt x="793" y="605"/>
                  </a:lnTo>
                  <a:lnTo>
                    <a:pt x="781" y="598"/>
                  </a:lnTo>
                  <a:lnTo>
                    <a:pt x="770" y="588"/>
                  </a:lnTo>
                  <a:lnTo>
                    <a:pt x="763" y="572"/>
                  </a:lnTo>
                  <a:lnTo>
                    <a:pt x="756" y="558"/>
                  </a:lnTo>
                  <a:lnTo>
                    <a:pt x="746" y="544"/>
                  </a:lnTo>
                  <a:lnTo>
                    <a:pt x="735" y="534"/>
                  </a:lnTo>
                  <a:lnTo>
                    <a:pt x="720" y="542"/>
                  </a:lnTo>
                  <a:lnTo>
                    <a:pt x="702" y="548"/>
                  </a:lnTo>
                  <a:lnTo>
                    <a:pt x="681" y="549"/>
                  </a:lnTo>
                  <a:lnTo>
                    <a:pt x="679" y="544"/>
                  </a:lnTo>
                  <a:lnTo>
                    <a:pt x="678" y="539"/>
                  </a:lnTo>
                  <a:lnTo>
                    <a:pt x="678" y="534"/>
                  </a:lnTo>
                  <a:lnTo>
                    <a:pt x="678" y="527"/>
                  </a:lnTo>
                  <a:lnTo>
                    <a:pt x="693" y="521"/>
                  </a:lnTo>
                  <a:lnTo>
                    <a:pt x="713" y="516"/>
                  </a:lnTo>
                  <a:lnTo>
                    <a:pt x="730" y="511"/>
                  </a:lnTo>
                  <a:lnTo>
                    <a:pt x="735" y="501"/>
                  </a:lnTo>
                  <a:lnTo>
                    <a:pt x="740" y="487"/>
                  </a:lnTo>
                  <a:lnTo>
                    <a:pt x="746" y="471"/>
                  </a:lnTo>
                  <a:lnTo>
                    <a:pt x="749" y="455"/>
                  </a:lnTo>
                  <a:lnTo>
                    <a:pt x="751" y="443"/>
                  </a:lnTo>
                  <a:lnTo>
                    <a:pt x="749" y="434"/>
                  </a:lnTo>
                  <a:lnTo>
                    <a:pt x="742" y="422"/>
                  </a:lnTo>
                  <a:lnTo>
                    <a:pt x="733" y="415"/>
                  </a:lnTo>
                  <a:lnTo>
                    <a:pt x="723" y="408"/>
                  </a:lnTo>
                  <a:lnTo>
                    <a:pt x="716" y="399"/>
                  </a:lnTo>
                  <a:lnTo>
                    <a:pt x="707" y="357"/>
                  </a:lnTo>
                  <a:lnTo>
                    <a:pt x="693" y="354"/>
                  </a:lnTo>
                  <a:lnTo>
                    <a:pt x="683" y="347"/>
                  </a:lnTo>
                  <a:lnTo>
                    <a:pt x="674" y="340"/>
                  </a:lnTo>
                  <a:lnTo>
                    <a:pt x="665" y="338"/>
                  </a:lnTo>
                  <a:lnTo>
                    <a:pt x="657" y="342"/>
                  </a:lnTo>
                  <a:lnTo>
                    <a:pt x="651" y="347"/>
                  </a:lnTo>
                  <a:lnTo>
                    <a:pt x="646" y="352"/>
                  </a:lnTo>
                  <a:lnTo>
                    <a:pt x="639" y="357"/>
                  </a:lnTo>
                  <a:lnTo>
                    <a:pt x="627" y="361"/>
                  </a:lnTo>
                  <a:lnTo>
                    <a:pt x="615" y="354"/>
                  </a:lnTo>
                  <a:lnTo>
                    <a:pt x="599" y="349"/>
                  </a:lnTo>
                  <a:lnTo>
                    <a:pt x="582" y="345"/>
                  </a:lnTo>
                  <a:lnTo>
                    <a:pt x="566" y="340"/>
                  </a:lnTo>
                  <a:lnTo>
                    <a:pt x="552" y="335"/>
                  </a:lnTo>
                  <a:lnTo>
                    <a:pt x="541" y="326"/>
                  </a:lnTo>
                  <a:lnTo>
                    <a:pt x="534" y="312"/>
                  </a:lnTo>
                  <a:lnTo>
                    <a:pt x="536" y="310"/>
                  </a:lnTo>
                  <a:lnTo>
                    <a:pt x="536" y="309"/>
                  </a:lnTo>
                  <a:lnTo>
                    <a:pt x="538" y="309"/>
                  </a:lnTo>
                  <a:lnTo>
                    <a:pt x="538" y="307"/>
                  </a:lnTo>
                  <a:lnTo>
                    <a:pt x="538" y="303"/>
                  </a:lnTo>
                  <a:lnTo>
                    <a:pt x="531" y="302"/>
                  </a:lnTo>
                  <a:lnTo>
                    <a:pt x="524" y="300"/>
                  </a:lnTo>
                  <a:lnTo>
                    <a:pt x="519" y="296"/>
                  </a:lnTo>
                  <a:lnTo>
                    <a:pt x="515" y="291"/>
                  </a:lnTo>
                  <a:lnTo>
                    <a:pt x="512" y="284"/>
                  </a:lnTo>
                  <a:lnTo>
                    <a:pt x="521" y="267"/>
                  </a:lnTo>
                  <a:lnTo>
                    <a:pt x="528" y="244"/>
                  </a:lnTo>
                  <a:lnTo>
                    <a:pt x="531" y="219"/>
                  </a:lnTo>
                  <a:lnTo>
                    <a:pt x="534" y="195"/>
                  </a:lnTo>
                  <a:lnTo>
                    <a:pt x="562" y="192"/>
                  </a:lnTo>
                  <a:close/>
                  <a:moveTo>
                    <a:pt x="400" y="188"/>
                  </a:moveTo>
                  <a:lnTo>
                    <a:pt x="416" y="188"/>
                  </a:lnTo>
                  <a:lnTo>
                    <a:pt x="425" y="223"/>
                  </a:lnTo>
                  <a:lnTo>
                    <a:pt x="432" y="261"/>
                  </a:lnTo>
                  <a:lnTo>
                    <a:pt x="428" y="261"/>
                  </a:lnTo>
                  <a:lnTo>
                    <a:pt x="423" y="268"/>
                  </a:lnTo>
                  <a:lnTo>
                    <a:pt x="412" y="265"/>
                  </a:lnTo>
                  <a:lnTo>
                    <a:pt x="409" y="268"/>
                  </a:lnTo>
                  <a:lnTo>
                    <a:pt x="409" y="272"/>
                  </a:lnTo>
                  <a:lnTo>
                    <a:pt x="409" y="275"/>
                  </a:lnTo>
                  <a:lnTo>
                    <a:pt x="409" y="277"/>
                  </a:lnTo>
                  <a:lnTo>
                    <a:pt x="407" y="279"/>
                  </a:lnTo>
                  <a:lnTo>
                    <a:pt x="405" y="282"/>
                  </a:lnTo>
                  <a:lnTo>
                    <a:pt x="400" y="284"/>
                  </a:lnTo>
                  <a:lnTo>
                    <a:pt x="395" y="281"/>
                  </a:lnTo>
                  <a:lnTo>
                    <a:pt x="388" y="275"/>
                  </a:lnTo>
                  <a:lnTo>
                    <a:pt x="381" y="272"/>
                  </a:lnTo>
                  <a:lnTo>
                    <a:pt x="381" y="261"/>
                  </a:lnTo>
                  <a:lnTo>
                    <a:pt x="358" y="258"/>
                  </a:lnTo>
                  <a:lnTo>
                    <a:pt x="362" y="226"/>
                  </a:lnTo>
                  <a:lnTo>
                    <a:pt x="369" y="223"/>
                  </a:lnTo>
                  <a:lnTo>
                    <a:pt x="376" y="218"/>
                  </a:lnTo>
                  <a:lnTo>
                    <a:pt x="381" y="211"/>
                  </a:lnTo>
                  <a:lnTo>
                    <a:pt x="376" y="209"/>
                  </a:lnTo>
                  <a:lnTo>
                    <a:pt x="372" y="207"/>
                  </a:lnTo>
                  <a:lnTo>
                    <a:pt x="369" y="206"/>
                  </a:lnTo>
                  <a:lnTo>
                    <a:pt x="365" y="202"/>
                  </a:lnTo>
                  <a:lnTo>
                    <a:pt x="363" y="199"/>
                  </a:lnTo>
                  <a:lnTo>
                    <a:pt x="362" y="192"/>
                  </a:lnTo>
                  <a:lnTo>
                    <a:pt x="381" y="190"/>
                  </a:lnTo>
                  <a:lnTo>
                    <a:pt x="400" y="188"/>
                  </a:lnTo>
                  <a:close/>
                  <a:moveTo>
                    <a:pt x="3661" y="172"/>
                  </a:moveTo>
                  <a:lnTo>
                    <a:pt x="3673" y="178"/>
                  </a:lnTo>
                  <a:lnTo>
                    <a:pt x="3673" y="185"/>
                  </a:lnTo>
                  <a:lnTo>
                    <a:pt x="3657" y="185"/>
                  </a:lnTo>
                  <a:lnTo>
                    <a:pt x="3661" y="172"/>
                  </a:lnTo>
                  <a:close/>
                  <a:moveTo>
                    <a:pt x="438" y="172"/>
                  </a:moveTo>
                  <a:lnTo>
                    <a:pt x="451" y="174"/>
                  </a:lnTo>
                  <a:lnTo>
                    <a:pt x="465" y="176"/>
                  </a:lnTo>
                  <a:lnTo>
                    <a:pt x="477" y="178"/>
                  </a:lnTo>
                  <a:lnTo>
                    <a:pt x="486" y="181"/>
                  </a:lnTo>
                  <a:lnTo>
                    <a:pt x="487" y="185"/>
                  </a:lnTo>
                  <a:lnTo>
                    <a:pt x="487" y="190"/>
                  </a:lnTo>
                  <a:lnTo>
                    <a:pt x="489" y="197"/>
                  </a:lnTo>
                  <a:lnTo>
                    <a:pt x="489" y="204"/>
                  </a:lnTo>
                  <a:lnTo>
                    <a:pt x="487" y="207"/>
                  </a:lnTo>
                  <a:lnTo>
                    <a:pt x="486" y="211"/>
                  </a:lnTo>
                  <a:lnTo>
                    <a:pt x="484" y="216"/>
                  </a:lnTo>
                  <a:lnTo>
                    <a:pt x="480" y="219"/>
                  </a:lnTo>
                  <a:lnTo>
                    <a:pt x="477" y="221"/>
                  </a:lnTo>
                  <a:lnTo>
                    <a:pt x="473" y="223"/>
                  </a:lnTo>
                  <a:lnTo>
                    <a:pt x="472" y="225"/>
                  </a:lnTo>
                  <a:lnTo>
                    <a:pt x="468" y="226"/>
                  </a:lnTo>
                  <a:lnTo>
                    <a:pt x="466" y="230"/>
                  </a:lnTo>
                  <a:lnTo>
                    <a:pt x="468" y="239"/>
                  </a:lnTo>
                  <a:lnTo>
                    <a:pt x="466" y="249"/>
                  </a:lnTo>
                  <a:lnTo>
                    <a:pt x="465" y="256"/>
                  </a:lnTo>
                  <a:lnTo>
                    <a:pt x="461" y="261"/>
                  </a:lnTo>
                  <a:lnTo>
                    <a:pt x="458" y="263"/>
                  </a:lnTo>
                  <a:lnTo>
                    <a:pt x="454" y="265"/>
                  </a:lnTo>
                  <a:lnTo>
                    <a:pt x="449" y="265"/>
                  </a:lnTo>
                  <a:lnTo>
                    <a:pt x="442" y="265"/>
                  </a:lnTo>
                  <a:lnTo>
                    <a:pt x="438" y="254"/>
                  </a:lnTo>
                  <a:lnTo>
                    <a:pt x="442" y="244"/>
                  </a:lnTo>
                  <a:lnTo>
                    <a:pt x="442" y="232"/>
                  </a:lnTo>
                  <a:lnTo>
                    <a:pt x="438" y="218"/>
                  </a:lnTo>
                  <a:lnTo>
                    <a:pt x="437" y="202"/>
                  </a:lnTo>
                  <a:lnTo>
                    <a:pt x="435" y="188"/>
                  </a:lnTo>
                  <a:lnTo>
                    <a:pt x="438" y="172"/>
                  </a:lnTo>
                  <a:close/>
                  <a:moveTo>
                    <a:pt x="60" y="171"/>
                  </a:moveTo>
                  <a:lnTo>
                    <a:pt x="74" y="172"/>
                  </a:lnTo>
                  <a:lnTo>
                    <a:pt x="74" y="185"/>
                  </a:lnTo>
                  <a:lnTo>
                    <a:pt x="91" y="185"/>
                  </a:lnTo>
                  <a:lnTo>
                    <a:pt x="105" y="185"/>
                  </a:lnTo>
                  <a:lnTo>
                    <a:pt x="121" y="185"/>
                  </a:lnTo>
                  <a:lnTo>
                    <a:pt x="124" y="192"/>
                  </a:lnTo>
                  <a:lnTo>
                    <a:pt x="128" y="200"/>
                  </a:lnTo>
                  <a:lnTo>
                    <a:pt x="131" y="209"/>
                  </a:lnTo>
                  <a:lnTo>
                    <a:pt x="135" y="216"/>
                  </a:lnTo>
                  <a:lnTo>
                    <a:pt x="135" y="219"/>
                  </a:lnTo>
                  <a:lnTo>
                    <a:pt x="124" y="232"/>
                  </a:lnTo>
                  <a:lnTo>
                    <a:pt x="110" y="237"/>
                  </a:lnTo>
                  <a:lnTo>
                    <a:pt x="96" y="242"/>
                  </a:lnTo>
                  <a:lnTo>
                    <a:pt x="88" y="258"/>
                  </a:lnTo>
                  <a:lnTo>
                    <a:pt x="81" y="272"/>
                  </a:lnTo>
                  <a:lnTo>
                    <a:pt x="79" y="288"/>
                  </a:lnTo>
                  <a:lnTo>
                    <a:pt x="82" y="303"/>
                  </a:lnTo>
                  <a:lnTo>
                    <a:pt x="67" y="305"/>
                  </a:lnTo>
                  <a:lnTo>
                    <a:pt x="53" y="310"/>
                  </a:lnTo>
                  <a:lnTo>
                    <a:pt x="35" y="315"/>
                  </a:lnTo>
                  <a:lnTo>
                    <a:pt x="34" y="312"/>
                  </a:lnTo>
                  <a:lnTo>
                    <a:pt x="32" y="309"/>
                  </a:lnTo>
                  <a:lnTo>
                    <a:pt x="30" y="307"/>
                  </a:lnTo>
                  <a:lnTo>
                    <a:pt x="30" y="303"/>
                  </a:lnTo>
                  <a:lnTo>
                    <a:pt x="28" y="300"/>
                  </a:lnTo>
                  <a:lnTo>
                    <a:pt x="30" y="298"/>
                  </a:lnTo>
                  <a:lnTo>
                    <a:pt x="30" y="296"/>
                  </a:lnTo>
                  <a:lnTo>
                    <a:pt x="30" y="295"/>
                  </a:lnTo>
                  <a:lnTo>
                    <a:pt x="32" y="291"/>
                  </a:lnTo>
                  <a:lnTo>
                    <a:pt x="32" y="288"/>
                  </a:lnTo>
                  <a:lnTo>
                    <a:pt x="20" y="288"/>
                  </a:lnTo>
                  <a:lnTo>
                    <a:pt x="20" y="282"/>
                  </a:lnTo>
                  <a:lnTo>
                    <a:pt x="20" y="281"/>
                  </a:lnTo>
                  <a:lnTo>
                    <a:pt x="18" y="279"/>
                  </a:lnTo>
                  <a:lnTo>
                    <a:pt x="18" y="277"/>
                  </a:lnTo>
                  <a:lnTo>
                    <a:pt x="16" y="275"/>
                  </a:lnTo>
                  <a:lnTo>
                    <a:pt x="13" y="272"/>
                  </a:lnTo>
                  <a:lnTo>
                    <a:pt x="11" y="272"/>
                  </a:lnTo>
                  <a:lnTo>
                    <a:pt x="9" y="272"/>
                  </a:lnTo>
                  <a:lnTo>
                    <a:pt x="9" y="272"/>
                  </a:lnTo>
                  <a:lnTo>
                    <a:pt x="7" y="272"/>
                  </a:lnTo>
                  <a:lnTo>
                    <a:pt x="6" y="272"/>
                  </a:lnTo>
                  <a:lnTo>
                    <a:pt x="0" y="272"/>
                  </a:lnTo>
                  <a:lnTo>
                    <a:pt x="0" y="261"/>
                  </a:lnTo>
                  <a:lnTo>
                    <a:pt x="13" y="247"/>
                  </a:lnTo>
                  <a:lnTo>
                    <a:pt x="21" y="228"/>
                  </a:lnTo>
                  <a:lnTo>
                    <a:pt x="28" y="207"/>
                  </a:lnTo>
                  <a:lnTo>
                    <a:pt x="23" y="204"/>
                  </a:lnTo>
                  <a:lnTo>
                    <a:pt x="21" y="199"/>
                  </a:lnTo>
                  <a:lnTo>
                    <a:pt x="20" y="195"/>
                  </a:lnTo>
                  <a:lnTo>
                    <a:pt x="18" y="188"/>
                  </a:lnTo>
                  <a:lnTo>
                    <a:pt x="16" y="181"/>
                  </a:lnTo>
                  <a:lnTo>
                    <a:pt x="30" y="178"/>
                  </a:lnTo>
                  <a:lnTo>
                    <a:pt x="41" y="176"/>
                  </a:lnTo>
                  <a:lnTo>
                    <a:pt x="49" y="172"/>
                  </a:lnTo>
                  <a:lnTo>
                    <a:pt x="60" y="171"/>
                  </a:lnTo>
                  <a:close/>
                  <a:moveTo>
                    <a:pt x="1556" y="130"/>
                  </a:moveTo>
                  <a:lnTo>
                    <a:pt x="1571" y="130"/>
                  </a:lnTo>
                  <a:lnTo>
                    <a:pt x="1571" y="134"/>
                  </a:lnTo>
                  <a:lnTo>
                    <a:pt x="1568" y="134"/>
                  </a:lnTo>
                  <a:lnTo>
                    <a:pt x="1564" y="136"/>
                  </a:lnTo>
                  <a:lnTo>
                    <a:pt x="1563" y="136"/>
                  </a:lnTo>
                  <a:lnTo>
                    <a:pt x="1563" y="136"/>
                  </a:lnTo>
                  <a:lnTo>
                    <a:pt x="1561" y="136"/>
                  </a:lnTo>
                  <a:lnTo>
                    <a:pt x="1561" y="136"/>
                  </a:lnTo>
                  <a:lnTo>
                    <a:pt x="1559" y="134"/>
                  </a:lnTo>
                  <a:lnTo>
                    <a:pt x="1556" y="130"/>
                  </a:lnTo>
                  <a:close/>
                  <a:moveTo>
                    <a:pt x="454" y="130"/>
                  </a:moveTo>
                  <a:lnTo>
                    <a:pt x="458" y="153"/>
                  </a:lnTo>
                  <a:lnTo>
                    <a:pt x="452" y="157"/>
                  </a:lnTo>
                  <a:lnTo>
                    <a:pt x="449" y="158"/>
                  </a:lnTo>
                  <a:lnTo>
                    <a:pt x="445" y="160"/>
                  </a:lnTo>
                  <a:lnTo>
                    <a:pt x="440" y="164"/>
                  </a:lnTo>
                  <a:lnTo>
                    <a:pt x="435" y="165"/>
                  </a:lnTo>
                  <a:lnTo>
                    <a:pt x="433" y="164"/>
                  </a:lnTo>
                  <a:lnTo>
                    <a:pt x="432" y="164"/>
                  </a:lnTo>
                  <a:lnTo>
                    <a:pt x="430" y="162"/>
                  </a:lnTo>
                  <a:lnTo>
                    <a:pt x="428" y="162"/>
                  </a:lnTo>
                  <a:lnTo>
                    <a:pt x="423" y="162"/>
                  </a:lnTo>
                  <a:lnTo>
                    <a:pt x="423" y="158"/>
                  </a:lnTo>
                  <a:lnTo>
                    <a:pt x="423" y="157"/>
                  </a:lnTo>
                  <a:lnTo>
                    <a:pt x="421" y="157"/>
                  </a:lnTo>
                  <a:lnTo>
                    <a:pt x="421" y="155"/>
                  </a:lnTo>
                  <a:lnTo>
                    <a:pt x="419" y="153"/>
                  </a:lnTo>
                  <a:lnTo>
                    <a:pt x="419" y="146"/>
                  </a:lnTo>
                  <a:lnTo>
                    <a:pt x="428" y="141"/>
                  </a:lnTo>
                  <a:lnTo>
                    <a:pt x="435" y="136"/>
                  </a:lnTo>
                  <a:lnTo>
                    <a:pt x="442" y="132"/>
                  </a:lnTo>
                  <a:lnTo>
                    <a:pt x="454" y="130"/>
                  </a:lnTo>
                  <a:close/>
                  <a:moveTo>
                    <a:pt x="109" y="127"/>
                  </a:moveTo>
                  <a:lnTo>
                    <a:pt x="112" y="127"/>
                  </a:lnTo>
                  <a:lnTo>
                    <a:pt x="116" y="129"/>
                  </a:lnTo>
                  <a:lnTo>
                    <a:pt x="117" y="129"/>
                  </a:lnTo>
                  <a:lnTo>
                    <a:pt x="117" y="129"/>
                  </a:lnTo>
                  <a:lnTo>
                    <a:pt x="117" y="129"/>
                  </a:lnTo>
                  <a:lnTo>
                    <a:pt x="119" y="130"/>
                  </a:lnTo>
                  <a:lnTo>
                    <a:pt x="121" y="134"/>
                  </a:lnTo>
                  <a:lnTo>
                    <a:pt x="109" y="134"/>
                  </a:lnTo>
                  <a:lnTo>
                    <a:pt x="109" y="127"/>
                  </a:lnTo>
                  <a:close/>
                  <a:moveTo>
                    <a:pt x="3744" y="115"/>
                  </a:moveTo>
                  <a:lnTo>
                    <a:pt x="3760" y="117"/>
                  </a:lnTo>
                  <a:lnTo>
                    <a:pt x="3776" y="120"/>
                  </a:lnTo>
                  <a:lnTo>
                    <a:pt x="3790" y="125"/>
                  </a:lnTo>
                  <a:lnTo>
                    <a:pt x="3800" y="134"/>
                  </a:lnTo>
                  <a:lnTo>
                    <a:pt x="3807" y="146"/>
                  </a:lnTo>
                  <a:lnTo>
                    <a:pt x="3811" y="162"/>
                  </a:lnTo>
                  <a:lnTo>
                    <a:pt x="3788" y="158"/>
                  </a:lnTo>
                  <a:lnTo>
                    <a:pt x="3767" y="151"/>
                  </a:lnTo>
                  <a:lnTo>
                    <a:pt x="3751" y="141"/>
                  </a:lnTo>
                  <a:lnTo>
                    <a:pt x="3741" y="127"/>
                  </a:lnTo>
                  <a:lnTo>
                    <a:pt x="3743" y="125"/>
                  </a:lnTo>
                  <a:lnTo>
                    <a:pt x="3743" y="123"/>
                  </a:lnTo>
                  <a:lnTo>
                    <a:pt x="3744" y="122"/>
                  </a:lnTo>
                  <a:lnTo>
                    <a:pt x="3744" y="118"/>
                  </a:lnTo>
                  <a:lnTo>
                    <a:pt x="3744" y="115"/>
                  </a:lnTo>
                  <a:close/>
                  <a:moveTo>
                    <a:pt x="384" y="104"/>
                  </a:moveTo>
                  <a:lnTo>
                    <a:pt x="390" y="104"/>
                  </a:lnTo>
                  <a:lnTo>
                    <a:pt x="391" y="104"/>
                  </a:lnTo>
                  <a:lnTo>
                    <a:pt x="393" y="106"/>
                  </a:lnTo>
                  <a:lnTo>
                    <a:pt x="395" y="106"/>
                  </a:lnTo>
                  <a:lnTo>
                    <a:pt x="397" y="108"/>
                  </a:lnTo>
                  <a:lnTo>
                    <a:pt x="398" y="111"/>
                  </a:lnTo>
                  <a:lnTo>
                    <a:pt x="400" y="113"/>
                  </a:lnTo>
                  <a:lnTo>
                    <a:pt x="400" y="118"/>
                  </a:lnTo>
                  <a:lnTo>
                    <a:pt x="400" y="123"/>
                  </a:lnTo>
                  <a:lnTo>
                    <a:pt x="397" y="134"/>
                  </a:lnTo>
                  <a:lnTo>
                    <a:pt x="395" y="150"/>
                  </a:lnTo>
                  <a:lnTo>
                    <a:pt x="393" y="162"/>
                  </a:lnTo>
                  <a:lnTo>
                    <a:pt x="388" y="164"/>
                  </a:lnTo>
                  <a:lnTo>
                    <a:pt x="384" y="165"/>
                  </a:lnTo>
                  <a:lnTo>
                    <a:pt x="381" y="169"/>
                  </a:lnTo>
                  <a:lnTo>
                    <a:pt x="377" y="169"/>
                  </a:lnTo>
                  <a:lnTo>
                    <a:pt x="377" y="167"/>
                  </a:lnTo>
                  <a:lnTo>
                    <a:pt x="376" y="167"/>
                  </a:lnTo>
                  <a:lnTo>
                    <a:pt x="376" y="167"/>
                  </a:lnTo>
                  <a:lnTo>
                    <a:pt x="374" y="165"/>
                  </a:lnTo>
                  <a:lnTo>
                    <a:pt x="370" y="162"/>
                  </a:lnTo>
                  <a:lnTo>
                    <a:pt x="369" y="158"/>
                  </a:lnTo>
                  <a:lnTo>
                    <a:pt x="369" y="153"/>
                  </a:lnTo>
                  <a:lnTo>
                    <a:pt x="369" y="150"/>
                  </a:lnTo>
                  <a:lnTo>
                    <a:pt x="365" y="146"/>
                  </a:lnTo>
                  <a:lnTo>
                    <a:pt x="358" y="141"/>
                  </a:lnTo>
                  <a:lnTo>
                    <a:pt x="349" y="139"/>
                  </a:lnTo>
                  <a:lnTo>
                    <a:pt x="341" y="141"/>
                  </a:lnTo>
                  <a:lnTo>
                    <a:pt x="332" y="139"/>
                  </a:lnTo>
                  <a:lnTo>
                    <a:pt x="323" y="134"/>
                  </a:lnTo>
                  <a:lnTo>
                    <a:pt x="316" y="123"/>
                  </a:lnTo>
                  <a:lnTo>
                    <a:pt x="320" y="123"/>
                  </a:lnTo>
                  <a:lnTo>
                    <a:pt x="322" y="120"/>
                  </a:lnTo>
                  <a:lnTo>
                    <a:pt x="323" y="118"/>
                  </a:lnTo>
                  <a:lnTo>
                    <a:pt x="323" y="117"/>
                  </a:lnTo>
                  <a:lnTo>
                    <a:pt x="325" y="117"/>
                  </a:lnTo>
                  <a:lnTo>
                    <a:pt x="327" y="117"/>
                  </a:lnTo>
                  <a:lnTo>
                    <a:pt x="330" y="117"/>
                  </a:lnTo>
                  <a:lnTo>
                    <a:pt x="336" y="115"/>
                  </a:lnTo>
                  <a:lnTo>
                    <a:pt x="346" y="118"/>
                  </a:lnTo>
                  <a:lnTo>
                    <a:pt x="358" y="117"/>
                  </a:lnTo>
                  <a:lnTo>
                    <a:pt x="372" y="115"/>
                  </a:lnTo>
                  <a:lnTo>
                    <a:pt x="384" y="115"/>
                  </a:lnTo>
                  <a:lnTo>
                    <a:pt x="384" y="104"/>
                  </a:lnTo>
                  <a:close/>
                  <a:moveTo>
                    <a:pt x="255" y="101"/>
                  </a:moveTo>
                  <a:lnTo>
                    <a:pt x="257" y="104"/>
                  </a:lnTo>
                  <a:lnTo>
                    <a:pt x="259" y="106"/>
                  </a:lnTo>
                  <a:lnTo>
                    <a:pt x="260" y="110"/>
                  </a:lnTo>
                  <a:lnTo>
                    <a:pt x="260" y="113"/>
                  </a:lnTo>
                  <a:lnTo>
                    <a:pt x="262" y="117"/>
                  </a:lnTo>
                  <a:lnTo>
                    <a:pt x="262" y="123"/>
                  </a:lnTo>
                  <a:lnTo>
                    <a:pt x="259" y="123"/>
                  </a:lnTo>
                  <a:lnTo>
                    <a:pt x="259" y="127"/>
                  </a:lnTo>
                  <a:lnTo>
                    <a:pt x="262" y="127"/>
                  </a:lnTo>
                  <a:lnTo>
                    <a:pt x="267" y="129"/>
                  </a:lnTo>
                  <a:lnTo>
                    <a:pt x="273" y="130"/>
                  </a:lnTo>
                  <a:lnTo>
                    <a:pt x="278" y="130"/>
                  </a:lnTo>
                  <a:lnTo>
                    <a:pt x="285" y="130"/>
                  </a:lnTo>
                  <a:lnTo>
                    <a:pt x="288" y="127"/>
                  </a:lnTo>
                  <a:lnTo>
                    <a:pt x="290" y="125"/>
                  </a:lnTo>
                  <a:lnTo>
                    <a:pt x="290" y="125"/>
                  </a:lnTo>
                  <a:lnTo>
                    <a:pt x="292" y="125"/>
                  </a:lnTo>
                  <a:lnTo>
                    <a:pt x="294" y="125"/>
                  </a:lnTo>
                  <a:lnTo>
                    <a:pt x="297" y="127"/>
                  </a:lnTo>
                  <a:lnTo>
                    <a:pt x="299" y="129"/>
                  </a:lnTo>
                  <a:lnTo>
                    <a:pt x="299" y="130"/>
                  </a:lnTo>
                  <a:lnTo>
                    <a:pt x="299" y="132"/>
                  </a:lnTo>
                  <a:lnTo>
                    <a:pt x="301" y="134"/>
                  </a:lnTo>
                  <a:lnTo>
                    <a:pt x="301" y="137"/>
                  </a:lnTo>
                  <a:lnTo>
                    <a:pt x="299" y="141"/>
                  </a:lnTo>
                  <a:lnTo>
                    <a:pt x="299" y="143"/>
                  </a:lnTo>
                  <a:lnTo>
                    <a:pt x="299" y="143"/>
                  </a:lnTo>
                  <a:lnTo>
                    <a:pt x="299" y="144"/>
                  </a:lnTo>
                  <a:lnTo>
                    <a:pt x="299" y="146"/>
                  </a:lnTo>
                  <a:lnTo>
                    <a:pt x="297" y="150"/>
                  </a:lnTo>
                  <a:lnTo>
                    <a:pt x="287" y="155"/>
                  </a:lnTo>
                  <a:lnTo>
                    <a:pt x="274" y="155"/>
                  </a:lnTo>
                  <a:lnTo>
                    <a:pt x="260" y="155"/>
                  </a:lnTo>
                  <a:lnTo>
                    <a:pt x="246" y="158"/>
                  </a:lnTo>
                  <a:lnTo>
                    <a:pt x="236" y="165"/>
                  </a:lnTo>
                  <a:lnTo>
                    <a:pt x="224" y="174"/>
                  </a:lnTo>
                  <a:lnTo>
                    <a:pt x="213" y="183"/>
                  </a:lnTo>
                  <a:lnTo>
                    <a:pt x="198" y="188"/>
                  </a:lnTo>
                  <a:lnTo>
                    <a:pt x="196" y="185"/>
                  </a:lnTo>
                  <a:lnTo>
                    <a:pt x="194" y="181"/>
                  </a:lnTo>
                  <a:lnTo>
                    <a:pt x="194" y="178"/>
                  </a:lnTo>
                  <a:lnTo>
                    <a:pt x="192" y="172"/>
                  </a:lnTo>
                  <a:lnTo>
                    <a:pt x="198" y="169"/>
                  </a:lnTo>
                  <a:lnTo>
                    <a:pt x="203" y="165"/>
                  </a:lnTo>
                  <a:lnTo>
                    <a:pt x="206" y="160"/>
                  </a:lnTo>
                  <a:lnTo>
                    <a:pt x="210" y="155"/>
                  </a:lnTo>
                  <a:lnTo>
                    <a:pt x="212" y="150"/>
                  </a:lnTo>
                  <a:lnTo>
                    <a:pt x="192" y="150"/>
                  </a:lnTo>
                  <a:lnTo>
                    <a:pt x="180" y="155"/>
                  </a:lnTo>
                  <a:lnTo>
                    <a:pt x="166" y="157"/>
                  </a:lnTo>
                  <a:lnTo>
                    <a:pt x="150" y="155"/>
                  </a:lnTo>
                  <a:lnTo>
                    <a:pt x="140" y="150"/>
                  </a:lnTo>
                  <a:lnTo>
                    <a:pt x="135" y="150"/>
                  </a:lnTo>
                  <a:lnTo>
                    <a:pt x="135" y="146"/>
                  </a:lnTo>
                  <a:lnTo>
                    <a:pt x="140" y="144"/>
                  </a:lnTo>
                  <a:lnTo>
                    <a:pt x="144" y="143"/>
                  </a:lnTo>
                  <a:lnTo>
                    <a:pt x="145" y="141"/>
                  </a:lnTo>
                  <a:lnTo>
                    <a:pt x="149" y="139"/>
                  </a:lnTo>
                  <a:lnTo>
                    <a:pt x="150" y="134"/>
                  </a:lnTo>
                  <a:lnTo>
                    <a:pt x="147" y="134"/>
                  </a:lnTo>
                  <a:lnTo>
                    <a:pt x="147" y="130"/>
                  </a:lnTo>
                  <a:lnTo>
                    <a:pt x="152" y="130"/>
                  </a:lnTo>
                  <a:lnTo>
                    <a:pt x="156" y="129"/>
                  </a:lnTo>
                  <a:lnTo>
                    <a:pt x="159" y="129"/>
                  </a:lnTo>
                  <a:lnTo>
                    <a:pt x="163" y="127"/>
                  </a:lnTo>
                  <a:lnTo>
                    <a:pt x="161" y="125"/>
                  </a:lnTo>
                  <a:lnTo>
                    <a:pt x="159" y="123"/>
                  </a:lnTo>
                  <a:lnTo>
                    <a:pt x="157" y="122"/>
                  </a:lnTo>
                  <a:lnTo>
                    <a:pt x="157" y="120"/>
                  </a:lnTo>
                  <a:lnTo>
                    <a:pt x="156" y="118"/>
                  </a:lnTo>
                  <a:lnTo>
                    <a:pt x="154" y="115"/>
                  </a:lnTo>
                  <a:lnTo>
                    <a:pt x="157" y="115"/>
                  </a:lnTo>
                  <a:lnTo>
                    <a:pt x="159" y="113"/>
                  </a:lnTo>
                  <a:lnTo>
                    <a:pt x="159" y="113"/>
                  </a:lnTo>
                  <a:lnTo>
                    <a:pt x="161" y="113"/>
                  </a:lnTo>
                  <a:lnTo>
                    <a:pt x="163" y="111"/>
                  </a:lnTo>
                  <a:lnTo>
                    <a:pt x="182" y="117"/>
                  </a:lnTo>
                  <a:lnTo>
                    <a:pt x="198" y="123"/>
                  </a:lnTo>
                  <a:lnTo>
                    <a:pt x="212" y="130"/>
                  </a:lnTo>
                  <a:lnTo>
                    <a:pt x="227" y="136"/>
                  </a:lnTo>
                  <a:lnTo>
                    <a:pt x="246" y="137"/>
                  </a:lnTo>
                  <a:lnTo>
                    <a:pt x="243" y="129"/>
                  </a:lnTo>
                  <a:lnTo>
                    <a:pt x="240" y="122"/>
                  </a:lnTo>
                  <a:lnTo>
                    <a:pt x="238" y="117"/>
                  </a:lnTo>
                  <a:lnTo>
                    <a:pt x="236" y="104"/>
                  </a:lnTo>
                  <a:lnTo>
                    <a:pt x="240" y="103"/>
                  </a:lnTo>
                  <a:lnTo>
                    <a:pt x="243" y="101"/>
                  </a:lnTo>
                  <a:lnTo>
                    <a:pt x="248" y="101"/>
                  </a:lnTo>
                  <a:lnTo>
                    <a:pt x="255" y="101"/>
                  </a:lnTo>
                  <a:close/>
                  <a:moveTo>
                    <a:pt x="742" y="80"/>
                  </a:moveTo>
                  <a:lnTo>
                    <a:pt x="754" y="85"/>
                  </a:lnTo>
                  <a:lnTo>
                    <a:pt x="754" y="89"/>
                  </a:lnTo>
                  <a:lnTo>
                    <a:pt x="749" y="89"/>
                  </a:lnTo>
                  <a:lnTo>
                    <a:pt x="746" y="89"/>
                  </a:lnTo>
                  <a:lnTo>
                    <a:pt x="744" y="89"/>
                  </a:lnTo>
                  <a:lnTo>
                    <a:pt x="742" y="87"/>
                  </a:lnTo>
                  <a:lnTo>
                    <a:pt x="742" y="87"/>
                  </a:lnTo>
                  <a:lnTo>
                    <a:pt x="742" y="85"/>
                  </a:lnTo>
                  <a:lnTo>
                    <a:pt x="742" y="80"/>
                  </a:lnTo>
                  <a:close/>
                  <a:moveTo>
                    <a:pt x="140" y="80"/>
                  </a:moveTo>
                  <a:lnTo>
                    <a:pt x="140" y="87"/>
                  </a:lnTo>
                  <a:lnTo>
                    <a:pt x="140" y="92"/>
                  </a:lnTo>
                  <a:lnTo>
                    <a:pt x="142" y="97"/>
                  </a:lnTo>
                  <a:lnTo>
                    <a:pt x="140" y="101"/>
                  </a:lnTo>
                  <a:lnTo>
                    <a:pt x="140" y="104"/>
                  </a:lnTo>
                  <a:lnTo>
                    <a:pt x="135" y="108"/>
                  </a:lnTo>
                  <a:lnTo>
                    <a:pt x="130" y="111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4" y="117"/>
                  </a:lnTo>
                  <a:lnTo>
                    <a:pt x="110" y="115"/>
                  </a:lnTo>
                  <a:lnTo>
                    <a:pt x="107" y="113"/>
                  </a:lnTo>
                  <a:lnTo>
                    <a:pt x="105" y="111"/>
                  </a:lnTo>
                  <a:lnTo>
                    <a:pt x="102" y="108"/>
                  </a:lnTo>
                  <a:lnTo>
                    <a:pt x="100" y="125"/>
                  </a:lnTo>
                  <a:lnTo>
                    <a:pt x="95" y="134"/>
                  </a:lnTo>
                  <a:lnTo>
                    <a:pt x="82" y="137"/>
                  </a:lnTo>
                  <a:lnTo>
                    <a:pt x="72" y="137"/>
                  </a:lnTo>
                  <a:lnTo>
                    <a:pt x="61" y="137"/>
                  </a:lnTo>
                  <a:lnTo>
                    <a:pt x="48" y="137"/>
                  </a:lnTo>
                  <a:lnTo>
                    <a:pt x="48" y="123"/>
                  </a:lnTo>
                  <a:lnTo>
                    <a:pt x="67" y="110"/>
                  </a:lnTo>
                  <a:lnTo>
                    <a:pt x="88" y="97"/>
                  </a:lnTo>
                  <a:lnTo>
                    <a:pt x="112" y="87"/>
                  </a:lnTo>
                  <a:lnTo>
                    <a:pt x="140" y="80"/>
                  </a:lnTo>
                  <a:close/>
                  <a:moveTo>
                    <a:pt x="3671" y="80"/>
                  </a:moveTo>
                  <a:lnTo>
                    <a:pt x="3680" y="80"/>
                  </a:lnTo>
                  <a:lnTo>
                    <a:pt x="3683" y="89"/>
                  </a:lnTo>
                  <a:lnTo>
                    <a:pt x="3683" y="99"/>
                  </a:lnTo>
                  <a:lnTo>
                    <a:pt x="3683" y="111"/>
                  </a:lnTo>
                  <a:lnTo>
                    <a:pt x="3699" y="106"/>
                  </a:lnTo>
                  <a:lnTo>
                    <a:pt x="3711" y="99"/>
                  </a:lnTo>
                  <a:lnTo>
                    <a:pt x="3725" y="92"/>
                  </a:lnTo>
                  <a:lnTo>
                    <a:pt x="3725" y="146"/>
                  </a:lnTo>
                  <a:lnTo>
                    <a:pt x="3725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2" y="150"/>
                  </a:lnTo>
                  <a:lnTo>
                    <a:pt x="3709" y="150"/>
                  </a:lnTo>
                  <a:lnTo>
                    <a:pt x="3692" y="151"/>
                  </a:lnTo>
                  <a:lnTo>
                    <a:pt x="3675" y="153"/>
                  </a:lnTo>
                  <a:lnTo>
                    <a:pt x="3661" y="155"/>
                  </a:lnTo>
                  <a:lnTo>
                    <a:pt x="3650" y="157"/>
                  </a:lnTo>
                  <a:lnTo>
                    <a:pt x="3645" y="158"/>
                  </a:lnTo>
                  <a:lnTo>
                    <a:pt x="3633" y="148"/>
                  </a:lnTo>
                  <a:lnTo>
                    <a:pt x="3624" y="134"/>
                  </a:lnTo>
                  <a:lnTo>
                    <a:pt x="3619" y="115"/>
                  </a:lnTo>
                  <a:lnTo>
                    <a:pt x="3620" y="110"/>
                  </a:lnTo>
                  <a:lnTo>
                    <a:pt x="3622" y="106"/>
                  </a:lnTo>
                  <a:lnTo>
                    <a:pt x="3624" y="103"/>
                  </a:lnTo>
                  <a:lnTo>
                    <a:pt x="3626" y="99"/>
                  </a:lnTo>
                  <a:lnTo>
                    <a:pt x="3627" y="96"/>
                  </a:lnTo>
                  <a:lnTo>
                    <a:pt x="3634" y="92"/>
                  </a:lnTo>
                  <a:lnTo>
                    <a:pt x="3643" y="87"/>
                  </a:lnTo>
                  <a:lnTo>
                    <a:pt x="3657" y="82"/>
                  </a:lnTo>
                  <a:lnTo>
                    <a:pt x="3671" y="80"/>
                  </a:lnTo>
                  <a:close/>
                  <a:moveTo>
                    <a:pt x="458" y="73"/>
                  </a:moveTo>
                  <a:lnTo>
                    <a:pt x="461" y="83"/>
                  </a:lnTo>
                  <a:lnTo>
                    <a:pt x="468" y="87"/>
                  </a:lnTo>
                  <a:lnTo>
                    <a:pt x="479" y="87"/>
                  </a:lnTo>
                  <a:lnTo>
                    <a:pt x="496" y="85"/>
                  </a:lnTo>
                  <a:lnTo>
                    <a:pt x="496" y="89"/>
                  </a:lnTo>
                  <a:lnTo>
                    <a:pt x="498" y="94"/>
                  </a:lnTo>
                  <a:lnTo>
                    <a:pt x="500" y="99"/>
                  </a:lnTo>
                  <a:lnTo>
                    <a:pt x="500" y="103"/>
                  </a:lnTo>
                  <a:lnTo>
                    <a:pt x="500" y="108"/>
                  </a:lnTo>
                  <a:lnTo>
                    <a:pt x="500" y="111"/>
                  </a:lnTo>
                  <a:lnTo>
                    <a:pt x="519" y="122"/>
                  </a:lnTo>
                  <a:lnTo>
                    <a:pt x="541" y="127"/>
                  </a:lnTo>
                  <a:lnTo>
                    <a:pt x="566" y="127"/>
                  </a:lnTo>
                  <a:lnTo>
                    <a:pt x="590" y="127"/>
                  </a:lnTo>
                  <a:lnTo>
                    <a:pt x="617" y="125"/>
                  </a:lnTo>
                  <a:lnTo>
                    <a:pt x="639" y="127"/>
                  </a:lnTo>
                  <a:lnTo>
                    <a:pt x="639" y="132"/>
                  </a:lnTo>
                  <a:lnTo>
                    <a:pt x="641" y="137"/>
                  </a:lnTo>
                  <a:lnTo>
                    <a:pt x="643" y="141"/>
                  </a:lnTo>
                  <a:lnTo>
                    <a:pt x="643" y="143"/>
                  </a:lnTo>
                  <a:lnTo>
                    <a:pt x="643" y="146"/>
                  </a:lnTo>
                  <a:lnTo>
                    <a:pt x="643" y="150"/>
                  </a:lnTo>
                  <a:lnTo>
                    <a:pt x="639" y="162"/>
                  </a:lnTo>
                  <a:lnTo>
                    <a:pt x="629" y="162"/>
                  </a:lnTo>
                  <a:lnTo>
                    <a:pt x="617" y="160"/>
                  </a:lnTo>
                  <a:lnTo>
                    <a:pt x="608" y="158"/>
                  </a:lnTo>
                  <a:lnTo>
                    <a:pt x="604" y="158"/>
                  </a:lnTo>
                  <a:lnTo>
                    <a:pt x="601" y="160"/>
                  </a:lnTo>
                  <a:lnTo>
                    <a:pt x="599" y="164"/>
                  </a:lnTo>
                  <a:lnTo>
                    <a:pt x="597" y="165"/>
                  </a:lnTo>
                  <a:lnTo>
                    <a:pt x="594" y="165"/>
                  </a:lnTo>
                  <a:lnTo>
                    <a:pt x="592" y="167"/>
                  </a:lnTo>
                  <a:lnTo>
                    <a:pt x="587" y="169"/>
                  </a:lnTo>
                  <a:lnTo>
                    <a:pt x="582" y="169"/>
                  </a:lnTo>
                  <a:lnTo>
                    <a:pt x="576" y="171"/>
                  </a:lnTo>
                  <a:lnTo>
                    <a:pt x="573" y="172"/>
                  </a:lnTo>
                  <a:lnTo>
                    <a:pt x="568" y="172"/>
                  </a:lnTo>
                  <a:lnTo>
                    <a:pt x="562" y="172"/>
                  </a:lnTo>
                  <a:lnTo>
                    <a:pt x="559" y="167"/>
                  </a:lnTo>
                  <a:lnTo>
                    <a:pt x="557" y="162"/>
                  </a:lnTo>
                  <a:lnTo>
                    <a:pt x="554" y="158"/>
                  </a:lnTo>
                  <a:lnTo>
                    <a:pt x="554" y="162"/>
                  </a:lnTo>
                  <a:lnTo>
                    <a:pt x="550" y="165"/>
                  </a:lnTo>
                  <a:lnTo>
                    <a:pt x="548" y="169"/>
                  </a:lnTo>
                  <a:lnTo>
                    <a:pt x="547" y="172"/>
                  </a:lnTo>
                  <a:lnTo>
                    <a:pt x="538" y="172"/>
                  </a:lnTo>
                  <a:lnTo>
                    <a:pt x="534" y="167"/>
                  </a:lnTo>
                  <a:lnTo>
                    <a:pt x="531" y="160"/>
                  </a:lnTo>
                  <a:lnTo>
                    <a:pt x="528" y="153"/>
                  </a:lnTo>
                  <a:lnTo>
                    <a:pt x="526" y="158"/>
                  </a:lnTo>
                  <a:lnTo>
                    <a:pt x="524" y="162"/>
                  </a:lnTo>
                  <a:lnTo>
                    <a:pt x="522" y="164"/>
                  </a:lnTo>
                  <a:lnTo>
                    <a:pt x="522" y="164"/>
                  </a:lnTo>
                  <a:lnTo>
                    <a:pt x="519" y="164"/>
                  </a:lnTo>
                  <a:lnTo>
                    <a:pt x="515" y="162"/>
                  </a:lnTo>
                  <a:lnTo>
                    <a:pt x="512" y="160"/>
                  </a:lnTo>
                  <a:lnTo>
                    <a:pt x="510" y="158"/>
                  </a:lnTo>
                  <a:lnTo>
                    <a:pt x="510" y="157"/>
                  </a:lnTo>
                  <a:lnTo>
                    <a:pt x="510" y="155"/>
                  </a:lnTo>
                  <a:lnTo>
                    <a:pt x="510" y="153"/>
                  </a:lnTo>
                  <a:lnTo>
                    <a:pt x="510" y="151"/>
                  </a:lnTo>
                  <a:lnTo>
                    <a:pt x="508" y="150"/>
                  </a:lnTo>
                  <a:lnTo>
                    <a:pt x="507" y="150"/>
                  </a:lnTo>
                  <a:lnTo>
                    <a:pt x="505" y="151"/>
                  </a:lnTo>
                  <a:lnTo>
                    <a:pt x="501" y="151"/>
                  </a:lnTo>
                  <a:lnTo>
                    <a:pt x="496" y="153"/>
                  </a:lnTo>
                  <a:lnTo>
                    <a:pt x="493" y="153"/>
                  </a:lnTo>
                  <a:lnTo>
                    <a:pt x="487" y="155"/>
                  </a:lnTo>
                  <a:lnTo>
                    <a:pt x="486" y="153"/>
                  </a:lnTo>
                  <a:lnTo>
                    <a:pt x="484" y="153"/>
                  </a:lnTo>
                  <a:lnTo>
                    <a:pt x="480" y="151"/>
                  </a:lnTo>
                  <a:lnTo>
                    <a:pt x="479" y="150"/>
                  </a:lnTo>
                  <a:lnTo>
                    <a:pt x="475" y="148"/>
                  </a:lnTo>
                  <a:lnTo>
                    <a:pt x="473" y="146"/>
                  </a:lnTo>
                  <a:lnTo>
                    <a:pt x="475" y="136"/>
                  </a:lnTo>
                  <a:lnTo>
                    <a:pt x="473" y="129"/>
                  </a:lnTo>
                  <a:lnTo>
                    <a:pt x="470" y="123"/>
                  </a:lnTo>
                  <a:lnTo>
                    <a:pt x="466" y="115"/>
                  </a:lnTo>
                  <a:lnTo>
                    <a:pt x="466" y="104"/>
                  </a:lnTo>
                  <a:lnTo>
                    <a:pt x="449" y="103"/>
                  </a:lnTo>
                  <a:lnTo>
                    <a:pt x="433" y="97"/>
                  </a:lnTo>
                  <a:lnTo>
                    <a:pt x="419" y="92"/>
                  </a:lnTo>
                  <a:lnTo>
                    <a:pt x="418" y="90"/>
                  </a:lnTo>
                  <a:lnTo>
                    <a:pt x="418" y="89"/>
                  </a:lnTo>
                  <a:lnTo>
                    <a:pt x="418" y="87"/>
                  </a:lnTo>
                  <a:lnTo>
                    <a:pt x="416" y="85"/>
                  </a:lnTo>
                  <a:lnTo>
                    <a:pt x="416" y="80"/>
                  </a:lnTo>
                  <a:lnTo>
                    <a:pt x="423" y="78"/>
                  </a:lnTo>
                  <a:lnTo>
                    <a:pt x="432" y="78"/>
                  </a:lnTo>
                  <a:lnTo>
                    <a:pt x="442" y="76"/>
                  </a:lnTo>
                  <a:lnTo>
                    <a:pt x="445" y="75"/>
                  </a:lnTo>
                  <a:lnTo>
                    <a:pt x="449" y="75"/>
                  </a:lnTo>
                  <a:lnTo>
                    <a:pt x="452" y="73"/>
                  </a:lnTo>
                  <a:lnTo>
                    <a:pt x="458" y="73"/>
                  </a:lnTo>
                  <a:close/>
                  <a:moveTo>
                    <a:pt x="377" y="73"/>
                  </a:moveTo>
                  <a:lnTo>
                    <a:pt x="409" y="73"/>
                  </a:lnTo>
                  <a:lnTo>
                    <a:pt x="409" y="76"/>
                  </a:lnTo>
                  <a:lnTo>
                    <a:pt x="411" y="80"/>
                  </a:lnTo>
                  <a:lnTo>
                    <a:pt x="411" y="83"/>
                  </a:lnTo>
                  <a:lnTo>
                    <a:pt x="412" y="89"/>
                  </a:lnTo>
                  <a:lnTo>
                    <a:pt x="404" y="89"/>
                  </a:lnTo>
                  <a:lnTo>
                    <a:pt x="400" y="89"/>
                  </a:lnTo>
                  <a:lnTo>
                    <a:pt x="397" y="89"/>
                  </a:lnTo>
                  <a:lnTo>
                    <a:pt x="390" y="87"/>
                  </a:lnTo>
                  <a:lnTo>
                    <a:pt x="384" y="87"/>
                  </a:lnTo>
                  <a:lnTo>
                    <a:pt x="377" y="85"/>
                  </a:lnTo>
                  <a:lnTo>
                    <a:pt x="377" y="73"/>
                  </a:lnTo>
                  <a:close/>
                  <a:moveTo>
                    <a:pt x="301" y="69"/>
                  </a:moveTo>
                  <a:lnTo>
                    <a:pt x="308" y="73"/>
                  </a:lnTo>
                  <a:lnTo>
                    <a:pt x="315" y="76"/>
                  </a:lnTo>
                  <a:lnTo>
                    <a:pt x="318" y="82"/>
                  </a:lnTo>
                  <a:lnTo>
                    <a:pt x="322" y="89"/>
                  </a:lnTo>
                  <a:lnTo>
                    <a:pt x="323" y="96"/>
                  </a:lnTo>
                  <a:lnTo>
                    <a:pt x="313" y="96"/>
                  </a:lnTo>
                  <a:lnTo>
                    <a:pt x="313" y="92"/>
                  </a:lnTo>
                  <a:lnTo>
                    <a:pt x="308" y="89"/>
                  </a:lnTo>
                  <a:lnTo>
                    <a:pt x="306" y="85"/>
                  </a:lnTo>
                  <a:lnTo>
                    <a:pt x="304" y="82"/>
                  </a:lnTo>
                  <a:lnTo>
                    <a:pt x="302" y="76"/>
                  </a:lnTo>
                  <a:lnTo>
                    <a:pt x="301" y="69"/>
                  </a:lnTo>
                  <a:close/>
                  <a:moveTo>
                    <a:pt x="489" y="61"/>
                  </a:moveTo>
                  <a:lnTo>
                    <a:pt x="505" y="61"/>
                  </a:lnTo>
                  <a:lnTo>
                    <a:pt x="505" y="69"/>
                  </a:lnTo>
                  <a:lnTo>
                    <a:pt x="489" y="69"/>
                  </a:lnTo>
                  <a:lnTo>
                    <a:pt x="489" y="61"/>
                  </a:lnTo>
                  <a:close/>
                  <a:moveTo>
                    <a:pt x="192" y="61"/>
                  </a:moveTo>
                  <a:lnTo>
                    <a:pt x="201" y="62"/>
                  </a:lnTo>
                  <a:lnTo>
                    <a:pt x="208" y="62"/>
                  </a:lnTo>
                  <a:lnTo>
                    <a:pt x="215" y="64"/>
                  </a:lnTo>
                  <a:lnTo>
                    <a:pt x="220" y="66"/>
                  </a:lnTo>
                  <a:lnTo>
                    <a:pt x="217" y="71"/>
                  </a:lnTo>
                  <a:lnTo>
                    <a:pt x="213" y="76"/>
                  </a:lnTo>
                  <a:lnTo>
                    <a:pt x="210" y="80"/>
                  </a:lnTo>
                  <a:lnTo>
                    <a:pt x="205" y="85"/>
                  </a:lnTo>
                  <a:lnTo>
                    <a:pt x="199" y="89"/>
                  </a:lnTo>
                  <a:lnTo>
                    <a:pt x="194" y="90"/>
                  </a:lnTo>
                  <a:lnTo>
                    <a:pt x="191" y="90"/>
                  </a:lnTo>
                  <a:lnTo>
                    <a:pt x="185" y="89"/>
                  </a:lnTo>
                  <a:lnTo>
                    <a:pt x="182" y="85"/>
                  </a:lnTo>
                  <a:lnTo>
                    <a:pt x="180" y="82"/>
                  </a:lnTo>
                  <a:lnTo>
                    <a:pt x="178" y="78"/>
                  </a:lnTo>
                  <a:lnTo>
                    <a:pt x="178" y="73"/>
                  </a:lnTo>
                  <a:lnTo>
                    <a:pt x="185" y="68"/>
                  </a:lnTo>
                  <a:lnTo>
                    <a:pt x="192" y="61"/>
                  </a:lnTo>
                  <a:close/>
                  <a:moveTo>
                    <a:pt x="435" y="54"/>
                  </a:moveTo>
                  <a:lnTo>
                    <a:pt x="440" y="54"/>
                  </a:lnTo>
                  <a:lnTo>
                    <a:pt x="444" y="54"/>
                  </a:lnTo>
                  <a:lnTo>
                    <a:pt x="447" y="54"/>
                  </a:lnTo>
                  <a:lnTo>
                    <a:pt x="449" y="54"/>
                  </a:lnTo>
                  <a:lnTo>
                    <a:pt x="452" y="54"/>
                  </a:lnTo>
                  <a:lnTo>
                    <a:pt x="456" y="54"/>
                  </a:lnTo>
                  <a:lnTo>
                    <a:pt x="461" y="54"/>
                  </a:lnTo>
                  <a:lnTo>
                    <a:pt x="461" y="61"/>
                  </a:lnTo>
                  <a:lnTo>
                    <a:pt x="438" y="66"/>
                  </a:lnTo>
                  <a:lnTo>
                    <a:pt x="435" y="54"/>
                  </a:lnTo>
                  <a:close/>
                  <a:moveTo>
                    <a:pt x="220" y="43"/>
                  </a:moveTo>
                  <a:lnTo>
                    <a:pt x="227" y="45"/>
                  </a:lnTo>
                  <a:lnTo>
                    <a:pt x="234" y="47"/>
                  </a:lnTo>
                  <a:lnTo>
                    <a:pt x="240" y="50"/>
                  </a:lnTo>
                  <a:lnTo>
                    <a:pt x="236" y="50"/>
                  </a:lnTo>
                  <a:lnTo>
                    <a:pt x="227" y="54"/>
                  </a:lnTo>
                  <a:lnTo>
                    <a:pt x="217" y="54"/>
                  </a:lnTo>
                  <a:lnTo>
                    <a:pt x="205" y="54"/>
                  </a:lnTo>
                  <a:lnTo>
                    <a:pt x="205" y="50"/>
                  </a:lnTo>
                  <a:lnTo>
                    <a:pt x="208" y="50"/>
                  </a:lnTo>
                  <a:lnTo>
                    <a:pt x="212" y="47"/>
                  </a:lnTo>
                  <a:lnTo>
                    <a:pt x="217" y="45"/>
                  </a:lnTo>
                  <a:lnTo>
                    <a:pt x="220" y="43"/>
                  </a:lnTo>
                  <a:close/>
                  <a:moveTo>
                    <a:pt x="2671" y="41"/>
                  </a:moveTo>
                  <a:lnTo>
                    <a:pt x="2688" y="43"/>
                  </a:lnTo>
                  <a:lnTo>
                    <a:pt x="2692" y="47"/>
                  </a:lnTo>
                  <a:lnTo>
                    <a:pt x="2694" y="50"/>
                  </a:lnTo>
                  <a:lnTo>
                    <a:pt x="2697" y="54"/>
                  </a:lnTo>
                  <a:lnTo>
                    <a:pt x="2695" y="57"/>
                  </a:lnTo>
                  <a:lnTo>
                    <a:pt x="2695" y="59"/>
                  </a:lnTo>
                  <a:lnTo>
                    <a:pt x="2695" y="59"/>
                  </a:lnTo>
                  <a:lnTo>
                    <a:pt x="2694" y="61"/>
                  </a:lnTo>
                  <a:lnTo>
                    <a:pt x="2694" y="61"/>
                  </a:lnTo>
                  <a:lnTo>
                    <a:pt x="2683" y="75"/>
                  </a:lnTo>
                  <a:lnTo>
                    <a:pt x="2669" y="85"/>
                  </a:lnTo>
                  <a:lnTo>
                    <a:pt x="2653" y="94"/>
                  </a:lnTo>
                  <a:lnTo>
                    <a:pt x="2634" y="101"/>
                  </a:lnTo>
                  <a:lnTo>
                    <a:pt x="2617" y="108"/>
                  </a:lnTo>
                  <a:lnTo>
                    <a:pt x="2601" y="115"/>
                  </a:lnTo>
                  <a:lnTo>
                    <a:pt x="2584" y="129"/>
                  </a:lnTo>
                  <a:lnTo>
                    <a:pt x="2564" y="150"/>
                  </a:lnTo>
                  <a:lnTo>
                    <a:pt x="2544" y="174"/>
                  </a:lnTo>
                  <a:lnTo>
                    <a:pt x="2524" y="202"/>
                  </a:lnTo>
                  <a:lnTo>
                    <a:pt x="2509" y="230"/>
                  </a:lnTo>
                  <a:lnTo>
                    <a:pt x="2498" y="258"/>
                  </a:lnTo>
                  <a:lnTo>
                    <a:pt x="2493" y="284"/>
                  </a:lnTo>
                  <a:lnTo>
                    <a:pt x="2495" y="293"/>
                  </a:lnTo>
                  <a:lnTo>
                    <a:pt x="2502" y="303"/>
                  </a:lnTo>
                  <a:lnTo>
                    <a:pt x="2510" y="314"/>
                  </a:lnTo>
                  <a:lnTo>
                    <a:pt x="2521" y="322"/>
                  </a:lnTo>
                  <a:lnTo>
                    <a:pt x="2521" y="326"/>
                  </a:lnTo>
                  <a:lnTo>
                    <a:pt x="2516" y="326"/>
                  </a:lnTo>
                  <a:lnTo>
                    <a:pt x="2512" y="335"/>
                  </a:lnTo>
                  <a:lnTo>
                    <a:pt x="2498" y="329"/>
                  </a:lnTo>
                  <a:lnTo>
                    <a:pt x="2482" y="326"/>
                  </a:lnTo>
                  <a:lnTo>
                    <a:pt x="2477" y="312"/>
                  </a:lnTo>
                  <a:lnTo>
                    <a:pt x="2468" y="300"/>
                  </a:lnTo>
                  <a:lnTo>
                    <a:pt x="2460" y="291"/>
                  </a:lnTo>
                  <a:lnTo>
                    <a:pt x="2451" y="282"/>
                  </a:lnTo>
                  <a:lnTo>
                    <a:pt x="2444" y="268"/>
                  </a:lnTo>
                  <a:lnTo>
                    <a:pt x="2454" y="261"/>
                  </a:lnTo>
                  <a:lnTo>
                    <a:pt x="2460" y="258"/>
                  </a:lnTo>
                  <a:lnTo>
                    <a:pt x="2460" y="253"/>
                  </a:lnTo>
                  <a:lnTo>
                    <a:pt x="2458" y="249"/>
                  </a:lnTo>
                  <a:lnTo>
                    <a:pt x="2456" y="242"/>
                  </a:lnTo>
                  <a:lnTo>
                    <a:pt x="2458" y="235"/>
                  </a:lnTo>
                  <a:lnTo>
                    <a:pt x="2463" y="226"/>
                  </a:lnTo>
                  <a:lnTo>
                    <a:pt x="2470" y="221"/>
                  </a:lnTo>
                  <a:lnTo>
                    <a:pt x="2477" y="214"/>
                  </a:lnTo>
                  <a:lnTo>
                    <a:pt x="2482" y="204"/>
                  </a:lnTo>
                  <a:lnTo>
                    <a:pt x="2479" y="202"/>
                  </a:lnTo>
                  <a:lnTo>
                    <a:pt x="2475" y="200"/>
                  </a:lnTo>
                  <a:lnTo>
                    <a:pt x="2475" y="199"/>
                  </a:lnTo>
                  <a:lnTo>
                    <a:pt x="2474" y="199"/>
                  </a:lnTo>
                  <a:lnTo>
                    <a:pt x="2474" y="197"/>
                  </a:lnTo>
                  <a:lnTo>
                    <a:pt x="2474" y="195"/>
                  </a:lnTo>
                  <a:lnTo>
                    <a:pt x="2482" y="186"/>
                  </a:lnTo>
                  <a:lnTo>
                    <a:pt x="2491" y="178"/>
                  </a:lnTo>
                  <a:lnTo>
                    <a:pt x="2496" y="165"/>
                  </a:lnTo>
                  <a:lnTo>
                    <a:pt x="2498" y="162"/>
                  </a:lnTo>
                  <a:lnTo>
                    <a:pt x="2496" y="157"/>
                  </a:lnTo>
                  <a:lnTo>
                    <a:pt x="2496" y="153"/>
                  </a:lnTo>
                  <a:lnTo>
                    <a:pt x="2495" y="151"/>
                  </a:lnTo>
                  <a:lnTo>
                    <a:pt x="2495" y="146"/>
                  </a:lnTo>
                  <a:lnTo>
                    <a:pt x="2495" y="143"/>
                  </a:lnTo>
                  <a:lnTo>
                    <a:pt x="2496" y="137"/>
                  </a:lnTo>
                  <a:lnTo>
                    <a:pt x="2510" y="122"/>
                  </a:lnTo>
                  <a:lnTo>
                    <a:pt x="2528" y="106"/>
                  </a:lnTo>
                  <a:lnTo>
                    <a:pt x="2550" y="90"/>
                  </a:lnTo>
                  <a:lnTo>
                    <a:pt x="2573" y="78"/>
                  </a:lnTo>
                  <a:lnTo>
                    <a:pt x="2592" y="69"/>
                  </a:lnTo>
                  <a:lnTo>
                    <a:pt x="2624" y="69"/>
                  </a:lnTo>
                  <a:lnTo>
                    <a:pt x="2634" y="64"/>
                  </a:lnTo>
                  <a:lnTo>
                    <a:pt x="2641" y="59"/>
                  </a:lnTo>
                  <a:lnTo>
                    <a:pt x="2646" y="52"/>
                  </a:lnTo>
                  <a:lnTo>
                    <a:pt x="2652" y="48"/>
                  </a:lnTo>
                  <a:lnTo>
                    <a:pt x="2659" y="45"/>
                  </a:lnTo>
                  <a:lnTo>
                    <a:pt x="2671" y="41"/>
                  </a:lnTo>
                  <a:close/>
                  <a:moveTo>
                    <a:pt x="400" y="15"/>
                  </a:moveTo>
                  <a:lnTo>
                    <a:pt x="416" y="15"/>
                  </a:lnTo>
                  <a:lnTo>
                    <a:pt x="421" y="22"/>
                  </a:lnTo>
                  <a:lnTo>
                    <a:pt x="428" y="29"/>
                  </a:lnTo>
                  <a:lnTo>
                    <a:pt x="435" y="34"/>
                  </a:lnTo>
                  <a:lnTo>
                    <a:pt x="432" y="38"/>
                  </a:lnTo>
                  <a:lnTo>
                    <a:pt x="430" y="40"/>
                  </a:lnTo>
                  <a:lnTo>
                    <a:pt x="428" y="41"/>
                  </a:lnTo>
                  <a:lnTo>
                    <a:pt x="426" y="45"/>
                  </a:lnTo>
                  <a:lnTo>
                    <a:pt x="425" y="48"/>
                  </a:lnTo>
                  <a:lnTo>
                    <a:pt x="423" y="54"/>
                  </a:lnTo>
                  <a:lnTo>
                    <a:pt x="418" y="54"/>
                  </a:lnTo>
                  <a:lnTo>
                    <a:pt x="411" y="54"/>
                  </a:lnTo>
                  <a:lnTo>
                    <a:pt x="407" y="52"/>
                  </a:lnTo>
                  <a:lnTo>
                    <a:pt x="402" y="52"/>
                  </a:lnTo>
                  <a:lnTo>
                    <a:pt x="397" y="50"/>
                  </a:lnTo>
                  <a:lnTo>
                    <a:pt x="397" y="43"/>
                  </a:lnTo>
                  <a:lnTo>
                    <a:pt x="398" y="38"/>
                  </a:lnTo>
                  <a:lnTo>
                    <a:pt x="400" y="31"/>
                  </a:lnTo>
                  <a:lnTo>
                    <a:pt x="400" y="24"/>
                  </a:lnTo>
                  <a:lnTo>
                    <a:pt x="400" y="15"/>
                  </a:lnTo>
                  <a:close/>
                  <a:moveTo>
                    <a:pt x="3165" y="0"/>
                  </a:moveTo>
                  <a:lnTo>
                    <a:pt x="3184" y="0"/>
                  </a:lnTo>
                  <a:lnTo>
                    <a:pt x="3188" y="5"/>
                  </a:lnTo>
                  <a:lnTo>
                    <a:pt x="3189" y="7"/>
                  </a:lnTo>
                  <a:lnTo>
                    <a:pt x="3191" y="10"/>
                  </a:lnTo>
                  <a:lnTo>
                    <a:pt x="3195" y="14"/>
                  </a:lnTo>
                  <a:lnTo>
                    <a:pt x="3196" y="19"/>
                  </a:lnTo>
                  <a:lnTo>
                    <a:pt x="3191" y="21"/>
                  </a:lnTo>
                  <a:lnTo>
                    <a:pt x="3189" y="22"/>
                  </a:lnTo>
                  <a:lnTo>
                    <a:pt x="3186" y="24"/>
                  </a:lnTo>
                  <a:lnTo>
                    <a:pt x="3184" y="27"/>
                  </a:lnTo>
                  <a:lnTo>
                    <a:pt x="3182" y="29"/>
                  </a:lnTo>
                  <a:lnTo>
                    <a:pt x="3181" y="34"/>
                  </a:lnTo>
                  <a:lnTo>
                    <a:pt x="3195" y="38"/>
                  </a:lnTo>
                  <a:lnTo>
                    <a:pt x="3202" y="41"/>
                  </a:lnTo>
                  <a:lnTo>
                    <a:pt x="3209" y="48"/>
                  </a:lnTo>
                  <a:lnTo>
                    <a:pt x="3216" y="57"/>
                  </a:lnTo>
                  <a:lnTo>
                    <a:pt x="3228" y="52"/>
                  </a:lnTo>
                  <a:lnTo>
                    <a:pt x="3240" y="50"/>
                  </a:lnTo>
                  <a:lnTo>
                    <a:pt x="3254" y="48"/>
                  </a:lnTo>
                  <a:lnTo>
                    <a:pt x="3270" y="43"/>
                  </a:lnTo>
                  <a:lnTo>
                    <a:pt x="3271" y="41"/>
                  </a:lnTo>
                  <a:lnTo>
                    <a:pt x="3271" y="41"/>
                  </a:lnTo>
                  <a:lnTo>
                    <a:pt x="3273" y="43"/>
                  </a:lnTo>
                  <a:lnTo>
                    <a:pt x="3273" y="45"/>
                  </a:lnTo>
                  <a:lnTo>
                    <a:pt x="3273" y="47"/>
                  </a:lnTo>
                  <a:lnTo>
                    <a:pt x="3287" y="54"/>
                  </a:lnTo>
                  <a:lnTo>
                    <a:pt x="3298" y="62"/>
                  </a:lnTo>
                  <a:lnTo>
                    <a:pt x="3306" y="73"/>
                  </a:lnTo>
                  <a:lnTo>
                    <a:pt x="3315" y="85"/>
                  </a:lnTo>
                  <a:lnTo>
                    <a:pt x="3315" y="108"/>
                  </a:lnTo>
                  <a:lnTo>
                    <a:pt x="3303" y="117"/>
                  </a:lnTo>
                  <a:lnTo>
                    <a:pt x="3298" y="125"/>
                  </a:lnTo>
                  <a:lnTo>
                    <a:pt x="3294" y="134"/>
                  </a:lnTo>
                  <a:lnTo>
                    <a:pt x="3289" y="143"/>
                  </a:lnTo>
                  <a:lnTo>
                    <a:pt x="3275" y="151"/>
                  </a:lnTo>
                  <a:lnTo>
                    <a:pt x="3259" y="160"/>
                  </a:lnTo>
                  <a:lnTo>
                    <a:pt x="3243" y="171"/>
                  </a:lnTo>
                  <a:lnTo>
                    <a:pt x="3231" y="185"/>
                  </a:lnTo>
                  <a:lnTo>
                    <a:pt x="3235" y="185"/>
                  </a:lnTo>
                  <a:lnTo>
                    <a:pt x="3247" y="178"/>
                  </a:lnTo>
                  <a:lnTo>
                    <a:pt x="3261" y="176"/>
                  </a:lnTo>
                  <a:lnTo>
                    <a:pt x="3277" y="178"/>
                  </a:lnTo>
                  <a:lnTo>
                    <a:pt x="3277" y="181"/>
                  </a:lnTo>
                  <a:lnTo>
                    <a:pt x="3275" y="185"/>
                  </a:lnTo>
                  <a:lnTo>
                    <a:pt x="3275" y="186"/>
                  </a:lnTo>
                  <a:lnTo>
                    <a:pt x="3275" y="188"/>
                  </a:lnTo>
                  <a:lnTo>
                    <a:pt x="3275" y="188"/>
                  </a:lnTo>
                  <a:lnTo>
                    <a:pt x="3275" y="190"/>
                  </a:lnTo>
                  <a:lnTo>
                    <a:pt x="3277" y="190"/>
                  </a:lnTo>
                  <a:lnTo>
                    <a:pt x="3280" y="192"/>
                  </a:lnTo>
                  <a:lnTo>
                    <a:pt x="3285" y="186"/>
                  </a:lnTo>
                  <a:lnTo>
                    <a:pt x="3292" y="181"/>
                  </a:lnTo>
                  <a:lnTo>
                    <a:pt x="3299" y="176"/>
                  </a:lnTo>
                  <a:lnTo>
                    <a:pt x="3308" y="172"/>
                  </a:lnTo>
                  <a:lnTo>
                    <a:pt x="3308" y="178"/>
                  </a:lnTo>
                  <a:lnTo>
                    <a:pt x="3305" y="183"/>
                  </a:lnTo>
                  <a:lnTo>
                    <a:pt x="3303" y="188"/>
                  </a:lnTo>
                  <a:lnTo>
                    <a:pt x="3301" y="195"/>
                  </a:lnTo>
                  <a:lnTo>
                    <a:pt x="3299" y="204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3" y="206"/>
                  </a:lnTo>
                  <a:lnTo>
                    <a:pt x="3303" y="207"/>
                  </a:lnTo>
                  <a:lnTo>
                    <a:pt x="3312" y="207"/>
                  </a:lnTo>
                  <a:lnTo>
                    <a:pt x="3312" y="195"/>
                  </a:lnTo>
                  <a:lnTo>
                    <a:pt x="3329" y="193"/>
                  </a:lnTo>
                  <a:lnTo>
                    <a:pt x="3345" y="193"/>
                  </a:lnTo>
                  <a:lnTo>
                    <a:pt x="3357" y="195"/>
                  </a:lnTo>
                  <a:lnTo>
                    <a:pt x="3369" y="204"/>
                  </a:lnTo>
                  <a:lnTo>
                    <a:pt x="3369" y="206"/>
                  </a:lnTo>
                  <a:lnTo>
                    <a:pt x="3369" y="211"/>
                  </a:lnTo>
                  <a:lnTo>
                    <a:pt x="3371" y="216"/>
                  </a:lnTo>
                  <a:lnTo>
                    <a:pt x="3371" y="221"/>
                  </a:lnTo>
                  <a:lnTo>
                    <a:pt x="3373" y="226"/>
                  </a:lnTo>
                  <a:lnTo>
                    <a:pt x="3423" y="230"/>
                  </a:lnTo>
                  <a:lnTo>
                    <a:pt x="3427" y="219"/>
                  </a:lnTo>
                  <a:lnTo>
                    <a:pt x="3427" y="216"/>
                  </a:lnTo>
                  <a:lnTo>
                    <a:pt x="3427" y="214"/>
                  </a:lnTo>
                  <a:lnTo>
                    <a:pt x="3427" y="211"/>
                  </a:lnTo>
                  <a:lnTo>
                    <a:pt x="3427" y="206"/>
                  </a:lnTo>
                  <a:lnTo>
                    <a:pt x="3427" y="200"/>
                  </a:lnTo>
                  <a:lnTo>
                    <a:pt x="3430" y="199"/>
                  </a:lnTo>
                  <a:lnTo>
                    <a:pt x="3430" y="199"/>
                  </a:lnTo>
                  <a:lnTo>
                    <a:pt x="3432" y="199"/>
                  </a:lnTo>
                  <a:lnTo>
                    <a:pt x="3432" y="197"/>
                  </a:lnTo>
                  <a:lnTo>
                    <a:pt x="3434" y="195"/>
                  </a:lnTo>
                  <a:lnTo>
                    <a:pt x="3444" y="200"/>
                  </a:lnTo>
                  <a:lnTo>
                    <a:pt x="3455" y="206"/>
                  </a:lnTo>
                  <a:lnTo>
                    <a:pt x="3465" y="211"/>
                  </a:lnTo>
                  <a:lnTo>
                    <a:pt x="3476" y="202"/>
                  </a:lnTo>
                  <a:lnTo>
                    <a:pt x="3488" y="197"/>
                  </a:lnTo>
                  <a:lnTo>
                    <a:pt x="3507" y="195"/>
                  </a:lnTo>
                  <a:lnTo>
                    <a:pt x="3507" y="200"/>
                  </a:lnTo>
                  <a:lnTo>
                    <a:pt x="3510" y="200"/>
                  </a:lnTo>
                  <a:lnTo>
                    <a:pt x="3519" y="235"/>
                  </a:lnTo>
                  <a:lnTo>
                    <a:pt x="3507" y="247"/>
                  </a:lnTo>
                  <a:lnTo>
                    <a:pt x="3500" y="265"/>
                  </a:lnTo>
                  <a:lnTo>
                    <a:pt x="3502" y="268"/>
                  </a:lnTo>
                  <a:lnTo>
                    <a:pt x="3504" y="272"/>
                  </a:lnTo>
                  <a:lnTo>
                    <a:pt x="3504" y="275"/>
                  </a:lnTo>
                  <a:lnTo>
                    <a:pt x="3505" y="279"/>
                  </a:lnTo>
                  <a:lnTo>
                    <a:pt x="3507" y="284"/>
                  </a:lnTo>
                  <a:lnTo>
                    <a:pt x="3516" y="293"/>
                  </a:lnTo>
                  <a:lnTo>
                    <a:pt x="3528" y="300"/>
                  </a:lnTo>
                  <a:lnTo>
                    <a:pt x="3538" y="307"/>
                  </a:lnTo>
                  <a:lnTo>
                    <a:pt x="3538" y="307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2" y="303"/>
                  </a:lnTo>
                  <a:lnTo>
                    <a:pt x="3547" y="295"/>
                  </a:lnTo>
                  <a:lnTo>
                    <a:pt x="3551" y="284"/>
                  </a:lnTo>
                  <a:lnTo>
                    <a:pt x="3554" y="274"/>
                  </a:lnTo>
                  <a:lnTo>
                    <a:pt x="3561" y="265"/>
                  </a:lnTo>
                  <a:lnTo>
                    <a:pt x="3561" y="274"/>
                  </a:lnTo>
                  <a:lnTo>
                    <a:pt x="3563" y="281"/>
                  </a:lnTo>
                  <a:lnTo>
                    <a:pt x="3566" y="286"/>
                  </a:lnTo>
                  <a:lnTo>
                    <a:pt x="3572" y="289"/>
                  </a:lnTo>
                  <a:lnTo>
                    <a:pt x="3579" y="291"/>
                  </a:lnTo>
                  <a:lnTo>
                    <a:pt x="3587" y="293"/>
                  </a:lnTo>
                  <a:lnTo>
                    <a:pt x="3600" y="272"/>
                  </a:lnTo>
                  <a:lnTo>
                    <a:pt x="3605" y="277"/>
                  </a:lnTo>
                  <a:lnTo>
                    <a:pt x="3610" y="281"/>
                  </a:lnTo>
                  <a:lnTo>
                    <a:pt x="3613" y="286"/>
                  </a:lnTo>
                  <a:lnTo>
                    <a:pt x="3619" y="289"/>
                  </a:lnTo>
                  <a:lnTo>
                    <a:pt x="3626" y="293"/>
                  </a:lnTo>
                  <a:lnTo>
                    <a:pt x="3629" y="289"/>
                  </a:lnTo>
                  <a:lnTo>
                    <a:pt x="3633" y="286"/>
                  </a:lnTo>
                  <a:lnTo>
                    <a:pt x="3636" y="286"/>
                  </a:lnTo>
                  <a:lnTo>
                    <a:pt x="3638" y="286"/>
                  </a:lnTo>
                  <a:lnTo>
                    <a:pt x="3643" y="286"/>
                  </a:lnTo>
                  <a:lnTo>
                    <a:pt x="3647" y="288"/>
                  </a:lnTo>
                  <a:lnTo>
                    <a:pt x="3654" y="288"/>
                  </a:lnTo>
                  <a:lnTo>
                    <a:pt x="3652" y="270"/>
                  </a:lnTo>
                  <a:lnTo>
                    <a:pt x="3648" y="258"/>
                  </a:lnTo>
                  <a:lnTo>
                    <a:pt x="3645" y="242"/>
                  </a:lnTo>
                  <a:lnTo>
                    <a:pt x="3657" y="239"/>
                  </a:lnTo>
                  <a:lnTo>
                    <a:pt x="3668" y="235"/>
                  </a:lnTo>
                  <a:lnTo>
                    <a:pt x="3685" y="235"/>
                  </a:lnTo>
                  <a:lnTo>
                    <a:pt x="3704" y="237"/>
                  </a:lnTo>
                  <a:lnTo>
                    <a:pt x="3723" y="242"/>
                  </a:lnTo>
                  <a:lnTo>
                    <a:pt x="3741" y="247"/>
                  </a:lnTo>
                  <a:lnTo>
                    <a:pt x="3757" y="253"/>
                  </a:lnTo>
                  <a:lnTo>
                    <a:pt x="3764" y="258"/>
                  </a:lnTo>
                  <a:lnTo>
                    <a:pt x="3767" y="261"/>
                  </a:lnTo>
                  <a:lnTo>
                    <a:pt x="3769" y="267"/>
                  </a:lnTo>
                  <a:lnTo>
                    <a:pt x="3769" y="270"/>
                  </a:lnTo>
                  <a:lnTo>
                    <a:pt x="3771" y="272"/>
                  </a:lnTo>
                  <a:lnTo>
                    <a:pt x="3771" y="275"/>
                  </a:lnTo>
                  <a:lnTo>
                    <a:pt x="3774" y="277"/>
                  </a:lnTo>
                  <a:lnTo>
                    <a:pt x="3778" y="279"/>
                  </a:lnTo>
                  <a:lnTo>
                    <a:pt x="3783" y="281"/>
                  </a:lnTo>
                  <a:lnTo>
                    <a:pt x="3793" y="277"/>
                  </a:lnTo>
                  <a:lnTo>
                    <a:pt x="3805" y="277"/>
                  </a:lnTo>
                  <a:lnTo>
                    <a:pt x="3818" y="277"/>
                  </a:lnTo>
                  <a:lnTo>
                    <a:pt x="3823" y="288"/>
                  </a:lnTo>
                  <a:lnTo>
                    <a:pt x="3830" y="298"/>
                  </a:lnTo>
                  <a:lnTo>
                    <a:pt x="3840" y="307"/>
                  </a:lnTo>
                  <a:lnTo>
                    <a:pt x="3853" y="312"/>
                  </a:lnTo>
                  <a:lnTo>
                    <a:pt x="3865" y="307"/>
                  </a:lnTo>
                  <a:lnTo>
                    <a:pt x="3882" y="307"/>
                  </a:lnTo>
                  <a:lnTo>
                    <a:pt x="3898" y="309"/>
                  </a:lnTo>
                  <a:lnTo>
                    <a:pt x="3914" y="312"/>
                  </a:lnTo>
                  <a:lnTo>
                    <a:pt x="3926" y="315"/>
                  </a:lnTo>
                  <a:lnTo>
                    <a:pt x="3931" y="331"/>
                  </a:lnTo>
                  <a:lnTo>
                    <a:pt x="3933" y="345"/>
                  </a:lnTo>
                  <a:lnTo>
                    <a:pt x="3936" y="357"/>
                  </a:lnTo>
                  <a:lnTo>
                    <a:pt x="3940" y="359"/>
                  </a:lnTo>
                  <a:lnTo>
                    <a:pt x="3942" y="363"/>
                  </a:lnTo>
                  <a:lnTo>
                    <a:pt x="3945" y="364"/>
                  </a:lnTo>
                  <a:lnTo>
                    <a:pt x="3978" y="361"/>
                  </a:lnTo>
                  <a:lnTo>
                    <a:pt x="4011" y="361"/>
                  </a:lnTo>
                  <a:lnTo>
                    <a:pt x="4045" y="361"/>
                  </a:lnTo>
                  <a:lnTo>
                    <a:pt x="4048" y="368"/>
                  </a:lnTo>
                  <a:lnTo>
                    <a:pt x="4053" y="373"/>
                  </a:lnTo>
                  <a:lnTo>
                    <a:pt x="4059" y="380"/>
                  </a:lnTo>
                  <a:lnTo>
                    <a:pt x="4064" y="384"/>
                  </a:lnTo>
                  <a:lnTo>
                    <a:pt x="4071" y="389"/>
                  </a:lnTo>
                  <a:lnTo>
                    <a:pt x="4071" y="384"/>
                  </a:lnTo>
                  <a:lnTo>
                    <a:pt x="4073" y="382"/>
                  </a:lnTo>
                  <a:lnTo>
                    <a:pt x="4074" y="378"/>
                  </a:lnTo>
                  <a:lnTo>
                    <a:pt x="4074" y="375"/>
                  </a:lnTo>
                  <a:lnTo>
                    <a:pt x="4076" y="370"/>
                  </a:lnTo>
                  <a:lnTo>
                    <a:pt x="4073" y="364"/>
                  </a:lnTo>
                  <a:lnTo>
                    <a:pt x="4071" y="361"/>
                  </a:lnTo>
                  <a:lnTo>
                    <a:pt x="4069" y="359"/>
                  </a:lnTo>
                  <a:lnTo>
                    <a:pt x="4069" y="356"/>
                  </a:lnTo>
                  <a:lnTo>
                    <a:pt x="4071" y="352"/>
                  </a:lnTo>
                  <a:lnTo>
                    <a:pt x="4071" y="347"/>
                  </a:lnTo>
                  <a:lnTo>
                    <a:pt x="4071" y="342"/>
                  </a:lnTo>
                  <a:lnTo>
                    <a:pt x="4088" y="345"/>
                  </a:lnTo>
                  <a:lnTo>
                    <a:pt x="4100" y="352"/>
                  </a:lnTo>
                  <a:lnTo>
                    <a:pt x="4114" y="357"/>
                  </a:lnTo>
                  <a:lnTo>
                    <a:pt x="4120" y="357"/>
                  </a:lnTo>
                  <a:lnTo>
                    <a:pt x="4125" y="357"/>
                  </a:lnTo>
                  <a:lnTo>
                    <a:pt x="4130" y="356"/>
                  </a:lnTo>
                  <a:lnTo>
                    <a:pt x="4134" y="352"/>
                  </a:lnTo>
                  <a:lnTo>
                    <a:pt x="4137" y="350"/>
                  </a:lnTo>
                  <a:lnTo>
                    <a:pt x="4141" y="349"/>
                  </a:lnTo>
                  <a:lnTo>
                    <a:pt x="4198" y="373"/>
                  </a:lnTo>
                  <a:lnTo>
                    <a:pt x="4230" y="406"/>
                  </a:lnTo>
                  <a:lnTo>
                    <a:pt x="4235" y="410"/>
                  </a:lnTo>
                  <a:lnTo>
                    <a:pt x="4240" y="410"/>
                  </a:lnTo>
                  <a:lnTo>
                    <a:pt x="4245" y="411"/>
                  </a:lnTo>
                  <a:lnTo>
                    <a:pt x="4251" y="411"/>
                  </a:lnTo>
                  <a:lnTo>
                    <a:pt x="4256" y="415"/>
                  </a:lnTo>
                  <a:lnTo>
                    <a:pt x="4266" y="424"/>
                  </a:lnTo>
                  <a:lnTo>
                    <a:pt x="4273" y="434"/>
                  </a:lnTo>
                  <a:lnTo>
                    <a:pt x="4280" y="443"/>
                  </a:lnTo>
                  <a:lnTo>
                    <a:pt x="4289" y="450"/>
                  </a:lnTo>
                  <a:lnTo>
                    <a:pt x="4306" y="453"/>
                  </a:lnTo>
                  <a:lnTo>
                    <a:pt x="4308" y="452"/>
                  </a:lnTo>
                  <a:lnTo>
                    <a:pt x="4310" y="452"/>
                  </a:lnTo>
                  <a:lnTo>
                    <a:pt x="4312" y="450"/>
                  </a:lnTo>
                  <a:lnTo>
                    <a:pt x="4313" y="450"/>
                  </a:lnTo>
                  <a:lnTo>
                    <a:pt x="4317" y="450"/>
                  </a:lnTo>
                  <a:lnTo>
                    <a:pt x="4327" y="462"/>
                  </a:lnTo>
                  <a:lnTo>
                    <a:pt x="4338" y="474"/>
                  </a:lnTo>
                  <a:lnTo>
                    <a:pt x="4347" y="487"/>
                  </a:lnTo>
                  <a:lnTo>
                    <a:pt x="4352" y="504"/>
                  </a:lnTo>
                  <a:lnTo>
                    <a:pt x="4317" y="504"/>
                  </a:lnTo>
                  <a:lnTo>
                    <a:pt x="4315" y="507"/>
                  </a:lnTo>
                  <a:lnTo>
                    <a:pt x="4312" y="511"/>
                  </a:lnTo>
                  <a:lnTo>
                    <a:pt x="4310" y="513"/>
                  </a:lnTo>
                  <a:lnTo>
                    <a:pt x="4308" y="518"/>
                  </a:lnTo>
                  <a:lnTo>
                    <a:pt x="4306" y="523"/>
                  </a:lnTo>
                  <a:lnTo>
                    <a:pt x="4310" y="525"/>
                  </a:lnTo>
                  <a:lnTo>
                    <a:pt x="4312" y="527"/>
                  </a:lnTo>
                  <a:lnTo>
                    <a:pt x="4313" y="528"/>
                  </a:lnTo>
                  <a:lnTo>
                    <a:pt x="4315" y="532"/>
                  </a:lnTo>
                  <a:lnTo>
                    <a:pt x="4315" y="534"/>
                  </a:lnTo>
                  <a:lnTo>
                    <a:pt x="4313" y="537"/>
                  </a:lnTo>
                  <a:lnTo>
                    <a:pt x="4310" y="542"/>
                  </a:lnTo>
                  <a:lnTo>
                    <a:pt x="4308" y="544"/>
                  </a:lnTo>
                  <a:lnTo>
                    <a:pt x="4305" y="546"/>
                  </a:lnTo>
                  <a:lnTo>
                    <a:pt x="4301" y="546"/>
                  </a:lnTo>
                  <a:lnTo>
                    <a:pt x="4298" y="546"/>
                  </a:lnTo>
                  <a:lnTo>
                    <a:pt x="4291" y="546"/>
                  </a:lnTo>
                  <a:lnTo>
                    <a:pt x="4284" y="535"/>
                  </a:lnTo>
                  <a:lnTo>
                    <a:pt x="4273" y="530"/>
                  </a:lnTo>
                  <a:lnTo>
                    <a:pt x="4259" y="527"/>
                  </a:lnTo>
                  <a:lnTo>
                    <a:pt x="4259" y="514"/>
                  </a:lnTo>
                  <a:lnTo>
                    <a:pt x="4256" y="513"/>
                  </a:lnTo>
                  <a:lnTo>
                    <a:pt x="4252" y="511"/>
                  </a:lnTo>
                  <a:lnTo>
                    <a:pt x="4251" y="509"/>
                  </a:lnTo>
                  <a:lnTo>
                    <a:pt x="4247" y="507"/>
                  </a:lnTo>
                  <a:lnTo>
                    <a:pt x="4240" y="507"/>
                  </a:lnTo>
                  <a:lnTo>
                    <a:pt x="4238" y="507"/>
                  </a:lnTo>
                  <a:lnTo>
                    <a:pt x="4237" y="509"/>
                  </a:lnTo>
                  <a:lnTo>
                    <a:pt x="4235" y="509"/>
                  </a:lnTo>
                  <a:lnTo>
                    <a:pt x="4233" y="509"/>
                  </a:lnTo>
                  <a:lnTo>
                    <a:pt x="4230" y="511"/>
                  </a:lnTo>
                  <a:lnTo>
                    <a:pt x="4226" y="504"/>
                  </a:lnTo>
                  <a:lnTo>
                    <a:pt x="4221" y="497"/>
                  </a:lnTo>
                  <a:lnTo>
                    <a:pt x="4217" y="492"/>
                  </a:lnTo>
                  <a:lnTo>
                    <a:pt x="4217" y="504"/>
                  </a:lnTo>
                  <a:lnTo>
                    <a:pt x="4214" y="518"/>
                  </a:lnTo>
                  <a:lnTo>
                    <a:pt x="4210" y="530"/>
                  </a:lnTo>
                  <a:lnTo>
                    <a:pt x="4202" y="537"/>
                  </a:lnTo>
                  <a:lnTo>
                    <a:pt x="4198" y="539"/>
                  </a:lnTo>
                  <a:lnTo>
                    <a:pt x="4195" y="539"/>
                  </a:lnTo>
                  <a:lnTo>
                    <a:pt x="4193" y="539"/>
                  </a:lnTo>
                  <a:lnTo>
                    <a:pt x="4191" y="539"/>
                  </a:lnTo>
                  <a:lnTo>
                    <a:pt x="4189" y="537"/>
                  </a:lnTo>
                  <a:lnTo>
                    <a:pt x="4188" y="537"/>
                  </a:lnTo>
                  <a:lnTo>
                    <a:pt x="4186" y="537"/>
                  </a:lnTo>
                  <a:lnTo>
                    <a:pt x="4184" y="539"/>
                  </a:lnTo>
                  <a:lnTo>
                    <a:pt x="4182" y="541"/>
                  </a:lnTo>
                  <a:lnTo>
                    <a:pt x="4179" y="546"/>
                  </a:lnTo>
                  <a:lnTo>
                    <a:pt x="4189" y="558"/>
                  </a:lnTo>
                  <a:lnTo>
                    <a:pt x="4200" y="579"/>
                  </a:lnTo>
                  <a:lnTo>
                    <a:pt x="4205" y="603"/>
                  </a:lnTo>
                  <a:lnTo>
                    <a:pt x="4202" y="603"/>
                  </a:lnTo>
                  <a:lnTo>
                    <a:pt x="4200" y="605"/>
                  </a:lnTo>
                  <a:lnTo>
                    <a:pt x="4196" y="605"/>
                  </a:lnTo>
                  <a:lnTo>
                    <a:pt x="4191" y="607"/>
                  </a:lnTo>
                  <a:lnTo>
                    <a:pt x="4184" y="602"/>
                  </a:lnTo>
                  <a:lnTo>
                    <a:pt x="4179" y="598"/>
                  </a:lnTo>
                  <a:lnTo>
                    <a:pt x="4172" y="597"/>
                  </a:lnTo>
                  <a:lnTo>
                    <a:pt x="4163" y="595"/>
                  </a:lnTo>
                  <a:lnTo>
                    <a:pt x="4158" y="609"/>
                  </a:lnTo>
                  <a:lnTo>
                    <a:pt x="4148" y="616"/>
                  </a:lnTo>
                  <a:lnTo>
                    <a:pt x="4135" y="621"/>
                  </a:lnTo>
                  <a:lnTo>
                    <a:pt x="4121" y="626"/>
                  </a:lnTo>
                  <a:lnTo>
                    <a:pt x="4120" y="640"/>
                  </a:lnTo>
                  <a:lnTo>
                    <a:pt x="4116" y="651"/>
                  </a:lnTo>
                  <a:lnTo>
                    <a:pt x="4109" y="661"/>
                  </a:lnTo>
                  <a:lnTo>
                    <a:pt x="4095" y="663"/>
                  </a:lnTo>
                  <a:lnTo>
                    <a:pt x="4085" y="666"/>
                  </a:lnTo>
                  <a:lnTo>
                    <a:pt x="4078" y="670"/>
                  </a:lnTo>
                  <a:lnTo>
                    <a:pt x="4071" y="672"/>
                  </a:lnTo>
                  <a:lnTo>
                    <a:pt x="4066" y="668"/>
                  </a:lnTo>
                  <a:lnTo>
                    <a:pt x="4060" y="663"/>
                  </a:lnTo>
                  <a:lnTo>
                    <a:pt x="4057" y="658"/>
                  </a:lnTo>
                  <a:lnTo>
                    <a:pt x="4050" y="659"/>
                  </a:lnTo>
                  <a:lnTo>
                    <a:pt x="4041" y="661"/>
                  </a:lnTo>
                  <a:lnTo>
                    <a:pt x="4034" y="665"/>
                  </a:lnTo>
                  <a:lnTo>
                    <a:pt x="4029" y="668"/>
                  </a:lnTo>
                  <a:lnTo>
                    <a:pt x="4029" y="675"/>
                  </a:lnTo>
                  <a:lnTo>
                    <a:pt x="4024" y="677"/>
                  </a:lnTo>
                  <a:lnTo>
                    <a:pt x="4015" y="677"/>
                  </a:lnTo>
                  <a:lnTo>
                    <a:pt x="4003" y="677"/>
                  </a:lnTo>
                  <a:lnTo>
                    <a:pt x="3992" y="679"/>
                  </a:lnTo>
                  <a:lnTo>
                    <a:pt x="3987" y="680"/>
                  </a:lnTo>
                  <a:lnTo>
                    <a:pt x="3978" y="701"/>
                  </a:lnTo>
                  <a:lnTo>
                    <a:pt x="3977" y="724"/>
                  </a:lnTo>
                  <a:lnTo>
                    <a:pt x="3977" y="750"/>
                  </a:lnTo>
                  <a:lnTo>
                    <a:pt x="3980" y="773"/>
                  </a:lnTo>
                  <a:lnTo>
                    <a:pt x="3975" y="773"/>
                  </a:lnTo>
                  <a:lnTo>
                    <a:pt x="3973" y="773"/>
                  </a:lnTo>
                  <a:lnTo>
                    <a:pt x="3971" y="773"/>
                  </a:lnTo>
                  <a:lnTo>
                    <a:pt x="3970" y="775"/>
                  </a:lnTo>
                  <a:lnTo>
                    <a:pt x="3968" y="776"/>
                  </a:lnTo>
                  <a:lnTo>
                    <a:pt x="3966" y="782"/>
                  </a:lnTo>
                  <a:lnTo>
                    <a:pt x="3964" y="787"/>
                  </a:lnTo>
                  <a:lnTo>
                    <a:pt x="3964" y="794"/>
                  </a:lnTo>
                  <a:lnTo>
                    <a:pt x="3964" y="802"/>
                  </a:lnTo>
                  <a:lnTo>
                    <a:pt x="3952" y="802"/>
                  </a:lnTo>
                  <a:lnTo>
                    <a:pt x="3945" y="813"/>
                  </a:lnTo>
                  <a:lnTo>
                    <a:pt x="3940" y="820"/>
                  </a:lnTo>
                  <a:lnTo>
                    <a:pt x="3938" y="827"/>
                  </a:lnTo>
                  <a:lnTo>
                    <a:pt x="3936" y="841"/>
                  </a:lnTo>
                  <a:lnTo>
                    <a:pt x="3933" y="841"/>
                  </a:lnTo>
                  <a:lnTo>
                    <a:pt x="3929" y="841"/>
                  </a:lnTo>
                  <a:lnTo>
                    <a:pt x="3928" y="841"/>
                  </a:lnTo>
                  <a:lnTo>
                    <a:pt x="3928" y="841"/>
                  </a:lnTo>
                  <a:lnTo>
                    <a:pt x="3926" y="841"/>
                  </a:lnTo>
                  <a:lnTo>
                    <a:pt x="3922" y="841"/>
                  </a:lnTo>
                  <a:lnTo>
                    <a:pt x="3915" y="855"/>
                  </a:lnTo>
                  <a:lnTo>
                    <a:pt x="3910" y="872"/>
                  </a:lnTo>
                  <a:lnTo>
                    <a:pt x="3898" y="872"/>
                  </a:lnTo>
                  <a:lnTo>
                    <a:pt x="3894" y="891"/>
                  </a:lnTo>
                  <a:lnTo>
                    <a:pt x="3888" y="891"/>
                  </a:lnTo>
                  <a:lnTo>
                    <a:pt x="3888" y="886"/>
                  </a:lnTo>
                  <a:lnTo>
                    <a:pt x="3874" y="867"/>
                  </a:lnTo>
                  <a:lnTo>
                    <a:pt x="3865" y="844"/>
                  </a:lnTo>
                  <a:lnTo>
                    <a:pt x="3863" y="818"/>
                  </a:lnTo>
                  <a:lnTo>
                    <a:pt x="3865" y="787"/>
                  </a:lnTo>
                  <a:lnTo>
                    <a:pt x="3870" y="783"/>
                  </a:lnTo>
                  <a:lnTo>
                    <a:pt x="3874" y="780"/>
                  </a:lnTo>
                  <a:lnTo>
                    <a:pt x="3879" y="776"/>
                  </a:lnTo>
                  <a:lnTo>
                    <a:pt x="3881" y="771"/>
                  </a:lnTo>
                  <a:lnTo>
                    <a:pt x="3884" y="764"/>
                  </a:lnTo>
                  <a:lnTo>
                    <a:pt x="3879" y="755"/>
                  </a:lnTo>
                  <a:lnTo>
                    <a:pt x="3877" y="743"/>
                  </a:lnTo>
                  <a:lnTo>
                    <a:pt x="3884" y="729"/>
                  </a:lnTo>
                  <a:lnTo>
                    <a:pt x="3891" y="724"/>
                  </a:lnTo>
                  <a:lnTo>
                    <a:pt x="3900" y="720"/>
                  </a:lnTo>
                  <a:lnTo>
                    <a:pt x="3910" y="717"/>
                  </a:lnTo>
                  <a:lnTo>
                    <a:pt x="3917" y="710"/>
                  </a:lnTo>
                  <a:lnTo>
                    <a:pt x="3931" y="689"/>
                  </a:lnTo>
                  <a:lnTo>
                    <a:pt x="3945" y="668"/>
                  </a:lnTo>
                  <a:lnTo>
                    <a:pt x="3956" y="659"/>
                  </a:lnTo>
                  <a:lnTo>
                    <a:pt x="3968" y="651"/>
                  </a:lnTo>
                  <a:lnTo>
                    <a:pt x="3980" y="642"/>
                  </a:lnTo>
                  <a:lnTo>
                    <a:pt x="3985" y="630"/>
                  </a:lnTo>
                  <a:lnTo>
                    <a:pt x="3989" y="616"/>
                  </a:lnTo>
                  <a:lnTo>
                    <a:pt x="3994" y="603"/>
                  </a:lnTo>
                  <a:lnTo>
                    <a:pt x="3994" y="602"/>
                  </a:lnTo>
                  <a:lnTo>
                    <a:pt x="3992" y="602"/>
                  </a:lnTo>
                  <a:lnTo>
                    <a:pt x="3992" y="602"/>
                  </a:lnTo>
                  <a:lnTo>
                    <a:pt x="3992" y="602"/>
                  </a:lnTo>
                  <a:lnTo>
                    <a:pt x="3992" y="600"/>
                  </a:lnTo>
                  <a:lnTo>
                    <a:pt x="3990" y="598"/>
                  </a:lnTo>
                  <a:lnTo>
                    <a:pt x="3987" y="600"/>
                  </a:lnTo>
                  <a:lnTo>
                    <a:pt x="3987" y="600"/>
                  </a:lnTo>
                  <a:lnTo>
                    <a:pt x="3985" y="602"/>
                  </a:lnTo>
                  <a:lnTo>
                    <a:pt x="3985" y="602"/>
                  </a:lnTo>
                  <a:lnTo>
                    <a:pt x="3984" y="603"/>
                  </a:lnTo>
                  <a:lnTo>
                    <a:pt x="3975" y="616"/>
                  </a:lnTo>
                  <a:lnTo>
                    <a:pt x="3966" y="630"/>
                  </a:lnTo>
                  <a:lnTo>
                    <a:pt x="3957" y="642"/>
                  </a:lnTo>
                  <a:lnTo>
                    <a:pt x="3945" y="651"/>
                  </a:lnTo>
                  <a:lnTo>
                    <a:pt x="3929" y="658"/>
                  </a:lnTo>
                  <a:lnTo>
                    <a:pt x="3928" y="652"/>
                  </a:lnTo>
                  <a:lnTo>
                    <a:pt x="3928" y="651"/>
                  </a:lnTo>
                  <a:lnTo>
                    <a:pt x="3926" y="647"/>
                  </a:lnTo>
                  <a:lnTo>
                    <a:pt x="3926" y="642"/>
                  </a:lnTo>
                  <a:lnTo>
                    <a:pt x="3928" y="640"/>
                  </a:lnTo>
                  <a:lnTo>
                    <a:pt x="3928" y="638"/>
                  </a:lnTo>
                  <a:lnTo>
                    <a:pt x="3928" y="637"/>
                  </a:lnTo>
                  <a:lnTo>
                    <a:pt x="3929" y="633"/>
                  </a:lnTo>
                  <a:lnTo>
                    <a:pt x="3929" y="630"/>
                  </a:lnTo>
                  <a:lnTo>
                    <a:pt x="3924" y="626"/>
                  </a:lnTo>
                  <a:lnTo>
                    <a:pt x="3919" y="624"/>
                  </a:lnTo>
                  <a:lnTo>
                    <a:pt x="3915" y="623"/>
                  </a:lnTo>
                  <a:lnTo>
                    <a:pt x="3910" y="621"/>
                  </a:lnTo>
                  <a:lnTo>
                    <a:pt x="3907" y="623"/>
                  </a:lnTo>
                  <a:lnTo>
                    <a:pt x="3898" y="628"/>
                  </a:lnTo>
                  <a:lnTo>
                    <a:pt x="3886" y="638"/>
                  </a:lnTo>
                  <a:lnTo>
                    <a:pt x="3875" y="651"/>
                  </a:lnTo>
                  <a:lnTo>
                    <a:pt x="3865" y="663"/>
                  </a:lnTo>
                  <a:lnTo>
                    <a:pt x="3860" y="672"/>
                  </a:lnTo>
                  <a:lnTo>
                    <a:pt x="3860" y="675"/>
                  </a:lnTo>
                  <a:lnTo>
                    <a:pt x="3860" y="679"/>
                  </a:lnTo>
                  <a:lnTo>
                    <a:pt x="3861" y="682"/>
                  </a:lnTo>
                  <a:lnTo>
                    <a:pt x="3863" y="687"/>
                  </a:lnTo>
                  <a:lnTo>
                    <a:pt x="3865" y="691"/>
                  </a:lnTo>
                  <a:lnTo>
                    <a:pt x="3865" y="694"/>
                  </a:lnTo>
                  <a:lnTo>
                    <a:pt x="3854" y="699"/>
                  </a:lnTo>
                  <a:lnTo>
                    <a:pt x="3842" y="701"/>
                  </a:lnTo>
                  <a:lnTo>
                    <a:pt x="3826" y="703"/>
                  </a:lnTo>
                  <a:lnTo>
                    <a:pt x="3811" y="703"/>
                  </a:lnTo>
                  <a:lnTo>
                    <a:pt x="3811" y="684"/>
                  </a:lnTo>
                  <a:lnTo>
                    <a:pt x="3795" y="687"/>
                  </a:lnTo>
                  <a:lnTo>
                    <a:pt x="3781" y="693"/>
                  </a:lnTo>
                  <a:lnTo>
                    <a:pt x="3769" y="691"/>
                  </a:lnTo>
                  <a:lnTo>
                    <a:pt x="3760" y="680"/>
                  </a:lnTo>
                  <a:lnTo>
                    <a:pt x="3725" y="675"/>
                  </a:lnTo>
                  <a:lnTo>
                    <a:pt x="3713" y="687"/>
                  </a:lnTo>
                  <a:lnTo>
                    <a:pt x="3699" y="696"/>
                  </a:lnTo>
                  <a:lnTo>
                    <a:pt x="3687" y="706"/>
                  </a:lnTo>
                  <a:lnTo>
                    <a:pt x="3680" y="719"/>
                  </a:lnTo>
                  <a:lnTo>
                    <a:pt x="3673" y="731"/>
                  </a:lnTo>
                  <a:lnTo>
                    <a:pt x="3666" y="743"/>
                  </a:lnTo>
                  <a:lnTo>
                    <a:pt x="3657" y="752"/>
                  </a:lnTo>
                  <a:lnTo>
                    <a:pt x="3629" y="761"/>
                  </a:lnTo>
                  <a:lnTo>
                    <a:pt x="3622" y="768"/>
                  </a:lnTo>
                  <a:lnTo>
                    <a:pt x="3617" y="776"/>
                  </a:lnTo>
                  <a:lnTo>
                    <a:pt x="3612" y="783"/>
                  </a:lnTo>
                  <a:lnTo>
                    <a:pt x="3600" y="792"/>
                  </a:lnTo>
                  <a:lnTo>
                    <a:pt x="3600" y="802"/>
                  </a:lnTo>
                  <a:lnTo>
                    <a:pt x="3615" y="802"/>
                  </a:lnTo>
                  <a:lnTo>
                    <a:pt x="3617" y="808"/>
                  </a:lnTo>
                  <a:lnTo>
                    <a:pt x="3619" y="811"/>
                  </a:lnTo>
                  <a:lnTo>
                    <a:pt x="3620" y="815"/>
                  </a:lnTo>
                  <a:lnTo>
                    <a:pt x="3624" y="818"/>
                  </a:lnTo>
                  <a:lnTo>
                    <a:pt x="3627" y="820"/>
                  </a:lnTo>
                  <a:lnTo>
                    <a:pt x="3634" y="822"/>
                  </a:lnTo>
                  <a:lnTo>
                    <a:pt x="3638" y="818"/>
                  </a:lnTo>
                  <a:lnTo>
                    <a:pt x="3641" y="816"/>
                  </a:lnTo>
                  <a:lnTo>
                    <a:pt x="3647" y="815"/>
                  </a:lnTo>
                  <a:lnTo>
                    <a:pt x="3652" y="815"/>
                  </a:lnTo>
                  <a:lnTo>
                    <a:pt x="3661" y="815"/>
                  </a:lnTo>
                  <a:lnTo>
                    <a:pt x="3668" y="823"/>
                  </a:lnTo>
                  <a:lnTo>
                    <a:pt x="3673" y="830"/>
                  </a:lnTo>
                  <a:lnTo>
                    <a:pt x="3676" y="839"/>
                  </a:lnTo>
                  <a:lnTo>
                    <a:pt x="3680" y="853"/>
                  </a:lnTo>
                  <a:lnTo>
                    <a:pt x="3682" y="862"/>
                  </a:lnTo>
                  <a:lnTo>
                    <a:pt x="3680" y="867"/>
                  </a:lnTo>
                  <a:lnTo>
                    <a:pt x="3675" y="872"/>
                  </a:lnTo>
                  <a:lnTo>
                    <a:pt x="3673" y="881"/>
                  </a:lnTo>
                  <a:lnTo>
                    <a:pt x="3673" y="891"/>
                  </a:lnTo>
                  <a:lnTo>
                    <a:pt x="3676" y="900"/>
                  </a:lnTo>
                  <a:lnTo>
                    <a:pt x="3680" y="909"/>
                  </a:lnTo>
                  <a:lnTo>
                    <a:pt x="3683" y="921"/>
                  </a:lnTo>
                  <a:lnTo>
                    <a:pt x="3673" y="932"/>
                  </a:lnTo>
                  <a:lnTo>
                    <a:pt x="3666" y="944"/>
                  </a:lnTo>
                  <a:lnTo>
                    <a:pt x="3661" y="956"/>
                  </a:lnTo>
                  <a:lnTo>
                    <a:pt x="3654" y="972"/>
                  </a:lnTo>
                  <a:lnTo>
                    <a:pt x="3650" y="975"/>
                  </a:lnTo>
                  <a:lnTo>
                    <a:pt x="3641" y="986"/>
                  </a:lnTo>
                  <a:lnTo>
                    <a:pt x="3631" y="998"/>
                  </a:lnTo>
                  <a:lnTo>
                    <a:pt x="3620" y="1012"/>
                  </a:lnTo>
                  <a:lnTo>
                    <a:pt x="3608" y="1024"/>
                  </a:lnTo>
                  <a:lnTo>
                    <a:pt x="3598" y="1036"/>
                  </a:lnTo>
                  <a:lnTo>
                    <a:pt x="3591" y="1045"/>
                  </a:lnTo>
                  <a:lnTo>
                    <a:pt x="3587" y="1049"/>
                  </a:lnTo>
                  <a:lnTo>
                    <a:pt x="3575" y="1052"/>
                  </a:lnTo>
                  <a:lnTo>
                    <a:pt x="3563" y="1050"/>
                  </a:lnTo>
                  <a:lnTo>
                    <a:pt x="3552" y="1050"/>
                  </a:lnTo>
                  <a:lnTo>
                    <a:pt x="3542" y="1052"/>
                  </a:lnTo>
                  <a:lnTo>
                    <a:pt x="3533" y="1061"/>
                  </a:lnTo>
                  <a:lnTo>
                    <a:pt x="3526" y="1071"/>
                  </a:lnTo>
                  <a:lnTo>
                    <a:pt x="3521" y="1082"/>
                  </a:lnTo>
                  <a:lnTo>
                    <a:pt x="3514" y="1092"/>
                  </a:lnTo>
                  <a:lnTo>
                    <a:pt x="3504" y="1099"/>
                  </a:lnTo>
                  <a:lnTo>
                    <a:pt x="3502" y="1099"/>
                  </a:lnTo>
                  <a:lnTo>
                    <a:pt x="3500" y="1101"/>
                  </a:lnTo>
                  <a:lnTo>
                    <a:pt x="3498" y="1101"/>
                  </a:lnTo>
                  <a:lnTo>
                    <a:pt x="3495" y="1101"/>
                  </a:lnTo>
                  <a:lnTo>
                    <a:pt x="3491" y="1103"/>
                  </a:lnTo>
                  <a:lnTo>
                    <a:pt x="3495" y="1113"/>
                  </a:lnTo>
                  <a:lnTo>
                    <a:pt x="3502" y="1124"/>
                  </a:lnTo>
                  <a:lnTo>
                    <a:pt x="3507" y="1136"/>
                  </a:lnTo>
                  <a:lnTo>
                    <a:pt x="3514" y="1148"/>
                  </a:lnTo>
                  <a:lnTo>
                    <a:pt x="3517" y="1159"/>
                  </a:lnTo>
                  <a:lnTo>
                    <a:pt x="3519" y="1171"/>
                  </a:lnTo>
                  <a:lnTo>
                    <a:pt x="3516" y="1179"/>
                  </a:lnTo>
                  <a:lnTo>
                    <a:pt x="3509" y="1186"/>
                  </a:lnTo>
                  <a:lnTo>
                    <a:pt x="3495" y="1192"/>
                  </a:lnTo>
                  <a:lnTo>
                    <a:pt x="3472" y="1195"/>
                  </a:lnTo>
                  <a:lnTo>
                    <a:pt x="3472" y="1186"/>
                  </a:lnTo>
                  <a:lnTo>
                    <a:pt x="3470" y="1178"/>
                  </a:lnTo>
                  <a:lnTo>
                    <a:pt x="3470" y="1166"/>
                  </a:lnTo>
                  <a:lnTo>
                    <a:pt x="3472" y="1152"/>
                  </a:lnTo>
                  <a:lnTo>
                    <a:pt x="3472" y="1141"/>
                  </a:lnTo>
                  <a:lnTo>
                    <a:pt x="3467" y="1141"/>
                  </a:lnTo>
                  <a:lnTo>
                    <a:pt x="3463" y="1141"/>
                  </a:lnTo>
                  <a:lnTo>
                    <a:pt x="3460" y="1141"/>
                  </a:lnTo>
                  <a:lnTo>
                    <a:pt x="3458" y="1141"/>
                  </a:lnTo>
                  <a:lnTo>
                    <a:pt x="3456" y="1139"/>
                  </a:lnTo>
                  <a:lnTo>
                    <a:pt x="3453" y="1138"/>
                  </a:lnTo>
                  <a:lnTo>
                    <a:pt x="3449" y="1132"/>
                  </a:lnTo>
                  <a:lnTo>
                    <a:pt x="3453" y="1127"/>
                  </a:lnTo>
                  <a:lnTo>
                    <a:pt x="3456" y="1122"/>
                  </a:lnTo>
                  <a:lnTo>
                    <a:pt x="3458" y="1117"/>
                  </a:lnTo>
                  <a:lnTo>
                    <a:pt x="3462" y="1110"/>
                  </a:lnTo>
                  <a:lnTo>
                    <a:pt x="3453" y="1110"/>
                  </a:lnTo>
                  <a:lnTo>
                    <a:pt x="3442" y="1108"/>
                  </a:lnTo>
                  <a:lnTo>
                    <a:pt x="3430" y="1111"/>
                  </a:lnTo>
                  <a:lnTo>
                    <a:pt x="3416" y="1117"/>
                  </a:lnTo>
                  <a:lnTo>
                    <a:pt x="3404" y="1122"/>
                  </a:lnTo>
                  <a:lnTo>
                    <a:pt x="3404" y="1118"/>
                  </a:lnTo>
                  <a:lnTo>
                    <a:pt x="3406" y="1113"/>
                  </a:lnTo>
                  <a:lnTo>
                    <a:pt x="3408" y="1110"/>
                  </a:lnTo>
                  <a:lnTo>
                    <a:pt x="3409" y="1104"/>
                  </a:lnTo>
                  <a:lnTo>
                    <a:pt x="3411" y="1101"/>
                  </a:lnTo>
                  <a:lnTo>
                    <a:pt x="3414" y="1094"/>
                  </a:lnTo>
                  <a:lnTo>
                    <a:pt x="3411" y="1094"/>
                  </a:lnTo>
                  <a:lnTo>
                    <a:pt x="3408" y="1092"/>
                  </a:lnTo>
                  <a:lnTo>
                    <a:pt x="3404" y="1092"/>
                  </a:lnTo>
                  <a:lnTo>
                    <a:pt x="3399" y="1090"/>
                  </a:lnTo>
                  <a:lnTo>
                    <a:pt x="3388" y="1101"/>
                  </a:lnTo>
                  <a:lnTo>
                    <a:pt x="3376" y="1110"/>
                  </a:lnTo>
                  <a:lnTo>
                    <a:pt x="3364" y="1120"/>
                  </a:lnTo>
                  <a:lnTo>
                    <a:pt x="3357" y="1132"/>
                  </a:lnTo>
                  <a:lnTo>
                    <a:pt x="3364" y="1136"/>
                  </a:lnTo>
                  <a:lnTo>
                    <a:pt x="3369" y="1139"/>
                  </a:lnTo>
                  <a:lnTo>
                    <a:pt x="3373" y="1143"/>
                  </a:lnTo>
                  <a:lnTo>
                    <a:pt x="3376" y="1146"/>
                  </a:lnTo>
                  <a:lnTo>
                    <a:pt x="3380" y="1152"/>
                  </a:lnTo>
                  <a:lnTo>
                    <a:pt x="3390" y="1146"/>
                  </a:lnTo>
                  <a:lnTo>
                    <a:pt x="3399" y="1143"/>
                  </a:lnTo>
                  <a:lnTo>
                    <a:pt x="3408" y="1143"/>
                  </a:lnTo>
                  <a:lnTo>
                    <a:pt x="3418" y="1148"/>
                  </a:lnTo>
                  <a:lnTo>
                    <a:pt x="3423" y="1148"/>
                  </a:lnTo>
                  <a:lnTo>
                    <a:pt x="3423" y="1160"/>
                  </a:lnTo>
                  <a:lnTo>
                    <a:pt x="3404" y="1160"/>
                  </a:lnTo>
                  <a:lnTo>
                    <a:pt x="3397" y="1169"/>
                  </a:lnTo>
                  <a:lnTo>
                    <a:pt x="3390" y="1176"/>
                  </a:lnTo>
                  <a:lnTo>
                    <a:pt x="3385" y="1183"/>
                  </a:lnTo>
                  <a:lnTo>
                    <a:pt x="3380" y="1195"/>
                  </a:lnTo>
                  <a:lnTo>
                    <a:pt x="3394" y="1204"/>
                  </a:lnTo>
                  <a:lnTo>
                    <a:pt x="3402" y="1218"/>
                  </a:lnTo>
                  <a:lnTo>
                    <a:pt x="3409" y="1237"/>
                  </a:lnTo>
                  <a:lnTo>
                    <a:pt x="3413" y="1256"/>
                  </a:lnTo>
                  <a:lnTo>
                    <a:pt x="3414" y="1277"/>
                  </a:lnTo>
                  <a:lnTo>
                    <a:pt x="3414" y="1295"/>
                  </a:lnTo>
                  <a:lnTo>
                    <a:pt x="3402" y="1303"/>
                  </a:lnTo>
                  <a:lnTo>
                    <a:pt x="3395" y="1317"/>
                  </a:lnTo>
                  <a:lnTo>
                    <a:pt x="3388" y="1330"/>
                  </a:lnTo>
                  <a:lnTo>
                    <a:pt x="3380" y="1344"/>
                  </a:lnTo>
                  <a:lnTo>
                    <a:pt x="3362" y="1363"/>
                  </a:lnTo>
                  <a:lnTo>
                    <a:pt x="3339" y="1377"/>
                  </a:lnTo>
                  <a:lnTo>
                    <a:pt x="3315" y="1387"/>
                  </a:lnTo>
                  <a:lnTo>
                    <a:pt x="3287" y="1396"/>
                  </a:lnTo>
                  <a:lnTo>
                    <a:pt x="3261" y="1401"/>
                  </a:lnTo>
                  <a:lnTo>
                    <a:pt x="3261" y="1408"/>
                  </a:lnTo>
                  <a:lnTo>
                    <a:pt x="3261" y="1412"/>
                  </a:lnTo>
                  <a:lnTo>
                    <a:pt x="3261" y="1415"/>
                  </a:lnTo>
                  <a:lnTo>
                    <a:pt x="3261" y="1417"/>
                  </a:lnTo>
                  <a:lnTo>
                    <a:pt x="3263" y="1419"/>
                  </a:lnTo>
                  <a:lnTo>
                    <a:pt x="3263" y="1424"/>
                  </a:lnTo>
                  <a:lnTo>
                    <a:pt x="3264" y="1429"/>
                  </a:lnTo>
                  <a:lnTo>
                    <a:pt x="3261" y="1433"/>
                  </a:lnTo>
                  <a:lnTo>
                    <a:pt x="3257" y="1436"/>
                  </a:lnTo>
                  <a:lnTo>
                    <a:pt x="3256" y="1438"/>
                  </a:lnTo>
                  <a:lnTo>
                    <a:pt x="3252" y="1441"/>
                  </a:lnTo>
                  <a:lnTo>
                    <a:pt x="3245" y="1445"/>
                  </a:lnTo>
                  <a:lnTo>
                    <a:pt x="3243" y="1445"/>
                  </a:lnTo>
                  <a:lnTo>
                    <a:pt x="3242" y="1447"/>
                  </a:lnTo>
                  <a:lnTo>
                    <a:pt x="3240" y="1447"/>
                  </a:lnTo>
                  <a:lnTo>
                    <a:pt x="3238" y="1447"/>
                  </a:lnTo>
                  <a:lnTo>
                    <a:pt x="3235" y="1448"/>
                  </a:lnTo>
                  <a:lnTo>
                    <a:pt x="3233" y="1443"/>
                  </a:lnTo>
                  <a:lnTo>
                    <a:pt x="3231" y="1438"/>
                  </a:lnTo>
                  <a:lnTo>
                    <a:pt x="3231" y="1433"/>
                  </a:lnTo>
                  <a:lnTo>
                    <a:pt x="3231" y="1424"/>
                  </a:lnTo>
                  <a:lnTo>
                    <a:pt x="3235" y="1422"/>
                  </a:lnTo>
                  <a:lnTo>
                    <a:pt x="3238" y="1422"/>
                  </a:lnTo>
                  <a:lnTo>
                    <a:pt x="3242" y="1420"/>
                  </a:lnTo>
                  <a:lnTo>
                    <a:pt x="3243" y="1417"/>
                  </a:lnTo>
                  <a:lnTo>
                    <a:pt x="3245" y="1413"/>
                  </a:lnTo>
                  <a:lnTo>
                    <a:pt x="3243" y="1410"/>
                  </a:lnTo>
                  <a:lnTo>
                    <a:pt x="3240" y="1405"/>
                  </a:lnTo>
                  <a:lnTo>
                    <a:pt x="3238" y="1401"/>
                  </a:lnTo>
                  <a:lnTo>
                    <a:pt x="3235" y="1399"/>
                  </a:lnTo>
                  <a:lnTo>
                    <a:pt x="3233" y="1399"/>
                  </a:lnTo>
                  <a:lnTo>
                    <a:pt x="3228" y="1398"/>
                  </a:lnTo>
                  <a:lnTo>
                    <a:pt x="3222" y="1398"/>
                  </a:lnTo>
                  <a:lnTo>
                    <a:pt x="3216" y="1406"/>
                  </a:lnTo>
                  <a:lnTo>
                    <a:pt x="3209" y="1412"/>
                  </a:lnTo>
                  <a:lnTo>
                    <a:pt x="3203" y="1417"/>
                  </a:lnTo>
                  <a:lnTo>
                    <a:pt x="3198" y="1426"/>
                  </a:lnTo>
                  <a:lnTo>
                    <a:pt x="3196" y="1440"/>
                  </a:lnTo>
                  <a:lnTo>
                    <a:pt x="3212" y="1455"/>
                  </a:lnTo>
                  <a:lnTo>
                    <a:pt x="3224" y="1471"/>
                  </a:lnTo>
                  <a:lnTo>
                    <a:pt x="3235" y="1488"/>
                  </a:lnTo>
                  <a:lnTo>
                    <a:pt x="3240" y="1511"/>
                  </a:lnTo>
                  <a:lnTo>
                    <a:pt x="3242" y="1539"/>
                  </a:lnTo>
                  <a:lnTo>
                    <a:pt x="3184" y="1586"/>
                  </a:lnTo>
                  <a:lnTo>
                    <a:pt x="3177" y="1586"/>
                  </a:lnTo>
                  <a:lnTo>
                    <a:pt x="3172" y="1567"/>
                  </a:lnTo>
                  <a:lnTo>
                    <a:pt x="3161" y="1553"/>
                  </a:lnTo>
                  <a:lnTo>
                    <a:pt x="3147" y="1541"/>
                  </a:lnTo>
                  <a:lnTo>
                    <a:pt x="3132" y="1529"/>
                  </a:lnTo>
                  <a:lnTo>
                    <a:pt x="3116" y="1516"/>
                  </a:lnTo>
                  <a:lnTo>
                    <a:pt x="3109" y="1544"/>
                  </a:lnTo>
                  <a:lnTo>
                    <a:pt x="3100" y="1567"/>
                  </a:lnTo>
                  <a:lnTo>
                    <a:pt x="3109" y="1572"/>
                  </a:lnTo>
                  <a:lnTo>
                    <a:pt x="3113" y="1579"/>
                  </a:lnTo>
                  <a:lnTo>
                    <a:pt x="3114" y="1588"/>
                  </a:lnTo>
                  <a:lnTo>
                    <a:pt x="3120" y="1598"/>
                  </a:lnTo>
                  <a:lnTo>
                    <a:pt x="3121" y="1600"/>
                  </a:lnTo>
                  <a:lnTo>
                    <a:pt x="3125" y="1600"/>
                  </a:lnTo>
                  <a:lnTo>
                    <a:pt x="3128" y="1600"/>
                  </a:lnTo>
                  <a:lnTo>
                    <a:pt x="3132" y="1600"/>
                  </a:lnTo>
                  <a:lnTo>
                    <a:pt x="3135" y="1602"/>
                  </a:lnTo>
                  <a:lnTo>
                    <a:pt x="3149" y="1616"/>
                  </a:lnTo>
                  <a:lnTo>
                    <a:pt x="3160" y="1637"/>
                  </a:lnTo>
                  <a:lnTo>
                    <a:pt x="3167" y="1661"/>
                  </a:lnTo>
                  <a:lnTo>
                    <a:pt x="3168" y="1686"/>
                  </a:lnTo>
                  <a:lnTo>
                    <a:pt x="3158" y="1686"/>
                  </a:lnTo>
                  <a:lnTo>
                    <a:pt x="3147" y="1677"/>
                  </a:lnTo>
                  <a:lnTo>
                    <a:pt x="3137" y="1672"/>
                  </a:lnTo>
                  <a:lnTo>
                    <a:pt x="3135" y="1670"/>
                  </a:lnTo>
                  <a:lnTo>
                    <a:pt x="3126" y="1663"/>
                  </a:lnTo>
                  <a:lnTo>
                    <a:pt x="3120" y="1649"/>
                  </a:lnTo>
                  <a:lnTo>
                    <a:pt x="3116" y="1633"/>
                  </a:lnTo>
                  <a:lnTo>
                    <a:pt x="3111" y="1619"/>
                  </a:lnTo>
                  <a:lnTo>
                    <a:pt x="3106" y="1605"/>
                  </a:lnTo>
                  <a:lnTo>
                    <a:pt x="3097" y="1593"/>
                  </a:lnTo>
                  <a:lnTo>
                    <a:pt x="3097" y="1590"/>
                  </a:lnTo>
                  <a:lnTo>
                    <a:pt x="3088" y="1593"/>
                  </a:lnTo>
                  <a:lnTo>
                    <a:pt x="3088" y="1590"/>
                  </a:lnTo>
                  <a:lnTo>
                    <a:pt x="3085" y="1576"/>
                  </a:lnTo>
                  <a:lnTo>
                    <a:pt x="3085" y="1558"/>
                  </a:lnTo>
                  <a:lnTo>
                    <a:pt x="3085" y="1539"/>
                  </a:lnTo>
                  <a:lnTo>
                    <a:pt x="3085" y="1518"/>
                  </a:lnTo>
                  <a:lnTo>
                    <a:pt x="3083" y="1499"/>
                  </a:lnTo>
                  <a:lnTo>
                    <a:pt x="3076" y="1483"/>
                  </a:lnTo>
                  <a:lnTo>
                    <a:pt x="3065" y="1471"/>
                  </a:lnTo>
                  <a:lnTo>
                    <a:pt x="3062" y="1474"/>
                  </a:lnTo>
                  <a:lnTo>
                    <a:pt x="3057" y="1478"/>
                  </a:lnTo>
                  <a:lnTo>
                    <a:pt x="3053" y="1480"/>
                  </a:lnTo>
                  <a:lnTo>
                    <a:pt x="3046" y="1481"/>
                  </a:lnTo>
                  <a:lnTo>
                    <a:pt x="3039" y="1481"/>
                  </a:lnTo>
                  <a:lnTo>
                    <a:pt x="3037" y="1481"/>
                  </a:lnTo>
                  <a:lnTo>
                    <a:pt x="3037" y="1480"/>
                  </a:lnTo>
                  <a:lnTo>
                    <a:pt x="3037" y="1480"/>
                  </a:lnTo>
                  <a:lnTo>
                    <a:pt x="3037" y="1480"/>
                  </a:lnTo>
                  <a:lnTo>
                    <a:pt x="3036" y="1480"/>
                  </a:lnTo>
                  <a:lnTo>
                    <a:pt x="3034" y="1478"/>
                  </a:lnTo>
                  <a:lnTo>
                    <a:pt x="3034" y="1457"/>
                  </a:lnTo>
                  <a:lnTo>
                    <a:pt x="3029" y="1440"/>
                  </a:lnTo>
                  <a:lnTo>
                    <a:pt x="3022" y="1426"/>
                  </a:lnTo>
                  <a:lnTo>
                    <a:pt x="3011" y="1413"/>
                  </a:lnTo>
                  <a:lnTo>
                    <a:pt x="3003" y="1399"/>
                  </a:lnTo>
                  <a:lnTo>
                    <a:pt x="2992" y="1382"/>
                  </a:lnTo>
                  <a:lnTo>
                    <a:pt x="2989" y="1385"/>
                  </a:lnTo>
                  <a:lnTo>
                    <a:pt x="2987" y="1387"/>
                  </a:lnTo>
                  <a:lnTo>
                    <a:pt x="2985" y="1391"/>
                  </a:lnTo>
                  <a:lnTo>
                    <a:pt x="2983" y="1392"/>
                  </a:lnTo>
                  <a:lnTo>
                    <a:pt x="2982" y="1394"/>
                  </a:lnTo>
                  <a:lnTo>
                    <a:pt x="2966" y="1396"/>
                  </a:lnTo>
                  <a:lnTo>
                    <a:pt x="2952" y="1394"/>
                  </a:lnTo>
                  <a:lnTo>
                    <a:pt x="2938" y="1394"/>
                  </a:lnTo>
                  <a:lnTo>
                    <a:pt x="2934" y="1408"/>
                  </a:lnTo>
                  <a:lnTo>
                    <a:pt x="2929" y="1415"/>
                  </a:lnTo>
                  <a:lnTo>
                    <a:pt x="2926" y="1417"/>
                  </a:lnTo>
                  <a:lnTo>
                    <a:pt x="2919" y="1417"/>
                  </a:lnTo>
                  <a:lnTo>
                    <a:pt x="2912" y="1419"/>
                  </a:lnTo>
                  <a:lnTo>
                    <a:pt x="2905" y="1424"/>
                  </a:lnTo>
                  <a:lnTo>
                    <a:pt x="2893" y="1455"/>
                  </a:lnTo>
                  <a:lnTo>
                    <a:pt x="2877" y="1455"/>
                  </a:lnTo>
                  <a:lnTo>
                    <a:pt x="2868" y="1462"/>
                  </a:lnTo>
                  <a:lnTo>
                    <a:pt x="2859" y="1471"/>
                  </a:lnTo>
                  <a:lnTo>
                    <a:pt x="2847" y="1478"/>
                  </a:lnTo>
                  <a:lnTo>
                    <a:pt x="2844" y="1513"/>
                  </a:lnTo>
                  <a:lnTo>
                    <a:pt x="2835" y="1543"/>
                  </a:lnTo>
                  <a:lnTo>
                    <a:pt x="2823" y="1567"/>
                  </a:lnTo>
                  <a:lnTo>
                    <a:pt x="2804" y="1590"/>
                  </a:lnTo>
                  <a:lnTo>
                    <a:pt x="2802" y="1590"/>
                  </a:lnTo>
                  <a:lnTo>
                    <a:pt x="2800" y="1588"/>
                  </a:lnTo>
                  <a:lnTo>
                    <a:pt x="2798" y="1588"/>
                  </a:lnTo>
                  <a:lnTo>
                    <a:pt x="2798" y="1588"/>
                  </a:lnTo>
                  <a:lnTo>
                    <a:pt x="2797" y="1586"/>
                  </a:lnTo>
                  <a:lnTo>
                    <a:pt x="2786" y="1574"/>
                  </a:lnTo>
                  <a:lnTo>
                    <a:pt x="2776" y="1555"/>
                  </a:lnTo>
                  <a:lnTo>
                    <a:pt x="2770" y="1539"/>
                  </a:lnTo>
                  <a:lnTo>
                    <a:pt x="2769" y="1536"/>
                  </a:lnTo>
                  <a:lnTo>
                    <a:pt x="2770" y="1532"/>
                  </a:lnTo>
                  <a:lnTo>
                    <a:pt x="2772" y="1529"/>
                  </a:lnTo>
                  <a:lnTo>
                    <a:pt x="2774" y="1527"/>
                  </a:lnTo>
                  <a:lnTo>
                    <a:pt x="2774" y="1525"/>
                  </a:lnTo>
                  <a:lnTo>
                    <a:pt x="2756" y="1499"/>
                  </a:lnTo>
                  <a:lnTo>
                    <a:pt x="2744" y="1471"/>
                  </a:lnTo>
                  <a:lnTo>
                    <a:pt x="2736" y="1441"/>
                  </a:lnTo>
                  <a:lnTo>
                    <a:pt x="2732" y="1405"/>
                  </a:lnTo>
                  <a:lnTo>
                    <a:pt x="2720" y="1406"/>
                  </a:lnTo>
                  <a:lnTo>
                    <a:pt x="2711" y="1406"/>
                  </a:lnTo>
                  <a:lnTo>
                    <a:pt x="2701" y="1405"/>
                  </a:lnTo>
                  <a:lnTo>
                    <a:pt x="2697" y="1401"/>
                  </a:lnTo>
                  <a:lnTo>
                    <a:pt x="2692" y="1398"/>
                  </a:lnTo>
                  <a:lnTo>
                    <a:pt x="2688" y="1394"/>
                  </a:lnTo>
                  <a:lnTo>
                    <a:pt x="2685" y="1391"/>
                  </a:lnTo>
                  <a:lnTo>
                    <a:pt x="2688" y="1378"/>
                  </a:lnTo>
                  <a:lnTo>
                    <a:pt x="2681" y="1368"/>
                  </a:lnTo>
                  <a:lnTo>
                    <a:pt x="2669" y="1359"/>
                  </a:lnTo>
                  <a:lnTo>
                    <a:pt x="2657" y="1351"/>
                  </a:lnTo>
                  <a:lnTo>
                    <a:pt x="2646" y="1340"/>
                  </a:lnTo>
                  <a:lnTo>
                    <a:pt x="2617" y="1344"/>
                  </a:lnTo>
                  <a:lnTo>
                    <a:pt x="2587" y="1344"/>
                  </a:lnTo>
                  <a:lnTo>
                    <a:pt x="2557" y="1342"/>
                  </a:lnTo>
                  <a:lnTo>
                    <a:pt x="2528" y="1340"/>
                  </a:lnTo>
                  <a:lnTo>
                    <a:pt x="2523" y="1330"/>
                  </a:lnTo>
                  <a:lnTo>
                    <a:pt x="2516" y="1317"/>
                  </a:lnTo>
                  <a:lnTo>
                    <a:pt x="2505" y="1321"/>
                  </a:lnTo>
                  <a:lnTo>
                    <a:pt x="2498" y="1323"/>
                  </a:lnTo>
                  <a:lnTo>
                    <a:pt x="2489" y="1324"/>
                  </a:lnTo>
                  <a:lnTo>
                    <a:pt x="2477" y="1324"/>
                  </a:lnTo>
                  <a:lnTo>
                    <a:pt x="2467" y="1317"/>
                  </a:lnTo>
                  <a:lnTo>
                    <a:pt x="2456" y="1312"/>
                  </a:lnTo>
                  <a:lnTo>
                    <a:pt x="2444" y="1305"/>
                  </a:lnTo>
                  <a:lnTo>
                    <a:pt x="2435" y="1298"/>
                  </a:lnTo>
                  <a:lnTo>
                    <a:pt x="2432" y="1288"/>
                  </a:lnTo>
                  <a:lnTo>
                    <a:pt x="2427" y="1279"/>
                  </a:lnTo>
                  <a:lnTo>
                    <a:pt x="2416" y="1270"/>
                  </a:lnTo>
                  <a:lnTo>
                    <a:pt x="2414" y="1270"/>
                  </a:lnTo>
                  <a:lnTo>
                    <a:pt x="2413" y="1270"/>
                  </a:lnTo>
                  <a:lnTo>
                    <a:pt x="2411" y="1270"/>
                  </a:lnTo>
                  <a:lnTo>
                    <a:pt x="2407" y="1270"/>
                  </a:lnTo>
                  <a:lnTo>
                    <a:pt x="2400" y="1270"/>
                  </a:lnTo>
                  <a:lnTo>
                    <a:pt x="2404" y="1284"/>
                  </a:lnTo>
                  <a:lnTo>
                    <a:pt x="2409" y="1300"/>
                  </a:lnTo>
                  <a:lnTo>
                    <a:pt x="2418" y="1316"/>
                  </a:lnTo>
                  <a:lnTo>
                    <a:pt x="2425" y="1330"/>
                  </a:lnTo>
                  <a:lnTo>
                    <a:pt x="2432" y="1340"/>
                  </a:lnTo>
                  <a:lnTo>
                    <a:pt x="2434" y="1335"/>
                  </a:lnTo>
                  <a:lnTo>
                    <a:pt x="2435" y="1333"/>
                  </a:lnTo>
                  <a:lnTo>
                    <a:pt x="2435" y="1331"/>
                  </a:lnTo>
                  <a:lnTo>
                    <a:pt x="2437" y="1331"/>
                  </a:lnTo>
                  <a:lnTo>
                    <a:pt x="2439" y="1331"/>
                  </a:lnTo>
                  <a:lnTo>
                    <a:pt x="2444" y="1333"/>
                  </a:lnTo>
                  <a:lnTo>
                    <a:pt x="2446" y="1338"/>
                  </a:lnTo>
                  <a:lnTo>
                    <a:pt x="2448" y="1344"/>
                  </a:lnTo>
                  <a:lnTo>
                    <a:pt x="2448" y="1349"/>
                  </a:lnTo>
                  <a:lnTo>
                    <a:pt x="2449" y="1354"/>
                  </a:lnTo>
                  <a:lnTo>
                    <a:pt x="2451" y="1359"/>
                  </a:lnTo>
                  <a:lnTo>
                    <a:pt x="2458" y="1358"/>
                  </a:lnTo>
                  <a:lnTo>
                    <a:pt x="2467" y="1356"/>
                  </a:lnTo>
                  <a:lnTo>
                    <a:pt x="2477" y="1356"/>
                  </a:lnTo>
                  <a:lnTo>
                    <a:pt x="2493" y="1338"/>
                  </a:lnTo>
                  <a:lnTo>
                    <a:pt x="2512" y="1324"/>
                  </a:lnTo>
                  <a:lnTo>
                    <a:pt x="2514" y="1342"/>
                  </a:lnTo>
                  <a:lnTo>
                    <a:pt x="2516" y="1356"/>
                  </a:lnTo>
                  <a:lnTo>
                    <a:pt x="2542" y="1370"/>
                  </a:lnTo>
                  <a:lnTo>
                    <a:pt x="2563" y="1387"/>
                  </a:lnTo>
                  <a:lnTo>
                    <a:pt x="2556" y="1396"/>
                  </a:lnTo>
                  <a:lnTo>
                    <a:pt x="2550" y="1405"/>
                  </a:lnTo>
                  <a:lnTo>
                    <a:pt x="2544" y="1412"/>
                  </a:lnTo>
                  <a:lnTo>
                    <a:pt x="2531" y="1417"/>
                  </a:lnTo>
                  <a:lnTo>
                    <a:pt x="2531" y="1436"/>
                  </a:lnTo>
                  <a:lnTo>
                    <a:pt x="2514" y="1447"/>
                  </a:lnTo>
                  <a:lnTo>
                    <a:pt x="2496" y="1459"/>
                  </a:lnTo>
                  <a:lnTo>
                    <a:pt x="2496" y="1467"/>
                  </a:lnTo>
                  <a:lnTo>
                    <a:pt x="2474" y="1467"/>
                  </a:lnTo>
                  <a:lnTo>
                    <a:pt x="2461" y="1474"/>
                  </a:lnTo>
                  <a:lnTo>
                    <a:pt x="2451" y="1485"/>
                  </a:lnTo>
                  <a:lnTo>
                    <a:pt x="2439" y="1494"/>
                  </a:lnTo>
                  <a:lnTo>
                    <a:pt x="2423" y="1501"/>
                  </a:lnTo>
                  <a:lnTo>
                    <a:pt x="2407" y="1504"/>
                  </a:lnTo>
                  <a:lnTo>
                    <a:pt x="2390" y="1509"/>
                  </a:lnTo>
                  <a:lnTo>
                    <a:pt x="2376" y="1515"/>
                  </a:lnTo>
                  <a:lnTo>
                    <a:pt x="2364" y="1522"/>
                  </a:lnTo>
                  <a:lnTo>
                    <a:pt x="2352" y="1525"/>
                  </a:lnTo>
                  <a:lnTo>
                    <a:pt x="2343" y="1525"/>
                  </a:lnTo>
                  <a:lnTo>
                    <a:pt x="2339" y="1523"/>
                  </a:lnTo>
                  <a:lnTo>
                    <a:pt x="2338" y="1523"/>
                  </a:lnTo>
                  <a:lnTo>
                    <a:pt x="2336" y="1522"/>
                  </a:lnTo>
                  <a:lnTo>
                    <a:pt x="2336" y="1522"/>
                  </a:lnTo>
                  <a:lnTo>
                    <a:pt x="2334" y="1520"/>
                  </a:lnTo>
                  <a:lnTo>
                    <a:pt x="2332" y="1516"/>
                  </a:lnTo>
                  <a:lnTo>
                    <a:pt x="2327" y="1506"/>
                  </a:lnTo>
                  <a:lnTo>
                    <a:pt x="2325" y="1495"/>
                  </a:lnTo>
                  <a:lnTo>
                    <a:pt x="2325" y="1485"/>
                  </a:lnTo>
                  <a:lnTo>
                    <a:pt x="2324" y="1474"/>
                  </a:lnTo>
                  <a:lnTo>
                    <a:pt x="2315" y="1457"/>
                  </a:lnTo>
                  <a:lnTo>
                    <a:pt x="2303" y="1441"/>
                  </a:lnTo>
                  <a:lnTo>
                    <a:pt x="2290" y="1427"/>
                  </a:lnTo>
                  <a:lnTo>
                    <a:pt x="2278" y="1413"/>
                  </a:lnTo>
                  <a:lnTo>
                    <a:pt x="2275" y="1403"/>
                  </a:lnTo>
                  <a:lnTo>
                    <a:pt x="2273" y="1391"/>
                  </a:lnTo>
                  <a:lnTo>
                    <a:pt x="2271" y="1378"/>
                  </a:lnTo>
                  <a:lnTo>
                    <a:pt x="2266" y="1368"/>
                  </a:lnTo>
                  <a:lnTo>
                    <a:pt x="2247" y="1356"/>
                  </a:lnTo>
                  <a:lnTo>
                    <a:pt x="2242" y="1344"/>
                  </a:lnTo>
                  <a:lnTo>
                    <a:pt x="2236" y="1331"/>
                  </a:lnTo>
                  <a:lnTo>
                    <a:pt x="2231" y="1319"/>
                  </a:lnTo>
                  <a:lnTo>
                    <a:pt x="2224" y="1309"/>
                  </a:lnTo>
                  <a:lnTo>
                    <a:pt x="2214" y="1302"/>
                  </a:lnTo>
                  <a:lnTo>
                    <a:pt x="2208" y="1300"/>
                  </a:lnTo>
                  <a:lnTo>
                    <a:pt x="2207" y="1296"/>
                  </a:lnTo>
                  <a:lnTo>
                    <a:pt x="2203" y="1295"/>
                  </a:lnTo>
                  <a:lnTo>
                    <a:pt x="2200" y="1293"/>
                  </a:lnTo>
                  <a:lnTo>
                    <a:pt x="2196" y="1291"/>
                  </a:lnTo>
                  <a:lnTo>
                    <a:pt x="2193" y="1288"/>
                  </a:lnTo>
                  <a:lnTo>
                    <a:pt x="2189" y="1282"/>
                  </a:lnTo>
                  <a:lnTo>
                    <a:pt x="2186" y="1275"/>
                  </a:lnTo>
                  <a:lnTo>
                    <a:pt x="2182" y="1275"/>
                  </a:lnTo>
                  <a:lnTo>
                    <a:pt x="2182" y="1282"/>
                  </a:lnTo>
                  <a:lnTo>
                    <a:pt x="2194" y="1298"/>
                  </a:lnTo>
                  <a:lnTo>
                    <a:pt x="2205" y="1316"/>
                  </a:lnTo>
                  <a:lnTo>
                    <a:pt x="2212" y="1337"/>
                  </a:lnTo>
                  <a:lnTo>
                    <a:pt x="2219" y="1356"/>
                  </a:lnTo>
                  <a:lnTo>
                    <a:pt x="2228" y="1375"/>
                  </a:lnTo>
                  <a:lnTo>
                    <a:pt x="2231" y="1378"/>
                  </a:lnTo>
                  <a:lnTo>
                    <a:pt x="2236" y="1382"/>
                  </a:lnTo>
                  <a:lnTo>
                    <a:pt x="2240" y="1385"/>
                  </a:lnTo>
                  <a:lnTo>
                    <a:pt x="2245" y="1389"/>
                  </a:lnTo>
                  <a:lnTo>
                    <a:pt x="2247" y="1394"/>
                  </a:lnTo>
                  <a:lnTo>
                    <a:pt x="2247" y="1429"/>
                  </a:lnTo>
                  <a:lnTo>
                    <a:pt x="2250" y="1433"/>
                  </a:lnTo>
                  <a:lnTo>
                    <a:pt x="2254" y="1438"/>
                  </a:lnTo>
                  <a:lnTo>
                    <a:pt x="2259" y="1441"/>
                  </a:lnTo>
                  <a:lnTo>
                    <a:pt x="2264" y="1445"/>
                  </a:lnTo>
                  <a:lnTo>
                    <a:pt x="2266" y="1448"/>
                  </a:lnTo>
                  <a:lnTo>
                    <a:pt x="2269" y="1459"/>
                  </a:lnTo>
                  <a:lnTo>
                    <a:pt x="2271" y="1467"/>
                  </a:lnTo>
                  <a:lnTo>
                    <a:pt x="2275" y="1478"/>
                  </a:lnTo>
                  <a:lnTo>
                    <a:pt x="2285" y="1490"/>
                  </a:lnTo>
                  <a:lnTo>
                    <a:pt x="2301" y="1501"/>
                  </a:lnTo>
                  <a:lnTo>
                    <a:pt x="2318" y="1511"/>
                  </a:lnTo>
                  <a:lnTo>
                    <a:pt x="2332" y="1522"/>
                  </a:lnTo>
                  <a:lnTo>
                    <a:pt x="2336" y="1527"/>
                  </a:lnTo>
                  <a:lnTo>
                    <a:pt x="2336" y="1534"/>
                  </a:lnTo>
                  <a:lnTo>
                    <a:pt x="2336" y="1539"/>
                  </a:lnTo>
                  <a:lnTo>
                    <a:pt x="2338" y="1544"/>
                  </a:lnTo>
                  <a:lnTo>
                    <a:pt x="2343" y="1550"/>
                  </a:lnTo>
                  <a:lnTo>
                    <a:pt x="2358" y="1551"/>
                  </a:lnTo>
                  <a:lnTo>
                    <a:pt x="2376" y="1543"/>
                  </a:lnTo>
                  <a:lnTo>
                    <a:pt x="2400" y="1537"/>
                  </a:lnTo>
                  <a:lnTo>
                    <a:pt x="2423" y="1532"/>
                  </a:lnTo>
                  <a:lnTo>
                    <a:pt x="2444" y="1529"/>
                  </a:lnTo>
                  <a:lnTo>
                    <a:pt x="2444" y="1532"/>
                  </a:lnTo>
                  <a:lnTo>
                    <a:pt x="2439" y="1541"/>
                  </a:lnTo>
                  <a:lnTo>
                    <a:pt x="2439" y="1551"/>
                  </a:lnTo>
                  <a:lnTo>
                    <a:pt x="2435" y="1563"/>
                  </a:lnTo>
                  <a:lnTo>
                    <a:pt x="2428" y="1581"/>
                  </a:lnTo>
                  <a:lnTo>
                    <a:pt x="2418" y="1602"/>
                  </a:lnTo>
                  <a:lnTo>
                    <a:pt x="2406" y="1623"/>
                  </a:lnTo>
                  <a:lnTo>
                    <a:pt x="2393" y="1640"/>
                  </a:lnTo>
                  <a:lnTo>
                    <a:pt x="2374" y="1659"/>
                  </a:lnTo>
                  <a:lnTo>
                    <a:pt x="2353" y="1677"/>
                  </a:lnTo>
                  <a:lnTo>
                    <a:pt x="2331" y="1694"/>
                  </a:lnTo>
                  <a:lnTo>
                    <a:pt x="2310" y="1714"/>
                  </a:lnTo>
                  <a:lnTo>
                    <a:pt x="2292" y="1735"/>
                  </a:lnTo>
                  <a:lnTo>
                    <a:pt x="2278" y="1759"/>
                  </a:lnTo>
                  <a:lnTo>
                    <a:pt x="2273" y="1782"/>
                  </a:lnTo>
                  <a:lnTo>
                    <a:pt x="2276" y="1803"/>
                  </a:lnTo>
                  <a:lnTo>
                    <a:pt x="2283" y="1824"/>
                  </a:lnTo>
                  <a:lnTo>
                    <a:pt x="2290" y="1843"/>
                  </a:lnTo>
                  <a:lnTo>
                    <a:pt x="2297" y="1864"/>
                  </a:lnTo>
                  <a:lnTo>
                    <a:pt x="2303" y="1885"/>
                  </a:lnTo>
                  <a:lnTo>
                    <a:pt x="2301" y="1906"/>
                  </a:lnTo>
                  <a:lnTo>
                    <a:pt x="2290" y="1928"/>
                  </a:lnTo>
                  <a:lnTo>
                    <a:pt x="2275" y="1939"/>
                  </a:lnTo>
                  <a:lnTo>
                    <a:pt x="2257" y="1947"/>
                  </a:lnTo>
                  <a:lnTo>
                    <a:pt x="2240" y="1956"/>
                  </a:lnTo>
                  <a:lnTo>
                    <a:pt x="2226" y="1968"/>
                  </a:lnTo>
                  <a:lnTo>
                    <a:pt x="2217" y="1986"/>
                  </a:lnTo>
                  <a:lnTo>
                    <a:pt x="2226" y="1996"/>
                  </a:lnTo>
                  <a:lnTo>
                    <a:pt x="2233" y="2012"/>
                  </a:lnTo>
                  <a:lnTo>
                    <a:pt x="2236" y="2031"/>
                  </a:lnTo>
                  <a:lnTo>
                    <a:pt x="2231" y="2035"/>
                  </a:lnTo>
                  <a:lnTo>
                    <a:pt x="2228" y="2038"/>
                  </a:lnTo>
                  <a:lnTo>
                    <a:pt x="2226" y="2040"/>
                  </a:lnTo>
                  <a:lnTo>
                    <a:pt x="2222" y="2043"/>
                  </a:lnTo>
                  <a:lnTo>
                    <a:pt x="2221" y="2047"/>
                  </a:lnTo>
                  <a:lnTo>
                    <a:pt x="2217" y="2050"/>
                  </a:lnTo>
                  <a:lnTo>
                    <a:pt x="2198" y="2054"/>
                  </a:lnTo>
                  <a:lnTo>
                    <a:pt x="2193" y="2066"/>
                  </a:lnTo>
                  <a:lnTo>
                    <a:pt x="2191" y="2080"/>
                  </a:lnTo>
                  <a:lnTo>
                    <a:pt x="2189" y="2094"/>
                  </a:lnTo>
                  <a:lnTo>
                    <a:pt x="2186" y="2108"/>
                  </a:lnTo>
                  <a:lnTo>
                    <a:pt x="2163" y="2127"/>
                  </a:lnTo>
                  <a:lnTo>
                    <a:pt x="2156" y="2143"/>
                  </a:lnTo>
                  <a:lnTo>
                    <a:pt x="2147" y="2159"/>
                  </a:lnTo>
                  <a:lnTo>
                    <a:pt x="2130" y="2174"/>
                  </a:lnTo>
                  <a:lnTo>
                    <a:pt x="2109" y="2187"/>
                  </a:lnTo>
                  <a:lnTo>
                    <a:pt x="2083" y="2194"/>
                  </a:lnTo>
                  <a:lnTo>
                    <a:pt x="2057" y="2201"/>
                  </a:lnTo>
                  <a:lnTo>
                    <a:pt x="2030" y="2206"/>
                  </a:lnTo>
                  <a:lnTo>
                    <a:pt x="2006" y="2211"/>
                  </a:lnTo>
                  <a:lnTo>
                    <a:pt x="2001" y="2208"/>
                  </a:lnTo>
                  <a:lnTo>
                    <a:pt x="1997" y="2204"/>
                  </a:lnTo>
                  <a:lnTo>
                    <a:pt x="1994" y="2202"/>
                  </a:lnTo>
                  <a:lnTo>
                    <a:pt x="1990" y="2197"/>
                  </a:lnTo>
                  <a:lnTo>
                    <a:pt x="1987" y="2194"/>
                  </a:lnTo>
                  <a:lnTo>
                    <a:pt x="1985" y="2185"/>
                  </a:lnTo>
                  <a:lnTo>
                    <a:pt x="1985" y="2174"/>
                  </a:lnTo>
                  <a:lnTo>
                    <a:pt x="1985" y="2162"/>
                  </a:lnTo>
                  <a:lnTo>
                    <a:pt x="1983" y="2150"/>
                  </a:lnTo>
                  <a:lnTo>
                    <a:pt x="1973" y="2133"/>
                  </a:lnTo>
                  <a:lnTo>
                    <a:pt x="1959" y="2117"/>
                  </a:lnTo>
                  <a:lnTo>
                    <a:pt x="1945" y="2099"/>
                  </a:lnTo>
                  <a:lnTo>
                    <a:pt x="1936" y="2082"/>
                  </a:lnTo>
                  <a:lnTo>
                    <a:pt x="1940" y="2070"/>
                  </a:lnTo>
                  <a:lnTo>
                    <a:pt x="1940" y="2068"/>
                  </a:lnTo>
                  <a:lnTo>
                    <a:pt x="1936" y="2064"/>
                  </a:lnTo>
                  <a:lnTo>
                    <a:pt x="1933" y="2063"/>
                  </a:lnTo>
                  <a:lnTo>
                    <a:pt x="1931" y="2059"/>
                  </a:lnTo>
                  <a:lnTo>
                    <a:pt x="1929" y="2059"/>
                  </a:lnTo>
                  <a:lnTo>
                    <a:pt x="1927" y="2054"/>
                  </a:lnTo>
                  <a:lnTo>
                    <a:pt x="1929" y="2049"/>
                  </a:lnTo>
                  <a:lnTo>
                    <a:pt x="1929" y="2045"/>
                  </a:lnTo>
                  <a:lnTo>
                    <a:pt x="1931" y="2042"/>
                  </a:lnTo>
                  <a:lnTo>
                    <a:pt x="1933" y="2038"/>
                  </a:lnTo>
                  <a:lnTo>
                    <a:pt x="1926" y="2035"/>
                  </a:lnTo>
                  <a:lnTo>
                    <a:pt x="1926" y="2031"/>
                  </a:lnTo>
                  <a:lnTo>
                    <a:pt x="1926" y="2028"/>
                  </a:lnTo>
                  <a:lnTo>
                    <a:pt x="1927" y="2023"/>
                  </a:lnTo>
                  <a:lnTo>
                    <a:pt x="1929" y="2019"/>
                  </a:lnTo>
                  <a:lnTo>
                    <a:pt x="1929" y="2014"/>
                  </a:lnTo>
                  <a:lnTo>
                    <a:pt x="1929" y="2009"/>
                  </a:lnTo>
                  <a:lnTo>
                    <a:pt x="1922" y="1995"/>
                  </a:lnTo>
                  <a:lnTo>
                    <a:pt x="1912" y="1979"/>
                  </a:lnTo>
                  <a:lnTo>
                    <a:pt x="1901" y="1965"/>
                  </a:lnTo>
                  <a:lnTo>
                    <a:pt x="1894" y="1951"/>
                  </a:lnTo>
                  <a:lnTo>
                    <a:pt x="1892" y="1934"/>
                  </a:lnTo>
                  <a:lnTo>
                    <a:pt x="1896" y="1914"/>
                  </a:lnTo>
                  <a:lnTo>
                    <a:pt x="1903" y="1897"/>
                  </a:lnTo>
                  <a:lnTo>
                    <a:pt x="1913" y="1878"/>
                  </a:lnTo>
                  <a:lnTo>
                    <a:pt x="1920" y="1862"/>
                  </a:lnTo>
                  <a:lnTo>
                    <a:pt x="1926" y="1848"/>
                  </a:lnTo>
                  <a:lnTo>
                    <a:pt x="1919" y="1834"/>
                  </a:lnTo>
                  <a:lnTo>
                    <a:pt x="1917" y="1822"/>
                  </a:lnTo>
                  <a:lnTo>
                    <a:pt x="1917" y="1810"/>
                  </a:lnTo>
                  <a:lnTo>
                    <a:pt x="1913" y="1794"/>
                  </a:lnTo>
                  <a:lnTo>
                    <a:pt x="1903" y="1773"/>
                  </a:lnTo>
                  <a:lnTo>
                    <a:pt x="1887" y="1752"/>
                  </a:lnTo>
                  <a:lnTo>
                    <a:pt x="1872" y="1733"/>
                  </a:lnTo>
                  <a:lnTo>
                    <a:pt x="1856" y="1717"/>
                  </a:lnTo>
                  <a:lnTo>
                    <a:pt x="1861" y="1696"/>
                  </a:lnTo>
                  <a:lnTo>
                    <a:pt x="1866" y="1677"/>
                  </a:lnTo>
                  <a:lnTo>
                    <a:pt x="1872" y="1656"/>
                  </a:lnTo>
                  <a:lnTo>
                    <a:pt x="1866" y="1653"/>
                  </a:lnTo>
                  <a:lnTo>
                    <a:pt x="1863" y="1651"/>
                  </a:lnTo>
                  <a:lnTo>
                    <a:pt x="1859" y="1647"/>
                  </a:lnTo>
                  <a:lnTo>
                    <a:pt x="1856" y="1646"/>
                  </a:lnTo>
                  <a:lnTo>
                    <a:pt x="1851" y="1646"/>
                  </a:lnTo>
                  <a:lnTo>
                    <a:pt x="1844" y="1644"/>
                  </a:lnTo>
                  <a:lnTo>
                    <a:pt x="1840" y="1647"/>
                  </a:lnTo>
                  <a:lnTo>
                    <a:pt x="1838" y="1649"/>
                  </a:lnTo>
                  <a:lnTo>
                    <a:pt x="1833" y="1651"/>
                  </a:lnTo>
                  <a:lnTo>
                    <a:pt x="1828" y="1651"/>
                  </a:lnTo>
                  <a:lnTo>
                    <a:pt x="1821" y="1651"/>
                  </a:lnTo>
                  <a:lnTo>
                    <a:pt x="1802" y="1621"/>
                  </a:lnTo>
                  <a:lnTo>
                    <a:pt x="1789" y="1619"/>
                  </a:lnTo>
                  <a:lnTo>
                    <a:pt x="1777" y="1618"/>
                  </a:lnTo>
                  <a:lnTo>
                    <a:pt x="1763" y="1616"/>
                  </a:lnTo>
                  <a:lnTo>
                    <a:pt x="1746" y="1623"/>
                  </a:lnTo>
                  <a:lnTo>
                    <a:pt x="1728" y="1630"/>
                  </a:lnTo>
                  <a:lnTo>
                    <a:pt x="1714" y="1635"/>
                  </a:lnTo>
                  <a:lnTo>
                    <a:pt x="1680" y="1628"/>
                  </a:lnTo>
                  <a:lnTo>
                    <a:pt x="1676" y="1640"/>
                  </a:lnTo>
                  <a:lnTo>
                    <a:pt x="1664" y="1640"/>
                  </a:lnTo>
                  <a:lnTo>
                    <a:pt x="1653" y="1637"/>
                  </a:lnTo>
                  <a:lnTo>
                    <a:pt x="1645" y="1635"/>
                  </a:lnTo>
                  <a:lnTo>
                    <a:pt x="1641" y="1637"/>
                  </a:lnTo>
                  <a:lnTo>
                    <a:pt x="1638" y="1640"/>
                  </a:lnTo>
                  <a:lnTo>
                    <a:pt x="1632" y="1642"/>
                  </a:lnTo>
                  <a:lnTo>
                    <a:pt x="1625" y="1644"/>
                  </a:lnTo>
                  <a:lnTo>
                    <a:pt x="1615" y="1632"/>
                  </a:lnTo>
                  <a:lnTo>
                    <a:pt x="1601" y="1625"/>
                  </a:lnTo>
                  <a:lnTo>
                    <a:pt x="1587" y="1618"/>
                  </a:lnTo>
                  <a:lnTo>
                    <a:pt x="1573" y="1611"/>
                  </a:lnTo>
                  <a:lnTo>
                    <a:pt x="1561" y="1602"/>
                  </a:lnTo>
                  <a:lnTo>
                    <a:pt x="1552" y="1579"/>
                  </a:lnTo>
                  <a:lnTo>
                    <a:pt x="1542" y="1567"/>
                  </a:lnTo>
                  <a:lnTo>
                    <a:pt x="1526" y="1555"/>
                  </a:lnTo>
                  <a:lnTo>
                    <a:pt x="1512" y="1543"/>
                  </a:lnTo>
                  <a:lnTo>
                    <a:pt x="1503" y="1532"/>
                  </a:lnTo>
                  <a:lnTo>
                    <a:pt x="1503" y="1509"/>
                  </a:lnTo>
                  <a:lnTo>
                    <a:pt x="1500" y="1499"/>
                  </a:lnTo>
                  <a:lnTo>
                    <a:pt x="1501" y="1483"/>
                  </a:lnTo>
                  <a:lnTo>
                    <a:pt x="1505" y="1469"/>
                  </a:lnTo>
                  <a:lnTo>
                    <a:pt x="1508" y="1457"/>
                  </a:lnTo>
                  <a:lnTo>
                    <a:pt x="1510" y="1448"/>
                  </a:lnTo>
                  <a:lnTo>
                    <a:pt x="1510" y="1434"/>
                  </a:lnTo>
                  <a:lnTo>
                    <a:pt x="1507" y="1426"/>
                  </a:lnTo>
                  <a:lnTo>
                    <a:pt x="1501" y="1417"/>
                  </a:lnTo>
                  <a:lnTo>
                    <a:pt x="1498" y="1410"/>
                  </a:lnTo>
                  <a:lnTo>
                    <a:pt x="1498" y="1399"/>
                  </a:lnTo>
                  <a:lnTo>
                    <a:pt x="1501" y="1385"/>
                  </a:lnTo>
                  <a:lnTo>
                    <a:pt x="1508" y="1370"/>
                  </a:lnTo>
                  <a:lnTo>
                    <a:pt x="1515" y="1352"/>
                  </a:lnTo>
                  <a:lnTo>
                    <a:pt x="1522" y="1337"/>
                  </a:lnTo>
                  <a:lnTo>
                    <a:pt x="1529" y="1324"/>
                  </a:lnTo>
                  <a:lnTo>
                    <a:pt x="1533" y="1317"/>
                  </a:lnTo>
                  <a:lnTo>
                    <a:pt x="1545" y="1307"/>
                  </a:lnTo>
                  <a:lnTo>
                    <a:pt x="1559" y="1298"/>
                  </a:lnTo>
                  <a:lnTo>
                    <a:pt x="1573" y="1291"/>
                  </a:lnTo>
                  <a:lnTo>
                    <a:pt x="1587" y="1282"/>
                  </a:lnTo>
                  <a:lnTo>
                    <a:pt x="1590" y="1274"/>
                  </a:lnTo>
                  <a:lnTo>
                    <a:pt x="1590" y="1263"/>
                  </a:lnTo>
                  <a:lnTo>
                    <a:pt x="1589" y="1251"/>
                  </a:lnTo>
                  <a:lnTo>
                    <a:pt x="1590" y="1241"/>
                  </a:lnTo>
                  <a:lnTo>
                    <a:pt x="1599" y="1227"/>
                  </a:lnTo>
                  <a:lnTo>
                    <a:pt x="1611" y="1216"/>
                  </a:lnTo>
                  <a:lnTo>
                    <a:pt x="1624" y="1206"/>
                  </a:lnTo>
                  <a:lnTo>
                    <a:pt x="1636" y="1195"/>
                  </a:lnTo>
                  <a:lnTo>
                    <a:pt x="1646" y="1183"/>
                  </a:lnTo>
                  <a:lnTo>
                    <a:pt x="1652" y="1167"/>
                  </a:lnTo>
                  <a:lnTo>
                    <a:pt x="1652" y="1166"/>
                  </a:lnTo>
                  <a:lnTo>
                    <a:pt x="1650" y="1166"/>
                  </a:lnTo>
                  <a:lnTo>
                    <a:pt x="1650" y="1164"/>
                  </a:lnTo>
                  <a:lnTo>
                    <a:pt x="1650" y="1162"/>
                  </a:lnTo>
                  <a:lnTo>
                    <a:pt x="1648" y="1160"/>
                  </a:lnTo>
                  <a:lnTo>
                    <a:pt x="1645" y="1159"/>
                  </a:lnTo>
                  <a:lnTo>
                    <a:pt x="1641" y="1157"/>
                  </a:lnTo>
                  <a:lnTo>
                    <a:pt x="1638" y="1157"/>
                  </a:lnTo>
                  <a:lnTo>
                    <a:pt x="1632" y="1155"/>
                  </a:lnTo>
                  <a:lnTo>
                    <a:pt x="1629" y="1159"/>
                  </a:lnTo>
                  <a:lnTo>
                    <a:pt x="1625" y="1159"/>
                  </a:lnTo>
                  <a:lnTo>
                    <a:pt x="1620" y="1160"/>
                  </a:lnTo>
                  <a:lnTo>
                    <a:pt x="1613" y="1160"/>
                  </a:lnTo>
                  <a:lnTo>
                    <a:pt x="1613" y="1155"/>
                  </a:lnTo>
                  <a:lnTo>
                    <a:pt x="1610" y="1155"/>
                  </a:lnTo>
                  <a:lnTo>
                    <a:pt x="1610" y="1141"/>
                  </a:lnTo>
                  <a:lnTo>
                    <a:pt x="1608" y="1122"/>
                  </a:lnTo>
                  <a:lnTo>
                    <a:pt x="1606" y="1099"/>
                  </a:lnTo>
                  <a:lnTo>
                    <a:pt x="1606" y="1077"/>
                  </a:lnTo>
                  <a:lnTo>
                    <a:pt x="1606" y="1057"/>
                  </a:lnTo>
                  <a:lnTo>
                    <a:pt x="1610" y="1045"/>
                  </a:lnTo>
                  <a:lnTo>
                    <a:pt x="1611" y="1040"/>
                  </a:lnTo>
                  <a:lnTo>
                    <a:pt x="1613" y="1036"/>
                  </a:lnTo>
                  <a:lnTo>
                    <a:pt x="1615" y="1035"/>
                  </a:lnTo>
                  <a:lnTo>
                    <a:pt x="1617" y="1035"/>
                  </a:lnTo>
                  <a:lnTo>
                    <a:pt x="1620" y="1035"/>
                  </a:lnTo>
                  <a:lnTo>
                    <a:pt x="1624" y="1033"/>
                  </a:lnTo>
                  <a:lnTo>
                    <a:pt x="1629" y="1033"/>
                  </a:lnTo>
                  <a:lnTo>
                    <a:pt x="1643" y="1038"/>
                  </a:lnTo>
                  <a:lnTo>
                    <a:pt x="1659" y="1042"/>
                  </a:lnTo>
                  <a:lnTo>
                    <a:pt x="1676" y="1042"/>
                  </a:lnTo>
                  <a:lnTo>
                    <a:pt x="1693" y="1038"/>
                  </a:lnTo>
                  <a:lnTo>
                    <a:pt x="1706" y="1033"/>
                  </a:lnTo>
                  <a:lnTo>
                    <a:pt x="1707" y="1031"/>
                  </a:lnTo>
                  <a:lnTo>
                    <a:pt x="1707" y="1029"/>
                  </a:lnTo>
                  <a:lnTo>
                    <a:pt x="1709" y="1029"/>
                  </a:lnTo>
                  <a:lnTo>
                    <a:pt x="1709" y="1028"/>
                  </a:lnTo>
                  <a:lnTo>
                    <a:pt x="1709" y="1026"/>
                  </a:lnTo>
                  <a:lnTo>
                    <a:pt x="1713" y="1012"/>
                  </a:lnTo>
                  <a:lnTo>
                    <a:pt x="1713" y="996"/>
                  </a:lnTo>
                  <a:lnTo>
                    <a:pt x="1711" y="981"/>
                  </a:lnTo>
                  <a:lnTo>
                    <a:pt x="1709" y="963"/>
                  </a:lnTo>
                  <a:lnTo>
                    <a:pt x="1697" y="960"/>
                  </a:lnTo>
                  <a:lnTo>
                    <a:pt x="1685" y="956"/>
                  </a:lnTo>
                  <a:lnTo>
                    <a:pt x="1673" y="949"/>
                  </a:lnTo>
                  <a:lnTo>
                    <a:pt x="1664" y="940"/>
                  </a:lnTo>
                  <a:lnTo>
                    <a:pt x="1667" y="939"/>
                  </a:lnTo>
                  <a:lnTo>
                    <a:pt x="1671" y="937"/>
                  </a:lnTo>
                  <a:lnTo>
                    <a:pt x="1673" y="935"/>
                  </a:lnTo>
                  <a:lnTo>
                    <a:pt x="1676" y="935"/>
                  </a:lnTo>
                  <a:lnTo>
                    <a:pt x="1680" y="933"/>
                  </a:lnTo>
                  <a:lnTo>
                    <a:pt x="1686" y="933"/>
                  </a:lnTo>
                  <a:lnTo>
                    <a:pt x="1690" y="932"/>
                  </a:lnTo>
                  <a:lnTo>
                    <a:pt x="1695" y="930"/>
                  </a:lnTo>
                  <a:lnTo>
                    <a:pt x="1700" y="930"/>
                  </a:lnTo>
                  <a:lnTo>
                    <a:pt x="1706" y="930"/>
                  </a:lnTo>
                  <a:lnTo>
                    <a:pt x="1706" y="911"/>
                  </a:lnTo>
                  <a:lnTo>
                    <a:pt x="1711" y="911"/>
                  </a:lnTo>
                  <a:lnTo>
                    <a:pt x="1716" y="912"/>
                  </a:lnTo>
                  <a:lnTo>
                    <a:pt x="1718" y="914"/>
                  </a:lnTo>
                  <a:lnTo>
                    <a:pt x="1721" y="914"/>
                  </a:lnTo>
                  <a:lnTo>
                    <a:pt x="1725" y="916"/>
                  </a:lnTo>
                  <a:lnTo>
                    <a:pt x="1728" y="918"/>
                  </a:lnTo>
                  <a:lnTo>
                    <a:pt x="1732" y="914"/>
                  </a:lnTo>
                  <a:lnTo>
                    <a:pt x="1737" y="912"/>
                  </a:lnTo>
                  <a:lnTo>
                    <a:pt x="1741" y="911"/>
                  </a:lnTo>
                  <a:lnTo>
                    <a:pt x="1746" y="909"/>
                  </a:lnTo>
                  <a:lnTo>
                    <a:pt x="1748" y="907"/>
                  </a:lnTo>
                  <a:lnTo>
                    <a:pt x="1749" y="904"/>
                  </a:lnTo>
                  <a:lnTo>
                    <a:pt x="1749" y="900"/>
                  </a:lnTo>
                  <a:lnTo>
                    <a:pt x="1749" y="897"/>
                  </a:lnTo>
                  <a:lnTo>
                    <a:pt x="1749" y="893"/>
                  </a:lnTo>
                  <a:lnTo>
                    <a:pt x="1751" y="890"/>
                  </a:lnTo>
                  <a:lnTo>
                    <a:pt x="1753" y="886"/>
                  </a:lnTo>
                  <a:lnTo>
                    <a:pt x="1786" y="876"/>
                  </a:lnTo>
                  <a:lnTo>
                    <a:pt x="1793" y="865"/>
                  </a:lnTo>
                  <a:lnTo>
                    <a:pt x="1795" y="855"/>
                  </a:lnTo>
                  <a:lnTo>
                    <a:pt x="1800" y="844"/>
                  </a:lnTo>
                  <a:lnTo>
                    <a:pt x="1810" y="837"/>
                  </a:lnTo>
                  <a:lnTo>
                    <a:pt x="1823" y="832"/>
                  </a:lnTo>
                  <a:lnTo>
                    <a:pt x="1838" y="827"/>
                  </a:lnTo>
                  <a:lnTo>
                    <a:pt x="1852" y="822"/>
                  </a:lnTo>
                  <a:lnTo>
                    <a:pt x="1854" y="820"/>
                  </a:lnTo>
                  <a:lnTo>
                    <a:pt x="1854" y="820"/>
                  </a:lnTo>
                  <a:lnTo>
                    <a:pt x="1854" y="818"/>
                  </a:lnTo>
                  <a:lnTo>
                    <a:pt x="1854" y="816"/>
                  </a:lnTo>
                  <a:lnTo>
                    <a:pt x="1856" y="815"/>
                  </a:lnTo>
                  <a:lnTo>
                    <a:pt x="1849" y="797"/>
                  </a:lnTo>
                  <a:lnTo>
                    <a:pt x="1845" y="776"/>
                  </a:lnTo>
                  <a:lnTo>
                    <a:pt x="1845" y="757"/>
                  </a:lnTo>
                  <a:lnTo>
                    <a:pt x="1844" y="741"/>
                  </a:lnTo>
                  <a:lnTo>
                    <a:pt x="1859" y="740"/>
                  </a:lnTo>
                  <a:lnTo>
                    <a:pt x="1870" y="736"/>
                  </a:lnTo>
                  <a:lnTo>
                    <a:pt x="1882" y="733"/>
                  </a:lnTo>
                  <a:lnTo>
                    <a:pt x="1882" y="741"/>
                  </a:lnTo>
                  <a:lnTo>
                    <a:pt x="1880" y="748"/>
                  </a:lnTo>
                  <a:lnTo>
                    <a:pt x="1878" y="761"/>
                  </a:lnTo>
                  <a:lnTo>
                    <a:pt x="1877" y="778"/>
                  </a:lnTo>
                  <a:lnTo>
                    <a:pt x="1875" y="794"/>
                  </a:lnTo>
                  <a:lnTo>
                    <a:pt x="1875" y="806"/>
                  </a:lnTo>
                  <a:lnTo>
                    <a:pt x="1880" y="809"/>
                  </a:lnTo>
                  <a:lnTo>
                    <a:pt x="1884" y="811"/>
                  </a:lnTo>
                  <a:lnTo>
                    <a:pt x="1885" y="813"/>
                  </a:lnTo>
                  <a:lnTo>
                    <a:pt x="1889" y="815"/>
                  </a:lnTo>
                  <a:lnTo>
                    <a:pt x="1894" y="818"/>
                  </a:lnTo>
                  <a:lnTo>
                    <a:pt x="1905" y="813"/>
                  </a:lnTo>
                  <a:lnTo>
                    <a:pt x="1912" y="813"/>
                  </a:lnTo>
                  <a:lnTo>
                    <a:pt x="1917" y="816"/>
                  </a:lnTo>
                  <a:lnTo>
                    <a:pt x="1924" y="822"/>
                  </a:lnTo>
                  <a:lnTo>
                    <a:pt x="1933" y="822"/>
                  </a:lnTo>
                  <a:lnTo>
                    <a:pt x="1943" y="818"/>
                  </a:lnTo>
                  <a:lnTo>
                    <a:pt x="1952" y="813"/>
                  </a:lnTo>
                  <a:lnTo>
                    <a:pt x="1957" y="808"/>
                  </a:lnTo>
                  <a:lnTo>
                    <a:pt x="1964" y="804"/>
                  </a:lnTo>
                  <a:lnTo>
                    <a:pt x="1973" y="801"/>
                  </a:lnTo>
                  <a:lnTo>
                    <a:pt x="1987" y="802"/>
                  </a:lnTo>
                  <a:lnTo>
                    <a:pt x="2006" y="806"/>
                  </a:lnTo>
                  <a:lnTo>
                    <a:pt x="2008" y="801"/>
                  </a:lnTo>
                  <a:lnTo>
                    <a:pt x="2009" y="799"/>
                  </a:lnTo>
                  <a:lnTo>
                    <a:pt x="2013" y="795"/>
                  </a:lnTo>
                  <a:lnTo>
                    <a:pt x="2016" y="794"/>
                  </a:lnTo>
                  <a:lnTo>
                    <a:pt x="2020" y="794"/>
                  </a:lnTo>
                  <a:lnTo>
                    <a:pt x="2025" y="792"/>
                  </a:lnTo>
                  <a:lnTo>
                    <a:pt x="2025" y="762"/>
                  </a:lnTo>
                  <a:lnTo>
                    <a:pt x="2029" y="738"/>
                  </a:lnTo>
                  <a:lnTo>
                    <a:pt x="2032" y="734"/>
                  </a:lnTo>
                  <a:lnTo>
                    <a:pt x="2036" y="733"/>
                  </a:lnTo>
                  <a:lnTo>
                    <a:pt x="2039" y="729"/>
                  </a:lnTo>
                  <a:lnTo>
                    <a:pt x="2043" y="727"/>
                  </a:lnTo>
                  <a:lnTo>
                    <a:pt x="2048" y="726"/>
                  </a:lnTo>
                  <a:lnTo>
                    <a:pt x="2048" y="729"/>
                  </a:lnTo>
                  <a:lnTo>
                    <a:pt x="2051" y="733"/>
                  </a:lnTo>
                  <a:lnTo>
                    <a:pt x="2053" y="736"/>
                  </a:lnTo>
                  <a:lnTo>
                    <a:pt x="2055" y="740"/>
                  </a:lnTo>
                  <a:lnTo>
                    <a:pt x="2057" y="741"/>
                  </a:lnTo>
                  <a:lnTo>
                    <a:pt x="2062" y="743"/>
                  </a:lnTo>
                  <a:lnTo>
                    <a:pt x="2067" y="745"/>
                  </a:lnTo>
                  <a:lnTo>
                    <a:pt x="2065" y="729"/>
                  </a:lnTo>
                  <a:lnTo>
                    <a:pt x="2064" y="719"/>
                  </a:lnTo>
                  <a:lnTo>
                    <a:pt x="2060" y="712"/>
                  </a:lnTo>
                  <a:lnTo>
                    <a:pt x="2058" y="703"/>
                  </a:lnTo>
                  <a:lnTo>
                    <a:pt x="2055" y="687"/>
                  </a:lnTo>
                  <a:lnTo>
                    <a:pt x="2064" y="686"/>
                  </a:lnTo>
                  <a:lnTo>
                    <a:pt x="2070" y="682"/>
                  </a:lnTo>
                  <a:lnTo>
                    <a:pt x="2076" y="679"/>
                  </a:lnTo>
                  <a:lnTo>
                    <a:pt x="2083" y="675"/>
                  </a:lnTo>
                  <a:lnTo>
                    <a:pt x="2095" y="675"/>
                  </a:lnTo>
                  <a:lnTo>
                    <a:pt x="2107" y="677"/>
                  </a:lnTo>
                  <a:lnTo>
                    <a:pt x="2116" y="679"/>
                  </a:lnTo>
                  <a:lnTo>
                    <a:pt x="2125" y="675"/>
                  </a:lnTo>
                  <a:lnTo>
                    <a:pt x="2132" y="665"/>
                  </a:lnTo>
                  <a:lnTo>
                    <a:pt x="2126" y="663"/>
                  </a:lnTo>
                  <a:lnTo>
                    <a:pt x="2121" y="661"/>
                  </a:lnTo>
                  <a:lnTo>
                    <a:pt x="2118" y="659"/>
                  </a:lnTo>
                  <a:lnTo>
                    <a:pt x="2112" y="658"/>
                  </a:lnTo>
                  <a:lnTo>
                    <a:pt x="2105" y="658"/>
                  </a:lnTo>
                  <a:lnTo>
                    <a:pt x="2088" y="666"/>
                  </a:lnTo>
                  <a:lnTo>
                    <a:pt x="2069" y="672"/>
                  </a:lnTo>
                  <a:lnTo>
                    <a:pt x="2048" y="675"/>
                  </a:lnTo>
                  <a:lnTo>
                    <a:pt x="2044" y="666"/>
                  </a:lnTo>
                  <a:lnTo>
                    <a:pt x="2039" y="659"/>
                  </a:lnTo>
                  <a:lnTo>
                    <a:pt x="2034" y="652"/>
                  </a:lnTo>
                  <a:lnTo>
                    <a:pt x="2030" y="644"/>
                  </a:lnTo>
                  <a:lnTo>
                    <a:pt x="2029" y="630"/>
                  </a:lnTo>
                  <a:lnTo>
                    <a:pt x="2030" y="619"/>
                  </a:lnTo>
                  <a:lnTo>
                    <a:pt x="2029" y="607"/>
                  </a:lnTo>
                  <a:lnTo>
                    <a:pt x="2027" y="593"/>
                  </a:lnTo>
                  <a:lnTo>
                    <a:pt x="2029" y="581"/>
                  </a:lnTo>
                  <a:lnTo>
                    <a:pt x="2037" y="563"/>
                  </a:lnTo>
                  <a:lnTo>
                    <a:pt x="2051" y="551"/>
                  </a:lnTo>
                  <a:lnTo>
                    <a:pt x="2065" y="537"/>
                  </a:lnTo>
                  <a:lnTo>
                    <a:pt x="2077" y="523"/>
                  </a:lnTo>
                  <a:lnTo>
                    <a:pt x="2086" y="507"/>
                  </a:lnTo>
                  <a:lnTo>
                    <a:pt x="2081" y="502"/>
                  </a:lnTo>
                  <a:lnTo>
                    <a:pt x="2076" y="497"/>
                  </a:lnTo>
                  <a:lnTo>
                    <a:pt x="2070" y="492"/>
                  </a:lnTo>
                  <a:lnTo>
                    <a:pt x="2057" y="494"/>
                  </a:lnTo>
                  <a:lnTo>
                    <a:pt x="2041" y="495"/>
                  </a:lnTo>
                  <a:lnTo>
                    <a:pt x="2036" y="520"/>
                  </a:lnTo>
                  <a:lnTo>
                    <a:pt x="2027" y="539"/>
                  </a:lnTo>
                  <a:lnTo>
                    <a:pt x="2015" y="555"/>
                  </a:lnTo>
                  <a:lnTo>
                    <a:pt x="2001" y="570"/>
                  </a:lnTo>
                  <a:lnTo>
                    <a:pt x="1988" y="588"/>
                  </a:lnTo>
                  <a:lnTo>
                    <a:pt x="1980" y="609"/>
                  </a:lnTo>
                  <a:lnTo>
                    <a:pt x="1974" y="633"/>
                  </a:lnTo>
                  <a:lnTo>
                    <a:pt x="1985" y="642"/>
                  </a:lnTo>
                  <a:lnTo>
                    <a:pt x="1995" y="652"/>
                  </a:lnTo>
                  <a:lnTo>
                    <a:pt x="2002" y="665"/>
                  </a:lnTo>
                  <a:lnTo>
                    <a:pt x="2006" y="680"/>
                  </a:lnTo>
                  <a:lnTo>
                    <a:pt x="2001" y="682"/>
                  </a:lnTo>
                  <a:lnTo>
                    <a:pt x="1999" y="684"/>
                  </a:lnTo>
                  <a:lnTo>
                    <a:pt x="1997" y="686"/>
                  </a:lnTo>
                  <a:lnTo>
                    <a:pt x="1997" y="686"/>
                  </a:lnTo>
                  <a:lnTo>
                    <a:pt x="1997" y="687"/>
                  </a:lnTo>
                  <a:lnTo>
                    <a:pt x="1995" y="689"/>
                  </a:lnTo>
                  <a:lnTo>
                    <a:pt x="1995" y="693"/>
                  </a:lnTo>
                  <a:lnTo>
                    <a:pt x="1994" y="694"/>
                  </a:lnTo>
                  <a:lnTo>
                    <a:pt x="1971" y="703"/>
                  </a:lnTo>
                  <a:lnTo>
                    <a:pt x="1968" y="724"/>
                  </a:lnTo>
                  <a:lnTo>
                    <a:pt x="1961" y="740"/>
                  </a:lnTo>
                  <a:lnTo>
                    <a:pt x="1954" y="752"/>
                  </a:lnTo>
                  <a:lnTo>
                    <a:pt x="1943" y="762"/>
                  </a:lnTo>
                  <a:lnTo>
                    <a:pt x="1934" y="773"/>
                  </a:lnTo>
                  <a:lnTo>
                    <a:pt x="1926" y="787"/>
                  </a:lnTo>
                  <a:lnTo>
                    <a:pt x="1920" y="787"/>
                  </a:lnTo>
                  <a:lnTo>
                    <a:pt x="1920" y="783"/>
                  </a:lnTo>
                  <a:lnTo>
                    <a:pt x="1906" y="764"/>
                  </a:lnTo>
                  <a:lnTo>
                    <a:pt x="1898" y="743"/>
                  </a:lnTo>
                  <a:lnTo>
                    <a:pt x="1892" y="720"/>
                  </a:lnTo>
                  <a:lnTo>
                    <a:pt x="1882" y="694"/>
                  </a:lnTo>
                  <a:lnTo>
                    <a:pt x="1868" y="701"/>
                  </a:lnTo>
                  <a:lnTo>
                    <a:pt x="1859" y="710"/>
                  </a:lnTo>
                  <a:lnTo>
                    <a:pt x="1849" y="717"/>
                  </a:lnTo>
                  <a:lnTo>
                    <a:pt x="1838" y="722"/>
                  </a:lnTo>
                  <a:lnTo>
                    <a:pt x="1821" y="726"/>
                  </a:lnTo>
                  <a:lnTo>
                    <a:pt x="1819" y="724"/>
                  </a:lnTo>
                  <a:lnTo>
                    <a:pt x="1817" y="724"/>
                  </a:lnTo>
                  <a:lnTo>
                    <a:pt x="1816" y="724"/>
                  </a:lnTo>
                  <a:lnTo>
                    <a:pt x="1814" y="722"/>
                  </a:lnTo>
                  <a:lnTo>
                    <a:pt x="1810" y="722"/>
                  </a:lnTo>
                  <a:lnTo>
                    <a:pt x="1809" y="701"/>
                  </a:lnTo>
                  <a:lnTo>
                    <a:pt x="1807" y="684"/>
                  </a:lnTo>
                  <a:lnTo>
                    <a:pt x="1803" y="670"/>
                  </a:lnTo>
                  <a:lnTo>
                    <a:pt x="1800" y="654"/>
                  </a:lnTo>
                  <a:lnTo>
                    <a:pt x="1798" y="633"/>
                  </a:lnTo>
                  <a:lnTo>
                    <a:pt x="1807" y="624"/>
                  </a:lnTo>
                  <a:lnTo>
                    <a:pt x="1810" y="616"/>
                  </a:lnTo>
                  <a:lnTo>
                    <a:pt x="1812" y="605"/>
                  </a:lnTo>
                  <a:lnTo>
                    <a:pt x="1817" y="591"/>
                  </a:lnTo>
                  <a:lnTo>
                    <a:pt x="1821" y="588"/>
                  </a:lnTo>
                  <a:lnTo>
                    <a:pt x="1826" y="583"/>
                  </a:lnTo>
                  <a:lnTo>
                    <a:pt x="1831" y="577"/>
                  </a:lnTo>
                  <a:lnTo>
                    <a:pt x="1837" y="572"/>
                  </a:lnTo>
                  <a:lnTo>
                    <a:pt x="1840" y="574"/>
                  </a:lnTo>
                  <a:lnTo>
                    <a:pt x="1842" y="576"/>
                  </a:lnTo>
                  <a:lnTo>
                    <a:pt x="1844" y="577"/>
                  </a:lnTo>
                  <a:lnTo>
                    <a:pt x="1845" y="579"/>
                  </a:lnTo>
                  <a:lnTo>
                    <a:pt x="1845" y="579"/>
                  </a:lnTo>
                  <a:lnTo>
                    <a:pt x="1849" y="576"/>
                  </a:lnTo>
                  <a:lnTo>
                    <a:pt x="1851" y="572"/>
                  </a:lnTo>
                  <a:lnTo>
                    <a:pt x="1852" y="569"/>
                  </a:lnTo>
                  <a:lnTo>
                    <a:pt x="1854" y="563"/>
                  </a:lnTo>
                  <a:lnTo>
                    <a:pt x="1856" y="560"/>
                  </a:lnTo>
                  <a:lnTo>
                    <a:pt x="1868" y="553"/>
                  </a:lnTo>
                  <a:lnTo>
                    <a:pt x="1878" y="549"/>
                  </a:lnTo>
                  <a:lnTo>
                    <a:pt x="1887" y="541"/>
                  </a:lnTo>
                  <a:lnTo>
                    <a:pt x="1884" y="539"/>
                  </a:lnTo>
                  <a:lnTo>
                    <a:pt x="1882" y="539"/>
                  </a:lnTo>
                  <a:lnTo>
                    <a:pt x="1880" y="539"/>
                  </a:lnTo>
                  <a:lnTo>
                    <a:pt x="1880" y="537"/>
                  </a:lnTo>
                  <a:lnTo>
                    <a:pt x="1880" y="537"/>
                  </a:lnTo>
                  <a:lnTo>
                    <a:pt x="1880" y="534"/>
                  </a:lnTo>
                  <a:lnTo>
                    <a:pt x="1878" y="530"/>
                  </a:lnTo>
                  <a:lnTo>
                    <a:pt x="1891" y="514"/>
                  </a:lnTo>
                  <a:lnTo>
                    <a:pt x="1903" y="495"/>
                  </a:lnTo>
                  <a:lnTo>
                    <a:pt x="1913" y="473"/>
                  </a:lnTo>
                  <a:lnTo>
                    <a:pt x="1924" y="450"/>
                  </a:lnTo>
                  <a:lnTo>
                    <a:pt x="1934" y="427"/>
                  </a:lnTo>
                  <a:lnTo>
                    <a:pt x="1947" y="406"/>
                  </a:lnTo>
                  <a:lnTo>
                    <a:pt x="1959" y="392"/>
                  </a:lnTo>
                  <a:lnTo>
                    <a:pt x="1974" y="384"/>
                  </a:lnTo>
                  <a:lnTo>
                    <a:pt x="1974" y="370"/>
                  </a:lnTo>
                  <a:lnTo>
                    <a:pt x="1990" y="370"/>
                  </a:lnTo>
                  <a:lnTo>
                    <a:pt x="1999" y="354"/>
                  </a:lnTo>
                  <a:lnTo>
                    <a:pt x="2013" y="343"/>
                  </a:lnTo>
                  <a:lnTo>
                    <a:pt x="2032" y="338"/>
                  </a:lnTo>
                  <a:lnTo>
                    <a:pt x="2034" y="340"/>
                  </a:lnTo>
                  <a:lnTo>
                    <a:pt x="2036" y="340"/>
                  </a:lnTo>
                  <a:lnTo>
                    <a:pt x="2036" y="340"/>
                  </a:lnTo>
                  <a:lnTo>
                    <a:pt x="2037" y="340"/>
                  </a:lnTo>
                  <a:lnTo>
                    <a:pt x="2041" y="342"/>
                  </a:lnTo>
                  <a:lnTo>
                    <a:pt x="2041" y="329"/>
                  </a:lnTo>
                  <a:lnTo>
                    <a:pt x="2046" y="329"/>
                  </a:lnTo>
                  <a:lnTo>
                    <a:pt x="2050" y="329"/>
                  </a:lnTo>
                  <a:lnTo>
                    <a:pt x="2053" y="329"/>
                  </a:lnTo>
                  <a:lnTo>
                    <a:pt x="2055" y="329"/>
                  </a:lnTo>
                  <a:lnTo>
                    <a:pt x="2057" y="331"/>
                  </a:lnTo>
                  <a:lnTo>
                    <a:pt x="2058" y="331"/>
                  </a:lnTo>
                  <a:lnTo>
                    <a:pt x="2064" y="335"/>
                  </a:lnTo>
                  <a:lnTo>
                    <a:pt x="2070" y="321"/>
                  </a:lnTo>
                  <a:lnTo>
                    <a:pt x="2081" y="312"/>
                  </a:lnTo>
                  <a:lnTo>
                    <a:pt x="2093" y="309"/>
                  </a:lnTo>
                  <a:lnTo>
                    <a:pt x="2109" y="305"/>
                  </a:lnTo>
                  <a:lnTo>
                    <a:pt x="2125" y="303"/>
                  </a:lnTo>
                  <a:lnTo>
                    <a:pt x="2132" y="310"/>
                  </a:lnTo>
                  <a:lnTo>
                    <a:pt x="2140" y="314"/>
                  </a:lnTo>
                  <a:lnTo>
                    <a:pt x="2147" y="315"/>
                  </a:lnTo>
                  <a:lnTo>
                    <a:pt x="2154" y="317"/>
                  </a:lnTo>
                  <a:lnTo>
                    <a:pt x="2160" y="324"/>
                  </a:lnTo>
                  <a:lnTo>
                    <a:pt x="2163" y="338"/>
                  </a:lnTo>
                  <a:lnTo>
                    <a:pt x="2161" y="340"/>
                  </a:lnTo>
                  <a:lnTo>
                    <a:pt x="2160" y="342"/>
                  </a:lnTo>
                  <a:lnTo>
                    <a:pt x="2158" y="342"/>
                  </a:lnTo>
                  <a:lnTo>
                    <a:pt x="2158" y="343"/>
                  </a:lnTo>
                  <a:lnTo>
                    <a:pt x="2156" y="345"/>
                  </a:lnTo>
                  <a:lnTo>
                    <a:pt x="2156" y="349"/>
                  </a:lnTo>
                  <a:lnTo>
                    <a:pt x="2158" y="352"/>
                  </a:lnTo>
                  <a:lnTo>
                    <a:pt x="2160" y="352"/>
                  </a:lnTo>
                  <a:lnTo>
                    <a:pt x="2161" y="354"/>
                  </a:lnTo>
                  <a:lnTo>
                    <a:pt x="2163" y="357"/>
                  </a:lnTo>
                  <a:lnTo>
                    <a:pt x="2175" y="352"/>
                  </a:lnTo>
                  <a:lnTo>
                    <a:pt x="2182" y="350"/>
                  </a:lnTo>
                  <a:lnTo>
                    <a:pt x="2187" y="350"/>
                  </a:lnTo>
                  <a:lnTo>
                    <a:pt x="2189" y="354"/>
                  </a:lnTo>
                  <a:lnTo>
                    <a:pt x="2191" y="359"/>
                  </a:lnTo>
                  <a:lnTo>
                    <a:pt x="2196" y="364"/>
                  </a:lnTo>
                  <a:lnTo>
                    <a:pt x="2201" y="370"/>
                  </a:lnTo>
                  <a:lnTo>
                    <a:pt x="2233" y="373"/>
                  </a:lnTo>
                  <a:lnTo>
                    <a:pt x="2245" y="380"/>
                  </a:lnTo>
                  <a:lnTo>
                    <a:pt x="2259" y="391"/>
                  </a:lnTo>
                  <a:lnTo>
                    <a:pt x="2273" y="405"/>
                  </a:lnTo>
                  <a:lnTo>
                    <a:pt x="2285" y="420"/>
                  </a:lnTo>
                  <a:lnTo>
                    <a:pt x="2296" y="436"/>
                  </a:lnTo>
                  <a:lnTo>
                    <a:pt x="2299" y="452"/>
                  </a:lnTo>
                  <a:lnTo>
                    <a:pt x="2297" y="467"/>
                  </a:lnTo>
                  <a:lnTo>
                    <a:pt x="2285" y="480"/>
                  </a:lnTo>
                  <a:lnTo>
                    <a:pt x="2269" y="488"/>
                  </a:lnTo>
                  <a:lnTo>
                    <a:pt x="2252" y="488"/>
                  </a:lnTo>
                  <a:lnTo>
                    <a:pt x="2236" y="481"/>
                  </a:lnTo>
                  <a:lnTo>
                    <a:pt x="2222" y="474"/>
                  </a:lnTo>
                  <a:lnTo>
                    <a:pt x="2208" y="469"/>
                  </a:lnTo>
                  <a:lnTo>
                    <a:pt x="2210" y="481"/>
                  </a:lnTo>
                  <a:lnTo>
                    <a:pt x="2212" y="497"/>
                  </a:lnTo>
                  <a:lnTo>
                    <a:pt x="2214" y="514"/>
                  </a:lnTo>
                  <a:lnTo>
                    <a:pt x="2217" y="528"/>
                  </a:lnTo>
                  <a:lnTo>
                    <a:pt x="2221" y="537"/>
                  </a:lnTo>
                  <a:lnTo>
                    <a:pt x="2224" y="542"/>
                  </a:lnTo>
                  <a:lnTo>
                    <a:pt x="2229" y="544"/>
                  </a:lnTo>
                  <a:lnTo>
                    <a:pt x="2233" y="548"/>
                  </a:lnTo>
                  <a:lnTo>
                    <a:pt x="2240" y="549"/>
                  </a:lnTo>
                  <a:lnTo>
                    <a:pt x="2238" y="537"/>
                  </a:lnTo>
                  <a:lnTo>
                    <a:pt x="2236" y="528"/>
                  </a:lnTo>
                  <a:lnTo>
                    <a:pt x="2236" y="518"/>
                  </a:lnTo>
                  <a:lnTo>
                    <a:pt x="2240" y="518"/>
                  </a:lnTo>
                  <a:lnTo>
                    <a:pt x="2240" y="514"/>
                  </a:lnTo>
                  <a:lnTo>
                    <a:pt x="2252" y="521"/>
                  </a:lnTo>
                  <a:lnTo>
                    <a:pt x="2264" y="528"/>
                  </a:lnTo>
                  <a:lnTo>
                    <a:pt x="2278" y="534"/>
                  </a:lnTo>
                  <a:lnTo>
                    <a:pt x="2280" y="530"/>
                  </a:lnTo>
                  <a:lnTo>
                    <a:pt x="2282" y="527"/>
                  </a:lnTo>
                  <a:lnTo>
                    <a:pt x="2283" y="525"/>
                  </a:lnTo>
                  <a:lnTo>
                    <a:pt x="2285" y="520"/>
                  </a:lnTo>
                  <a:lnTo>
                    <a:pt x="2285" y="514"/>
                  </a:lnTo>
                  <a:lnTo>
                    <a:pt x="2283" y="513"/>
                  </a:lnTo>
                  <a:lnTo>
                    <a:pt x="2282" y="511"/>
                  </a:lnTo>
                  <a:lnTo>
                    <a:pt x="2280" y="509"/>
                  </a:lnTo>
                  <a:lnTo>
                    <a:pt x="2280" y="507"/>
                  </a:lnTo>
                  <a:lnTo>
                    <a:pt x="2280" y="504"/>
                  </a:lnTo>
                  <a:lnTo>
                    <a:pt x="2278" y="499"/>
                  </a:lnTo>
                  <a:lnTo>
                    <a:pt x="2294" y="492"/>
                  </a:lnTo>
                  <a:lnTo>
                    <a:pt x="2304" y="481"/>
                  </a:lnTo>
                  <a:lnTo>
                    <a:pt x="2313" y="469"/>
                  </a:lnTo>
                  <a:lnTo>
                    <a:pt x="2318" y="471"/>
                  </a:lnTo>
                  <a:lnTo>
                    <a:pt x="2325" y="473"/>
                  </a:lnTo>
                  <a:lnTo>
                    <a:pt x="2332" y="474"/>
                  </a:lnTo>
                  <a:lnTo>
                    <a:pt x="2339" y="476"/>
                  </a:lnTo>
                  <a:lnTo>
                    <a:pt x="2336" y="438"/>
                  </a:lnTo>
                  <a:lnTo>
                    <a:pt x="2329" y="396"/>
                  </a:lnTo>
                  <a:lnTo>
                    <a:pt x="2358" y="396"/>
                  </a:lnTo>
                  <a:lnTo>
                    <a:pt x="2365" y="403"/>
                  </a:lnTo>
                  <a:lnTo>
                    <a:pt x="2372" y="413"/>
                  </a:lnTo>
                  <a:lnTo>
                    <a:pt x="2378" y="422"/>
                  </a:lnTo>
                  <a:lnTo>
                    <a:pt x="2378" y="431"/>
                  </a:lnTo>
                  <a:lnTo>
                    <a:pt x="2374" y="432"/>
                  </a:lnTo>
                  <a:lnTo>
                    <a:pt x="2372" y="432"/>
                  </a:lnTo>
                  <a:lnTo>
                    <a:pt x="2369" y="434"/>
                  </a:lnTo>
                  <a:lnTo>
                    <a:pt x="2362" y="434"/>
                  </a:lnTo>
                  <a:lnTo>
                    <a:pt x="2362" y="453"/>
                  </a:lnTo>
                  <a:lnTo>
                    <a:pt x="2367" y="455"/>
                  </a:lnTo>
                  <a:lnTo>
                    <a:pt x="2369" y="457"/>
                  </a:lnTo>
                  <a:lnTo>
                    <a:pt x="2372" y="459"/>
                  </a:lnTo>
                  <a:lnTo>
                    <a:pt x="2376" y="460"/>
                  </a:lnTo>
                  <a:lnTo>
                    <a:pt x="2381" y="460"/>
                  </a:lnTo>
                  <a:lnTo>
                    <a:pt x="2383" y="460"/>
                  </a:lnTo>
                  <a:lnTo>
                    <a:pt x="2385" y="459"/>
                  </a:lnTo>
                  <a:lnTo>
                    <a:pt x="2385" y="459"/>
                  </a:lnTo>
                  <a:lnTo>
                    <a:pt x="2386" y="459"/>
                  </a:lnTo>
                  <a:lnTo>
                    <a:pt x="2390" y="457"/>
                  </a:lnTo>
                  <a:lnTo>
                    <a:pt x="2392" y="452"/>
                  </a:lnTo>
                  <a:lnTo>
                    <a:pt x="2392" y="448"/>
                  </a:lnTo>
                  <a:lnTo>
                    <a:pt x="2392" y="443"/>
                  </a:lnTo>
                  <a:lnTo>
                    <a:pt x="2392" y="439"/>
                  </a:lnTo>
                  <a:lnTo>
                    <a:pt x="2390" y="434"/>
                  </a:lnTo>
                  <a:lnTo>
                    <a:pt x="2402" y="418"/>
                  </a:lnTo>
                  <a:lnTo>
                    <a:pt x="2416" y="405"/>
                  </a:lnTo>
                  <a:lnTo>
                    <a:pt x="2428" y="389"/>
                  </a:lnTo>
                  <a:lnTo>
                    <a:pt x="2434" y="387"/>
                  </a:lnTo>
                  <a:lnTo>
                    <a:pt x="2439" y="387"/>
                  </a:lnTo>
                  <a:lnTo>
                    <a:pt x="2441" y="385"/>
                  </a:lnTo>
                  <a:lnTo>
                    <a:pt x="2444" y="387"/>
                  </a:lnTo>
                  <a:lnTo>
                    <a:pt x="2448" y="389"/>
                  </a:lnTo>
                  <a:lnTo>
                    <a:pt x="2449" y="392"/>
                  </a:lnTo>
                  <a:lnTo>
                    <a:pt x="2451" y="396"/>
                  </a:lnTo>
                  <a:lnTo>
                    <a:pt x="2453" y="398"/>
                  </a:lnTo>
                  <a:lnTo>
                    <a:pt x="2454" y="401"/>
                  </a:lnTo>
                  <a:lnTo>
                    <a:pt x="2458" y="403"/>
                  </a:lnTo>
                  <a:lnTo>
                    <a:pt x="2458" y="399"/>
                  </a:lnTo>
                  <a:lnTo>
                    <a:pt x="2461" y="396"/>
                  </a:lnTo>
                  <a:lnTo>
                    <a:pt x="2463" y="392"/>
                  </a:lnTo>
                  <a:lnTo>
                    <a:pt x="2465" y="389"/>
                  </a:lnTo>
                  <a:lnTo>
                    <a:pt x="2465" y="384"/>
                  </a:lnTo>
                  <a:lnTo>
                    <a:pt x="2467" y="377"/>
                  </a:lnTo>
                  <a:lnTo>
                    <a:pt x="2482" y="377"/>
                  </a:lnTo>
                  <a:lnTo>
                    <a:pt x="2496" y="380"/>
                  </a:lnTo>
                  <a:lnTo>
                    <a:pt x="2509" y="384"/>
                  </a:lnTo>
                  <a:lnTo>
                    <a:pt x="2500" y="391"/>
                  </a:lnTo>
                  <a:lnTo>
                    <a:pt x="2491" y="396"/>
                  </a:lnTo>
                  <a:lnTo>
                    <a:pt x="2484" y="401"/>
                  </a:lnTo>
                  <a:lnTo>
                    <a:pt x="2477" y="411"/>
                  </a:lnTo>
                  <a:lnTo>
                    <a:pt x="2486" y="411"/>
                  </a:lnTo>
                  <a:lnTo>
                    <a:pt x="2491" y="406"/>
                  </a:lnTo>
                  <a:lnTo>
                    <a:pt x="2503" y="401"/>
                  </a:lnTo>
                  <a:lnTo>
                    <a:pt x="2516" y="396"/>
                  </a:lnTo>
                  <a:lnTo>
                    <a:pt x="2526" y="392"/>
                  </a:lnTo>
                  <a:lnTo>
                    <a:pt x="2537" y="389"/>
                  </a:lnTo>
                  <a:lnTo>
                    <a:pt x="2540" y="389"/>
                  </a:lnTo>
                  <a:lnTo>
                    <a:pt x="2542" y="391"/>
                  </a:lnTo>
                  <a:lnTo>
                    <a:pt x="2545" y="394"/>
                  </a:lnTo>
                  <a:lnTo>
                    <a:pt x="2547" y="396"/>
                  </a:lnTo>
                  <a:lnTo>
                    <a:pt x="2549" y="398"/>
                  </a:lnTo>
                  <a:lnTo>
                    <a:pt x="2552" y="398"/>
                  </a:lnTo>
                  <a:lnTo>
                    <a:pt x="2559" y="399"/>
                  </a:lnTo>
                  <a:lnTo>
                    <a:pt x="2561" y="396"/>
                  </a:lnTo>
                  <a:lnTo>
                    <a:pt x="2563" y="392"/>
                  </a:lnTo>
                  <a:lnTo>
                    <a:pt x="2564" y="391"/>
                  </a:lnTo>
                  <a:lnTo>
                    <a:pt x="2564" y="387"/>
                  </a:lnTo>
                  <a:lnTo>
                    <a:pt x="2566" y="382"/>
                  </a:lnTo>
                  <a:lnTo>
                    <a:pt x="2566" y="377"/>
                  </a:lnTo>
                  <a:lnTo>
                    <a:pt x="2563" y="373"/>
                  </a:lnTo>
                  <a:lnTo>
                    <a:pt x="2561" y="370"/>
                  </a:lnTo>
                  <a:lnTo>
                    <a:pt x="2559" y="366"/>
                  </a:lnTo>
                  <a:lnTo>
                    <a:pt x="2559" y="361"/>
                  </a:lnTo>
                  <a:lnTo>
                    <a:pt x="2559" y="354"/>
                  </a:lnTo>
                  <a:lnTo>
                    <a:pt x="2564" y="350"/>
                  </a:lnTo>
                  <a:lnTo>
                    <a:pt x="2568" y="347"/>
                  </a:lnTo>
                  <a:lnTo>
                    <a:pt x="2571" y="345"/>
                  </a:lnTo>
                  <a:lnTo>
                    <a:pt x="2578" y="342"/>
                  </a:lnTo>
                  <a:lnTo>
                    <a:pt x="2582" y="343"/>
                  </a:lnTo>
                  <a:lnTo>
                    <a:pt x="2587" y="345"/>
                  </a:lnTo>
                  <a:lnTo>
                    <a:pt x="2594" y="345"/>
                  </a:lnTo>
                  <a:lnTo>
                    <a:pt x="2601" y="345"/>
                  </a:lnTo>
                  <a:lnTo>
                    <a:pt x="2610" y="356"/>
                  </a:lnTo>
                  <a:lnTo>
                    <a:pt x="2622" y="368"/>
                  </a:lnTo>
                  <a:lnTo>
                    <a:pt x="2640" y="380"/>
                  </a:lnTo>
                  <a:lnTo>
                    <a:pt x="2655" y="392"/>
                  </a:lnTo>
                  <a:lnTo>
                    <a:pt x="2669" y="399"/>
                  </a:lnTo>
                  <a:lnTo>
                    <a:pt x="2678" y="403"/>
                  </a:lnTo>
                  <a:lnTo>
                    <a:pt x="2680" y="401"/>
                  </a:lnTo>
                  <a:lnTo>
                    <a:pt x="2680" y="401"/>
                  </a:lnTo>
                  <a:lnTo>
                    <a:pt x="2680" y="399"/>
                  </a:lnTo>
                  <a:lnTo>
                    <a:pt x="2680" y="399"/>
                  </a:lnTo>
                  <a:lnTo>
                    <a:pt x="2681" y="396"/>
                  </a:lnTo>
                  <a:lnTo>
                    <a:pt x="2676" y="391"/>
                  </a:lnTo>
                  <a:lnTo>
                    <a:pt x="2673" y="387"/>
                  </a:lnTo>
                  <a:lnTo>
                    <a:pt x="2671" y="382"/>
                  </a:lnTo>
                  <a:lnTo>
                    <a:pt x="2667" y="377"/>
                  </a:lnTo>
                  <a:lnTo>
                    <a:pt x="2666" y="370"/>
                  </a:lnTo>
                  <a:lnTo>
                    <a:pt x="2650" y="370"/>
                  </a:lnTo>
                  <a:lnTo>
                    <a:pt x="2652" y="349"/>
                  </a:lnTo>
                  <a:lnTo>
                    <a:pt x="2648" y="333"/>
                  </a:lnTo>
                  <a:lnTo>
                    <a:pt x="2646" y="319"/>
                  </a:lnTo>
                  <a:lnTo>
                    <a:pt x="2643" y="300"/>
                  </a:lnTo>
                  <a:lnTo>
                    <a:pt x="2653" y="293"/>
                  </a:lnTo>
                  <a:lnTo>
                    <a:pt x="2660" y="284"/>
                  </a:lnTo>
                  <a:lnTo>
                    <a:pt x="2664" y="274"/>
                  </a:lnTo>
                  <a:lnTo>
                    <a:pt x="2667" y="261"/>
                  </a:lnTo>
                  <a:lnTo>
                    <a:pt x="2671" y="251"/>
                  </a:lnTo>
                  <a:lnTo>
                    <a:pt x="2676" y="240"/>
                  </a:lnTo>
                  <a:lnTo>
                    <a:pt x="2683" y="232"/>
                  </a:lnTo>
                  <a:lnTo>
                    <a:pt x="2692" y="226"/>
                  </a:lnTo>
                  <a:lnTo>
                    <a:pt x="2708" y="225"/>
                  </a:lnTo>
                  <a:lnTo>
                    <a:pt x="2727" y="226"/>
                  </a:lnTo>
                  <a:lnTo>
                    <a:pt x="2732" y="235"/>
                  </a:lnTo>
                  <a:lnTo>
                    <a:pt x="2739" y="242"/>
                  </a:lnTo>
                  <a:lnTo>
                    <a:pt x="2737" y="256"/>
                  </a:lnTo>
                  <a:lnTo>
                    <a:pt x="2734" y="270"/>
                  </a:lnTo>
                  <a:lnTo>
                    <a:pt x="2730" y="282"/>
                  </a:lnTo>
                  <a:lnTo>
                    <a:pt x="2729" y="293"/>
                  </a:lnTo>
                  <a:lnTo>
                    <a:pt x="2727" y="300"/>
                  </a:lnTo>
                  <a:lnTo>
                    <a:pt x="2730" y="309"/>
                  </a:lnTo>
                  <a:lnTo>
                    <a:pt x="2736" y="321"/>
                  </a:lnTo>
                  <a:lnTo>
                    <a:pt x="2739" y="335"/>
                  </a:lnTo>
                  <a:lnTo>
                    <a:pt x="2742" y="345"/>
                  </a:lnTo>
                  <a:lnTo>
                    <a:pt x="2742" y="357"/>
                  </a:lnTo>
                  <a:lnTo>
                    <a:pt x="2739" y="368"/>
                  </a:lnTo>
                  <a:lnTo>
                    <a:pt x="2736" y="377"/>
                  </a:lnTo>
                  <a:lnTo>
                    <a:pt x="2736" y="384"/>
                  </a:lnTo>
                  <a:lnTo>
                    <a:pt x="2737" y="389"/>
                  </a:lnTo>
                  <a:lnTo>
                    <a:pt x="2739" y="392"/>
                  </a:lnTo>
                  <a:lnTo>
                    <a:pt x="2742" y="396"/>
                  </a:lnTo>
                  <a:lnTo>
                    <a:pt x="2746" y="399"/>
                  </a:lnTo>
                  <a:lnTo>
                    <a:pt x="2748" y="405"/>
                  </a:lnTo>
                  <a:lnTo>
                    <a:pt x="2751" y="411"/>
                  </a:lnTo>
                  <a:lnTo>
                    <a:pt x="2746" y="422"/>
                  </a:lnTo>
                  <a:lnTo>
                    <a:pt x="2742" y="434"/>
                  </a:lnTo>
                  <a:lnTo>
                    <a:pt x="2742" y="450"/>
                  </a:lnTo>
                  <a:lnTo>
                    <a:pt x="2737" y="453"/>
                  </a:lnTo>
                  <a:lnTo>
                    <a:pt x="2734" y="457"/>
                  </a:lnTo>
                  <a:lnTo>
                    <a:pt x="2729" y="459"/>
                  </a:lnTo>
                  <a:lnTo>
                    <a:pt x="2723" y="462"/>
                  </a:lnTo>
                  <a:lnTo>
                    <a:pt x="2716" y="464"/>
                  </a:lnTo>
                  <a:lnTo>
                    <a:pt x="2716" y="469"/>
                  </a:lnTo>
                  <a:lnTo>
                    <a:pt x="2736" y="469"/>
                  </a:lnTo>
                  <a:lnTo>
                    <a:pt x="2737" y="467"/>
                  </a:lnTo>
                  <a:lnTo>
                    <a:pt x="2737" y="467"/>
                  </a:lnTo>
                  <a:lnTo>
                    <a:pt x="2739" y="466"/>
                  </a:lnTo>
                  <a:lnTo>
                    <a:pt x="2739" y="466"/>
                  </a:lnTo>
                  <a:lnTo>
                    <a:pt x="2742" y="464"/>
                  </a:lnTo>
                  <a:lnTo>
                    <a:pt x="2749" y="452"/>
                  </a:lnTo>
                  <a:lnTo>
                    <a:pt x="2756" y="438"/>
                  </a:lnTo>
                  <a:lnTo>
                    <a:pt x="2762" y="427"/>
                  </a:lnTo>
                  <a:lnTo>
                    <a:pt x="2765" y="410"/>
                  </a:lnTo>
                  <a:lnTo>
                    <a:pt x="2762" y="394"/>
                  </a:lnTo>
                  <a:lnTo>
                    <a:pt x="2760" y="378"/>
                  </a:lnTo>
                  <a:lnTo>
                    <a:pt x="2758" y="364"/>
                  </a:lnTo>
                  <a:lnTo>
                    <a:pt x="2777" y="364"/>
                  </a:lnTo>
                  <a:lnTo>
                    <a:pt x="2795" y="364"/>
                  </a:lnTo>
                  <a:lnTo>
                    <a:pt x="2812" y="370"/>
                  </a:lnTo>
                  <a:lnTo>
                    <a:pt x="2812" y="364"/>
                  </a:lnTo>
                  <a:lnTo>
                    <a:pt x="2795" y="357"/>
                  </a:lnTo>
                  <a:lnTo>
                    <a:pt x="2774" y="349"/>
                  </a:lnTo>
                  <a:lnTo>
                    <a:pt x="2755" y="342"/>
                  </a:lnTo>
                  <a:lnTo>
                    <a:pt x="2751" y="324"/>
                  </a:lnTo>
                  <a:lnTo>
                    <a:pt x="2746" y="312"/>
                  </a:lnTo>
                  <a:lnTo>
                    <a:pt x="2741" y="302"/>
                  </a:lnTo>
                  <a:lnTo>
                    <a:pt x="2736" y="288"/>
                  </a:lnTo>
                  <a:lnTo>
                    <a:pt x="2758" y="268"/>
                  </a:lnTo>
                  <a:lnTo>
                    <a:pt x="2758" y="235"/>
                  </a:lnTo>
                  <a:lnTo>
                    <a:pt x="2762" y="235"/>
                  </a:lnTo>
                  <a:lnTo>
                    <a:pt x="2765" y="235"/>
                  </a:lnTo>
                  <a:lnTo>
                    <a:pt x="2767" y="235"/>
                  </a:lnTo>
                  <a:lnTo>
                    <a:pt x="2767" y="237"/>
                  </a:lnTo>
                  <a:lnTo>
                    <a:pt x="2770" y="239"/>
                  </a:lnTo>
                  <a:lnTo>
                    <a:pt x="2774" y="249"/>
                  </a:lnTo>
                  <a:lnTo>
                    <a:pt x="2777" y="260"/>
                  </a:lnTo>
                  <a:lnTo>
                    <a:pt x="2784" y="268"/>
                  </a:lnTo>
                  <a:lnTo>
                    <a:pt x="2797" y="261"/>
                  </a:lnTo>
                  <a:lnTo>
                    <a:pt x="2812" y="258"/>
                  </a:lnTo>
                  <a:lnTo>
                    <a:pt x="2832" y="258"/>
                  </a:lnTo>
                  <a:lnTo>
                    <a:pt x="2842" y="272"/>
                  </a:lnTo>
                  <a:lnTo>
                    <a:pt x="2858" y="286"/>
                  </a:lnTo>
                  <a:lnTo>
                    <a:pt x="2873" y="296"/>
                  </a:lnTo>
                  <a:lnTo>
                    <a:pt x="2873" y="288"/>
                  </a:lnTo>
                  <a:lnTo>
                    <a:pt x="2861" y="275"/>
                  </a:lnTo>
                  <a:lnTo>
                    <a:pt x="2852" y="260"/>
                  </a:lnTo>
                  <a:lnTo>
                    <a:pt x="2847" y="240"/>
                  </a:lnTo>
                  <a:lnTo>
                    <a:pt x="2842" y="221"/>
                  </a:lnTo>
                  <a:lnTo>
                    <a:pt x="2838" y="200"/>
                  </a:lnTo>
                  <a:lnTo>
                    <a:pt x="2861" y="193"/>
                  </a:lnTo>
                  <a:lnTo>
                    <a:pt x="2886" y="188"/>
                  </a:lnTo>
                  <a:lnTo>
                    <a:pt x="2893" y="204"/>
                  </a:lnTo>
                  <a:lnTo>
                    <a:pt x="2896" y="204"/>
                  </a:lnTo>
                  <a:lnTo>
                    <a:pt x="2900" y="188"/>
                  </a:lnTo>
                  <a:lnTo>
                    <a:pt x="2903" y="171"/>
                  </a:lnTo>
                  <a:lnTo>
                    <a:pt x="2908" y="153"/>
                  </a:lnTo>
                  <a:lnTo>
                    <a:pt x="2924" y="144"/>
                  </a:lnTo>
                  <a:lnTo>
                    <a:pt x="2936" y="134"/>
                  </a:lnTo>
                  <a:lnTo>
                    <a:pt x="2950" y="123"/>
                  </a:lnTo>
                  <a:lnTo>
                    <a:pt x="2964" y="117"/>
                  </a:lnTo>
                  <a:lnTo>
                    <a:pt x="2980" y="111"/>
                  </a:lnTo>
                  <a:lnTo>
                    <a:pt x="3001" y="111"/>
                  </a:lnTo>
                  <a:lnTo>
                    <a:pt x="3003" y="104"/>
                  </a:lnTo>
                  <a:lnTo>
                    <a:pt x="3006" y="99"/>
                  </a:lnTo>
                  <a:lnTo>
                    <a:pt x="3008" y="94"/>
                  </a:lnTo>
                  <a:lnTo>
                    <a:pt x="3011" y="89"/>
                  </a:lnTo>
                  <a:lnTo>
                    <a:pt x="3022" y="89"/>
                  </a:lnTo>
                  <a:lnTo>
                    <a:pt x="3036" y="89"/>
                  </a:lnTo>
                  <a:lnTo>
                    <a:pt x="3050" y="89"/>
                  </a:lnTo>
                  <a:lnTo>
                    <a:pt x="3060" y="89"/>
                  </a:lnTo>
                  <a:lnTo>
                    <a:pt x="3065" y="89"/>
                  </a:lnTo>
                  <a:lnTo>
                    <a:pt x="3072" y="83"/>
                  </a:lnTo>
                  <a:lnTo>
                    <a:pt x="3079" y="78"/>
                  </a:lnTo>
                  <a:lnTo>
                    <a:pt x="3086" y="71"/>
                  </a:lnTo>
                  <a:lnTo>
                    <a:pt x="3092" y="66"/>
                  </a:lnTo>
                  <a:lnTo>
                    <a:pt x="3097" y="68"/>
                  </a:lnTo>
                  <a:lnTo>
                    <a:pt x="3100" y="68"/>
                  </a:lnTo>
                  <a:lnTo>
                    <a:pt x="3106" y="69"/>
                  </a:lnTo>
                  <a:lnTo>
                    <a:pt x="3111" y="69"/>
                  </a:lnTo>
                  <a:lnTo>
                    <a:pt x="3111" y="50"/>
                  </a:lnTo>
                  <a:lnTo>
                    <a:pt x="3126" y="43"/>
                  </a:lnTo>
                  <a:lnTo>
                    <a:pt x="3139" y="36"/>
                  </a:lnTo>
                  <a:lnTo>
                    <a:pt x="3151" y="27"/>
                  </a:lnTo>
                  <a:lnTo>
                    <a:pt x="3161" y="17"/>
                  </a:lnTo>
                  <a:lnTo>
                    <a:pt x="3165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xmlns="" id="{DE4EF016-50AA-496D-876C-A93806DC79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7088" y="1382713"/>
              <a:ext cx="4552950" cy="1549400"/>
            </a:xfrm>
            <a:custGeom>
              <a:avLst/>
              <a:gdLst>
                <a:gd name="T0" fmla="*/ 0 w 2868"/>
                <a:gd name="T1" fmla="*/ 276 h 976"/>
                <a:gd name="T2" fmla="*/ 1210 w 2868"/>
                <a:gd name="T3" fmla="*/ 237 h 976"/>
                <a:gd name="T4" fmla="*/ 1742 w 2868"/>
                <a:gd name="T5" fmla="*/ 276 h 976"/>
                <a:gd name="T6" fmla="*/ 2863 w 2868"/>
                <a:gd name="T7" fmla="*/ 190 h 976"/>
                <a:gd name="T8" fmla="*/ 2804 w 2868"/>
                <a:gd name="T9" fmla="*/ 223 h 976"/>
                <a:gd name="T10" fmla="*/ 194 w 2868"/>
                <a:gd name="T11" fmla="*/ 279 h 976"/>
                <a:gd name="T12" fmla="*/ 98 w 2868"/>
                <a:gd name="T13" fmla="*/ 202 h 976"/>
                <a:gd name="T14" fmla="*/ 138 w 2868"/>
                <a:gd name="T15" fmla="*/ 150 h 976"/>
                <a:gd name="T16" fmla="*/ 1685 w 2868"/>
                <a:gd name="T17" fmla="*/ 166 h 976"/>
                <a:gd name="T18" fmla="*/ 1631 w 2868"/>
                <a:gd name="T19" fmla="*/ 295 h 976"/>
                <a:gd name="T20" fmla="*/ 1620 w 2868"/>
                <a:gd name="T21" fmla="*/ 218 h 976"/>
                <a:gd name="T22" fmla="*/ 1569 w 2868"/>
                <a:gd name="T23" fmla="*/ 159 h 976"/>
                <a:gd name="T24" fmla="*/ 1632 w 2868"/>
                <a:gd name="T25" fmla="*/ 157 h 976"/>
                <a:gd name="T26" fmla="*/ 2615 w 2868"/>
                <a:gd name="T27" fmla="*/ 120 h 976"/>
                <a:gd name="T28" fmla="*/ 2090 w 2868"/>
                <a:gd name="T29" fmla="*/ 120 h 976"/>
                <a:gd name="T30" fmla="*/ 2739 w 2868"/>
                <a:gd name="T31" fmla="*/ 87 h 976"/>
                <a:gd name="T32" fmla="*/ 2765 w 2868"/>
                <a:gd name="T33" fmla="*/ 195 h 976"/>
                <a:gd name="T34" fmla="*/ 2704 w 2868"/>
                <a:gd name="T35" fmla="*/ 92 h 976"/>
                <a:gd name="T36" fmla="*/ 2158 w 2868"/>
                <a:gd name="T37" fmla="*/ 99 h 976"/>
                <a:gd name="T38" fmla="*/ 1786 w 2868"/>
                <a:gd name="T39" fmla="*/ 89 h 976"/>
                <a:gd name="T40" fmla="*/ 1681 w 2868"/>
                <a:gd name="T41" fmla="*/ 89 h 976"/>
                <a:gd name="T42" fmla="*/ 2186 w 2868"/>
                <a:gd name="T43" fmla="*/ 45 h 976"/>
                <a:gd name="T44" fmla="*/ 596 w 2868"/>
                <a:gd name="T45" fmla="*/ 92 h 976"/>
                <a:gd name="T46" fmla="*/ 384 w 2868"/>
                <a:gd name="T47" fmla="*/ 253 h 976"/>
                <a:gd name="T48" fmla="*/ 330 w 2868"/>
                <a:gd name="T49" fmla="*/ 316 h 976"/>
                <a:gd name="T50" fmla="*/ 321 w 2868"/>
                <a:gd name="T51" fmla="*/ 361 h 976"/>
                <a:gd name="T52" fmla="*/ 205 w 2868"/>
                <a:gd name="T53" fmla="*/ 335 h 976"/>
                <a:gd name="T54" fmla="*/ 253 w 2868"/>
                <a:gd name="T55" fmla="*/ 248 h 976"/>
                <a:gd name="T56" fmla="*/ 304 w 2868"/>
                <a:gd name="T57" fmla="*/ 197 h 976"/>
                <a:gd name="T58" fmla="*/ 311 w 2868"/>
                <a:gd name="T59" fmla="*/ 188 h 976"/>
                <a:gd name="T60" fmla="*/ 192 w 2868"/>
                <a:gd name="T61" fmla="*/ 168 h 976"/>
                <a:gd name="T62" fmla="*/ 161 w 2868"/>
                <a:gd name="T63" fmla="*/ 131 h 976"/>
                <a:gd name="T64" fmla="*/ 253 w 2868"/>
                <a:gd name="T65" fmla="*/ 92 h 976"/>
                <a:gd name="T66" fmla="*/ 323 w 2868"/>
                <a:gd name="T67" fmla="*/ 77 h 976"/>
                <a:gd name="T68" fmla="*/ 2107 w 2868"/>
                <a:gd name="T69" fmla="*/ 80 h 976"/>
                <a:gd name="T70" fmla="*/ 2090 w 2868"/>
                <a:gd name="T71" fmla="*/ 59 h 976"/>
                <a:gd name="T72" fmla="*/ 2147 w 2868"/>
                <a:gd name="T73" fmla="*/ 30 h 976"/>
                <a:gd name="T74" fmla="*/ 1048 w 2868"/>
                <a:gd name="T75" fmla="*/ 73 h 976"/>
                <a:gd name="T76" fmla="*/ 1076 w 2868"/>
                <a:gd name="T77" fmla="*/ 131 h 976"/>
                <a:gd name="T78" fmla="*/ 1294 w 2868"/>
                <a:gd name="T79" fmla="*/ 147 h 976"/>
                <a:gd name="T80" fmla="*/ 1196 w 2868"/>
                <a:gd name="T81" fmla="*/ 243 h 976"/>
                <a:gd name="T82" fmla="*/ 1224 w 2868"/>
                <a:gd name="T83" fmla="*/ 353 h 976"/>
                <a:gd name="T84" fmla="*/ 1198 w 2868"/>
                <a:gd name="T85" fmla="*/ 415 h 976"/>
                <a:gd name="T86" fmla="*/ 1192 w 2868"/>
                <a:gd name="T87" fmla="*/ 490 h 976"/>
                <a:gd name="T88" fmla="*/ 1140 w 2868"/>
                <a:gd name="T89" fmla="*/ 538 h 976"/>
                <a:gd name="T90" fmla="*/ 1091 w 2868"/>
                <a:gd name="T91" fmla="*/ 602 h 976"/>
                <a:gd name="T92" fmla="*/ 1048 w 2868"/>
                <a:gd name="T93" fmla="*/ 696 h 976"/>
                <a:gd name="T94" fmla="*/ 911 w 2868"/>
                <a:gd name="T95" fmla="*/ 784 h 976"/>
                <a:gd name="T96" fmla="*/ 861 w 2868"/>
                <a:gd name="T97" fmla="*/ 932 h 976"/>
                <a:gd name="T98" fmla="*/ 740 w 2868"/>
                <a:gd name="T99" fmla="*/ 862 h 976"/>
                <a:gd name="T100" fmla="*/ 714 w 2868"/>
                <a:gd name="T101" fmla="*/ 806 h 976"/>
                <a:gd name="T102" fmla="*/ 718 w 2868"/>
                <a:gd name="T103" fmla="*/ 641 h 976"/>
                <a:gd name="T104" fmla="*/ 672 w 2868"/>
                <a:gd name="T105" fmla="*/ 576 h 976"/>
                <a:gd name="T106" fmla="*/ 466 w 2868"/>
                <a:gd name="T107" fmla="*/ 374 h 976"/>
                <a:gd name="T108" fmla="*/ 447 w 2868"/>
                <a:gd name="T109" fmla="*/ 290 h 976"/>
                <a:gd name="T110" fmla="*/ 592 w 2868"/>
                <a:gd name="T111" fmla="*/ 140 h 976"/>
                <a:gd name="T112" fmla="*/ 711 w 2868"/>
                <a:gd name="T113" fmla="*/ 112 h 976"/>
                <a:gd name="T114" fmla="*/ 833 w 2868"/>
                <a:gd name="T115" fmla="*/ 80 h 976"/>
                <a:gd name="T116" fmla="*/ 896 w 2868"/>
                <a:gd name="T117" fmla="*/ 44 h 976"/>
                <a:gd name="T118" fmla="*/ 2706 w 2868"/>
                <a:gd name="T119" fmla="*/ 31 h 976"/>
                <a:gd name="T120" fmla="*/ 2641 w 2868"/>
                <a:gd name="T121" fmla="*/ 80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68" h="976">
                  <a:moveTo>
                    <a:pt x="7" y="243"/>
                  </a:moveTo>
                  <a:lnTo>
                    <a:pt x="25" y="248"/>
                  </a:lnTo>
                  <a:lnTo>
                    <a:pt x="37" y="257"/>
                  </a:lnTo>
                  <a:lnTo>
                    <a:pt x="47" y="265"/>
                  </a:lnTo>
                  <a:lnTo>
                    <a:pt x="58" y="276"/>
                  </a:lnTo>
                  <a:lnTo>
                    <a:pt x="68" y="284"/>
                  </a:lnTo>
                  <a:lnTo>
                    <a:pt x="68" y="281"/>
                  </a:lnTo>
                  <a:lnTo>
                    <a:pt x="74" y="281"/>
                  </a:lnTo>
                  <a:lnTo>
                    <a:pt x="74" y="284"/>
                  </a:lnTo>
                  <a:lnTo>
                    <a:pt x="75" y="288"/>
                  </a:lnTo>
                  <a:lnTo>
                    <a:pt x="79" y="293"/>
                  </a:lnTo>
                  <a:lnTo>
                    <a:pt x="81" y="300"/>
                  </a:lnTo>
                  <a:lnTo>
                    <a:pt x="74" y="300"/>
                  </a:lnTo>
                  <a:lnTo>
                    <a:pt x="70" y="300"/>
                  </a:lnTo>
                  <a:lnTo>
                    <a:pt x="70" y="302"/>
                  </a:lnTo>
                  <a:lnTo>
                    <a:pt x="68" y="302"/>
                  </a:lnTo>
                  <a:lnTo>
                    <a:pt x="65" y="302"/>
                  </a:lnTo>
                  <a:lnTo>
                    <a:pt x="61" y="304"/>
                  </a:lnTo>
                  <a:lnTo>
                    <a:pt x="47" y="293"/>
                  </a:lnTo>
                  <a:lnTo>
                    <a:pt x="33" y="288"/>
                  </a:lnTo>
                  <a:lnTo>
                    <a:pt x="16" y="284"/>
                  </a:lnTo>
                  <a:lnTo>
                    <a:pt x="0" y="276"/>
                  </a:lnTo>
                  <a:lnTo>
                    <a:pt x="6" y="271"/>
                  </a:lnTo>
                  <a:lnTo>
                    <a:pt x="7" y="265"/>
                  </a:lnTo>
                  <a:lnTo>
                    <a:pt x="6" y="260"/>
                  </a:lnTo>
                  <a:lnTo>
                    <a:pt x="6" y="253"/>
                  </a:lnTo>
                  <a:lnTo>
                    <a:pt x="7" y="243"/>
                  </a:lnTo>
                  <a:close/>
                  <a:moveTo>
                    <a:pt x="1222" y="236"/>
                  </a:moveTo>
                  <a:lnTo>
                    <a:pt x="1226" y="236"/>
                  </a:lnTo>
                  <a:lnTo>
                    <a:pt x="1229" y="237"/>
                  </a:lnTo>
                  <a:lnTo>
                    <a:pt x="1231" y="239"/>
                  </a:lnTo>
                  <a:lnTo>
                    <a:pt x="1233" y="241"/>
                  </a:lnTo>
                  <a:lnTo>
                    <a:pt x="1234" y="243"/>
                  </a:lnTo>
                  <a:lnTo>
                    <a:pt x="1234" y="244"/>
                  </a:lnTo>
                  <a:lnTo>
                    <a:pt x="1234" y="246"/>
                  </a:lnTo>
                  <a:lnTo>
                    <a:pt x="1236" y="250"/>
                  </a:lnTo>
                  <a:lnTo>
                    <a:pt x="1229" y="250"/>
                  </a:lnTo>
                  <a:lnTo>
                    <a:pt x="1226" y="251"/>
                  </a:lnTo>
                  <a:lnTo>
                    <a:pt x="1222" y="251"/>
                  </a:lnTo>
                  <a:lnTo>
                    <a:pt x="1219" y="253"/>
                  </a:lnTo>
                  <a:lnTo>
                    <a:pt x="1213" y="253"/>
                  </a:lnTo>
                  <a:lnTo>
                    <a:pt x="1213" y="250"/>
                  </a:lnTo>
                  <a:lnTo>
                    <a:pt x="1210" y="250"/>
                  </a:lnTo>
                  <a:lnTo>
                    <a:pt x="1210" y="237"/>
                  </a:lnTo>
                  <a:lnTo>
                    <a:pt x="1215" y="237"/>
                  </a:lnTo>
                  <a:lnTo>
                    <a:pt x="1220" y="236"/>
                  </a:lnTo>
                  <a:lnTo>
                    <a:pt x="1222" y="236"/>
                  </a:lnTo>
                  <a:close/>
                  <a:moveTo>
                    <a:pt x="61" y="227"/>
                  </a:moveTo>
                  <a:lnTo>
                    <a:pt x="77" y="227"/>
                  </a:lnTo>
                  <a:lnTo>
                    <a:pt x="77" y="230"/>
                  </a:lnTo>
                  <a:lnTo>
                    <a:pt x="74" y="230"/>
                  </a:lnTo>
                  <a:lnTo>
                    <a:pt x="70" y="230"/>
                  </a:lnTo>
                  <a:lnTo>
                    <a:pt x="68" y="232"/>
                  </a:lnTo>
                  <a:lnTo>
                    <a:pt x="67" y="232"/>
                  </a:lnTo>
                  <a:lnTo>
                    <a:pt x="67" y="232"/>
                  </a:lnTo>
                  <a:lnTo>
                    <a:pt x="65" y="232"/>
                  </a:lnTo>
                  <a:lnTo>
                    <a:pt x="63" y="230"/>
                  </a:lnTo>
                  <a:lnTo>
                    <a:pt x="61" y="227"/>
                  </a:lnTo>
                  <a:close/>
                  <a:moveTo>
                    <a:pt x="1716" y="202"/>
                  </a:moveTo>
                  <a:lnTo>
                    <a:pt x="1728" y="202"/>
                  </a:lnTo>
                  <a:lnTo>
                    <a:pt x="1732" y="216"/>
                  </a:lnTo>
                  <a:lnTo>
                    <a:pt x="1735" y="225"/>
                  </a:lnTo>
                  <a:lnTo>
                    <a:pt x="1742" y="229"/>
                  </a:lnTo>
                  <a:lnTo>
                    <a:pt x="1754" y="234"/>
                  </a:lnTo>
                  <a:lnTo>
                    <a:pt x="1749" y="255"/>
                  </a:lnTo>
                  <a:lnTo>
                    <a:pt x="1742" y="276"/>
                  </a:lnTo>
                  <a:lnTo>
                    <a:pt x="1732" y="291"/>
                  </a:lnTo>
                  <a:lnTo>
                    <a:pt x="1732" y="272"/>
                  </a:lnTo>
                  <a:lnTo>
                    <a:pt x="1709" y="272"/>
                  </a:lnTo>
                  <a:lnTo>
                    <a:pt x="1711" y="250"/>
                  </a:lnTo>
                  <a:lnTo>
                    <a:pt x="1713" y="229"/>
                  </a:lnTo>
                  <a:lnTo>
                    <a:pt x="1716" y="202"/>
                  </a:lnTo>
                  <a:close/>
                  <a:moveTo>
                    <a:pt x="2819" y="157"/>
                  </a:moveTo>
                  <a:lnTo>
                    <a:pt x="2823" y="157"/>
                  </a:lnTo>
                  <a:lnTo>
                    <a:pt x="2823" y="161"/>
                  </a:lnTo>
                  <a:lnTo>
                    <a:pt x="2824" y="166"/>
                  </a:lnTo>
                  <a:lnTo>
                    <a:pt x="2826" y="168"/>
                  </a:lnTo>
                  <a:lnTo>
                    <a:pt x="2828" y="171"/>
                  </a:lnTo>
                  <a:lnTo>
                    <a:pt x="2830" y="173"/>
                  </a:lnTo>
                  <a:lnTo>
                    <a:pt x="2833" y="176"/>
                  </a:lnTo>
                  <a:lnTo>
                    <a:pt x="2837" y="173"/>
                  </a:lnTo>
                  <a:lnTo>
                    <a:pt x="2838" y="169"/>
                  </a:lnTo>
                  <a:lnTo>
                    <a:pt x="2840" y="168"/>
                  </a:lnTo>
                  <a:lnTo>
                    <a:pt x="2844" y="168"/>
                  </a:lnTo>
                  <a:lnTo>
                    <a:pt x="2849" y="166"/>
                  </a:lnTo>
                  <a:lnTo>
                    <a:pt x="2852" y="176"/>
                  </a:lnTo>
                  <a:lnTo>
                    <a:pt x="2858" y="183"/>
                  </a:lnTo>
                  <a:lnTo>
                    <a:pt x="2863" y="190"/>
                  </a:lnTo>
                  <a:lnTo>
                    <a:pt x="2866" y="199"/>
                  </a:lnTo>
                  <a:lnTo>
                    <a:pt x="2868" y="211"/>
                  </a:lnTo>
                  <a:lnTo>
                    <a:pt x="2868" y="213"/>
                  </a:lnTo>
                  <a:lnTo>
                    <a:pt x="2866" y="215"/>
                  </a:lnTo>
                  <a:lnTo>
                    <a:pt x="2866" y="216"/>
                  </a:lnTo>
                  <a:lnTo>
                    <a:pt x="2866" y="218"/>
                  </a:lnTo>
                  <a:lnTo>
                    <a:pt x="2866" y="220"/>
                  </a:lnTo>
                  <a:lnTo>
                    <a:pt x="2865" y="223"/>
                  </a:lnTo>
                  <a:lnTo>
                    <a:pt x="2854" y="230"/>
                  </a:lnTo>
                  <a:lnTo>
                    <a:pt x="2838" y="237"/>
                  </a:lnTo>
                  <a:lnTo>
                    <a:pt x="2819" y="241"/>
                  </a:lnTo>
                  <a:lnTo>
                    <a:pt x="2800" y="244"/>
                  </a:lnTo>
                  <a:lnTo>
                    <a:pt x="2784" y="246"/>
                  </a:lnTo>
                  <a:lnTo>
                    <a:pt x="2786" y="237"/>
                  </a:lnTo>
                  <a:lnTo>
                    <a:pt x="2788" y="234"/>
                  </a:lnTo>
                  <a:lnTo>
                    <a:pt x="2790" y="230"/>
                  </a:lnTo>
                  <a:lnTo>
                    <a:pt x="2791" y="229"/>
                  </a:lnTo>
                  <a:lnTo>
                    <a:pt x="2793" y="229"/>
                  </a:lnTo>
                  <a:lnTo>
                    <a:pt x="2797" y="227"/>
                  </a:lnTo>
                  <a:lnTo>
                    <a:pt x="2798" y="227"/>
                  </a:lnTo>
                  <a:lnTo>
                    <a:pt x="2800" y="225"/>
                  </a:lnTo>
                  <a:lnTo>
                    <a:pt x="2804" y="223"/>
                  </a:lnTo>
                  <a:lnTo>
                    <a:pt x="2809" y="209"/>
                  </a:lnTo>
                  <a:lnTo>
                    <a:pt x="2809" y="195"/>
                  </a:lnTo>
                  <a:lnTo>
                    <a:pt x="2807" y="182"/>
                  </a:lnTo>
                  <a:lnTo>
                    <a:pt x="2810" y="171"/>
                  </a:lnTo>
                  <a:lnTo>
                    <a:pt x="2819" y="161"/>
                  </a:lnTo>
                  <a:lnTo>
                    <a:pt x="2819" y="157"/>
                  </a:lnTo>
                  <a:close/>
                  <a:moveTo>
                    <a:pt x="142" y="150"/>
                  </a:moveTo>
                  <a:lnTo>
                    <a:pt x="161" y="171"/>
                  </a:lnTo>
                  <a:lnTo>
                    <a:pt x="185" y="187"/>
                  </a:lnTo>
                  <a:lnTo>
                    <a:pt x="215" y="199"/>
                  </a:lnTo>
                  <a:lnTo>
                    <a:pt x="217" y="216"/>
                  </a:lnTo>
                  <a:lnTo>
                    <a:pt x="222" y="229"/>
                  </a:lnTo>
                  <a:lnTo>
                    <a:pt x="227" y="236"/>
                  </a:lnTo>
                  <a:lnTo>
                    <a:pt x="234" y="243"/>
                  </a:lnTo>
                  <a:lnTo>
                    <a:pt x="241" y="253"/>
                  </a:lnTo>
                  <a:lnTo>
                    <a:pt x="229" y="255"/>
                  </a:lnTo>
                  <a:lnTo>
                    <a:pt x="217" y="257"/>
                  </a:lnTo>
                  <a:lnTo>
                    <a:pt x="206" y="262"/>
                  </a:lnTo>
                  <a:lnTo>
                    <a:pt x="199" y="269"/>
                  </a:lnTo>
                  <a:lnTo>
                    <a:pt x="198" y="272"/>
                  </a:lnTo>
                  <a:lnTo>
                    <a:pt x="196" y="276"/>
                  </a:lnTo>
                  <a:lnTo>
                    <a:pt x="194" y="279"/>
                  </a:lnTo>
                  <a:lnTo>
                    <a:pt x="192" y="281"/>
                  </a:lnTo>
                  <a:lnTo>
                    <a:pt x="189" y="284"/>
                  </a:lnTo>
                  <a:lnTo>
                    <a:pt x="178" y="286"/>
                  </a:lnTo>
                  <a:lnTo>
                    <a:pt x="163" y="288"/>
                  </a:lnTo>
                  <a:lnTo>
                    <a:pt x="145" y="286"/>
                  </a:lnTo>
                  <a:lnTo>
                    <a:pt x="131" y="284"/>
                  </a:lnTo>
                  <a:lnTo>
                    <a:pt x="128" y="274"/>
                  </a:lnTo>
                  <a:lnTo>
                    <a:pt x="126" y="267"/>
                  </a:lnTo>
                  <a:lnTo>
                    <a:pt x="124" y="262"/>
                  </a:lnTo>
                  <a:lnTo>
                    <a:pt x="119" y="253"/>
                  </a:lnTo>
                  <a:lnTo>
                    <a:pt x="142" y="246"/>
                  </a:lnTo>
                  <a:lnTo>
                    <a:pt x="142" y="243"/>
                  </a:lnTo>
                  <a:lnTo>
                    <a:pt x="124" y="241"/>
                  </a:lnTo>
                  <a:lnTo>
                    <a:pt x="112" y="237"/>
                  </a:lnTo>
                  <a:lnTo>
                    <a:pt x="103" y="230"/>
                  </a:lnTo>
                  <a:lnTo>
                    <a:pt x="102" y="225"/>
                  </a:lnTo>
                  <a:lnTo>
                    <a:pt x="98" y="220"/>
                  </a:lnTo>
                  <a:lnTo>
                    <a:pt x="96" y="215"/>
                  </a:lnTo>
                  <a:lnTo>
                    <a:pt x="96" y="209"/>
                  </a:lnTo>
                  <a:lnTo>
                    <a:pt x="96" y="206"/>
                  </a:lnTo>
                  <a:lnTo>
                    <a:pt x="96" y="202"/>
                  </a:lnTo>
                  <a:lnTo>
                    <a:pt x="98" y="202"/>
                  </a:lnTo>
                  <a:lnTo>
                    <a:pt x="100" y="201"/>
                  </a:lnTo>
                  <a:lnTo>
                    <a:pt x="102" y="201"/>
                  </a:lnTo>
                  <a:lnTo>
                    <a:pt x="103" y="201"/>
                  </a:lnTo>
                  <a:lnTo>
                    <a:pt x="107" y="199"/>
                  </a:lnTo>
                  <a:lnTo>
                    <a:pt x="109" y="194"/>
                  </a:lnTo>
                  <a:lnTo>
                    <a:pt x="109" y="188"/>
                  </a:lnTo>
                  <a:lnTo>
                    <a:pt x="109" y="185"/>
                  </a:lnTo>
                  <a:lnTo>
                    <a:pt x="110" y="183"/>
                  </a:lnTo>
                  <a:lnTo>
                    <a:pt x="112" y="180"/>
                  </a:lnTo>
                  <a:lnTo>
                    <a:pt x="114" y="180"/>
                  </a:lnTo>
                  <a:lnTo>
                    <a:pt x="116" y="178"/>
                  </a:lnTo>
                  <a:lnTo>
                    <a:pt x="117" y="178"/>
                  </a:lnTo>
                  <a:lnTo>
                    <a:pt x="119" y="178"/>
                  </a:lnTo>
                  <a:lnTo>
                    <a:pt x="122" y="176"/>
                  </a:lnTo>
                  <a:lnTo>
                    <a:pt x="124" y="169"/>
                  </a:lnTo>
                  <a:lnTo>
                    <a:pt x="126" y="164"/>
                  </a:lnTo>
                  <a:lnTo>
                    <a:pt x="128" y="159"/>
                  </a:lnTo>
                  <a:lnTo>
                    <a:pt x="131" y="154"/>
                  </a:lnTo>
                  <a:lnTo>
                    <a:pt x="133" y="152"/>
                  </a:lnTo>
                  <a:lnTo>
                    <a:pt x="135" y="152"/>
                  </a:lnTo>
                  <a:lnTo>
                    <a:pt x="136" y="150"/>
                  </a:lnTo>
                  <a:lnTo>
                    <a:pt x="138" y="150"/>
                  </a:lnTo>
                  <a:lnTo>
                    <a:pt x="142" y="150"/>
                  </a:lnTo>
                  <a:close/>
                  <a:moveTo>
                    <a:pt x="1172" y="131"/>
                  </a:moveTo>
                  <a:lnTo>
                    <a:pt x="1177" y="133"/>
                  </a:lnTo>
                  <a:lnTo>
                    <a:pt x="1182" y="134"/>
                  </a:lnTo>
                  <a:lnTo>
                    <a:pt x="1185" y="136"/>
                  </a:lnTo>
                  <a:lnTo>
                    <a:pt x="1191" y="138"/>
                  </a:lnTo>
                  <a:lnTo>
                    <a:pt x="1191" y="143"/>
                  </a:lnTo>
                  <a:lnTo>
                    <a:pt x="1192" y="147"/>
                  </a:lnTo>
                  <a:lnTo>
                    <a:pt x="1192" y="150"/>
                  </a:lnTo>
                  <a:lnTo>
                    <a:pt x="1194" y="154"/>
                  </a:lnTo>
                  <a:lnTo>
                    <a:pt x="1182" y="154"/>
                  </a:lnTo>
                  <a:lnTo>
                    <a:pt x="1180" y="150"/>
                  </a:lnTo>
                  <a:lnTo>
                    <a:pt x="1178" y="147"/>
                  </a:lnTo>
                  <a:lnTo>
                    <a:pt x="1175" y="143"/>
                  </a:lnTo>
                  <a:lnTo>
                    <a:pt x="1173" y="141"/>
                  </a:lnTo>
                  <a:lnTo>
                    <a:pt x="1173" y="136"/>
                  </a:lnTo>
                  <a:lnTo>
                    <a:pt x="1172" y="131"/>
                  </a:lnTo>
                  <a:close/>
                  <a:moveTo>
                    <a:pt x="1658" y="108"/>
                  </a:moveTo>
                  <a:lnTo>
                    <a:pt x="1664" y="117"/>
                  </a:lnTo>
                  <a:lnTo>
                    <a:pt x="1669" y="134"/>
                  </a:lnTo>
                  <a:lnTo>
                    <a:pt x="1676" y="150"/>
                  </a:lnTo>
                  <a:lnTo>
                    <a:pt x="1685" y="166"/>
                  </a:lnTo>
                  <a:lnTo>
                    <a:pt x="1690" y="173"/>
                  </a:lnTo>
                  <a:lnTo>
                    <a:pt x="1693" y="169"/>
                  </a:lnTo>
                  <a:lnTo>
                    <a:pt x="1695" y="168"/>
                  </a:lnTo>
                  <a:lnTo>
                    <a:pt x="1699" y="168"/>
                  </a:lnTo>
                  <a:lnTo>
                    <a:pt x="1702" y="166"/>
                  </a:lnTo>
                  <a:lnTo>
                    <a:pt x="1709" y="166"/>
                  </a:lnTo>
                  <a:lnTo>
                    <a:pt x="1709" y="169"/>
                  </a:lnTo>
                  <a:lnTo>
                    <a:pt x="1713" y="169"/>
                  </a:lnTo>
                  <a:lnTo>
                    <a:pt x="1713" y="180"/>
                  </a:lnTo>
                  <a:lnTo>
                    <a:pt x="1686" y="183"/>
                  </a:lnTo>
                  <a:lnTo>
                    <a:pt x="1683" y="211"/>
                  </a:lnTo>
                  <a:lnTo>
                    <a:pt x="1674" y="234"/>
                  </a:lnTo>
                  <a:lnTo>
                    <a:pt x="1667" y="257"/>
                  </a:lnTo>
                  <a:lnTo>
                    <a:pt x="1664" y="276"/>
                  </a:lnTo>
                  <a:lnTo>
                    <a:pt x="1662" y="295"/>
                  </a:lnTo>
                  <a:lnTo>
                    <a:pt x="1662" y="311"/>
                  </a:lnTo>
                  <a:lnTo>
                    <a:pt x="1658" y="326"/>
                  </a:lnTo>
                  <a:lnTo>
                    <a:pt x="1655" y="326"/>
                  </a:lnTo>
                  <a:lnTo>
                    <a:pt x="1655" y="323"/>
                  </a:lnTo>
                  <a:lnTo>
                    <a:pt x="1650" y="316"/>
                  </a:lnTo>
                  <a:lnTo>
                    <a:pt x="1641" y="307"/>
                  </a:lnTo>
                  <a:lnTo>
                    <a:pt x="1631" y="295"/>
                  </a:lnTo>
                  <a:lnTo>
                    <a:pt x="1622" y="283"/>
                  </a:lnTo>
                  <a:lnTo>
                    <a:pt x="1615" y="271"/>
                  </a:lnTo>
                  <a:lnTo>
                    <a:pt x="1611" y="260"/>
                  </a:lnTo>
                  <a:lnTo>
                    <a:pt x="1613" y="253"/>
                  </a:lnTo>
                  <a:lnTo>
                    <a:pt x="1617" y="251"/>
                  </a:lnTo>
                  <a:lnTo>
                    <a:pt x="1620" y="251"/>
                  </a:lnTo>
                  <a:lnTo>
                    <a:pt x="1622" y="251"/>
                  </a:lnTo>
                  <a:lnTo>
                    <a:pt x="1624" y="251"/>
                  </a:lnTo>
                  <a:lnTo>
                    <a:pt x="1625" y="251"/>
                  </a:lnTo>
                  <a:lnTo>
                    <a:pt x="1627" y="251"/>
                  </a:lnTo>
                  <a:lnTo>
                    <a:pt x="1629" y="250"/>
                  </a:lnTo>
                  <a:lnTo>
                    <a:pt x="1632" y="246"/>
                  </a:lnTo>
                  <a:lnTo>
                    <a:pt x="1629" y="246"/>
                  </a:lnTo>
                  <a:lnTo>
                    <a:pt x="1629" y="243"/>
                  </a:lnTo>
                  <a:lnTo>
                    <a:pt x="1613" y="241"/>
                  </a:lnTo>
                  <a:lnTo>
                    <a:pt x="1604" y="236"/>
                  </a:lnTo>
                  <a:lnTo>
                    <a:pt x="1597" y="227"/>
                  </a:lnTo>
                  <a:lnTo>
                    <a:pt x="1604" y="225"/>
                  </a:lnTo>
                  <a:lnTo>
                    <a:pt x="1610" y="223"/>
                  </a:lnTo>
                  <a:lnTo>
                    <a:pt x="1613" y="222"/>
                  </a:lnTo>
                  <a:lnTo>
                    <a:pt x="1617" y="220"/>
                  </a:lnTo>
                  <a:lnTo>
                    <a:pt x="1620" y="218"/>
                  </a:lnTo>
                  <a:lnTo>
                    <a:pt x="1624" y="215"/>
                  </a:lnTo>
                  <a:lnTo>
                    <a:pt x="1624" y="211"/>
                  </a:lnTo>
                  <a:lnTo>
                    <a:pt x="1610" y="211"/>
                  </a:lnTo>
                  <a:lnTo>
                    <a:pt x="1606" y="213"/>
                  </a:lnTo>
                  <a:lnTo>
                    <a:pt x="1603" y="213"/>
                  </a:lnTo>
                  <a:lnTo>
                    <a:pt x="1599" y="215"/>
                  </a:lnTo>
                  <a:lnTo>
                    <a:pt x="1594" y="215"/>
                  </a:lnTo>
                  <a:lnTo>
                    <a:pt x="1585" y="199"/>
                  </a:lnTo>
                  <a:lnTo>
                    <a:pt x="1575" y="183"/>
                  </a:lnTo>
                  <a:lnTo>
                    <a:pt x="1576" y="178"/>
                  </a:lnTo>
                  <a:lnTo>
                    <a:pt x="1576" y="175"/>
                  </a:lnTo>
                  <a:lnTo>
                    <a:pt x="1578" y="173"/>
                  </a:lnTo>
                  <a:lnTo>
                    <a:pt x="1580" y="169"/>
                  </a:lnTo>
                  <a:lnTo>
                    <a:pt x="1580" y="166"/>
                  </a:lnTo>
                  <a:lnTo>
                    <a:pt x="1582" y="161"/>
                  </a:lnTo>
                  <a:lnTo>
                    <a:pt x="1578" y="161"/>
                  </a:lnTo>
                  <a:lnTo>
                    <a:pt x="1578" y="157"/>
                  </a:lnTo>
                  <a:lnTo>
                    <a:pt x="1575" y="159"/>
                  </a:lnTo>
                  <a:lnTo>
                    <a:pt x="1573" y="159"/>
                  </a:lnTo>
                  <a:lnTo>
                    <a:pt x="1571" y="159"/>
                  </a:lnTo>
                  <a:lnTo>
                    <a:pt x="1571" y="159"/>
                  </a:lnTo>
                  <a:lnTo>
                    <a:pt x="1569" y="159"/>
                  </a:lnTo>
                  <a:lnTo>
                    <a:pt x="1569" y="157"/>
                  </a:lnTo>
                  <a:lnTo>
                    <a:pt x="1566" y="154"/>
                  </a:lnTo>
                  <a:lnTo>
                    <a:pt x="1564" y="150"/>
                  </a:lnTo>
                  <a:lnTo>
                    <a:pt x="1562" y="147"/>
                  </a:lnTo>
                  <a:lnTo>
                    <a:pt x="1561" y="145"/>
                  </a:lnTo>
                  <a:lnTo>
                    <a:pt x="1561" y="140"/>
                  </a:lnTo>
                  <a:lnTo>
                    <a:pt x="1559" y="134"/>
                  </a:lnTo>
                  <a:lnTo>
                    <a:pt x="1578" y="122"/>
                  </a:lnTo>
                  <a:lnTo>
                    <a:pt x="1597" y="112"/>
                  </a:lnTo>
                  <a:lnTo>
                    <a:pt x="1599" y="117"/>
                  </a:lnTo>
                  <a:lnTo>
                    <a:pt x="1601" y="122"/>
                  </a:lnTo>
                  <a:lnTo>
                    <a:pt x="1603" y="124"/>
                  </a:lnTo>
                  <a:lnTo>
                    <a:pt x="1606" y="126"/>
                  </a:lnTo>
                  <a:lnTo>
                    <a:pt x="1608" y="126"/>
                  </a:lnTo>
                  <a:lnTo>
                    <a:pt x="1610" y="127"/>
                  </a:lnTo>
                  <a:lnTo>
                    <a:pt x="1613" y="129"/>
                  </a:lnTo>
                  <a:lnTo>
                    <a:pt x="1617" y="131"/>
                  </a:lnTo>
                  <a:lnTo>
                    <a:pt x="1620" y="141"/>
                  </a:lnTo>
                  <a:lnTo>
                    <a:pt x="1622" y="154"/>
                  </a:lnTo>
                  <a:lnTo>
                    <a:pt x="1624" y="166"/>
                  </a:lnTo>
                  <a:lnTo>
                    <a:pt x="1632" y="166"/>
                  </a:lnTo>
                  <a:lnTo>
                    <a:pt x="1632" y="157"/>
                  </a:lnTo>
                  <a:lnTo>
                    <a:pt x="1629" y="147"/>
                  </a:lnTo>
                  <a:lnTo>
                    <a:pt x="1629" y="134"/>
                  </a:lnTo>
                  <a:lnTo>
                    <a:pt x="1632" y="122"/>
                  </a:lnTo>
                  <a:lnTo>
                    <a:pt x="1636" y="112"/>
                  </a:lnTo>
                  <a:lnTo>
                    <a:pt x="1658" y="108"/>
                  </a:lnTo>
                  <a:close/>
                  <a:moveTo>
                    <a:pt x="2641" y="99"/>
                  </a:moveTo>
                  <a:lnTo>
                    <a:pt x="2646" y="103"/>
                  </a:lnTo>
                  <a:lnTo>
                    <a:pt x="2650" y="106"/>
                  </a:lnTo>
                  <a:lnTo>
                    <a:pt x="2655" y="106"/>
                  </a:lnTo>
                  <a:lnTo>
                    <a:pt x="2660" y="106"/>
                  </a:lnTo>
                  <a:lnTo>
                    <a:pt x="2669" y="108"/>
                  </a:lnTo>
                  <a:lnTo>
                    <a:pt x="2667" y="112"/>
                  </a:lnTo>
                  <a:lnTo>
                    <a:pt x="2667" y="113"/>
                  </a:lnTo>
                  <a:lnTo>
                    <a:pt x="2667" y="115"/>
                  </a:lnTo>
                  <a:lnTo>
                    <a:pt x="2666" y="117"/>
                  </a:lnTo>
                  <a:lnTo>
                    <a:pt x="2666" y="119"/>
                  </a:lnTo>
                  <a:lnTo>
                    <a:pt x="2653" y="126"/>
                  </a:lnTo>
                  <a:lnTo>
                    <a:pt x="2636" y="129"/>
                  </a:lnTo>
                  <a:lnTo>
                    <a:pt x="2618" y="131"/>
                  </a:lnTo>
                  <a:lnTo>
                    <a:pt x="2617" y="127"/>
                  </a:lnTo>
                  <a:lnTo>
                    <a:pt x="2617" y="124"/>
                  </a:lnTo>
                  <a:lnTo>
                    <a:pt x="2615" y="120"/>
                  </a:lnTo>
                  <a:lnTo>
                    <a:pt x="2615" y="115"/>
                  </a:lnTo>
                  <a:lnTo>
                    <a:pt x="2620" y="112"/>
                  </a:lnTo>
                  <a:lnTo>
                    <a:pt x="2624" y="108"/>
                  </a:lnTo>
                  <a:lnTo>
                    <a:pt x="2627" y="106"/>
                  </a:lnTo>
                  <a:lnTo>
                    <a:pt x="2631" y="103"/>
                  </a:lnTo>
                  <a:lnTo>
                    <a:pt x="2634" y="101"/>
                  </a:lnTo>
                  <a:lnTo>
                    <a:pt x="2641" y="99"/>
                  </a:lnTo>
                  <a:close/>
                  <a:moveTo>
                    <a:pt x="2104" y="99"/>
                  </a:moveTo>
                  <a:lnTo>
                    <a:pt x="2118" y="101"/>
                  </a:lnTo>
                  <a:lnTo>
                    <a:pt x="2128" y="106"/>
                  </a:lnTo>
                  <a:lnTo>
                    <a:pt x="2138" y="112"/>
                  </a:lnTo>
                  <a:lnTo>
                    <a:pt x="2135" y="115"/>
                  </a:lnTo>
                  <a:lnTo>
                    <a:pt x="2133" y="120"/>
                  </a:lnTo>
                  <a:lnTo>
                    <a:pt x="2130" y="122"/>
                  </a:lnTo>
                  <a:lnTo>
                    <a:pt x="2125" y="124"/>
                  </a:lnTo>
                  <a:lnTo>
                    <a:pt x="2119" y="126"/>
                  </a:lnTo>
                  <a:lnTo>
                    <a:pt x="2112" y="126"/>
                  </a:lnTo>
                  <a:lnTo>
                    <a:pt x="2107" y="129"/>
                  </a:lnTo>
                  <a:lnTo>
                    <a:pt x="2102" y="129"/>
                  </a:lnTo>
                  <a:lnTo>
                    <a:pt x="2097" y="131"/>
                  </a:lnTo>
                  <a:lnTo>
                    <a:pt x="2090" y="131"/>
                  </a:lnTo>
                  <a:lnTo>
                    <a:pt x="2090" y="120"/>
                  </a:lnTo>
                  <a:lnTo>
                    <a:pt x="2091" y="113"/>
                  </a:lnTo>
                  <a:lnTo>
                    <a:pt x="2098" y="108"/>
                  </a:lnTo>
                  <a:lnTo>
                    <a:pt x="2104" y="99"/>
                  </a:lnTo>
                  <a:close/>
                  <a:moveTo>
                    <a:pt x="765" y="99"/>
                  </a:moveTo>
                  <a:lnTo>
                    <a:pt x="779" y="99"/>
                  </a:lnTo>
                  <a:lnTo>
                    <a:pt x="782" y="108"/>
                  </a:lnTo>
                  <a:lnTo>
                    <a:pt x="786" y="113"/>
                  </a:lnTo>
                  <a:lnTo>
                    <a:pt x="789" y="120"/>
                  </a:lnTo>
                  <a:lnTo>
                    <a:pt x="791" y="131"/>
                  </a:lnTo>
                  <a:lnTo>
                    <a:pt x="788" y="131"/>
                  </a:lnTo>
                  <a:lnTo>
                    <a:pt x="777" y="124"/>
                  </a:lnTo>
                  <a:lnTo>
                    <a:pt x="770" y="117"/>
                  </a:lnTo>
                  <a:lnTo>
                    <a:pt x="765" y="110"/>
                  </a:lnTo>
                  <a:lnTo>
                    <a:pt x="765" y="99"/>
                  </a:lnTo>
                  <a:close/>
                  <a:moveTo>
                    <a:pt x="2734" y="77"/>
                  </a:moveTo>
                  <a:lnTo>
                    <a:pt x="2737" y="77"/>
                  </a:lnTo>
                  <a:lnTo>
                    <a:pt x="2741" y="79"/>
                  </a:lnTo>
                  <a:lnTo>
                    <a:pt x="2742" y="79"/>
                  </a:lnTo>
                  <a:lnTo>
                    <a:pt x="2744" y="79"/>
                  </a:lnTo>
                  <a:lnTo>
                    <a:pt x="2746" y="80"/>
                  </a:lnTo>
                  <a:lnTo>
                    <a:pt x="2742" y="84"/>
                  </a:lnTo>
                  <a:lnTo>
                    <a:pt x="2739" y="87"/>
                  </a:lnTo>
                  <a:lnTo>
                    <a:pt x="2737" y="92"/>
                  </a:lnTo>
                  <a:lnTo>
                    <a:pt x="2735" y="96"/>
                  </a:lnTo>
                  <a:lnTo>
                    <a:pt x="2734" y="103"/>
                  </a:lnTo>
                  <a:lnTo>
                    <a:pt x="2737" y="103"/>
                  </a:lnTo>
                  <a:lnTo>
                    <a:pt x="2741" y="98"/>
                  </a:lnTo>
                  <a:lnTo>
                    <a:pt x="2744" y="94"/>
                  </a:lnTo>
                  <a:lnTo>
                    <a:pt x="2748" y="91"/>
                  </a:lnTo>
                  <a:lnTo>
                    <a:pt x="2753" y="89"/>
                  </a:lnTo>
                  <a:lnTo>
                    <a:pt x="2763" y="99"/>
                  </a:lnTo>
                  <a:lnTo>
                    <a:pt x="2776" y="108"/>
                  </a:lnTo>
                  <a:lnTo>
                    <a:pt x="2784" y="115"/>
                  </a:lnTo>
                  <a:lnTo>
                    <a:pt x="2784" y="138"/>
                  </a:lnTo>
                  <a:lnTo>
                    <a:pt x="2790" y="143"/>
                  </a:lnTo>
                  <a:lnTo>
                    <a:pt x="2795" y="147"/>
                  </a:lnTo>
                  <a:lnTo>
                    <a:pt x="2800" y="148"/>
                  </a:lnTo>
                  <a:lnTo>
                    <a:pt x="2804" y="155"/>
                  </a:lnTo>
                  <a:lnTo>
                    <a:pt x="2807" y="169"/>
                  </a:lnTo>
                  <a:lnTo>
                    <a:pt x="2800" y="178"/>
                  </a:lnTo>
                  <a:lnTo>
                    <a:pt x="2797" y="187"/>
                  </a:lnTo>
                  <a:lnTo>
                    <a:pt x="2790" y="192"/>
                  </a:lnTo>
                  <a:lnTo>
                    <a:pt x="2781" y="194"/>
                  </a:lnTo>
                  <a:lnTo>
                    <a:pt x="2765" y="195"/>
                  </a:lnTo>
                  <a:lnTo>
                    <a:pt x="2753" y="185"/>
                  </a:lnTo>
                  <a:lnTo>
                    <a:pt x="2735" y="176"/>
                  </a:lnTo>
                  <a:lnTo>
                    <a:pt x="2716" y="171"/>
                  </a:lnTo>
                  <a:lnTo>
                    <a:pt x="2697" y="164"/>
                  </a:lnTo>
                  <a:lnTo>
                    <a:pt x="2680" y="157"/>
                  </a:lnTo>
                  <a:lnTo>
                    <a:pt x="2669" y="147"/>
                  </a:lnTo>
                  <a:lnTo>
                    <a:pt x="2676" y="143"/>
                  </a:lnTo>
                  <a:lnTo>
                    <a:pt x="2681" y="140"/>
                  </a:lnTo>
                  <a:lnTo>
                    <a:pt x="2685" y="136"/>
                  </a:lnTo>
                  <a:lnTo>
                    <a:pt x="2687" y="131"/>
                  </a:lnTo>
                  <a:lnTo>
                    <a:pt x="2688" y="122"/>
                  </a:lnTo>
                  <a:lnTo>
                    <a:pt x="2687" y="119"/>
                  </a:lnTo>
                  <a:lnTo>
                    <a:pt x="2685" y="113"/>
                  </a:lnTo>
                  <a:lnTo>
                    <a:pt x="2685" y="106"/>
                  </a:lnTo>
                  <a:lnTo>
                    <a:pt x="2685" y="99"/>
                  </a:lnTo>
                  <a:lnTo>
                    <a:pt x="2685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8" y="96"/>
                  </a:lnTo>
                  <a:lnTo>
                    <a:pt x="2704" y="92"/>
                  </a:lnTo>
                  <a:lnTo>
                    <a:pt x="2721" y="84"/>
                  </a:lnTo>
                  <a:lnTo>
                    <a:pt x="2734" y="77"/>
                  </a:lnTo>
                  <a:close/>
                  <a:moveTo>
                    <a:pt x="2512" y="73"/>
                  </a:moveTo>
                  <a:lnTo>
                    <a:pt x="2522" y="73"/>
                  </a:lnTo>
                  <a:lnTo>
                    <a:pt x="2536" y="87"/>
                  </a:lnTo>
                  <a:lnTo>
                    <a:pt x="2554" y="99"/>
                  </a:lnTo>
                  <a:lnTo>
                    <a:pt x="2554" y="103"/>
                  </a:lnTo>
                  <a:lnTo>
                    <a:pt x="2550" y="103"/>
                  </a:lnTo>
                  <a:lnTo>
                    <a:pt x="2550" y="108"/>
                  </a:lnTo>
                  <a:lnTo>
                    <a:pt x="2533" y="99"/>
                  </a:lnTo>
                  <a:lnTo>
                    <a:pt x="2521" y="87"/>
                  </a:lnTo>
                  <a:lnTo>
                    <a:pt x="2512" y="73"/>
                  </a:lnTo>
                  <a:close/>
                  <a:moveTo>
                    <a:pt x="2161" y="68"/>
                  </a:moveTo>
                  <a:lnTo>
                    <a:pt x="2175" y="72"/>
                  </a:lnTo>
                  <a:lnTo>
                    <a:pt x="2186" y="75"/>
                  </a:lnTo>
                  <a:lnTo>
                    <a:pt x="2196" y="80"/>
                  </a:lnTo>
                  <a:lnTo>
                    <a:pt x="2196" y="89"/>
                  </a:lnTo>
                  <a:lnTo>
                    <a:pt x="2187" y="91"/>
                  </a:lnTo>
                  <a:lnTo>
                    <a:pt x="2179" y="94"/>
                  </a:lnTo>
                  <a:lnTo>
                    <a:pt x="2166" y="96"/>
                  </a:lnTo>
                  <a:lnTo>
                    <a:pt x="2161" y="98"/>
                  </a:lnTo>
                  <a:lnTo>
                    <a:pt x="2158" y="99"/>
                  </a:lnTo>
                  <a:lnTo>
                    <a:pt x="2152" y="99"/>
                  </a:lnTo>
                  <a:lnTo>
                    <a:pt x="2147" y="99"/>
                  </a:lnTo>
                  <a:lnTo>
                    <a:pt x="2147" y="89"/>
                  </a:lnTo>
                  <a:lnTo>
                    <a:pt x="2151" y="84"/>
                  </a:lnTo>
                  <a:lnTo>
                    <a:pt x="2156" y="77"/>
                  </a:lnTo>
                  <a:lnTo>
                    <a:pt x="2161" y="68"/>
                  </a:lnTo>
                  <a:close/>
                  <a:moveTo>
                    <a:pt x="1735" y="58"/>
                  </a:moveTo>
                  <a:lnTo>
                    <a:pt x="1735" y="77"/>
                  </a:lnTo>
                  <a:lnTo>
                    <a:pt x="1742" y="77"/>
                  </a:lnTo>
                  <a:lnTo>
                    <a:pt x="1746" y="75"/>
                  </a:lnTo>
                  <a:lnTo>
                    <a:pt x="1749" y="75"/>
                  </a:lnTo>
                  <a:lnTo>
                    <a:pt x="1753" y="75"/>
                  </a:lnTo>
                  <a:lnTo>
                    <a:pt x="1754" y="75"/>
                  </a:lnTo>
                  <a:lnTo>
                    <a:pt x="1758" y="77"/>
                  </a:lnTo>
                  <a:lnTo>
                    <a:pt x="1763" y="80"/>
                  </a:lnTo>
                  <a:lnTo>
                    <a:pt x="1763" y="89"/>
                  </a:lnTo>
                  <a:lnTo>
                    <a:pt x="1767" y="91"/>
                  </a:lnTo>
                  <a:lnTo>
                    <a:pt x="1772" y="91"/>
                  </a:lnTo>
                  <a:lnTo>
                    <a:pt x="1775" y="89"/>
                  </a:lnTo>
                  <a:lnTo>
                    <a:pt x="1781" y="89"/>
                  </a:lnTo>
                  <a:lnTo>
                    <a:pt x="1782" y="87"/>
                  </a:lnTo>
                  <a:lnTo>
                    <a:pt x="1786" y="89"/>
                  </a:lnTo>
                  <a:lnTo>
                    <a:pt x="1789" y="92"/>
                  </a:lnTo>
                  <a:lnTo>
                    <a:pt x="1793" y="98"/>
                  </a:lnTo>
                  <a:lnTo>
                    <a:pt x="1796" y="103"/>
                  </a:lnTo>
                  <a:lnTo>
                    <a:pt x="1791" y="115"/>
                  </a:lnTo>
                  <a:lnTo>
                    <a:pt x="1786" y="127"/>
                  </a:lnTo>
                  <a:lnTo>
                    <a:pt x="1782" y="141"/>
                  </a:lnTo>
                  <a:lnTo>
                    <a:pt x="1770" y="141"/>
                  </a:lnTo>
                  <a:lnTo>
                    <a:pt x="1761" y="145"/>
                  </a:lnTo>
                  <a:lnTo>
                    <a:pt x="1753" y="150"/>
                  </a:lnTo>
                  <a:lnTo>
                    <a:pt x="1739" y="154"/>
                  </a:lnTo>
                  <a:lnTo>
                    <a:pt x="1730" y="147"/>
                  </a:lnTo>
                  <a:lnTo>
                    <a:pt x="1718" y="143"/>
                  </a:lnTo>
                  <a:lnTo>
                    <a:pt x="1706" y="138"/>
                  </a:lnTo>
                  <a:lnTo>
                    <a:pt x="1704" y="134"/>
                  </a:lnTo>
                  <a:lnTo>
                    <a:pt x="1704" y="131"/>
                  </a:lnTo>
                  <a:lnTo>
                    <a:pt x="1702" y="127"/>
                  </a:lnTo>
                  <a:lnTo>
                    <a:pt x="1700" y="122"/>
                  </a:lnTo>
                  <a:lnTo>
                    <a:pt x="1695" y="117"/>
                  </a:lnTo>
                  <a:lnTo>
                    <a:pt x="1690" y="112"/>
                  </a:lnTo>
                  <a:lnTo>
                    <a:pt x="1686" y="108"/>
                  </a:lnTo>
                  <a:lnTo>
                    <a:pt x="1683" y="101"/>
                  </a:lnTo>
                  <a:lnTo>
                    <a:pt x="1681" y="89"/>
                  </a:lnTo>
                  <a:lnTo>
                    <a:pt x="1688" y="80"/>
                  </a:lnTo>
                  <a:lnTo>
                    <a:pt x="1693" y="73"/>
                  </a:lnTo>
                  <a:lnTo>
                    <a:pt x="1700" y="73"/>
                  </a:lnTo>
                  <a:lnTo>
                    <a:pt x="1706" y="75"/>
                  </a:lnTo>
                  <a:lnTo>
                    <a:pt x="1713" y="77"/>
                  </a:lnTo>
                  <a:lnTo>
                    <a:pt x="1720" y="77"/>
                  </a:lnTo>
                  <a:lnTo>
                    <a:pt x="1720" y="65"/>
                  </a:lnTo>
                  <a:lnTo>
                    <a:pt x="1723" y="63"/>
                  </a:lnTo>
                  <a:lnTo>
                    <a:pt x="1727" y="61"/>
                  </a:lnTo>
                  <a:lnTo>
                    <a:pt x="1728" y="61"/>
                  </a:lnTo>
                  <a:lnTo>
                    <a:pt x="1732" y="59"/>
                  </a:lnTo>
                  <a:lnTo>
                    <a:pt x="1735" y="58"/>
                  </a:lnTo>
                  <a:close/>
                  <a:moveTo>
                    <a:pt x="2186" y="45"/>
                  </a:moveTo>
                  <a:lnTo>
                    <a:pt x="2200" y="45"/>
                  </a:lnTo>
                  <a:lnTo>
                    <a:pt x="2208" y="54"/>
                  </a:lnTo>
                  <a:lnTo>
                    <a:pt x="2217" y="59"/>
                  </a:lnTo>
                  <a:lnTo>
                    <a:pt x="2224" y="66"/>
                  </a:lnTo>
                  <a:lnTo>
                    <a:pt x="2231" y="77"/>
                  </a:lnTo>
                  <a:lnTo>
                    <a:pt x="2215" y="77"/>
                  </a:lnTo>
                  <a:lnTo>
                    <a:pt x="2205" y="66"/>
                  </a:lnTo>
                  <a:lnTo>
                    <a:pt x="2194" y="58"/>
                  </a:lnTo>
                  <a:lnTo>
                    <a:pt x="2186" y="45"/>
                  </a:lnTo>
                  <a:close/>
                  <a:moveTo>
                    <a:pt x="421" y="45"/>
                  </a:moveTo>
                  <a:lnTo>
                    <a:pt x="433" y="45"/>
                  </a:lnTo>
                  <a:lnTo>
                    <a:pt x="438" y="49"/>
                  </a:lnTo>
                  <a:lnTo>
                    <a:pt x="442" y="52"/>
                  </a:lnTo>
                  <a:lnTo>
                    <a:pt x="444" y="56"/>
                  </a:lnTo>
                  <a:lnTo>
                    <a:pt x="447" y="61"/>
                  </a:lnTo>
                  <a:lnTo>
                    <a:pt x="449" y="65"/>
                  </a:lnTo>
                  <a:lnTo>
                    <a:pt x="458" y="56"/>
                  </a:lnTo>
                  <a:lnTo>
                    <a:pt x="468" y="52"/>
                  </a:lnTo>
                  <a:lnTo>
                    <a:pt x="484" y="54"/>
                  </a:lnTo>
                  <a:lnTo>
                    <a:pt x="484" y="68"/>
                  </a:lnTo>
                  <a:lnTo>
                    <a:pt x="506" y="70"/>
                  </a:lnTo>
                  <a:lnTo>
                    <a:pt x="526" y="73"/>
                  </a:lnTo>
                  <a:lnTo>
                    <a:pt x="543" y="77"/>
                  </a:lnTo>
                  <a:lnTo>
                    <a:pt x="562" y="79"/>
                  </a:lnTo>
                  <a:lnTo>
                    <a:pt x="583" y="77"/>
                  </a:lnTo>
                  <a:lnTo>
                    <a:pt x="583" y="89"/>
                  </a:lnTo>
                  <a:lnTo>
                    <a:pt x="587" y="89"/>
                  </a:lnTo>
                  <a:lnTo>
                    <a:pt x="590" y="89"/>
                  </a:lnTo>
                  <a:lnTo>
                    <a:pt x="592" y="89"/>
                  </a:lnTo>
                  <a:lnTo>
                    <a:pt x="594" y="91"/>
                  </a:lnTo>
                  <a:lnTo>
                    <a:pt x="596" y="92"/>
                  </a:lnTo>
                  <a:lnTo>
                    <a:pt x="592" y="92"/>
                  </a:lnTo>
                  <a:lnTo>
                    <a:pt x="576" y="103"/>
                  </a:lnTo>
                  <a:lnTo>
                    <a:pt x="557" y="115"/>
                  </a:lnTo>
                  <a:lnTo>
                    <a:pt x="534" y="126"/>
                  </a:lnTo>
                  <a:lnTo>
                    <a:pt x="513" y="138"/>
                  </a:lnTo>
                  <a:lnTo>
                    <a:pt x="498" y="148"/>
                  </a:lnTo>
                  <a:lnTo>
                    <a:pt x="487" y="157"/>
                  </a:lnTo>
                  <a:lnTo>
                    <a:pt x="503" y="157"/>
                  </a:lnTo>
                  <a:lnTo>
                    <a:pt x="508" y="154"/>
                  </a:lnTo>
                  <a:lnTo>
                    <a:pt x="513" y="152"/>
                  </a:lnTo>
                  <a:lnTo>
                    <a:pt x="519" y="150"/>
                  </a:lnTo>
                  <a:lnTo>
                    <a:pt x="526" y="150"/>
                  </a:lnTo>
                  <a:lnTo>
                    <a:pt x="526" y="154"/>
                  </a:lnTo>
                  <a:lnTo>
                    <a:pt x="505" y="169"/>
                  </a:lnTo>
                  <a:lnTo>
                    <a:pt x="487" y="185"/>
                  </a:lnTo>
                  <a:lnTo>
                    <a:pt x="472" y="201"/>
                  </a:lnTo>
                  <a:lnTo>
                    <a:pt x="454" y="215"/>
                  </a:lnTo>
                  <a:lnTo>
                    <a:pt x="435" y="227"/>
                  </a:lnTo>
                  <a:lnTo>
                    <a:pt x="410" y="234"/>
                  </a:lnTo>
                  <a:lnTo>
                    <a:pt x="410" y="246"/>
                  </a:lnTo>
                  <a:lnTo>
                    <a:pt x="398" y="248"/>
                  </a:lnTo>
                  <a:lnTo>
                    <a:pt x="384" y="253"/>
                  </a:lnTo>
                  <a:lnTo>
                    <a:pt x="376" y="260"/>
                  </a:lnTo>
                  <a:lnTo>
                    <a:pt x="381" y="264"/>
                  </a:lnTo>
                  <a:lnTo>
                    <a:pt x="384" y="267"/>
                  </a:lnTo>
                  <a:lnTo>
                    <a:pt x="386" y="269"/>
                  </a:lnTo>
                  <a:lnTo>
                    <a:pt x="386" y="272"/>
                  </a:lnTo>
                  <a:lnTo>
                    <a:pt x="386" y="276"/>
                  </a:lnTo>
                  <a:lnTo>
                    <a:pt x="384" y="281"/>
                  </a:lnTo>
                  <a:lnTo>
                    <a:pt x="384" y="288"/>
                  </a:lnTo>
                  <a:lnTo>
                    <a:pt x="346" y="291"/>
                  </a:lnTo>
                  <a:lnTo>
                    <a:pt x="346" y="295"/>
                  </a:lnTo>
                  <a:lnTo>
                    <a:pt x="351" y="297"/>
                  </a:lnTo>
                  <a:lnTo>
                    <a:pt x="353" y="297"/>
                  </a:lnTo>
                  <a:lnTo>
                    <a:pt x="356" y="297"/>
                  </a:lnTo>
                  <a:lnTo>
                    <a:pt x="356" y="297"/>
                  </a:lnTo>
                  <a:lnTo>
                    <a:pt x="358" y="298"/>
                  </a:lnTo>
                  <a:lnTo>
                    <a:pt x="358" y="300"/>
                  </a:lnTo>
                  <a:lnTo>
                    <a:pt x="362" y="304"/>
                  </a:lnTo>
                  <a:lnTo>
                    <a:pt x="356" y="304"/>
                  </a:lnTo>
                  <a:lnTo>
                    <a:pt x="348" y="307"/>
                  </a:lnTo>
                  <a:lnTo>
                    <a:pt x="337" y="311"/>
                  </a:lnTo>
                  <a:lnTo>
                    <a:pt x="327" y="314"/>
                  </a:lnTo>
                  <a:lnTo>
                    <a:pt x="330" y="316"/>
                  </a:lnTo>
                  <a:lnTo>
                    <a:pt x="332" y="316"/>
                  </a:lnTo>
                  <a:lnTo>
                    <a:pt x="334" y="316"/>
                  </a:lnTo>
                  <a:lnTo>
                    <a:pt x="335" y="318"/>
                  </a:lnTo>
                  <a:lnTo>
                    <a:pt x="337" y="318"/>
                  </a:lnTo>
                  <a:lnTo>
                    <a:pt x="335" y="321"/>
                  </a:lnTo>
                  <a:lnTo>
                    <a:pt x="334" y="325"/>
                  </a:lnTo>
                  <a:lnTo>
                    <a:pt x="332" y="326"/>
                  </a:lnTo>
                  <a:lnTo>
                    <a:pt x="334" y="328"/>
                  </a:lnTo>
                  <a:lnTo>
                    <a:pt x="334" y="330"/>
                  </a:lnTo>
                  <a:lnTo>
                    <a:pt x="335" y="333"/>
                  </a:lnTo>
                  <a:lnTo>
                    <a:pt x="337" y="337"/>
                  </a:lnTo>
                  <a:lnTo>
                    <a:pt x="330" y="339"/>
                  </a:lnTo>
                  <a:lnTo>
                    <a:pt x="325" y="339"/>
                  </a:lnTo>
                  <a:lnTo>
                    <a:pt x="320" y="339"/>
                  </a:lnTo>
                  <a:lnTo>
                    <a:pt x="314" y="342"/>
                  </a:lnTo>
                  <a:lnTo>
                    <a:pt x="332" y="342"/>
                  </a:lnTo>
                  <a:lnTo>
                    <a:pt x="346" y="346"/>
                  </a:lnTo>
                  <a:lnTo>
                    <a:pt x="346" y="353"/>
                  </a:lnTo>
                  <a:lnTo>
                    <a:pt x="323" y="353"/>
                  </a:lnTo>
                  <a:lnTo>
                    <a:pt x="321" y="358"/>
                  </a:lnTo>
                  <a:lnTo>
                    <a:pt x="321" y="360"/>
                  </a:lnTo>
                  <a:lnTo>
                    <a:pt x="321" y="361"/>
                  </a:lnTo>
                  <a:lnTo>
                    <a:pt x="320" y="363"/>
                  </a:lnTo>
                  <a:lnTo>
                    <a:pt x="318" y="365"/>
                  </a:lnTo>
                  <a:lnTo>
                    <a:pt x="309" y="368"/>
                  </a:lnTo>
                  <a:lnTo>
                    <a:pt x="297" y="368"/>
                  </a:lnTo>
                  <a:lnTo>
                    <a:pt x="285" y="368"/>
                  </a:lnTo>
                  <a:lnTo>
                    <a:pt x="273" y="361"/>
                  </a:lnTo>
                  <a:lnTo>
                    <a:pt x="257" y="361"/>
                  </a:lnTo>
                  <a:lnTo>
                    <a:pt x="241" y="363"/>
                  </a:lnTo>
                  <a:lnTo>
                    <a:pt x="224" y="365"/>
                  </a:lnTo>
                  <a:lnTo>
                    <a:pt x="208" y="363"/>
                  </a:lnTo>
                  <a:lnTo>
                    <a:pt x="192" y="358"/>
                  </a:lnTo>
                  <a:lnTo>
                    <a:pt x="191" y="356"/>
                  </a:lnTo>
                  <a:lnTo>
                    <a:pt x="191" y="354"/>
                  </a:lnTo>
                  <a:lnTo>
                    <a:pt x="189" y="354"/>
                  </a:lnTo>
                  <a:lnTo>
                    <a:pt x="189" y="353"/>
                  </a:lnTo>
                  <a:lnTo>
                    <a:pt x="189" y="349"/>
                  </a:lnTo>
                  <a:lnTo>
                    <a:pt x="192" y="349"/>
                  </a:lnTo>
                  <a:lnTo>
                    <a:pt x="194" y="346"/>
                  </a:lnTo>
                  <a:lnTo>
                    <a:pt x="198" y="342"/>
                  </a:lnTo>
                  <a:lnTo>
                    <a:pt x="199" y="340"/>
                  </a:lnTo>
                  <a:lnTo>
                    <a:pt x="203" y="339"/>
                  </a:lnTo>
                  <a:lnTo>
                    <a:pt x="205" y="335"/>
                  </a:lnTo>
                  <a:lnTo>
                    <a:pt x="208" y="330"/>
                  </a:lnTo>
                  <a:lnTo>
                    <a:pt x="201" y="328"/>
                  </a:lnTo>
                  <a:lnTo>
                    <a:pt x="196" y="325"/>
                  </a:lnTo>
                  <a:lnTo>
                    <a:pt x="192" y="319"/>
                  </a:lnTo>
                  <a:lnTo>
                    <a:pt x="191" y="314"/>
                  </a:lnTo>
                  <a:lnTo>
                    <a:pt x="189" y="307"/>
                  </a:lnTo>
                  <a:lnTo>
                    <a:pt x="196" y="307"/>
                  </a:lnTo>
                  <a:lnTo>
                    <a:pt x="208" y="304"/>
                  </a:lnTo>
                  <a:lnTo>
                    <a:pt x="222" y="307"/>
                  </a:lnTo>
                  <a:lnTo>
                    <a:pt x="234" y="312"/>
                  </a:lnTo>
                  <a:lnTo>
                    <a:pt x="246" y="318"/>
                  </a:lnTo>
                  <a:lnTo>
                    <a:pt x="246" y="311"/>
                  </a:lnTo>
                  <a:lnTo>
                    <a:pt x="234" y="305"/>
                  </a:lnTo>
                  <a:lnTo>
                    <a:pt x="224" y="300"/>
                  </a:lnTo>
                  <a:lnTo>
                    <a:pt x="215" y="291"/>
                  </a:lnTo>
                  <a:lnTo>
                    <a:pt x="218" y="291"/>
                  </a:lnTo>
                  <a:lnTo>
                    <a:pt x="227" y="278"/>
                  </a:lnTo>
                  <a:lnTo>
                    <a:pt x="238" y="269"/>
                  </a:lnTo>
                  <a:lnTo>
                    <a:pt x="252" y="262"/>
                  </a:lnTo>
                  <a:lnTo>
                    <a:pt x="269" y="257"/>
                  </a:lnTo>
                  <a:lnTo>
                    <a:pt x="269" y="253"/>
                  </a:lnTo>
                  <a:lnTo>
                    <a:pt x="253" y="248"/>
                  </a:lnTo>
                  <a:lnTo>
                    <a:pt x="241" y="239"/>
                  </a:lnTo>
                  <a:lnTo>
                    <a:pt x="231" y="227"/>
                  </a:lnTo>
                  <a:lnTo>
                    <a:pt x="222" y="215"/>
                  </a:lnTo>
                  <a:lnTo>
                    <a:pt x="227" y="213"/>
                  </a:lnTo>
                  <a:lnTo>
                    <a:pt x="231" y="213"/>
                  </a:lnTo>
                  <a:lnTo>
                    <a:pt x="236" y="211"/>
                  </a:lnTo>
                  <a:lnTo>
                    <a:pt x="241" y="211"/>
                  </a:lnTo>
                  <a:lnTo>
                    <a:pt x="248" y="216"/>
                  </a:lnTo>
                  <a:lnTo>
                    <a:pt x="253" y="222"/>
                  </a:lnTo>
                  <a:lnTo>
                    <a:pt x="260" y="227"/>
                  </a:lnTo>
                  <a:lnTo>
                    <a:pt x="260" y="223"/>
                  </a:lnTo>
                  <a:lnTo>
                    <a:pt x="259" y="220"/>
                  </a:lnTo>
                  <a:lnTo>
                    <a:pt x="257" y="220"/>
                  </a:lnTo>
                  <a:lnTo>
                    <a:pt x="257" y="218"/>
                  </a:lnTo>
                  <a:lnTo>
                    <a:pt x="255" y="216"/>
                  </a:lnTo>
                  <a:lnTo>
                    <a:pt x="255" y="215"/>
                  </a:lnTo>
                  <a:lnTo>
                    <a:pt x="253" y="211"/>
                  </a:lnTo>
                  <a:lnTo>
                    <a:pt x="257" y="211"/>
                  </a:lnTo>
                  <a:lnTo>
                    <a:pt x="257" y="208"/>
                  </a:lnTo>
                  <a:lnTo>
                    <a:pt x="273" y="202"/>
                  </a:lnTo>
                  <a:lnTo>
                    <a:pt x="288" y="199"/>
                  </a:lnTo>
                  <a:lnTo>
                    <a:pt x="304" y="197"/>
                  </a:lnTo>
                  <a:lnTo>
                    <a:pt x="323" y="199"/>
                  </a:lnTo>
                  <a:lnTo>
                    <a:pt x="314" y="188"/>
                  </a:lnTo>
                  <a:lnTo>
                    <a:pt x="325" y="185"/>
                  </a:lnTo>
                  <a:lnTo>
                    <a:pt x="337" y="180"/>
                  </a:lnTo>
                  <a:lnTo>
                    <a:pt x="349" y="175"/>
                  </a:lnTo>
                  <a:lnTo>
                    <a:pt x="356" y="169"/>
                  </a:lnTo>
                  <a:lnTo>
                    <a:pt x="362" y="169"/>
                  </a:lnTo>
                  <a:lnTo>
                    <a:pt x="362" y="166"/>
                  </a:lnTo>
                  <a:lnTo>
                    <a:pt x="353" y="166"/>
                  </a:lnTo>
                  <a:lnTo>
                    <a:pt x="349" y="168"/>
                  </a:lnTo>
                  <a:lnTo>
                    <a:pt x="346" y="169"/>
                  </a:lnTo>
                  <a:lnTo>
                    <a:pt x="344" y="169"/>
                  </a:lnTo>
                  <a:lnTo>
                    <a:pt x="342" y="169"/>
                  </a:lnTo>
                  <a:lnTo>
                    <a:pt x="341" y="169"/>
                  </a:lnTo>
                  <a:lnTo>
                    <a:pt x="339" y="168"/>
                  </a:lnTo>
                  <a:lnTo>
                    <a:pt x="337" y="166"/>
                  </a:lnTo>
                  <a:lnTo>
                    <a:pt x="334" y="166"/>
                  </a:lnTo>
                  <a:lnTo>
                    <a:pt x="330" y="169"/>
                  </a:lnTo>
                  <a:lnTo>
                    <a:pt x="325" y="175"/>
                  </a:lnTo>
                  <a:lnTo>
                    <a:pt x="320" y="180"/>
                  </a:lnTo>
                  <a:lnTo>
                    <a:pt x="316" y="185"/>
                  </a:lnTo>
                  <a:lnTo>
                    <a:pt x="311" y="188"/>
                  </a:lnTo>
                  <a:lnTo>
                    <a:pt x="292" y="194"/>
                  </a:lnTo>
                  <a:lnTo>
                    <a:pt x="274" y="194"/>
                  </a:lnTo>
                  <a:lnTo>
                    <a:pt x="257" y="190"/>
                  </a:lnTo>
                  <a:lnTo>
                    <a:pt x="241" y="183"/>
                  </a:lnTo>
                  <a:lnTo>
                    <a:pt x="239" y="183"/>
                  </a:lnTo>
                  <a:lnTo>
                    <a:pt x="236" y="185"/>
                  </a:lnTo>
                  <a:lnTo>
                    <a:pt x="231" y="187"/>
                  </a:lnTo>
                  <a:lnTo>
                    <a:pt x="227" y="188"/>
                  </a:lnTo>
                  <a:lnTo>
                    <a:pt x="224" y="190"/>
                  </a:lnTo>
                  <a:lnTo>
                    <a:pt x="218" y="192"/>
                  </a:lnTo>
                  <a:lnTo>
                    <a:pt x="215" y="183"/>
                  </a:lnTo>
                  <a:lnTo>
                    <a:pt x="218" y="182"/>
                  </a:lnTo>
                  <a:lnTo>
                    <a:pt x="218" y="182"/>
                  </a:lnTo>
                  <a:lnTo>
                    <a:pt x="220" y="180"/>
                  </a:lnTo>
                  <a:lnTo>
                    <a:pt x="222" y="176"/>
                  </a:lnTo>
                  <a:lnTo>
                    <a:pt x="212" y="176"/>
                  </a:lnTo>
                  <a:lnTo>
                    <a:pt x="208" y="178"/>
                  </a:lnTo>
                  <a:lnTo>
                    <a:pt x="203" y="180"/>
                  </a:lnTo>
                  <a:lnTo>
                    <a:pt x="198" y="180"/>
                  </a:lnTo>
                  <a:lnTo>
                    <a:pt x="192" y="180"/>
                  </a:lnTo>
                  <a:lnTo>
                    <a:pt x="189" y="169"/>
                  </a:lnTo>
                  <a:lnTo>
                    <a:pt x="192" y="168"/>
                  </a:lnTo>
                  <a:lnTo>
                    <a:pt x="194" y="168"/>
                  </a:lnTo>
                  <a:lnTo>
                    <a:pt x="196" y="168"/>
                  </a:lnTo>
                  <a:lnTo>
                    <a:pt x="198" y="166"/>
                  </a:lnTo>
                  <a:lnTo>
                    <a:pt x="199" y="166"/>
                  </a:lnTo>
                  <a:lnTo>
                    <a:pt x="177" y="169"/>
                  </a:lnTo>
                  <a:lnTo>
                    <a:pt x="175" y="164"/>
                  </a:lnTo>
                  <a:lnTo>
                    <a:pt x="171" y="161"/>
                  </a:lnTo>
                  <a:lnTo>
                    <a:pt x="170" y="159"/>
                  </a:lnTo>
                  <a:lnTo>
                    <a:pt x="168" y="155"/>
                  </a:lnTo>
                  <a:lnTo>
                    <a:pt x="164" y="150"/>
                  </a:lnTo>
                  <a:lnTo>
                    <a:pt x="170" y="148"/>
                  </a:lnTo>
                  <a:lnTo>
                    <a:pt x="173" y="148"/>
                  </a:lnTo>
                  <a:lnTo>
                    <a:pt x="175" y="148"/>
                  </a:lnTo>
                  <a:lnTo>
                    <a:pt x="177" y="148"/>
                  </a:lnTo>
                  <a:lnTo>
                    <a:pt x="177" y="147"/>
                  </a:lnTo>
                  <a:lnTo>
                    <a:pt x="178" y="145"/>
                  </a:lnTo>
                  <a:lnTo>
                    <a:pt x="180" y="141"/>
                  </a:lnTo>
                  <a:lnTo>
                    <a:pt x="173" y="140"/>
                  </a:lnTo>
                  <a:lnTo>
                    <a:pt x="166" y="138"/>
                  </a:lnTo>
                  <a:lnTo>
                    <a:pt x="163" y="134"/>
                  </a:lnTo>
                  <a:lnTo>
                    <a:pt x="157" y="131"/>
                  </a:lnTo>
                  <a:lnTo>
                    <a:pt x="161" y="131"/>
                  </a:lnTo>
                  <a:lnTo>
                    <a:pt x="161" y="126"/>
                  </a:lnTo>
                  <a:lnTo>
                    <a:pt x="178" y="129"/>
                  </a:lnTo>
                  <a:lnTo>
                    <a:pt x="187" y="127"/>
                  </a:lnTo>
                  <a:lnTo>
                    <a:pt x="194" y="124"/>
                  </a:lnTo>
                  <a:lnTo>
                    <a:pt x="198" y="119"/>
                  </a:lnTo>
                  <a:lnTo>
                    <a:pt x="203" y="112"/>
                  </a:lnTo>
                  <a:lnTo>
                    <a:pt x="212" y="108"/>
                  </a:lnTo>
                  <a:lnTo>
                    <a:pt x="222" y="105"/>
                  </a:lnTo>
                  <a:lnTo>
                    <a:pt x="229" y="108"/>
                  </a:lnTo>
                  <a:lnTo>
                    <a:pt x="238" y="112"/>
                  </a:lnTo>
                  <a:lnTo>
                    <a:pt x="245" y="113"/>
                  </a:lnTo>
                  <a:lnTo>
                    <a:pt x="253" y="112"/>
                  </a:lnTo>
                  <a:lnTo>
                    <a:pt x="250" y="110"/>
                  </a:lnTo>
                  <a:lnTo>
                    <a:pt x="246" y="108"/>
                  </a:lnTo>
                  <a:lnTo>
                    <a:pt x="245" y="108"/>
                  </a:lnTo>
                  <a:lnTo>
                    <a:pt x="245" y="106"/>
                  </a:lnTo>
                  <a:lnTo>
                    <a:pt x="243" y="105"/>
                  </a:lnTo>
                  <a:lnTo>
                    <a:pt x="243" y="101"/>
                  </a:lnTo>
                  <a:lnTo>
                    <a:pt x="241" y="96"/>
                  </a:lnTo>
                  <a:lnTo>
                    <a:pt x="246" y="94"/>
                  </a:lnTo>
                  <a:lnTo>
                    <a:pt x="250" y="92"/>
                  </a:lnTo>
                  <a:lnTo>
                    <a:pt x="253" y="92"/>
                  </a:lnTo>
                  <a:lnTo>
                    <a:pt x="255" y="91"/>
                  </a:lnTo>
                  <a:lnTo>
                    <a:pt x="259" y="89"/>
                  </a:lnTo>
                  <a:lnTo>
                    <a:pt x="266" y="89"/>
                  </a:lnTo>
                  <a:lnTo>
                    <a:pt x="269" y="91"/>
                  </a:lnTo>
                  <a:lnTo>
                    <a:pt x="273" y="94"/>
                  </a:lnTo>
                  <a:lnTo>
                    <a:pt x="276" y="96"/>
                  </a:lnTo>
                  <a:lnTo>
                    <a:pt x="276" y="92"/>
                  </a:lnTo>
                  <a:lnTo>
                    <a:pt x="274" y="91"/>
                  </a:lnTo>
                  <a:lnTo>
                    <a:pt x="274" y="89"/>
                  </a:lnTo>
                  <a:lnTo>
                    <a:pt x="274" y="89"/>
                  </a:lnTo>
                  <a:lnTo>
                    <a:pt x="274" y="87"/>
                  </a:lnTo>
                  <a:lnTo>
                    <a:pt x="273" y="84"/>
                  </a:lnTo>
                  <a:lnTo>
                    <a:pt x="278" y="82"/>
                  </a:lnTo>
                  <a:lnTo>
                    <a:pt x="281" y="80"/>
                  </a:lnTo>
                  <a:lnTo>
                    <a:pt x="287" y="77"/>
                  </a:lnTo>
                  <a:lnTo>
                    <a:pt x="290" y="73"/>
                  </a:lnTo>
                  <a:lnTo>
                    <a:pt x="292" y="73"/>
                  </a:lnTo>
                  <a:lnTo>
                    <a:pt x="299" y="73"/>
                  </a:lnTo>
                  <a:lnTo>
                    <a:pt x="304" y="75"/>
                  </a:lnTo>
                  <a:lnTo>
                    <a:pt x="308" y="79"/>
                  </a:lnTo>
                  <a:lnTo>
                    <a:pt x="314" y="79"/>
                  </a:lnTo>
                  <a:lnTo>
                    <a:pt x="323" y="77"/>
                  </a:lnTo>
                  <a:lnTo>
                    <a:pt x="327" y="65"/>
                  </a:lnTo>
                  <a:lnTo>
                    <a:pt x="332" y="63"/>
                  </a:lnTo>
                  <a:lnTo>
                    <a:pt x="337" y="63"/>
                  </a:lnTo>
                  <a:lnTo>
                    <a:pt x="342" y="63"/>
                  </a:lnTo>
                  <a:lnTo>
                    <a:pt x="346" y="65"/>
                  </a:lnTo>
                  <a:lnTo>
                    <a:pt x="349" y="65"/>
                  </a:lnTo>
                  <a:lnTo>
                    <a:pt x="356" y="54"/>
                  </a:lnTo>
                  <a:lnTo>
                    <a:pt x="367" y="52"/>
                  </a:lnTo>
                  <a:lnTo>
                    <a:pt x="374" y="56"/>
                  </a:lnTo>
                  <a:lnTo>
                    <a:pt x="381" y="59"/>
                  </a:lnTo>
                  <a:lnTo>
                    <a:pt x="388" y="61"/>
                  </a:lnTo>
                  <a:lnTo>
                    <a:pt x="397" y="58"/>
                  </a:lnTo>
                  <a:lnTo>
                    <a:pt x="409" y="51"/>
                  </a:lnTo>
                  <a:lnTo>
                    <a:pt x="421" y="45"/>
                  </a:lnTo>
                  <a:close/>
                  <a:moveTo>
                    <a:pt x="2104" y="42"/>
                  </a:moveTo>
                  <a:lnTo>
                    <a:pt x="2111" y="44"/>
                  </a:lnTo>
                  <a:lnTo>
                    <a:pt x="2118" y="47"/>
                  </a:lnTo>
                  <a:lnTo>
                    <a:pt x="2121" y="51"/>
                  </a:lnTo>
                  <a:lnTo>
                    <a:pt x="2126" y="54"/>
                  </a:lnTo>
                  <a:lnTo>
                    <a:pt x="2132" y="58"/>
                  </a:lnTo>
                  <a:lnTo>
                    <a:pt x="2128" y="68"/>
                  </a:lnTo>
                  <a:lnTo>
                    <a:pt x="2107" y="80"/>
                  </a:lnTo>
                  <a:lnTo>
                    <a:pt x="2091" y="94"/>
                  </a:lnTo>
                  <a:lnTo>
                    <a:pt x="2077" y="112"/>
                  </a:lnTo>
                  <a:lnTo>
                    <a:pt x="2074" y="112"/>
                  </a:lnTo>
                  <a:lnTo>
                    <a:pt x="2074" y="108"/>
                  </a:lnTo>
                  <a:lnTo>
                    <a:pt x="2069" y="105"/>
                  </a:lnTo>
                  <a:lnTo>
                    <a:pt x="2065" y="101"/>
                  </a:lnTo>
                  <a:lnTo>
                    <a:pt x="2063" y="98"/>
                  </a:lnTo>
                  <a:lnTo>
                    <a:pt x="2060" y="94"/>
                  </a:lnTo>
                  <a:lnTo>
                    <a:pt x="2058" y="89"/>
                  </a:lnTo>
                  <a:lnTo>
                    <a:pt x="2062" y="82"/>
                  </a:lnTo>
                  <a:lnTo>
                    <a:pt x="2063" y="77"/>
                  </a:lnTo>
                  <a:lnTo>
                    <a:pt x="2065" y="68"/>
                  </a:lnTo>
                  <a:lnTo>
                    <a:pt x="2039" y="68"/>
                  </a:lnTo>
                  <a:lnTo>
                    <a:pt x="2039" y="61"/>
                  </a:lnTo>
                  <a:lnTo>
                    <a:pt x="2053" y="56"/>
                  </a:lnTo>
                  <a:lnTo>
                    <a:pt x="2067" y="52"/>
                  </a:lnTo>
                  <a:lnTo>
                    <a:pt x="2084" y="49"/>
                  </a:lnTo>
                  <a:lnTo>
                    <a:pt x="2086" y="54"/>
                  </a:lnTo>
                  <a:lnTo>
                    <a:pt x="2088" y="56"/>
                  </a:lnTo>
                  <a:lnTo>
                    <a:pt x="2088" y="58"/>
                  </a:lnTo>
                  <a:lnTo>
                    <a:pt x="2090" y="58"/>
                  </a:lnTo>
                  <a:lnTo>
                    <a:pt x="2090" y="59"/>
                  </a:lnTo>
                  <a:lnTo>
                    <a:pt x="2093" y="61"/>
                  </a:lnTo>
                  <a:lnTo>
                    <a:pt x="2095" y="56"/>
                  </a:lnTo>
                  <a:lnTo>
                    <a:pt x="2097" y="52"/>
                  </a:lnTo>
                  <a:lnTo>
                    <a:pt x="2098" y="49"/>
                  </a:lnTo>
                  <a:lnTo>
                    <a:pt x="2102" y="45"/>
                  </a:lnTo>
                  <a:lnTo>
                    <a:pt x="2104" y="42"/>
                  </a:lnTo>
                  <a:close/>
                  <a:moveTo>
                    <a:pt x="2147" y="23"/>
                  </a:moveTo>
                  <a:lnTo>
                    <a:pt x="2151" y="24"/>
                  </a:lnTo>
                  <a:lnTo>
                    <a:pt x="2152" y="24"/>
                  </a:lnTo>
                  <a:lnTo>
                    <a:pt x="2154" y="26"/>
                  </a:lnTo>
                  <a:lnTo>
                    <a:pt x="2154" y="26"/>
                  </a:lnTo>
                  <a:lnTo>
                    <a:pt x="2156" y="28"/>
                  </a:lnTo>
                  <a:lnTo>
                    <a:pt x="2158" y="31"/>
                  </a:lnTo>
                  <a:lnTo>
                    <a:pt x="2161" y="37"/>
                  </a:lnTo>
                  <a:lnTo>
                    <a:pt x="2165" y="42"/>
                  </a:lnTo>
                  <a:lnTo>
                    <a:pt x="2166" y="49"/>
                  </a:lnTo>
                  <a:lnTo>
                    <a:pt x="2158" y="49"/>
                  </a:lnTo>
                  <a:lnTo>
                    <a:pt x="2158" y="45"/>
                  </a:lnTo>
                  <a:lnTo>
                    <a:pt x="2154" y="42"/>
                  </a:lnTo>
                  <a:lnTo>
                    <a:pt x="2151" y="38"/>
                  </a:lnTo>
                  <a:lnTo>
                    <a:pt x="2149" y="35"/>
                  </a:lnTo>
                  <a:lnTo>
                    <a:pt x="2147" y="30"/>
                  </a:lnTo>
                  <a:lnTo>
                    <a:pt x="2147" y="23"/>
                  </a:lnTo>
                  <a:close/>
                  <a:moveTo>
                    <a:pt x="943" y="19"/>
                  </a:moveTo>
                  <a:lnTo>
                    <a:pt x="967" y="19"/>
                  </a:lnTo>
                  <a:lnTo>
                    <a:pt x="992" y="23"/>
                  </a:lnTo>
                  <a:lnTo>
                    <a:pt x="1014" y="26"/>
                  </a:lnTo>
                  <a:lnTo>
                    <a:pt x="1034" y="31"/>
                  </a:lnTo>
                  <a:lnTo>
                    <a:pt x="1063" y="26"/>
                  </a:lnTo>
                  <a:lnTo>
                    <a:pt x="1067" y="30"/>
                  </a:lnTo>
                  <a:lnTo>
                    <a:pt x="1070" y="31"/>
                  </a:lnTo>
                  <a:lnTo>
                    <a:pt x="1074" y="37"/>
                  </a:lnTo>
                  <a:lnTo>
                    <a:pt x="1076" y="40"/>
                  </a:lnTo>
                  <a:lnTo>
                    <a:pt x="1079" y="42"/>
                  </a:lnTo>
                  <a:lnTo>
                    <a:pt x="1096" y="49"/>
                  </a:lnTo>
                  <a:lnTo>
                    <a:pt x="1116" y="54"/>
                  </a:lnTo>
                  <a:lnTo>
                    <a:pt x="1133" y="58"/>
                  </a:lnTo>
                  <a:lnTo>
                    <a:pt x="1133" y="65"/>
                  </a:lnTo>
                  <a:lnTo>
                    <a:pt x="1105" y="65"/>
                  </a:lnTo>
                  <a:lnTo>
                    <a:pt x="1093" y="59"/>
                  </a:lnTo>
                  <a:lnTo>
                    <a:pt x="1079" y="59"/>
                  </a:lnTo>
                  <a:lnTo>
                    <a:pt x="1063" y="61"/>
                  </a:lnTo>
                  <a:lnTo>
                    <a:pt x="1048" y="65"/>
                  </a:lnTo>
                  <a:lnTo>
                    <a:pt x="1048" y="73"/>
                  </a:lnTo>
                  <a:lnTo>
                    <a:pt x="1067" y="73"/>
                  </a:lnTo>
                  <a:lnTo>
                    <a:pt x="1081" y="70"/>
                  </a:lnTo>
                  <a:lnTo>
                    <a:pt x="1098" y="68"/>
                  </a:lnTo>
                  <a:lnTo>
                    <a:pt x="1119" y="68"/>
                  </a:lnTo>
                  <a:lnTo>
                    <a:pt x="1140" y="68"/>
                  </a:lnTo>
                  <a:lnTo>
                    <a:pt x="1156" y="68"/>
                  </a:lnTo>
                  <a:lnTo>
                    <a:pt x="1170" y="82"/>
                  </a:lnTo>
                  <a:lnTo>
                    <a:pt x="1187" y="92"/>
                  </a:lnTo>
                  <a:lnTo>
                    <a:pt x="1182" y="103"/>
                  </a:lnTo>
                  <a:lnTo>
                    <a:pt x="1172" y="110"/>
                  </a:lnTo>
                  <a:lnTo>
                    <a:pt x="1163" y="115"/>
                  </a:lnTo>
                  <a:lnTo>
                    <a:pt x="1151" y="119"/>
                  </a:lnTo>
                  <a:lnTo>
                    <a:pt x="1133" y="119"/>
                  </a:lnTo>
                  <a:lnTo>
                    <a:pt x="1117" y="124"/>
                  </a:lnTo>
                  <a:lnTo>
                    <a:pt x="1100" y="124"/>
                  </a:lnTo>
                  <a:lnTo>
                    <a:pt x="1081" y="122"/>
                  </a:lnTo>
                  <a:lnTo>
                    <a:pt x="1063" y="120"/>
                  </a:lnTo>
                  <a:lnTo>
                    <a:pt x="1046" y="120"/>
                  </a:lnTo>
                  <a:lnTo>
                    <a:pt x="1032" y="124"/>
                  </a:lnTo>
                  <a:lnTo>
                    <a:pt x="1021" y="134"/>
                  </a:lnTo>
                  <a:lnTo>
                    <a:pt x="1063" y="134"/>
                  </a:lnTo>
                  <a:lnTo>
                    <a:pt x="1076" y="131"/>
                  </a:lnTo>
                  <a:lnTo>
                    <a:pt x="1091" y="129"/>
                  </a:lnTo>
                  <a:lnTo>
                    <a:pt x="1109" y="131"/>
                  </a:lnTo>
                  <a:lnTo>
                    <a:pt x="1121" y="134"/>
                  </a:lnTo>
                  <a:lnTo>
                    <a:pt x="1124" y="147"/>
                  </a:lnTo>
                  <a:lnTo>
                    <a:pt x="1130" y="145"/>
                  </a:lnTo>
                  <a:lnTo>
                    <a:pt x="1138" y="140"/>
                  </a:lnTo>
                  <a:lnTo>
                    <a:pt x="1149" y="136"/>
                  </a:lnTo>
                  <a:lnTo>
                    <a:pt x="1159" y="134"/>
                  </a:lnTo>
                  <a:lnTo>
                    <a:pt x="1161" y="140"/>
                  </a:lnTo>
                  <a:lnTo>
                    <a:pt x="1163" y="143"/>
                  </a:lnTo>
                  <a:lnTo>
                    <a:pt x="1165" y="145"/>
                  </a:lnTo>
                  <a:lnTo>
                    <a:pt x="1168" y="147"/>
                  </a:lnTo>
                  <a:lnTo>
                    <a:pt x="1172" y="150"/>
                  </a:lnTo>
                  <a:lnTo>
                    <a:pt x="1156" y="180"/>
                  </a:lnTo>
                  <a:lnTo>
                    <a:pt x="1163" y="180"/>
                  </a:lnTo>
                  <a:lnTo>
                    <a:pt x="1175" y="173"/>
                  </a:lnTo>
                  <a:lnTo>
                    <a:pt x="1191" y="164"/>
                  </a:lnTo>
                  <a:lnTo>
                    <a:pt x="1210" y="157"/>
                  </a:lnTo>
                  <a:lnTo>
                    <a:pt x="1231" y="150"/>
                  </a:lnTo>
                  <a:lnTo>
                    <a:pt x="1254" y="145"/>
                  </a:lnTo>
                  <a:lnTo>
                    <a:pt x="1274" y="145"/>
                  </a:lnTo>
                  <a:lnTo>
                    <a:pt x="1294" y="147"/>
                  </a:lnTo>
                  <a:lnTo>
                    <a:pt x="1308" y="155"/>
                  </a:lnTo>
                  <a:lnTo>
                    <a:pt x="1316" y="169"/>
                  </a:lnTo>
                  <a:lnTo>
                    <a:pt x="1322" y="169"/>
                  </a:lnTo>
                  <a:lnTo>
                    <a:pt x="1322" y="171"/>
                  </a:lnTo>
                  <a:lnTo>
                    <a:pt x="1322" y="171"/>
                  </a:lnTo>
                  <a:lnTo>
                    <a:pt x="1320" y="173"/>
                  </a:lnTo>
                  <a:lnTo>
                    <a:pt x="1318" y="173"/>
                  </a:lnTo>
                  <a:lnTo>
                    <a:pt x="1318" y="173"/>
                  </a:lnTo>
                  <a:lnTo>
                    <a:pt x="1316" y="173"/>
                  </a:lnTo>
                  <a:lnTo>
                    <a:pt x="1313" y="176"/>
                  </a:lnTo>
                  <a:lnTo>
                    <a:pt x="1308" y="178"/>
                  </a:lnTo>
                  <a:lnTo>
                    <a:pt x="1302" y="180"/>
                  </a:lnTo>
                  <a:lnTo>
                    <a:pt x="1295" y="182"/>
                  </a:lnTo>
                  <a:lnTo>
                    <a:pt x="1290" y="183"/>
                  </a:lnTo>
                  <a:lnTo>
                    <a:pt x="1278" y="202"/>
                  </a:lnTo>
                  <a:lnTo>
                    <a:pt x="1255" y="216"/>
                  </a:lnTo>
                  <a:lnTo>
                    <a:pt x="1229" y="225"/>
                  </a:lnTo>
                  <a:lnTo>
                    <a:pt x="1198" y="230"/>
                  </a:lnTo>
                  <a:lnTo>
                    <a:pt x="1198" y="236"/>
                  </a:lnTo>
                  <a:lnTo>
                    <a:pt x="1198" y="239"/>
                  </a:lnTo>
                  <a:lnTo>
                    <a:pt x="1198" y="241"/>
                  </a:lnTo>
                  <a:lnTo>
                    <a:pt x="1196" y="243"/>
                  </a:lnTo>
                  <a:lnTo>
                    <a:pt x="1198" y="244"/>
                  </a:lnTo>
                  <a:lnTo>
                    <a:pt x="1198" y="246"/>
                  </a:lnTo>
                  <a:lnTo>
                    <a:pt x="1201" y="250"/>
                  </a:lnTo>
                  <a:lnTo>
                    <a:pt x="1206" y="253"/>
                  </a:lnTo>
                  <a:lnTo>
                    <a:pt x="1210" y="255"/>
                  </a:lnTo>
                  <a:lnTo>
                    <a:pt x="1213" y="258"/>
                  </a:lnTo>
                  <a:lnTo>
                    <a:pt x="1217" y="260"/>
                  </a:lnTo>
                  <a:lnTo>
                    <a:pt x="1220" y="265"/>
                  </a:lnTo>
                  <a:lnTo>
                    <a:pt x="1217" y="272"/>
                  </a:lnTo>
                  <a:lnTo>
                    <a:pt x="1213" y="288"/>
                  </a:lnTo>
                  <a:lnTo>
                    <a:pt x="1210" y="307"/>
                  </a:lnTo>
                  <a:lnTo>
                    <a:pt x="1206" y="326"/>
                  </a:lnTo>
                  <a:lnTo>
                    <a:pt x="1206" y="342"/>
                  </a:lnTo>
                  <a:lnTo>
                    <a:pt x="1210" y="340"/>
                  </a:lnTo>
                  <a:lnTo>
                    <a:pt x="1213" y="340"/>
                  </a:lnTo>
                  <a:lnTo>
                    <a:pt x="1215" y="340"/>
                  </a:lnTo>
                  <a:lnTo>
                    <a:pt x="1219" y="340"/>
                  </a:lnTo>
                  <a:lnTo>
                    <a:pt x="1220" y="340"/>
                  </a:lnTo>
                  <a:lnTo>
                    <a:pt x="1226" y="342"/>
                  </a:lnTo>
                  <a:lnTo>
                    <a:pt x="1224" y="347"/>
                  </a:lnTo>
                  <a:lnTo>
                    <a:pt x="1224" y="349"/>
                  </a:lnTo>
                  <a:lnTo>
                    <a:pt x="1224" y="353"/>
                  </a:lnTo>
                  <a:lnTo>
                    <a:pt x="1224" y="354"/>
                  </a:lnTo>
                  <a:lnTo>
                    <a:pt x="1224" y="358"/>
                  </a:lnTo>
                  <a:lnTo>
                    <a:pt x="1226" y="365"/>
                  </a:lnTo>
                  <a:lnTo>
                    <a:pt x="1220" y="365"/>
                  </a:lnTo>
                  <a:lnTo>
                    <a:pt x="1220" y="368"/>
                  </a:lnTo>
                  <a:lnTo>
                    <a:pt x="1217" y="367"/>
                  </a:lnTo>
                  <a:lnTo>
                    <a:pt x="1213" y="363"/>
                  </a:lnTo>
                  <a:lnTo>
                    <a:pt x="1212" y="361"/>
                  </a:lnTo>
                  <a:lnTo>
                    <a:pt x="1208" y="360"/>
                  </a:lnTo>
                  <a:lnTo>
                    <a:pt x="1205" y="358"/>
                  </a:lnTo>
                  <a:lnTo>
                    <a:pt x="1198" y="358"/>
                  </a:lnTo>
                  <a:lnTo>
                    <a:pt x="1194" y="360"/>
                  </a:lnTo>
                  <a:lnTo>
                    <a:pt x="1191" y="361"/>
                  </a:lnTo>
                  <a:lnTo>
                    <a:pt x="1187" y="363"/>
                  </a:lnTo>
                  <a:lnTo>
                    <a:pt x="1185" y="365"/>
                  </a:lnTo>
                  <a:lnTo>
                    <a:pt x="1182" y="367"/>
                  </a:lnTo>
                  <a:lnTo>
                    <a:pt x="1180" y="370"/>
                  </a:lnTo>
                  <a:lnTo>
                    <a:pt x="1178" y="377"/>
                  </a:lnTo>
                  <a:lnTo>
                    <a:pt x="1201" y="384"/>
                  </a:lnTo>
                  <a:lnTo>
                    <a:pt x="1206" y="415"/>
                  </a:lnTo>
                  <a:lnTo>
                    <a:pt x="1201" y="415"/>
                  </a:lnTo>
                  <a:lnTo>
                    <a:pt x="1198" y="415"/>
                  </a:lnTo>
                  <a:lnTo>
                    <a:pt x="1194" y="417"/>
                  </a:lnTo>
                  <a:lnTo>
                    <a:pt x="1191" y="419"/>
                  </a:lnTo>
                  <a:lnTo>
                    <a:pt x="1191" y="426"/>
                  </a:lnTo>
                  <a:lnTo>
                    <a:pt x="1199" y="431"/>
                  </a:lnTo>
                  <a:lnTo>
                    <a:pt x="1205" y="438"/>
                  </a:lnTo>
                  <a:lnTo>
                    <a:pt x="1208" y="447"/>
                  </a:lnTo>
                  <a:lnTo>
                    <a:pt x="1210" y="461"/>
                  </a:lnTo>
                  <a:lnTo>
                    <a:pt x="1201" y="461"/>
                  </a:lnTo>
                  <a:lnTo>
                    <a:pt x="1199" y="461"/>
                  </a:lnTo>
                  <a:lnTo>
                    <a:pt x="1194" y="459"/>
                  </a:lnTo>
                  <a:lnTo>
                    <a:pt x="1191" y="461"/>
                  </a:lnTo>
                  <a:lnTo>
                    <a:pt x="1185" y="461"/>
                  </a:lnTo>
                  <a:lnTo>
                    <a:pt x="1182" y="464"/>
                  </a:lnTo>
                  <a:lnTo>
                    <a:pt x="1178" y="468"/>
                  </a:lnTo>
                  <a:lnTo>
                    <a:pt x="1184" y="471"/>
                  </a:lnTo>
                  <a:lnTo>
                    <a:pt x="1187" y="473"/>
                  </a:lnTo>
                  <a:lnTo>
                    <a:pt x="1189" y="475"/>
                  </a:lnTo>
                  <a:lnTo>
                    <a:pt x="1191" y="476"/>
                  </a:lnTo>
                  <a:lnTo>
                    <a:pt x="1192" y="482"/>
                  </a:lnTo>
                  <a:lnTo>
                    <a:pt x="1194" y="487"/>
                  </a:lnTo>
                  <a:lnTo>
                    <a:pt x="1192" y="489"/>
                  </a:lnTo>
                  <a:lnTo>
                    <a:pt x="1192" y="490"/>
                  </a:lnTo>
                  <a:lnTo>
                    <a:pt x="1192" y="490"/>
                  </a:lnTo>
                  <a:lnTo>
                    <a:pt x="1191" y="492"/>
                  </a:lnTo>
                  <a:lnTo>
                    <a:pt x="1191" y="496"/>
                  </a:lnTo>
                  <a:lnTo>
                    <a:pt x="1177" y="496"/>
                  </a:lnTo>
                  <a:lnTo>
                    <a:pt x="1163" y="499"/>
                  </a:lnTo>
                  <a:lnTo>
                    <a:pt x="1152" y="503"/>
                  </a:lnTo>
                  <a:lnTo>
                    <a:pt x="1156" y="503"/>
                  </a:lnTo>
                  <a:lnTo>
                    <a:pt x="1161" y="506"/>
                  </a:lnTo>
                  <a:lnTo>
                    <a:pt x="1165" y="508"/>
                  </a:lnTo>
                  <a:lnTo>
                    <a:pt x="1168" y="508"/>
                  </a:lnTo>
                  <a:lnTo>
                    <a:pt x="1172" y="510"/>
                  </a:lnTo>
                  <a:lnTo>
                    <a:pt x="1175" y="513"/>
                  </a:lnTo>
                  <a:lnTo>
                    <a:pt x="1178" y="518"/>
                  </a:lnTo>
                  <a:lnTo>
                    <a:pt x="1172" y="527"/>
                  </a:lnTo>
                  <a:lnTo>
                    <a:pt x="1168" y="538"/>
                  </a:lnTo>
                  <a:lnTo>
                    <a:pt x="1163" y="550"/>
                  </a:lnTo>
                  <a:lnTo>
                    <a:pt x="1161" y="545"/>
                  </a:lnTo>
                  <a:lnTo>
                    <a:pt x="1158" y="541"/>
                  </a:lnTo>
                  <a:lnTo>
                    <a:pt x="1156" y="539"/>
                  </a:lnTo>
                  <a:lnTo>
                    <a:pt x="1152" y="539"/>
                  </a:lnTo>
                  <a:lnTo>
                    <a:pt x="1147" y="538"/>
                  </a:lnTo>
                  <a:lnTo>
                    <a:pt x="1140" y="538"/>
                  </a:lnTo>
                  <a:lnTo>
                    <a:pt x="1140" y="541"/>
                  </a:lnTo>
                  <a:lnTo>
                    <a:pt x="1144" y="541"/>
                  </a:lnTo>
                  <a:lnTo>
                    <a:pt x="1156" y="553"/>
                  </a:lnTo>
                  <a:lnTo>
                    <a:pt x="1166" y="567"/>
                  </a:lnTo>
                  <a:lnTo>
                    <a:pt x="1172" y="585"/>
                  </a:lnTo>
                  <a:lnTo>
                    <a:pt x="1175" y="606"/>
                  </a:lnTo>
                  <a:lnTo>
                    <a:pt x="1172" y="606"/>
                  </a:lnTo>
                  <a:lnTo>
                    <a:pt x="1172" y="611"/>
                  </a:lnTo>
                  <a:lnTo>
                    <a:pt x="1144" y="614"/>
                  </a:lnTo>
                  <a:lnTo>
                    <a:pt x="1144" y="595"/>
                  </a:lnTo>
                  <a:lnTo>
                    <a:pt x="1140" y="592"/>
                  </a:lnTo>
                  <a:lnTo>
                    <a:pt x="1137" y="590"/>
                  </a:lnTo>
                  <a:lnTo>
                    <a:pt x="1135" y="588"/>
                  </a:lnTo>
                  <a:lnTo>
                    <a:pt x="1130" y="585"/>
                  </a:lnTo>
                  <a:lnTo>
                    <a:pt x="1124" y="583"/>
                  </a:lnTo>
                  <a:lnTo>
                    <a:pt x="1116" y="588"/>
                  </a:lnTo>
                  <a:lnTo>
                    <a:pt x="1105" y="592"/>
                  </a:lnTo>
                  <a:lnTo>
                    <a:pt x="1093" y="593"/>
                  </a:lnTo>
                  <a:lnTo>
                    <a:pt x="1082" y="597"/>
                  </a:lnTo>
                  <a:lnTo>
                    <a:pt x="1076" y="602"/>
                  </a:lnTo>
                  <a:lnTo>
                    <a:pt x="1082" y="602"/>
                  </a:lnTo>
                  <a:lnTo>
                    <a:pt x="1091" y="602"/>
                  </a:lnTo>
                  <a:lnTo>
                    <a:pt x="1105" y="600"/>
                  </a:lnTo>
                  <a:lnTo>
                    <a:pt x="1121" y="599"/>
                  </a:lnTo>
                  <a:lnTo>
                    <a:pt x="1121" y="606"/>
                  </a:lnTo>
                  <a:lnTo>
                    <a:pt x="1086" y="618"/>
                  </a:lnTo>
                  <a:lnTo>
                    <a:pt x="1086" y="621"/>
                  </a:lnTo>
                  <a:lnTo>
                    <a:pt x="1095" y="621"/>
                  </a:lnTo>
                  <a:lnTo>
                    <a:pt x="1100" y="620"/>
                  </a:lnTo>
                  <a:lnTo>
                    <a:pt x="1107" y="618"/>
                  </a:lnTo>
                  <a:lnTo>
                    <a:pt x="1114" y="616"/>
                  </a:lnTo>
                  <a:lnTo>
                    <a:pt x="1121" y="614"/>
                  </a:lnTo>
                  <a:lnTo>
                    <a:pt x="1123" y="623"/>
                  </a:lnTo>
                  <a:lnTo>
                    <a:pt x="1130" y="627"/>
                  </a:lnTo>
                  <a:lnTo>
                    <a:pt x="1137" y="628"/>
                  </a:lnTo>
                  <a:lnTo>
                    <a:pt x="1149" y="627"/>
                  </a:lnTo>
                  <a:lnTo>
                    <a:pt x="1163" y="627"/>
                  </a:lnTo>
                  <a:lnTo>
                    <a:pt x="1163" y="630"/>
                  </a:lnTo>
                  <a:lnTo>
                    <a:pt x="1159" y="630"/>
                  </a:lnTo>
                  <a:lnTo>
                    <a:pt x="1140" y="648"/>
                  </a:lnTo>
                  <a:lnTo>
                    <a:pt x="1119" y="665"/>
                  </a:lnTo>
                  <a:lnTo>
                    <a:pt x="1098" y="679"/>
                  </a:lnTo>
                  <a:lnTo>
                    <a:pt x="1074" y="691"/>
                  </a:lnTo>
                  <a:lnTo>
                    <a:pt x="1048" y="696"/>
                  </a:lnTo>
                  <a:lnTo>
                    <a:pt x="1018" y="695"/>
                  </a:lnTo>
                  <a:lnTo>
                    <a:pt x="1018" y="700"/>
                  </a:lnTo>
                  <a:lnTo>
                    <a:pt x="1018" y="705"/>
                  </a:lnTo>
                  <a:lnTo>
                    <a:pt x="1016" y="709"/>
                  </a:lnTo>
                  <a:lnTo>
                    <a:pt x="1014" y="710"/>
                  </a:lnTo>
                  <a:lnTo>
                    <a:pt x="1013" y="710"/>
                  </a:lnTo>
                  <a:lnTo>
                    <a:pt x="1011" y="712"/>
                  </a:lnTo>
                  <a:lnTo>
                    <a:pt x="1007" y="714"/>
                  </a:lnTo>
                  <a:lnTo>
                    <a:pt x="1004" y="716"/>
                  </a:lnTo>
                  <a:lnTo>
                    <a:pt x="1002" y="717"/>
                  </a:lnTo>
                  <a:lnTo>
                    <a:pt x="999" y="721"/>
                  </a:lnTo>
                  <a:lnTo>
                    <a:pt x="995" y="731"/>
                  </a:lnTo>
                  <a:lnTo>
                    <a:pt x="993" y="744"/>
                  </a:lnTo>
                  <a:lnTo>
                    <a:pt x="990" y="752"/>
                  </a:lnTo>
                  <a:lnTo>
                    <a:pt x="981" y="761"/>
                  </a:lnTo>
                  <a:lnTo>
                    <a:pt x="966" y="771"/>
                  </a:lnTo>
                  <a:lnTo>
                    <a:pt x="946" y="780"/>
                  </a:lnTo>
                  <a:lnTo>
                    <a:pt x="929" y="787"/>
                  </a:lnTo>
                  <a:lnTo>
                    <a:pt x="913" y="791"/>
                  </a:lnTo>
                  <a:lnTo>
                    <a:pt x="913" y="787"/>
                  </a:lnTo>
                  <a:lnTo>
                    <a:pt x="913" y="784"/>
                  </a:lnTo>
                  <a:lnTo>
                    <a:pt x="911" y="784"/>
                  </a:lnTo>
                  <a:lnTo>
                    <a:pt x="911" y="782"/>
                  </a:lnTo>
                  <a:lnTo>
                    <a:pt x="910" y="780"/>
                  </a:lnTo>
                  <a:lnTo>
                    <a:pt x="908" y="794"/>
                  </a:lnTo>
                  <a:lnTo>
                    <a:pt x="903" y="806"/>
                  </a:lnTo>
                  <a:lnTo>
                    <a:pt x="899" y="817"/>
                  </a:lnTo>
                  <a:lnTo>
                    <a:pt x="894" y="827"/>
                  </a:lnTo>
                  <a:lnTo>
                    <a:pt x="890" y="841"/>
                  </a:lnTo>
                  <a:lnTo>
                    <a:pt x="894" y="843"/>
                  </a:lnTo>
                  <a:lnTo>
                    <a:pt x="894" y="845"/>
                  </a:lnTo>
                  <a:lnTo>
                    <a:pt x="896" y="845"/>
                  </a:lnTo>
                  <a:lnTo>
                    <a:pt x="896" y="845"/>
                  </a:lnTo>
                  <a:lnTo>
                    <a:pt x="896" y="847"/>
                  </a:lnTo>
                  <a:lnTo>
                    <a:pt x="894" y="848"/>
                  </a:lnTo>
                  <a:lnTo>
                    <a:pt x="890" y="852"/>
                  </a:lnTo>
                  <a:lnTo>
                    <a:pt x="887" y="854"/>
                  </a:lnTo>
                  <a:lnTo>
                    <a:pt x="884" y="857"/>
                  </a:lnTo>
                  <a:lnTo>
                    <a:pt x="880" y="859"/>
                  </a:lnTo>
                  <a:lnTo>
                    <a:pt x="878" y="862"/>
                  </a:lnTo>
                  <a:lnTo>
                    <a:pt x="875" y="867"/>
                  </a:lnTo>
                  <a:lnTo>
                    <a:pt x="868" y="887"/>
                  </a:lnTo>
                  <a:lnTo>
                    <a:pt x="863" y="908"/>
                  </a:lnTo>
                  <a:lnTo>
                    <a:pt x="861" y="932"/>
                  </a:lnTo>
                  <a:lnTo>
                    <a:pt x="857" y="955"/>
                  </a:lnTo>
                  <a:lnTo>
                    <a:pt x="852" y="976"/>
                  </a:lnTo>
                  <a:lnTo>
                    <a:pt x="849" y="974"/>
                  </a:lnTo>
                  <a:lnTo>
                    <a:pt x="849" y="974"/>
                  </a:lnTo>
                  <a:lnTo>
                    <a:pt x="847" y="974"/>
                  </a:lnTo>
                  <a:lnTo>
                    <a:pt x="847" y="972"/>
                  </a:lnTo>
                  <a:lnTo>
                    <a:pt x="845" y="972"/>
                  </a:lnTo>
                  <a:lnTo>
                    <a:pt x="840" y="969"/>
                  </a:lnTo>
                  <a:lnTo>
                    <a:pt x="831" y="962"/>
                  </a:lnTo>
                  <a:lnTo>
                    <a:pt x="817" y="953"/>
                  </a:lnTo>
                  <a:lnTo>
                    <a:pt x="801" y="944"/>
                  </a:lnTo>
                  <a:lnTo>
                    <a:pt x="786" y="934"/>
                  </a:lnTo>
                  <a:lnTo>
                    <a:pt x="774" y="925"/>
                  </a:lnTo>
                  <a:lnTo>
                    <a:pt x="763" y="920"/>
                  </a:lnTo>
                  <a:lnTo>
                    <a:pt x="760" y="918"/>
                  </a:lnTo>
                  <a:lnTo>
                    <a:pt x="756" y="880"/>
                  </a:lnTo>
                  <a:lnTo>
                    <a:pt x="754" y="876"/>
                  </a:lnTo>
                  <a:lnTo>
                    <a:pt x="749" y="873"/>
                  </a:lnTo>
                  <a:lnTo>
                    <a:pt x="746" y="871"/>
                  </a:lnTo>
                  <a:lnTo>
                    <a:pt x="740" y="867"/>
                  </a:lnTo>
                  <a:lnTo>
                    <a:pt x="737" y="864"/>
                  </a:lnTo>
                  <a:lnTo>
                    <a:pt x="740" y="862"/>
                  </a:lnTo>
                  <a:lnTo>
                    <a:pt x="740" y="860"/>
                  </a:lnTo>
                  <a:lnTo>
                    <a:pt x="742" y="859"/>
                  </a:lnTo>
                  <a:lnTo>
                    <a:pt x="742" y="859"/>
                  </a:lnTo>
                  <a:lnTo>
                    <a:pt x="744" y="855"/>
                  </a:lnTo>
                  <a:lnTo>
                    <a:pt x="746" y="852"/>
                  </a:lnTo>
                  <a:lnTo>
                    <a:pt x="737" y="852"/>
                  </a:lnTo>
                  <a:lnTo>
                    <a:pt x="732" y="852"/>
                  </a:lnTo>
                  <a:lnTo>
                    <a:pt x="728" y="852"/>
                  </a:lnTo>
                  <a:lnTo>
                    <a:pt x="726" y="850"/>
                  </a:lnTo>
                  <a:lnTo>
                    <a:pt x="725" y="847"/>
                  </a:lnTo>
                  <a:lnTo>
                    <a:pt x="721" y="841"/>
                  </a:lnTo>
                  <a:lnTo>
                    <a:pt x="719" y="838"/>
                  </a:lnTo>
                  <a:lnTo>
                    <a:pt x="719" y="834"/>
                  </a:lnTo>
                  <a:lnTo>
                    <a:pt x="719" y="833"/>
                  </a:lnTo>
                  <a:lnTo>
                    <a:pt x="719" y="829"/>
                  </a:lnTo>
                  <a:lnTo>
                    <a:pt x="721" y="826"/>
                  </a:lnTo>
                  <a:lnTo>
                    <a:pt x="721" y="822"/>
                  </a:lnTo>
                  <a:lnTo>
                    <a:pt x="711" y="822"/>
                  </a:lnTo>
                  <a:lnTo>
                    <a:pt x="711" y="817"/>
                  </a:lnTo>
                  <a:lnTo>
                    <a:pt x="712" y="812"/>
                  </a:lnTo>
                  <a:lnTo>
                    <a:pt x="714" y="810"/>
                  </a:lnTo>
                  <a:lnTo>
                    <a:pt x="714" y="806"/>
                  </a:lnTo>
                  <a:lnTo>
                    <a:pt x="716" y="803"/>
                  </a:lnTo>
                  <a:lnTo>
                    <a:pt x="718" y="798"/>
                  </a:lnTo>
                  <a:lnTo>
                    <a:pt x="712" y="798"/>
                  </a:lnTo>
                  <a:lnTo>
                    <a:pt x="707" y="798"/>
                  </a:lnTo>
                  <a:lnTo>
                    <a:pt x="704" y="796"/>
                  </a:lnTo>
                  <a:lnTo>
                    <a:pt x="698" y="794"/>
                  </a:lnTo>
                  <a:lnTo>
                    <a:pt x="697" y="768"/>
                  </a:lnTo>
                  <a:lnTo>
                    <a:pt x="695" y="744"/>
                  </a:lnTo>
                  <a:lnTo>
                    <a:pt x="695" y="721"/>
                  </a:lnTo>
                  <a:lnTo>
                    <a:pt x="702" y="698"/>
                  </a:lnTo>
                  <a:lnTo>
                    <a:pt x="709" y="688"/>
                  </a:lnTo>
                  <a:lnTo>
                    <a:pt x="718" y="681"/>
                  </a:lnTo>
                  <a:lnTo>
                    <a:pt x="725" y="675"/>
                  </a:lnTo>
                  <a:lnTo>
                    <a:pt x="730" y="667"/>
                  </a:lnTo>
                  <a:lnTo>
                    <a:pt x="735" y="656"/>
                  </a:lnTo>
                  <a:lnTo>
                    <a:pt x="737" y="637"/>
                  </a:lnTo>
                  <a:lnTo>
                    <a:pt x="733" y="637"/>
                  </a:lnTo>
                  <a:lnTo>
                    <a:pt x="730" y="641"/>
                  </a:lnTo>
                  <a:lnTo>
                    <a:pt x="726" y="642"/>
                  </a:lnTo>
                  <a:lnTo>
                    <a:pt x="725" y="642"/>
                  </a:lnTo>
                  <a:lnTo>
                    <a:pt x="721" y="642"/>
                  </a:lnTo>
                  <a:lnTo>
                    <a:pt x="718" y="641"/>
                  </a:lnTo>
                  <a:lnTo>
                    <a:pt x="704" y="637"/>
                  </a:lnTo>
                  <a:lnTo>
                    <a:pt x="693" y="630"/>
                  </a:lnTo>
                  <a:lnTo>
                    <a:pt x="686" y="620"/>
                  </a:lnTo>
                  <a:lnTo>
                    <a:pt x="683" y="602"/>
                  </a:lnTo>
                  <a:lnTo>
                    <a:pt x="688" y="602"/>
                  </a:lnTo>
                  <a:lnTo>
                    <a:pt x="688" y="599"/>
                  </a:lnTo>
                  <a:lnTo>
                    <a:pt x="697" y="604"/>
                  </a:lnTo>
                  <a:lnTo>
                    <a:pt x="707" y="611"/>
                  </a:lnTo>
                  <a:lnTo>
                    <a:pt x="716" y="614"/>
                  </a:lnTo>
                  <a:lnTo>
                    <a:pt x="726" y="614"/>
                  </a:lnTo>
                  <a:lnTo>
                    <a:pt x="726" y="613"/>
                  </a:lnTo>
                  <a:lnTo>
                    <a:pt x="728" y="611"/>
                  </a:lnTo>
                  <a:lnTo>
                    <a:pt x="728" y="611"/>
                  </a:lnTo>
                  <a:lnTo>
                    <a:pt x="728" y="609"/>
                  </a:lnTo>
                  <a:lnTo>
                    <a:pt x="730" y="606"/>
                  </a:lnTo>
                  <a:lnTo>
                    <a:pt x="711" y="592"/>
                  </a:lnTo>
                  <a:lnTo>
                    <a:pt x="695" y="572"/>
                  </a:lnTo>
                  <a:lnTo>
                    <a:pt x="690" y="574"/>
                  </a:lnTo>
                  <a:lnTo>
                    <a:pt x="686" y="576"/>
                  </a:lnTo>
                  <a:lnTo>
                    <a:pt x="681" y="578"/>
                  </a:lnTo>
                  <a:lnTo>
                    <a:pt x="676" y="579"/>
                  </a:lnTo>
                  <a:lnTo>
                    <a:pt x="672" y="576"/>
                  </a:lnTo>
                  <a:lnTo>
                    <a:pt x="671" y="574"/>
                  </a:lnTo>
                  <a:lnTo>
                    <a:pt x="669" y="571"/>
                  </a:lnTo>
                  <a:lnTo>
                    <a:pt x="667" y="569"/>
                  </a:lnTo>
                  <a:lnTo>
                    <a:pt x="664" y="564"/>
                  </a:lnTo>
                  <a:lnTo>
                    <a:pt x="674" y="553"/>
                  </a:lnTo>
                  <a:lnTo>
                    <a:pt x="676" y="538"/>
                  </a:lnTo>
                  <a:lnTo>
                    <a:pt x="674" y="518"/>
                  </a:lnTo>
                  <a:lnTo>
                    <a:pt x="669" y="497"/>
                  </a:lnTo>
                  <a:lnTo>
                    <a:pt x="660" y="475"/>
                  </a:lnTo>
                  <a:lnTo>
                    <a:pt x="650" y="454"/>
                  </a:lnTo>
                  <a:lnTo>
                    <a:pt x="637" y="435"/>
                  </a:lnTo>
                  <a:lnTo>
                    <a:pt x="627" y="417"/>
                  </a:lnTo>
                  <a:lnTo>
                    <a:pt x="618" y="403"/>
                  </a:lnTo>
                  <a:lnTo>
                    <a:pt x="597" y="389"/>
                  </a:lnTo>
                  <a:lnTo>
                    <a:pt x="573" y="384"/>
                  </a:lnTo>
                  <a:lnTo>
                    <a:pt x="548" y="384"/>
                  </a:lnTo>
                  <a:lnTo>
                    <a:pt x="520" y="384"/>
                  </a:lnTo>
                  <a:lnTo>
                    <a:pt x="493" y="386"/>
                  </a:lnTo>
                  <a:lnTo>
                    <a:pt x="465" y="384"/>
                  </a:lnTo>
                  <a:lnTo>
                    <a:pt x="465" y="379"/>
                  </a:lnTo>
                  <a:lnTo>
                    <a:pt x="465" y="375"/>
                  </a:lnTo>
                  <a:lnTo>
                    <a:pt x="466" y="374"/>
                  </a:lnTo>
                  <a:lnTo>
                    <a:pt x="466" y="372"/>
                  </a:lnTo>
                  <a:lnTo>
                    <a:pt x="466" y="370"/>
                  </a:lnTo>
                  <a:lnTo>
                    <a:pt x="465" y="368"/>
                  </a:lnTo>
                  <a:lnTo>
                    <a:pt x="454" y="363"/>
                  </a:lnTo>
                  <a:lnTo>
                    <a:pt x="444" y="360"/>
                  </a:lnTo>
                  <a:lnTo>
                    <a:pt x="433" y="353"/>
                  </a:lnTo>
                  <a:lnTo>
                    <a:pt x="442" y="353"/>
                  </a:lnTo>
                  <a:lnTo>
                    <a:pt x="452" y="349"/>
                  </a:lnTo>
                  <a:lnTo>
                    <a:pt x="466" y="346"/>
                  </a:lnTo>
                  <a:lnTo>
                    <a:pt x="482" y="344"/>
                  </a:lnTo>
                  <a:lnTo>
                    <a:pt x="494" y="340"/>
                  </a:lnTo>
                  <a:lnTo>
                    <a:pt x="503" y="333"/>
                  </a:lnTo>
                  <a:lnTo>
                    <a:pt x="461" y="333"/>
                  </a:lnTo>
                  <a:lnTo>
                    <a:pt x="451" y="330"/>
                  </a:lnTo>
                  <a:lnTo>
                    <a:pt x="442" y="330"/>
                  </a:lnTo>
                  <a:lnTo>
                    <a:pt x="431" y="328"/>
                  </a:lnTo>
                  <a:lnTo>
                    <a:pt x="423" y="326"/>
                  </a:lnTo>
                  <a:lnTo>
                    <a:pt x="414" y="323"/>
                  </a:lnTo>
                  <a:lnTo>
                    <a:pt x="409" y="314"/>
                  </a:lnTo>
                  <a:lnTo>
                    <a:pt x="407" y="300"/>
                  </a:lnTo>
                  <a:lnTo>
                    <a:pt x="428" y="297"/>
                  </a:lnTo>
                  <a:lnTo>
                    <a:pt x="447" y="290"/>
                  </a:lnTo>
                  <a:lnTo>
                    <a:pt x="463" y="283"/>
                  </a:lnTo>
                  <a:lnTo>
                    <a:pt x="480" y="276"/>
                  </a:lnTo>
                  <a:lnTo>
                    <a:pt x="515" y="276"/>
                  </a:lnTo>
                  <a:lnTo>
                    <a:pt x="529" y="230"/>
                  </a:lnTo>
                  <a:lnTo>
                    <a:pt x="496" y="230"/>
                  </a:lnTo>
                  <a:lnTo>
                    <a:pt x="487" y="218"/>
                  </a:lnTo>
                  <a:lnTo>
                    <a:pt x="498" y="211"/>
                  </a:lnTo>
                  <a:lnTo>
                    <a:pt x="506" y="204"/>
                  </a:lnTo>
                  <a:lnTo>
                    <a:pt x="517" y="199"/>
                  </a:lnTo>
                  <a:lnTo>
                    <a:pt x="529" y="195"/>
                  </a:lnTo>
                  <a:lnTo>
                    <a:pt x="529" y="183"/>
                  </a:lnTo>
                  <a:lnTo>
                    <a:pt x="543" y="176"/>
                  </a:lnTo>
                  <a:lnTo>
                    <a:pt x="550" y="168"/>
                  </a:lnTo>
                  <a:lnTo>
                    <a:pt x="557" y="157"/>
                  </a:lnTo>
                  <a:lnTo>
                    <a:pt x="568" y="150"/>
                  </a:lnTo>
                  <a:lnTo>
                    <a:pt x="580" y="145"/>
                  </a:lnTo>
                  <a:lnTo>
                    <a:pt x="590" y="145"/>
                  </a:lnTo>
                  <a:lnTo>
                    <a:pt x="599" y="148"/>
                  </a:lnTo>
                  <a:lnTo>
                    <a:pt x="611" y="147"/>
                  </a:lnTo>
                  <a:lnTo>
                    <a:pt x="602" y="143"/>
                  </a:lnTo>
                  <a:lnTo>
                    <a:pt x="597" y="141"/>
                  </a:lnTo>
                  <a:lnTo>
                    <a:pt x="592" y="140"/>
                  </a:lnTo>
                  <a:lnTo>
                    <a:pt x="587" y="134"/>
                  </a:lnTo>
                  <a:lnTo>
                    <a:pt x="604" y="131"/>
                  </a:lnTo>
                  <a:lnTo>
                    <a:pt x="620" y="126"/>
                  </a:lnTo>
                  <a:lnTo>
                    <a:pt x="634" y="122"/>
                  </a:lnTo>
                  <a:lnTo>
                    <a:pt x="650" y="119"/>
                  </a:lnTo>
                  <a:lnTo>
                    <a:pt x="651" y="126"/>
                  </a:lnTo>
                  <a:lnTo>
                    <a:pt x="653" y="129"/>
                  </a:lnTo>
                  <a:lnTo>
                    <a:pt x="655" y="134"/>
                  </a:lnTo>
                  <a:lnTo>
                    <a:pt x="657" y="138"/>
                  </a:lnTo>
                  <a:lnTo>
                    <a:pt x="662" y="140"/>
                  </a:lnTo>
                  <a:lnTo>
                    <a:pt x="669" y="141"/>
                  </a:lnTo>
                  <a:lnTo>
                    <a:pt x="669" y="136"/>
                  </a:lnTo>
                  <a:lnTo>
                    <a:pt x="672" y="131"/>
                  </a:lnTo>
                  <a:lnTo>
                    <a:pt x="674" y="124"/>
                  </a:lnTo>
                  <a:lnTo>
                    <a:pt x="676" y="119"/>
                  </a:lnTo>
                  <a:lnTo>
                    <a:pt x="679" y="124"/>
                  </a:lnTo>
                  <a:lnTo>
                    <a:pt x="685" y="129"/>
                  </a:lnTo>
                  <a:lnTo>
                    <a:pt x="688" y="133"/>
                  </a:lnTo>
                  <a:lnTo>
                    <a:pt x="695" y="136"/>
                  </a:lnTo>
                  <a:lnTo>
                    <a:pt x="702" y="138"/>
                  </a:lnTo>
                  <a:lnTo>
                    <a:pt x="698" y="115"/>
                  </a:lnTo>
                  <a:lnTo>
                    <a:pt x="711" y="112"/>
                  </a:lnTo>
                  <a:lnTo>
                    <a:pt x="721" y="108"/>
                  </a:lnTo>
                  <a:lnTo>
                    <a:pt x="737" y="112"/>
                  </a:lnTo>
                  <a:lnTo>
                    <a:pt x="754" y="119"/>
                  </a:lnTo>
                  <a:lnTo>
                    <a:pt x="772" y="129"/>
                  </a:lnTo>
                  <a:lnTo>
                    <a:pt x="791" y="138"/>
                  </a:lnTo>
                  <a:lnTo>
                    <a:pt x="807" y="145"/>
                  </a:lnTo>
                  <a:lnTo>
                    <a:pt x="822" y="150"/>
                  </a:lnTo>
                  <a:lnTo>
                    <a:pt x="822" y="147"/>
                  </a:lnTo>
                  <a:lnTo>
                    <a:pt x="812" y="138"/>
                  </a:lnTo>
                  <a:lnTo>
                    <a:pt x="805" y="131"/>
                  </a:lnTo>
                  <a:lnTo>
                    <a:pt x="801" y="122"/>
                  </a:lnTo>
                  <a:lnTo>
                    <a:pt x="807" y="112"/>
                  </a:lnTo>
                  <a:lnTo>
                    <a:pt x="803" y="108"/>
                  </a:lnTo>
                  <a:lnTo>
                    <a:pt x="798" y="103"/>
                  </a:lnTo>
                  <a:lnTo>
                    <a:pt x="793" y="99"/>
                  </a:lnTo>
                  <a:lnTo>
                    <a:pt x="788" y="96"/>
                  </a:lnTo>
                  <a:lnTo>
                    <a:pt x="784" y="92"/>
                  </a:lnTo>
                  <a:lnTo>
                    <a:pt x="788" y="84"/>
                  </a:lnTo>
                  <a:lnTo>
                    <a:pt x="798" y="87"/>
                  </a:lnTo>
                  <a:lnTo>
                    <a:pt x="812" y="89"/>
                  </a:lnTo>
                  <a:lnTo>
                    <a:pt x="824" y="87"/>
                  </a:lnTo>
                  <a:lnTo>
                    <a:pt x="833" y="80"/>
                  </a:lnTo>
                  <a:lnTo>
                    <a:pt x="791" y="80"/>
                  </a:lnTo>
                  <a:lnTo>
                    <a:pt x="791" y="77"/>
                  </a:lnTo>
                  <a:lnTo>
                    <a:pt x="788" y="77"/>
                  </a:lnTo>
                  <a:lnTo>
                    <a:pt x="788" y="73"/>
                  </a:lnTo>
                  <a:lnTo>
                    <a:pt x="793" y="70"/>
                  </a:lnTo>
                  <a:lnTo>
                    <a:pt x="798" y="66"/>
                  </a:lnTo>
                  <a:lnTo>
                    <a:pt x="803" y="63"/>
                  </a:lnTo>
                  <a:lnTo>
                    <a:pt x="808" y="59"/>
                  </a:lnTo>
                  <a:lnTo>
                    <a:pt x="814" y="58"/>
                  </a:lnTo>
                  <a:lnTo>
                    <a:pt x="836" y="61"/>
                  </a:lnTo>
                  <a:lnTo>
                    <a:pt x="842" y="45"/>
                  </a:lnTo>
                  <a:lnTo>
                    <a:pt x="868" y="49"/>
                  </a:lnTo>
                  <a:lnTo>
                    <a:pt x="870" y="49"/>
                  </a:lnTo>
                  <a:lnTo>
                    <a:pt x="871" y="45"/>
                  </a:lnTo>
                  <a:lnTo>
                    <a:pt x="873" y="44"/>
                  </a:lnTo>
                  <a:lnTo>
                    <a:pt x="875" y="40"/>
                  </a:lnTo>
                  <a:lnTo>
                    <a:pt x="880" y="38"/>
                  </a:lnTo>
                  <a:lnTo>
                    <a:pt x="884" y="44"/>
                  </a:lnTo>
                  <a:lnTo>
                    <a:pt x="889" y="49"/>
                  </a:lnTo>
                  <a:lnTo>
                    <a:pt x="894" y="54"/>
                  </a:lnTo>
                  <a:lnTo>
                    <a:pt x="894" y="45"/>
                  </a:lnTo>
                  <a:lnTo>
                    <a:pt x="896" y="44"/>
                  </a:lnTo>
                  <a:lnTo>
                    <a:pt x="896" y="42"/>
                  </a:lnTo>
                  <a:lnTo>
                    <a:pt x="896" y="40"/>
                  </a:lnTo>
                  <a:lnTo>
                    <a:pt x="896" y="38"/>
                  </a:lnTo>
                  <a:lnTo>
                    <a:pt x="897" y="35"/>
                  </a:lnTo>
                  <a:lnTo>
                    <a:pt x="899" y="33"/>
                  </a:lnTo>
                  <a:lnTo>
                    <a:pt x="903" y="31"/>
                  </a:lnTo>
                  <a:lnTo>
                    <a:pt x="920" y="23"/>
                  </a:lnTo>
                  <a:lnTo>
                    <a:pt x="943" y="19"/>
                  </a:lnTo>
                  <a:close/>
                  <a:moveTo>
                    <a:pt x="2205" y="16"/>
                  </a:moveTo>
                  <a:lnTo>
                    <a:pt x="2215" y="19"/>
                  </a:lnTo>
                  <a:lnTo>
                    <a:pt x="2215" y="26"/>
                  </a:lnTo>
                  <a:lnTo>
                    <a:pt x="2200" y="26"/>
                  </a:lnTo>
                  <a:lnTo>
                    <a:pt x="2205" y="16"/>
                  </a:lnTo>
                  <a:close/>
                  <a:moveTo>
                    <a:pt x="2676" y="0"/>
                  </a:moveTo>
                  <a:lnTo>
                    <a:pt x="2681" y="3"/>
                  </a:lnTo>
                  <a:lnTo>
                    <a:pt x="2685" y="7"/>
                  </a:lnTo>
                  <a:lnTo>
                    <a:pt x="2687" y="10"/>
                  </a:lnTo>
                  <a:lnTo>
                    <a:pt x="2688" y="16"/>
                  </a:lnTo>
                  <a:lnTo>
                    <a:pt x="2690" y="19"/>
                  </a:lnTo>
                  <a:lnTo>
                    <a:pt x="2692" y="24"/>
                  </a:lnTo>
                  <a:lnTo>
                    <a:pt x="2695" y="26"/>
                  </a:lnTo>
                  <a:lnTo>
                    <a:pt x="2706" y="31"/>
                  </a:lnTo>
                  <a:lnTo>
                    <a:pt x="2716" y="33"/>
                  </a:lnTo>
                  <a:lnTo>
                    <a:pt x="2723" y="33"/>
                  </a:lnTo>
                  <a:lnTo>
                    <a:pt x="2728" y="37"/>
                  </a:lnTo>
                  <a:lnTo>
                    <a:pt x="2732" y="44"/>
                  </a:lnTo>
                  <a:lnTo>
                    <a:pt x="2734" y="58"/>
                  </a:lnTo>
                  <a:lnTo>
                    <a:pt x="2732" y="59"/>
                  </a:lnTo>
                  <a:lnTo>
                    <a:pt x="2732" y="59"/>
                  </a:lnTo>
                  <a:lnTo>
                    <a:pt x="2732" y="61"/>
                  </a:lnTo>
                  <a:lnTo>
                    <a:pt x="2732" y="63"/>
                  </a:lnTo>
                  <a:lnTo>
                    <a:pt x="2730" y="65"/>
                  </a:lnTo>
                  <a:lnTo>
                    <a:pt x="2708" y="65"/>
                  </a:lnTo>
                  <a:lnTo>
                    <a:pt x="2685" y="65"/>
                  </a:lnTo>
                  <a:lnTo>
                    <a:pt x="2666" y="73"/>
                  </a:lnTo>
                  <a:lnTo>
                    <a:pt x="2662" y="75"/>
                  </a:lnTo>
                  <a:lnTo>
                    <a:pt x="2660" y="79"/>
                  </a:lnTo>
                  <a:lnTo>
                    <a:pt x="2659" y="80"/>
                  </a:lnTo>
                  <a:lnTo>
                    <a:pt x="2657" y="82"/>
                  </a:lnTo>
                  <a:lnTo>
                    <a:pt x="2655" y="84"/>
                  </a:lnTo>
                  <a:lnTo>
                    <a:pt x="2652" y="86"/>
                  </a:lnTo>
                  <a:lnTo>
                    <a:pt x="2646" y="89"/>
                  </a:lnTo>
                  <a:lnTo>
                    <a:pt x="2643" y="84"/>
                  </a:lnTo>
                  <a:lnTo>
                    <a:pt x="2641" y="80"/>
                  </a:lnTo>
                  <a:lnTo>
                    <a:pt x="2638" y="77"/>
                  </a:lnTo>
                  <a:lnTo>
                    <a:pt x="2650" y="47"/>
                  </a:lnTo>
                  <a:lnTo>
                    <a:pt x="2662" y="23"/>
                  </a:lnTo>
                  <a:lnTo>
                    <a:pt x="2676" y="0"/>
                  </a:lnTo>
                  <a:close/>
                  <a:moveTo>
                    <a:pt x="2554" y="0"/>
                  </a:moveTo>
                  <a:lnTo>
                    <a:pt x="2563" y="9"/>
                  </a:lnTo>
                  <a:lnTo>
                    <a:pt x="2568" y="19"/>
                  </a:lnTo>
                  <a:lnTo>
                    <a:pt x="2573" y="31"/>
                  </a:lnTo>
                  <a:lnTo>
                    <a:pt x="2564" y="31"/>
                  </a:lnTo>
                  <a:lnTo>
                    <a:pt x="2564" y="26"/>
                  </a:lnTo>
                  <a:lnTo>
                    <a:pt x="2561" y="23"/>
                  </a:lnTo>
                  <a:lnTo>
                    <a:pt x="2557" y="19"/>
                  </a:lnTo>
                  <a:lnTo>
                    <a:pt x="2556" y="14"/>
                  </a:lnTo>
                  <a:lnTo>
                    <a:pt x="2554" y="9"/>
                  </a:lnTo>
                  <a:lnTo>
                    <a:pt x="2554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5F36C3C8-AE78-4500-BEAD-54EB4833E62D}"/>
              </a:ext>
            </a:extLst>
          </p:cNvPr>
          <p:cNvSpPr txBox="1"/>
          <p:nvPr/>
        </p:nvSpPr>
        <p:spPr bwMode="auto">
          <a:xfrm>
            <a:off x="619095" y="2606761"/>
            <a:ext cx="8513028" cy="80021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37" tIns="45718" rIns="91437" bIns="45718">
            <a:spAutoFit/>
          </a:bodyPr>
          <a:lstStyle/>
          <a:p>
            <a:pPr marL="1074738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TUGAS DAN WEWENANG GWPP</a:t>
            </a:r>
          </a:p>
          <a:p>
            <a:pPr marL="896938" algn="ctr" defTabSz="52546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(UU 23/2014 DAN 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PP NO </a:t>
            </a:r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33 TAHUN 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2018</a:t>
            </a:r>
            <a:r>
              <a:rPr lang="id-ID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)</a:t>
            </a:r>
            <a:r>
              <a:rPr 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 </a:t>
            </a:r>
            <a:endParaRPr lang="en-US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ea typeface="Tahoma" pitchFamily="34" charset="0"/>
              <a:cs typeface="Narkisim" pitchFamily="34" charset="-79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73877" y="2714620"/>
            <a:ext cx="619129" cy="571504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/>
              <a:t>2</a:t>
            </a:r>
            <a:endParaRPr lang="id-ID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0EE55897-FF67-4914-8DB9-3CA7A1781FCA}"/>
              </a:ext>
            </a:extLst>
          </p:cNvPr>
          <p:cNvSpPr txBox="1"/>
          <p:nvPr/>
        </p:nvSpPr>
        <p:spPr>
          <a:xfrm>
            <a:off x="386954" y="1071564"/>
            <a:ext cx="4256482" cy="460953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lIns="84390" tIns="42195" rIns="84390" bIns="42195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 smtClean="0"/>
              <a:t>UU </a:t>
            </a:r>
            <a:r>
              <a:rPr lang="id-ID" sz="1400" b="1" dirty="0"/>
              <a:t>No. 23 Tahun </a:t>
            </a:r>
            <a:r>
              <a:rPr lang="id-ID" sz="1400" b="1" dirty="0" smtClean="0"/>
              <a:t>2014</a:t>
            </a:r>
          </a:p>
          <a:p>
            <a:pPr marL="177800" indent="-177800" algn="just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sz="1400" b="1" dirty="0" smtClean="0"/>
              <a:t>Pasal 91 ayat (1)</a:t>
            </a:r>
            <a:endParaRPr lang="id-ID" sz="1400" b="1" dirty="0"/>
          </a:p>
          <a:p>
            <a:pPr marL="177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dirty="0" smtClean="0"/>
              <a:t>Dalam </a:t>
            </a:r>
            <a:r>
              <a:rPr lang="id-ID" sz="1400" dirty="0" smtClean="0"/>
              <a:t>melaksanakan </a:t>
            </a:r>
            <a:r>
              <a:rPr lang="id-ID" sz="1400" dirty="0" smtClean="0"/>
              <a:t>BINWAS terhadap </a:t>
            </a:r>
            <a:r>
              <a:rPr lang="id-ID" sz="1400" dirty="0" smtClean="0"/>
              <a:t>penyelenggaraan Urusan Pemerintahan yang menjadi kewenangan Daerah </a:t>
            </a:r>
            <a:r>
              <a:rPr lang="id-ID" sz="1400" dirty="0" smtClean="0"/>
              <a:t>kab/kota </a:t>
            </a:r>
            <a:r>
              <a:rPr lang="id-ID" sz="1400" dirty="0" smtClean="0"/>
              <a:t>dan </a:t>
            </a:r>
            <a:r>
              <a:rPr lang="id-ID" sz="1400" b="1" u="sng" dirty="0" smtClean="0">
                <a:solidFill>
                  <a:srgbClr val="002060"/>
                </a:solidFill>
                <a:latin typeface="Aharoni" pitchFamily="2" charset="-79"/>
                <a:cs typeface="Aharoni" pitchFamily="2" charset="-79"/>
              </a:rPr>
              <a:t>Tugas Pembantuan </a:t>
            </a:r>
            <a:r>
              <a:rPr lang="id-ID" sz="1400" dirty="0" smtClean="0"/>
              <a:t>oleh Daerah </a:t>
            </a:r>
            <a:r>
              <a:rPr lang="id-ID" sz="1400" dirty="0" smtClean="0"/>
              <a:t>kab/kota</a:t>
            </a:r>
            <a:r>
              <a:rPr lang="id-ID" sz="1400" dirty="0" smtClean="0"/>
              <a:t>, Presiden dibantu oleh </a:t>
            </a:r>
            <a:r>
              <a:rPr lang="id-ID" sz="1400" dirty="0" smtClean="0"/>
              <a:t>GWPP.</a:t>
            </a:r>
          </a:p>
          <a:p>
            <a:pPr marL="177800" indent="-1778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sz="1400" b="1" dirty="0" smtClean="0"/>
              <a:t>Pasal 93</a:t>
            </a:r>
            <a:endParaRPr lang="id-ID" sz="1400" dirty="0" smtClean="0"/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id-ID" sz="1400" dirty="0" smtClean="0"/>
              <a:t>Gubernur dalam menyelenggarakan tugas sebagai wakil Pemerintah Pusat dibantu oleh perangkat gubernur.</a:t>
            </a:r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id-ID" sz="1400" dirty="0" smtClean="0"/>
              <a:t>Perangkat </a:t>
            </a:r>
            <a:r>
              <a:rPr lang="id-ID" sz="1400" dirty="0" smtClean="0"/>
              <a:t>gubernur </a:t>
            </a:r>
            <a:r>
              <a:rPr lang="id-ID" sz="1400" dirty="0" smtClean="0"/>
              <a:t>terdiri </a:t>
            </a:r>
            <a:r>
              <a:rPr lang="id-ID" sz="1400" dirty="0" smtClean="0"/>
              <a:t>atas sekretariat dan paling banyak 5 (lima) unit kerja</a:t>
            </a:r>
            <a:r>
              <a:rPr lang="id-ID" sz="1400" dirty="0" smtClean="0"/>
              <a:t>.</a:t>
            </a:r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id-ID" sz="1400" dirty="0" smtClean="0"/>
              <a:t>Sekretariat GWPP dipimpin </a:t>
            </a:r>
            <a:r>
              <a:rPr lang="id-ID" sz="1400" dirty="0" smtClean="0"/>
              <a:t>oleh sekretaris gubernur. </a:t>
            </a:r>
            <a:endParaRPr lang="id-ID" sz="1400" dirty="0" smtClean="0"/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id-ID" sz="1400" dirty="0" smtClean="0"/>
              <a:t>Sekretaris </a:t>
            </a:r>
            <a:r>
              <a:rPr lang="id-ID" sz="1400" dirty="0" smtClean="0"/>
              <a:t>daerah provinsi karena jabatannya ditetapkan sebagai sekretaris gubernur. </a:t>
            </a:r>
            <a:endParaRPr lang="id-ID" sz="1400" dirty="0" smtClean="0"/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AutoNum type="arabicParenBoth"/>
              <a:defRPr/>
            </a:pPr>
            <a:r>
              <a:rPr lang="id-ID" sz="1400" dirty="0" smtClean="0"/>
              <a:t>Ketentuan </a:t>
            </a:r>
            <a:r>
              <a:rPr lang="id-ID" sz="1400" dirty="0" smtClean="0"/>
              <a:t>lebih lanjut mengenai susunan organisasi, tugas, dan fungsi perangkat gubernur diatur dalam peraturan pemerintah</a:t>
            </a:r>
            <a:r>
              <a:rPr lang="id-ID" sz="1400" dirty="0" smtClean="0"/>
              <a:t>.</a:t>
            </a:r>
          </a:p>
        </p:txBody>
      </p:sp>
      <p:sp>
        <p:nvSpPr>
          <p:cNvPr id="19459" name="TextBox 1">
            <a:extLst>
              <a:ext uri="{FF2B5EF4-FFF2-40B4-BE49-F238E27FC236}">
                <a16:creationId xmlns="" xmlns:a16="http://schemas.microsoft.com/office/drawing/2014/main" id="{A3A57B91-397A-4CE1-8637-19E49FC11A5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86954" y="142875"/>
            <a:ext cx="9111456" cy="36926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lIns="84390" tIns="42195" rIns="84390" bIns="42195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"/>
              <a:defRPr sz="3200">
                <a:solidFill>
                  <a:schemeClr val="tx2"/>
                </a:solidFill>
                <a:latin typeface="Franklin Gothic Book" panose="020B05030201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"/>
              <a:defRPr sz="2800">
                <a:solidFill>
                  <a:schemeClr val="tx2"/>
                </a:solidFill>
                <a:latin typeface="Franklin Gothic Book" panose="020B05030201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"/>
              <a:defRPr sz="2400">
                <a:solidFill>
                  <a:schemeClr val="tx2"/>
                </a:solidFill>
                <a:latin typeface="Franklin Gothic Book" panose="020B05030201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anose="05020102010507070707" pitchFamily="18" charset="2"/>
              <a:buChar char=""/>
              <a:defRPr sz="2000">
                <a:solidFill>
                  <a:schemeClr val="tx2"/>
                </a:solidFill>
                <a:latin typeface="Franklin Gothic Book" panose="020B05030201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anose="05020102010507070707" pitchFamily="18" charset="2"/>
              <a:buChar char=""/>
              <a:defRPr>
                <a:solidFill>
                  <a:schemeClr val="tx2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id-ID" altLang="en-US" sz="1846" b="1" dirty="0" smtClean="0">
                <a:solidFill>
                  <a:schemeClr val="bg1"/>
                </a:solidFill>
                <a:latin typeface="Gill Sans MT" panose="020B0502020104020203" pitchFamily="34" charset="0"/>
              </a:rPr>
              <a:t>TUGAS DAN WEWENANG </a:t>
            </a:r>
            <a:r>
              <a:rPr lang="id-ID" altLang="en-US" sz="1846" b="1" dirty="0" smtClean="0">
                <a:solidFill>
                  <a:schemeClr val="bg1"/>
                </a:solidFill>
                <a:latin typeface="Gill Sans MT" panose="020B0502020104020203" pitchFamily="34" charset="0"/>
              </a:rPr>
              <a:t>GWPP</a:t>
            </a:r>
            <a:endParaRPr lang="en-US" altLang="en-US" sz="1846" b="1" dirty="0">
              <a:solidFill>
                <a:schemeClr val="bg1"/>
              </a:solidFill>
              <a:latin typeface="Gill Sans MT" panose="020B05020201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9C5411FA-02F9-4532-9A96-9E8D55A0A707}"/>
              </a:ext>
            </a:extLst>
          </p:cNvPr>
          <p:cNvSpPr txBox="1"/>
          <p:nvPr/>
        </p:nvSpPr>
        <p:spPr>
          <a:xfrm>
            <a:off x="4875641" y="1231912"/>
            <a:ext cx="4643438" cy="4609530"/>
          </a:xfrm>
          <a:prstGeom prst="rect">
            <a:avLst/>
          </a:prstGeom>
          <a:solidFill>
            <a:srgbClr val="FFFF00"/>
          </a:solidFill>
        </p:spPr>
        <p:txBody>
          <a:bodyPr lIns="84390" tIns="42195" rIns="84390" bIns="42195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u="sng" dirty="0"/>
              <a:t>PP 33 Tahun 2018</a:t>
            </a:r>
          </a:p>
          <a:p>
            <a:pPr marL="177800" indent="-1778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id-ID" sz="1400" b="1" dirty="0"/>
              <a:t>Pasal </a:t>
            </a:r>
            <a:r>
              <a:rPr lang="id-ID" sz="1400" b="1" dirty="0" smtClean="0"/>
              <a:t>1 ayat (1)</a:t>
            </a:r>
            <a:endParaRPr lang="id-ID" sz="1400" b="1" dirty="0"/>
          </a:p>
          <a:p>
            <a:pPr marL="177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 melaksanakan </a:t>
            </a:r>
            <a:r>
              <a:rPr lang="en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BINWAS</a:t>
            </a:r>
            <a: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terhadap penyelenggaraan </a:t>
            </a:r>
            <a: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urusan p</a:t>
            </a:r>
            <a:r>
              <a:rPr lang="en-ID" sz="1400" dirty="0" err="1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em</a:t>
            </a:r>
            <a: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erintahan</a:t>
            </a:r>
            <a: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yang menjadi kewenangan Daerah kab/kota dan </a:t>
            </a:r>
            <a:r>
              <a:rPr lang="id-ID" sz="1400" b="1" u="sng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 Pembantuan </a:t>
            </a:r>
            <a: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oleh Daerah kab/kota,</a:t>
            </a:r>
            <a:r>
              <a:rPr lang="en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id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Presiden dibantu oleh </a:t>
            </a:r>
            <a:r>
              <a:rPr lang="en-ID" sz="14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GWPP</a:t>
            </a:r>
            <a:r>
              <a:rPr lang="id-ID" sz="1400" dirty="0" smtClean="0"/>
              <a:t>.</a:t>
            </a:r>
            <a:endParaRPr lang="id-ID" sz="1400" dirty="0"/>
          </a:p>
          <a:p>
            <a:pPr marL="177800" indent="-1778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sz="1400" b="1" dirty="0"/>
              <a:t>Pasal </a:t>
            </a:r>
            <a:r>
              <a:rPr lang="id-ID" sz="1400" b="1" dirty="0" smtClean="0"/>
              <a:t>2 </a:t>
            </a:r>
            <a:endParaRPr lang="id-ID" sz="1400" b="1" dirty="0"/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arenBoth"/>
              <a:defRPr/>
            </a:pPr>
            <a:r>
              <a:rPr lang="id-ID" sz="1400" dirty="0" smtClean="0"/>
              <a:t>Dalam melaksanakan tugas dan wewenang sebagai wakil pemerintah pusat dibantu oleh perangkat gubernur.</a:t>
            </a:r>
            <a:endParaRPr lang="id-ID" sz="1400" dirty="0"/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arenBoth"/>
              <a:defRPr/>
            </a:pPr>
            <a:r>
              <a:rPr lang="id-ID" sz="1400" dirty="0" smtClean="0"/>
              <a:t>Perangkat GWPP dilaksanakan oleh perangkat daerah provinsi</a:t>
            </a:r>
          </a:p>
          <a:p>
            <a:pPr marL="177800" indent="-17780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d-ID" sz="1400" b="1" dirty="0" smtClean="0"/>
              <a:t>Pasal 3 ayat (1)</a:t>
            </a:r>
          </a:p>
          <a:p>
            <a:pPr marL="180975" indent="127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dirty="0" smtClean="0"/>
              <a:t>Perangkat GWPP terdiri atas sekretariat dan 5 paling banyak 5 unit kerja, yang meliputi bidang</a:t>
            </a:r>
            <a:r>
              <a:rPr lang="id-ID" sz="1400" dirty="0"/>
              <a:t>: </a:t>
            </a:r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d-ID" sz="1400" dirty="0" smtClean="0"/>
              <a:t>Pemerintahan;</a:t>
            </a:r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d-ID" sz="1400" dirty="0" smtClean="0"/>
              <a:t>hukum </a:t>
            </a:r>
            <a:r>
              <a:rPr lang="id-ID" sz="1400" dirty="0"/>
              <a:t>dan </a:t>
            </a:r>
            <a:r>
              <a:rPr lang="id-ID" sz="1400" dirty="0" smtClean="0"/>
              <a:t>organisasi;</a:t>
            </a:r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d-ID" sz="1400" dirty="0" smtClean="0"/>
              <a:t>Keuangan;</a:t>
            </a:r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d-ID" sz="1400" dirty="0" smtClean="0"/>
              <a:t>perencanaan</a:t>
            </a:r>
            <a:r>
              <a:rPr lang="id-ID" sz="1400" dirty="0"/>
              <a:t>; </a:t>
            </a:r>
            <a:r>
              <a:rPr lang="id-ID" sz="1400" dirty="0" smtClean="0"/>
              <a:t>dan</a:t>
            </a:r>
          </a:p>
          <a:p>
            <a:pPr marL="449263" indent="-271463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d-ID" sz="1400" dirty="0" smtClean="0"/>
              <a:t>pengawasan</a:t>
            </a:r>
            <a:r>
              <a:rPr lang="id-ID" sz="1400" dirty="0"/>
              <a:t>. </a:t>
            </a:r>
            <a:endParaRPr lang="id-ID" sz="1400" b="1" dirty="0"/>
          </a:p>
        </p:txBody>
      </p:sp>
      <p:sp>
        <p:nvSpPr>
          <p:cNvPr id="7" name="Down Arrow 6">
            <a:extLst>
              <a:ext uri="{FF2B5EF4-FFF2-40B4-BE49-F238E27FC236}">
                <a16:creationId xmlns="" xmlns:a16="http://schemas.microsoft.com/office/drawing/2014/main" id="{0FB5E843-05AD-4207-9599-2D6F2D3C5EF3}"/>
              </a:ext>
            </a:extLst>
          </p:cNvPr>
          <p:cNvSpPr/>
          <p:nvPr/>
        </p:nvSpPr>
        <p:spPr>
          <a:xfrm>
            <a:off x="2244309" y="642918"/>
            <a:ext cx="773912" cy="358000"/>
          </a:xfrm>
          <a:prstGeom prst="downArrow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Down Arrow 7">
            <a:extLst>
              <a:ext uri="{FF2B5EF4-FFF2-40B4-BE49-F238E27FC236}">
                <a16:creationId xmlns="" xmlns:a16="http://schemas.microsoft.com/office/drawing/2014/main" id="{CBA9616D-0E80-4F9D-856E-6BA83C0DE74E}"/>
              </a:ext>
            </a:extLst>
          </p:cNvPr>
          <p:cNvSpPr/>
          <p:nvPr/>
        </p:nvSpPr>
        <p:spPr>
          <a:xfrm>
            <a:off x="6655608" y="571481"/>
            <a:ext cx="773910" cy="559947"/>
          </a:xfrm>
          <a:prstGeom prst="downArrow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Image result for gambar animasi ua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08107" y="0"/>
            <a:ext cx="2197894" cy="147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3036807" y="364016"/>
            <a:ext cx="3556874" cy="46166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PENDANAAN </a:t>
            </a:r>
            <a:r>
              <a:rPr lang="id-ID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GWPP</a:t>
            </a: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334329" y="4786322"/>
            <a:ext cx="9174323" cy="1785950"/>
          </a:xfrm>
          <a:solidFill>
            <a:schemeClr val="accent6">
              <a:lumMod val="20000"/>
              <a:lumOff val="80000"/>
            </a:schemeClr>
          </a:solidFill>
        </p:spPr>
        <p:txBody>
          <a:bodyPr rtlCol="0">
            <a:noAutofit/>
          </a:bodyPr>
          <a:lstStyle/>
          <a:p>
            <a:pPr marL="35560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Pendanaan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GWPP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melalui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APBN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dengan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mekanisme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dekonsentrasi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bagian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anggaran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Kemendagri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1400" dirty="0">
              <a:solidFill>
                <a:schemeClr val="tx1"/>
              </a:solidFill>
              <a:latin typeface="Candara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560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Setiap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unit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perangkat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GWPP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menyusun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dokumen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perencanaan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program,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kegiatan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anggaran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berdasarkan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ruang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lingkup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wewenang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unit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perangkat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GWPP.</a:t>
            </a:r>
            <a:endParaRPr lang="en-US" sz="1400" dirty="0">
              <a:solidFill>
                <a:schemeClr val="tx1"/>
              </a:solidFill>
              <a:latin typeface="Candara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560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Dokumen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perencanaan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tsb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disampaikan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kepada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Sekretariat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GWPP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untuk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diinventarisasi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dikompilasi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35560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Sekretariat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GWPP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menyampaikan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dokumen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perencanaan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unit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kepada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Kemendagri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c.q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Ditjen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Bina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Adwil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1400" dirty="0">
              <a:solidFill>
                <a:schemeClr val="tx1"/>
              </a:solidFill>
              <a:latin typeface="Candara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560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q"/>
              <a:defRPr/>
            </a:pP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Ditjen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Bina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Adwil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Sekretariat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Bersama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memproses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dokumen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perencanaan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sesuai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ketentuan</a:t>
            </a:r>
            <a:r>
              <a:rPr lang="en-US" sz="1400" dirty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PerUU</a:t>
            </a:r>
            <a:r>
              <a:rPr lang="en-US" sz="1400" dirty="0" smtClean="0">
                <a:solidFill>
                  <a:schemeClr val="tx1"/>
                </a:solidFill>
                <a:latin typeface="Candara" pitchFamily="34" charset="0"/>
                <a:ea typeface="Tahoma" panose="020B0604030504040204" pitchFamily="34" charset="0"/>
                <a:cs typeface="Tahoma" panose="020B0604030504040204" pitchFamily="34" charset="0"/>
              </a:rPr>
              <a:t>-an. </a:t>
            </a:r>
            <a:endParaRPr lang="en-US" sz="1400" dirty="0">
              <a:solidFill>
                <a:schemeClr val="tx1"/>
              </a:solidFill>
              <a:latin typeface="Candara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A10755E-3E67-48AD-AEAC-215AF74B55FC}"/>
              </a:ext>
            </a:extLst>
          </p:cNvPr>
          <p:cNvSpPr/>
          <p:nvPr/>
        </p:nvSpPr>
        <p:spPr>
          <a:xfrm>
            <a:off x="232139" y="1255282"/>
            <a:ext cx="4488688" cy="2316594"/>
          </a:xfrm>
          <a:prstGeom prst="rect">
            <a:avLst/>
          </a:prstGeom>
          <a:solidFill>
            <a:srgbClr val="92D050"/>
          </a:solidFill>
        </p:spPr>
        <p:txBody>
          <a:bodyPr wrap="square" lIns="84390" tIns="42195" rIns="84390" bIns="42195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u="sng" dirty="0">
                <a:latin typeface="Arial" pitchFamily="34" charset="0"/>
                <a:cs typeface="Arial" pitchFamily="34" charset="0"/>
              </a:rPr>
              <a:t>Pasal 9</a:t>
            </a:r>
            <a:r>
              <a:rPr lang="en-US" sz="1400" u="sng" dirty="0">
                <a:latin typeface="Arial" pitchFamily="34" charset="0"/>
                <a:cs typeface="Arial" pitchFamily="34" charset="0"/>
              </a:rPr>
              <a:t>1 </a:t>
            </a:r>
            <a:r>
              <a:rPr lang="id-ID" sz="1400" b="1" u="sng" dirty="0">
                <a:latin typeface="Arial" pitchFamily="34" charset="0"/>
                <a:cs typeface="Arial" pitchFamily="34" charset="0"/>
              </a:rPr>
              <a:t>UU </a:t>
            </a:r>
            <a:r>
              <a:rPr lang="id-ID" sz="1400" b="1" u="sng" dirty="0" smtClean="0">
                <a:latin typeface="Arial" pitchFamily="34" charset="0"/>
                <a:cs typeface="Arial" pitchFamily="34" charset="0"/>
              </a:rPr>
              <a:t>23</a:t>
            </a:r>
            <a:r>
              <a:rPr lang="en-ID" sz="1400" b="1" u="sng" dirty="0" smtClean="0">
                <a:latin typeface="Arial" pitchFamily="34" charset="0"/>
                <a:cs typeface="Arial" pitchFamily="34" charset="0"/>
              </a:rPr>
              <a:t>/</a:t>
            </a:r>
            <a:r>
              <a:rPr lang="id-ID" sz="1400" b="1" u="sng" dirty="0" smtClean="0">
                <a:latin typeface="Arial" pitchFamily="34" charset="0"/>
                <a:cs typeface="Arial" pitchFamily="34" charset="0"/>
              </a:rPr>
              <a:t>2014</a:t>
            </a:r>
            <a:r>
              <a:rPr lang="id-ID" sz="14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D" sz="1400" u="sng" dirty="0" err="1" smtClean="0">
                <a:latin typeface="Arial" pitchFamily="34" charset="0"/>
                <a:cs typeface="Arial" pitchFamily="34" charset="0"/>
              </a:rPr>
              <a:t>ttg</a:t>
            </a:r>
            <a:r>
              <a:rPr lang="en-ID" sz="14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1400" u="sng" dirty="0" smtClean="0">
                <a:latin typeface="Arial" pitchFamily="34" charset="0"/>
                <a:cs typeface="Arial" pitchFamily="34" charset="0"/>
              </a:rPr>
              <a:t>Pemerintahan </a:t>
            </a:r>
            <a:r>
              <a:rPr lang="id-ID" sz="1400" u="sng" dirty="0">
                <a:latin typeface="Arial" pitchFamily="34" charset="0"/>
                <a:cs typeface="Arial" pitchFamily="34" charset="0"/>
              </a:rPr>
              <a:t>Daerah</a:t>
            </a:r>
            <a:endParaRPr lang="en-US" sz="1400" u="sng" dirty="0">
              <a:latin typeface="Arial" pitchFamily="34" charset="0"/>
              <a:cs typeface="Arial" pitchFamily="34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441325" indent="-441325" algn="just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(5) </a:t>
            </a:r>
            <a:r>
              <a:rPr lang="nl-NL" sz="1400" dirty="0">
                <a:latin typeface="Arial" pitchFamily="34" charset="0"/>
                <a:ea typeface="Tahoma" pitchFamily="34" charset="0"/>
                <a:cs typeface="Arial" pitchFamily="34" charset="0"/>
              </a:rPr>
              <a:t>Pendanaan pelaksanaan tugas dan wewenang gubernur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sebagai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wakil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Pemerintah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Pusat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s-E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dibebankan</a:t>
            </a:r>
            <a:r>
              <a:rPr lang="es-E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pada </a:t>
            </a:r>
            <a:r>
              <a:rPr lang="es-ES" sz="1400" b="1" dirty="0">
                <a:latin typeface="Arial" pitchFamily="34" charset="0"/>
                <a:ea typeface="Tahoma" pitchFamily="34" charset="0"/>
                <a:cs typeface="Arial" pitchFamily="34" charset="0"/>
              </a:rPr>
              <a:t>APBN.</a:t>
            </a:r>
            <a:endParaRPr lang="en-US" sz="1400" b="1" dirty="0"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441325" indent="-441325"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(8)</a:t>
            </a:r>
            <a:r>
              <a:rPr lang="id-ID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Ketentuan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mengenai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pelaksanaan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tugas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dan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wewenang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serta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hak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keuangan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gubernur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sebagai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wakil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Pemerintah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Pusat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diatur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dengan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Peraturan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 </a:t>
            </a:r>
            <a:r>
              <a:rPr lang="en-US" sz="1400" dirty="0" err="1">
                <a:latin typeface="Arial" pitchFamily="34" charset="0"/>
                <a:ea typeface="Tahoma" pitchFamily="34" charset="0"/>
                <a:cs typeface="Arial" pitchFamily="34" charset="0"/>
              </a:rPr>
              <a:t>Pemerintah</a:t>
            </a:r>
            <a:r>
              <a:rPr lang="en-US" sz="1400" dirty="0">
                <a:latin typeface="Arial" pitchFamily="34" charset="0"/>
                <a:ea typeface="Tahoma" pitchFamily="34" charset="0"/>
                <a:cs typeface="Arial" pitchFamily="34" charset="0"/>
              </a:rPr>
              <a:t>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A615335-21F3-464B-A249-76B8EA954222}"/>
              </a:ext>
            </a:extLst>
          </p:cNvPr>
          <p:cNvSpPr/>
          <p:nvPr/>
        </p:nvSpPr>
        <p:spPr>
          <a:xfrm>
            <a:off x="4953001" y="1357299"/>
            <a:ext cx="4631055" cy="1962651"/>
          </a:xfrm>
          <a:prstGeom prst="rect">
            <a:avLst/>
          </a:prstGeom>
          <a:solidFill>
            <a:srgbClr val="FFFF00"/>
          </a:solidFill>
        </p:spPr>
        <p:txBody>
          <a:bodyPr wrap="square" lIns="84390" tIns="42195" rIns="84390" bIns="42195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id-ID" sz="1400" b="1" u="sng" dirty="0">
                <a:latin typeface="Arial" pitchFamily="34" charset="0"/>
                <a:cs typeface="Arial" pitchFamily="34" charset="0"/>
              </a:rPr>
              <a:t>Pasal 4</a:t>
            </a:r>
            <a:r>
              <a:rPr lang="en-US" sz="14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id-ID" sz="1400" b="1" u="sng" dirty="0">
                <a:latin typeface="Arial" pitchFamily="34" charset="0"/>
                <a:cs typeface="Arial" pitchFamily="34" charset="0"/>
              </a:rPr>
              <a:t>PP 33 Tahun 2018</a:t>
            </a:r>
            <a:endParaRPr lang="en-US" sz="1400" b="1" u="sng" dirty="0">
              <a:latin typeface="Arial" pitchFamily="34" charset="0"/>
              <a:ea typeface="Tahoma" pitchFamily="34" charset="0"/>
              <a:cs typeface="Arial" pitchFamily="34" charset="0"/>
            </a:endParaRPr>
          </a:p>
          <a:p>
            <a:pPr marL="446088" indent="-446088" eaLnBrk="1" fontAlgn="auto" hangingPunct="1">
              <a:spcAft>
                <a:spcPts val="600"/>
              </a:spcAft>
              <a:buFontTx/>
              <a:buAutoNum type="arabicParenBoth"/>
              <a:defRPr/>
            </a:pPr>
            <a:r>
              <a:rPr lang="id-ID" sz="1400" dirty="0">
                <a:latin typeface="Arial" pitchFamily="34" charset="0"/>
                <a:cs typeface="Arial" pitchFamily="34" charset="0"/>
              </a:rPr>
              <a:t>Pendanaan pelaksanaan tugas dan 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wewenang </a:t>
            </a:r>
            <a:r>
              <a:rPr lang="en-ID" sz="1400" dirty="0" smtClean="0">
                <a:latin typeface="Arial" pitchFamily="34" charset="0"/>
                <a:cs typeface="Arial" pitchFamily="34" charset="0"/>
              </a:rPr>
              <a:t>GWPP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dibebankan</a:t>
            </a:r>
            <a:r>
              <a:rPr lang="en-ID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pada </a:t>
            </a:r>
            <a:r>
              <a:rPr lang="en-ID" sz="1400" b="1" dirty="0" smtClean="0">
                <a:latin typeface="Arial" pitchFamily="34" charset="0"/>
                <a:cs typeface="Arial" pitchFamily="34" charset="0"/>
              </a:rPr>
              <a:t>APBN 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dengan memperhatikan </a:t>
            </a:r>
            <a:r>
              <a:rPr lang="id-ID" sz="1400" dirty="0">
                <a:latin typeface="Arial" pitchFamily="34" charset="0"/>
                <a:cs typeface="Arial" pitchFamily="34" charset="0"/>
              </a:rPr>
              <a:t>kemampuan keuangan negara.</a:t>
            </a:r>
          </a:p>
          <a:p>
            <a:pPr marL="446088" indent="-446088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rabicParenBoth"/>
              <a:defRPr/>
            </a:pPr>
            <a:r>
              <a:rPr lang="id-ID" sz="1400" dirty="0">
                <a:latin typeface="Arial" pitchFamily="34" charset="0"/>
                <a:cs typeface="Arial" pitchFamily="34" charset="0"/>
              </a:rPr>
              <a:t>Pendanaan 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merupakan </a:t>
            </a:r>
            <a:r>
              <a:rPr lang="id-ID" sz="1400" dirty="0">
                <a:latin typeface="Arial" pitchFamily="34" charset="0"/>
                <a:cs typeface="Arial" pitchFamily="34" charset="0"/>
              </a:rPr>
              <a:t>bagian dari anggaran </a:t>
            </a:r>
            <a:r>
              <a:rPr lang="en-ID" sz="1400" dirty="0">
                <a:latin typeface="Arial" pitchFamily="34" charset="0"/>
                <a:cs typeface="Arial" pitchFamily="34" charset="0"/>
              </a:rPr>
              <a:t>K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ementerian yang</a:t>
            </a:r>
            <a:r>
              <a:rPr lang="en-ID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penyelenggarakan </a:t>
            </a:r>
            <a:r>
              <a:rPr lang="id-ID" sz="1400" dirty="0">
                <a:latin typeface="Arial" pitchFamily="34" charset="0"/>
                <a:cs typeface="Arial" pitchFamily="34" charset="0"/>
              </a:rPr>
              <a:t>urusan pemerintahan dalam 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negeri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id-ID" sz="1400" dirty="0" smtClean="0">
                <a:latin typeface="Arial" pitchFamily="34" charset="0"/>
                <a:cs typeface="Arial" pitchFamily="34" charset="0"/>
              </a:rPr>
              <a:t>melalui </a:t>
            </a:r>
            <a:r>
              <a:rPr lang="id-ID" sz="1400" dirty="0">
                <a:latin typeface="Arial" pitchFamily="34" charset="0"/>
                <a:cs typeface="Arial" pitchFamily="34" charset="0"/>
              </a:rPr>
              <a:t>mekanisme dekonsentrasi.</a:t>
            </a:r>
            <a:endParaRPr lang="id-ID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>
            <a:extLst>
              <a:ext uri="{FF2B5EF4-FFF2-40B4-BE49-F238E27FC236}"/>
            </a:extLst>
          </p:cNvPr>
          <p:cNvSpPr txBox="1"/>
          <p:nvPr/>
        </p:nvSpPr>
        <p:spPr>
          <a:xfrm flipH="1">
            <a:off x="1233233" y="4071943"/>
            <a:ext cx="7376599" cy="584757"/>
          </a:xfrm>
          <a:prstGeom prst="rect">
            <a:avLst/>
          </a:prstGeom>
          <a:solidFill>
            <a:srgbClr val="C00000"/>
          </a:solidFill>
        </p:spPr>
        <p:txBody>
          <a:bodyPr wrap="square" lIns="91423" tIns="45711" rIns="91423" bIns="4571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rgbClr val="FFFF00"/>
                </a:solidFill>
                <a:latin typeface="+mn-lt"/>
              </a:rPr>
              <a:t>MUATAN </a:t>
            </a:r>
            <a:r>
              <a:rPr lang="en-US" altLang="en-US" sz="1600" b="1" dirty="0">
                <a:solidFill>
                  <a:srgbClr val="FFFF00"/>
                </a:solidFill>
                <a:latin typeface="+mn-lt"/>
                <a:cs typeface="Arial" panose="020B0604020202020204" pitchFamily="34" charset="0"/>
              </a:rPr>
              <a:t>RANCANGAN PERMENDAGRI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smtClean="0">
                <a:solidFill>
                  <a:srgbClr val="FFFF00"/>
                </a:solidFill>
              </a:rPr>
              <a:t>(</a:t>
            </a:r>
            <a:r>
              <a:rPr lang="id-ID" sz="1600" b="1" dirty="0" smtClean="0">
                <a:solidFill>
                  <a:srgbClr val="FFFF00"/>
                </a:solidFill>
              </a:rPr>
              <a:t>MEKANISME </a:t>
            </a:r>
            <a:r>
              <a:rPr lang="id-ID" sz="1600" b="1" dirty="0">
                <a:solidFill>
                  <a:srgbClr val="FFFF00"/>
                </a:solidFill>
              </a:rPr>
              <a:t>PERENCANAAN DAN </a:t>
            </a:r>
            <a:r>
              <a:rPr lang="id-ID" sz="1600" b="1" dirty="0" smtClean="0">
                <a:solidFill>
                  <a:srgbClr val="FFFF00"/>
                </a:solidFill>
              </a:rPr>
              <a:t>PENGANGGARAN</a:t>
            </a:r>
            <a:r>
              <a:rPr lang="en-US" sz="1600" b="1" dirty="0" smtClean="0">
                <a:solidFill>
                  <a:srgbClr val="FFFF00"/>
                </a:solidFill>
              </a:rPr>
              <a:t>)</a:t>
            </a:r>
            <a:endParaRPr lang="id-ID" sz="16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5" name="Bent-Up Arrow 4"/>
          <p:cNvSpPr/>
          <p:nvPr/>
        </p:nvSpPr>
        <p:spPr>
          <a:xfrm rot="10800000">
            <a:off x="2005965" y="688658"/>
            <a:ext cx="857474" cy="525764"/>
          </a:xfrm>
          <a:prstGeom prst="bentUpArrow">
            <a:avLst>
              <a:gd name="adj1" fmla="val 37963"/>
              <a:gd name="adj2" fmla="val 25000"/>
              <a:gd name="adj3" fmla="val 490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Bent-Up Arrow 11"/>
          <p:cNvSpPr/>
          <p:nvPr/>
        </p:nvSpPr>
        <p:spPr>
          <a:xfrm rot="10800000" flipH="1">
            <a:off x="6732997" y="654367"/>
            <a:ext cx="619129" cy="631493"/>
          </a:xfrm>
          <a:prstGeom prst="bentUpArrow">
            <a:avLst>
              <a:gd name="adj1" fmla="val 30555"/>
              <a:gd name="adj2" fmla="val 25000"/>
              <a:gd name="adj3" fmla="val 4814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93489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7"/>
          <p:cNvSpPr>
            <a:spLocks noGrp="1"/>
          </p:cNvSpPr>
          <p:nvPr>
            <p:ph type="sldNum" sz="quarter" idx="2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AA09F0-B24B-454E-963F-95730525CF70}" type="slidenum">
              <a:rPr lang="en-US" altLang="id-ID"/>
              <a:pPr/>
              <a:t>10</a:t>
            </a:fld>
            <a:endParaRPr lang="en-US" altLang="id-ID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A10F7B74-C41E-4965-AE8C-305CB123EBA3}"/>
              </a:ext>
            </a:extLst>
          </p:cNvPr>
          <p:cNvSpPr txBox="1"/>
          <p:nvPr/>
        </p:nvSpPr>
        <p:spPr>
          <a:xfrm>
            <a:off x="541704" y="298451"/>
            <a:ext cx="8899984" cy="666019"/>
          </a:xfrm>
          <a:prstGeom prst="rect">
            <a:avLst/>
          </a:prstGeom>
          <a:noFill/>
        </p:spPr>
        <p:txBody>
          <a:bodyPr wrap="square" lIns="80458" tIns="40229" rIns="80458" bIns="40229">
            <a:spAutoFit/>
          </a:bodyPr>
          <a:lstStyle/>
          <a:p>
            <a:pPr algn="ctr">
              <a:defRPr/>
            </a:pPr>
            <a:r>
              <a:rPr lang="id-ID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</a:rPr>
              <a:t>Mekanisme Pelaksanaan tugas dan Fungsi GWPP</a:t>
            </a:r>
          </a:p>
          <a:p>
            <a:pPr algn="ctr">
              <a:defRPr/>
            </a:pPr>
            <a:r>
              <a:rPr lang="id-ID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PP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NO. 33/2018  TENTANG</a:t>
            </a:r>
            <a:r>
              <a:rPr lang="id-ID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GWPP</a:t>
            </a:r>
            <a:r>
              <a:rPr lang="id-ID" altLang="en-US" dirty="0" smtClean="0"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804303" y="4068763"/>
            <a:ext cx="2631300" cy="2438400"/>
            <a:chOff x="4821238" y="2884488"/>
            <a:chExt cx="3463925" cy="3471862"/>
          </a:xfrm>
        </p:grpSpPr>
        <p:pic>
          <p:nvPicPr>
            <p:cNvPr id="23576" name="Picture 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4821238" y="2884488"/>
              <a:ext cx="3463925" cy="3471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Rectangle 3">
              <a:extLst>
                <a:ext uri="{FF2B5EF4-FFF2-40B4-BE49-F238E27FC236}">
                  <a16:creationId xmlns="" xmlns:a16="http://schemas.microsoft.com/office/drawing/2014/main" id="{BEADEDAE-5730-40CB-8A38-96BE7A3F9B73}"/>
                </a:ext>
              </a:extLst>
            </p:cNvPr>
            <p:cNvSpPr/>
            <p:nvPr/>
          </p:nvSpPr>
          <p:spPr>
            <a:xfrm rot="19323050">
              <a:off x="5435842" y="3266483"/>
              <a:ext cx="881233" cy="847623"/>
            </a:xfrm>
            <a:prstGeom prst="rect">
              <a:avLst/>
            </a:prstGeom>
            <a:solidFill>
              <a:srgbClr val="B16F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578" name="TextBox 4"/>
            <p:cNvSpPr txBox="1">
              <a:spLocks noChangeArrowheads="1"/>
            </p:cNvSpPr>
            <p:nvPr/>
          </p:nvSpPr>
          <p:spPr bwMode="auto">
            <a:xfrm>
              <a:off x="5334516" y="3376439"/>
              <a:ext cx="1098118" cy="920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n-US" altLang="id-ID" sz="1200"/>
                <a:t>Bidang Pengawasan</a:t>
              </a:r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771846D5-B609-44FA-9DE8-3EAF29AF183D}"/>
              </a:ext>
            </a:extLst>
          </p:cNvPr>
          <p:cNvSpPr/>
          <p:nvPr/>
        </p:nvSpPr>
        <p:spPr>
          <a:xfrm>
            <a:off x="6338292" y="1301752"/>
            <a:ext cx="1585219" cy="549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400" b="1" dirty="0">
                <a:latin typeface="Century Gothic" panose="020B0502020202020204" pitchFamily="34" charset="0"/>
              </a:rPr>
              <a:t>Presiden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8DAC17A5-4D5A-4CC3-BCEC-17495AA08AD1}"/>
              </a:ext>
            </a:extLst>
          </p:cNvPr>
          <p:cNvSpPr/>
          <p:nvPr/>
        </p:nvSpPr>
        <p:spPr>
          <a:xfrm>
            <a:off x="6338292" y="2597152"/>
            <a:ext cx="1585219" cy="549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400" dirty="0">
                <a:latin typeface="Century Gothic" panose="020B0502020202020204" pitchFamily="34" charset="0"/>
              </a:rPr>
              <a:t>Mendagri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140686D1-9F3D-446D-8EEB-12CB286B0222}"/>
              </a:ext>
            </a:extLst>
          </p:cNvPr>
          <p:cNvSpPr/>
          <p:nvPr/>
        </p:nvSpPr>
        <p:spPr>
          <a:xfrm>
            <a:off x="4437063" y="2195515"/>
            <a:ext cx="1585219" cy="549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200" dirty="0">
                <a:latin typeface="Century Gothic" panose="020B0502020202020204" pitchFamily="34" charset="0"/>
              </a:rPr>
              <a:t>Menteri PPN/Kepala Bappenas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D8425302-F2D6-4B5C-8B5C-7A61DCA7D8F3}"/>
              </a:ext>
            </a:extLst>
          </p:cNvPr>
          <p:cNvSpPr/>
          <p:nvPr/>
        </p:nvSpPr>
        <p:spPr>
          <a:xfrm>
            <a:off x="4437063" y="3001965"/>
            <a:ext cx="1585219" cy="549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400" dirty="0">
                <a:latin typeface="Century Gothic" panose="020B0502020202020204" pitchFamily="34" charset="0"/>
              </a:rPr>
              <a:t>Menkeu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D3A6D37F-A621-4200-A0A8-078F2012E419}"/>
              </a:ext>
            </a:extLst>
          </p:cNvPr>
          <p:cNvSpPr/>
          <p:nvPr/>
        </p:nvSpPr>
        <p:spPr>
          <a:xfrm>
            <a:off x="8119567" y="2597152"/>
            <a:ext cx="1585218" cy="5492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d-ID" sz="1400" dirty="0">
                <a:latin typeface="Century Gothic" panose="020B0502020202020204" pitchFamily="34" charset="0"/>
              </a:rPr>
              <a:t>K/L terkait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88B9B6F6-FC05-4E5B-B45C-E5D263DFB5D7}"/>
              </a:ext>
            </a:extLst>
          </p:cNvPr>
          <p:cNvCxnSpPr/>
          <p:nvPr/>
        </p:nvCxnSpPr>
        <p:spPr>
          <a:xfrm flipV="1">
            <a:off x="6965156" y="3146425"/>
            <a:ext cx="0" cy="922338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>
            <a:extLst>
              <a:ext uri="{FF2B5EF4-FFF2-40B4-BE49-F238E27FC236}">
                <a16:creationId xmlns="" xmlns:a16="http://schemas.microsoft.com/office/drawing/2014/main" id="{715B4D91-2F6B-4E5E-B797-7C38373355F1}"/>
              </a:ext>
            </a:extLst>
          </p:cNvPr>
          <p:cNvCxnSpPr>
            <a:stCxn id="32" idx="1"/>
            <a:endCxn id="33" idx="3"/>
          </p:cNvCxnSpPr>
          <p:nvPr/>
        </p:nvCxnSpPr>
        <p:spPr>
          <a:xfrm rot="10800000">
            <a:off x="6022282" y="2470150"/>
            <a:ext cx="316012" cy="401638"/>
          </a:xfrm>
          <a:prstGeom prst="bentConnector3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>
            <a:extLst>
              <a:ext uri="{FF2B5EF4-FFF2-40B4-BE49-F238E27FC236}">
                <a16:creationId xmlns="" xmlns:a16="http://schemas.microsoft.com/office/drawing/2014/main" id="{AAB8620C-8CBC-489F-B44F-6E082FD044AC}"/>
              </a:ext>
            </a:extLst>
          </p:cNvPr>
          <p:cNvCxnSpPr>
            <a:stCxn id="32" idx="1"/>
            <a:endCxn id="34" idx="3"/>
          </p:cNvCxnSpPr>
          <p:nvPr/>
        </p:nvCxnSpPr>
        <p:spPr>
          <a:xfrm rot="10800000" flipV="1">
            <a:off x="6022282" y="2871788"/>
            <a:ext cx="316012" cy="404812"/>
          </a:xfrm>
          <a:prstGeom prst="bentConnector3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="" xmlns:a16="http://schemas.microsoft.com/office/drawing/2014/main" id="{A71AAAAD-2B0F-4E8C-A119-7C0E7E848747}"/>
              </a:ext>
            </a:extLst>
          </p:cNvPr>
          <p:cNvCxnSpPr>
            <a:stCxn id="32" idx="3"/>
            <a:endCxn id="35" idx="1"/>
          </p:cNvCxnSpPr>
          <p:nvPr/>
        </p:nvCxnSpPr>
        <p:spPr>
          <a:xfrm>
            <a:off x="7923512" y="2871788"/>
            <a:ext cx="196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="" xmlns:a16="http://schemas.microsoft.com/office/drawing/2014/main" id="{ADF26868-19E4-44ED-90E4-A7CA3ADC2EA9}"/>
              </a:ext>
            </a:extLst>
          </p:cNvPr>
          <p:cNvCxnSpPr>
            <a:stCxn id="32" idx="0"/>
            <a:endCxn id="6" idx="2"/>
          </p:cNvCxnSpPr>
          <p:nvPr/>
        </p:nvCxnSpPr>
        <p:spPr>
          <a:xfrm flipV="1">
            <a:off x="7130256" y="1851027"/>
            <a:ext cx="0" cy="746125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="" xmlns:a16="http://schemas.microsoft.com/office/drawing/2014/main" id="{E8AE6504-427B-4460-AD4E-E161E813A22A}"/>
              </a:ext>
            </a:extLst>
          </p:cNvPr>
          <p:cNvCxnSpPr/>
          <p:nvPr/>
        </p:nvCxnSpPr>
        <p:spPr>
          <a:xfrm>
            <a:off x="7346950" y="3146425"/>
            <a:ext cx="0" cy="922338"/>
          </a:xfrm>
          <a:prstGeom prst="straightConnector1">
            <a:avLst/>
          </a:prstGeom>
          <a:ln w="28575"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4" name="TextBox 36"/>
          <p:cNvSpPr txBox="1">
            <a:spLocks noChangeArrowheads="1"/>
          </p:cNvSpPr>
          <p:nvPr/>
        </p:nvSpPr>
        <p:spPr bwMode="auto">
          <a:xfrm>
            <a:off x="5868397" y="3580629"/>
            <a:ext cx="109677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d-ID" altLang="en-US" sz="1200" b="1" dirty="0">
                <a:latin typeface="Century Gothic" pitchFamily="34" charset="0"/>
              </a:rPr>
              <a:t>melaporkan</a:t>
            </a:r>
          </a:p>
        </p:txBody>
      </p:sp>
      <p:sp>
        <p:nvSpPr>
          <p:cNvPr id="23575" name="TextBox 50"/>
          <p:cNvSpPr txBox="1">
            <a:spLocks noChangeArrowheads="1"/>
          </p:cNvSpPr>
          <p:nvPr/>
        </p:nvSpPr>
        <p:spPr bwMode="auto">
          <a:xfrm>
            <a:off x="7484625" y="3468689"/>
            <a:ext cx="149271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d-ID" altLang="en-US" sz="1200" b="1" dirty="0">
                <a:latin typeface="Century Gothic" pitchFamily="34" charset="0"/>
              </a:rPr>
              <a:t>Evaluasi bersama</a:t>
            </a:r>
          </a:p>
        </p:txBody>
      </p:sp>
      <p:sp>
        <p:nvSpPr>
          <p:cNvPr id="29" name="TextBox 36"/>
          <p:cNvSpPr txBox="1">
            <a:spLocks noChangeArrowheads="1"/>
          </p:cNvSpPr>
          <p:nvPr/>
        </p:nvSpPr>
        <p:spPr bwMode="auto">
          <a:xfrm>
            <a:off x="7207879" y="2223308"/>
            <a:ext cx="109677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id-ID" altLang="en-US" sz="1200" b="1" dirty="0">
                <a:latin typeface="Century Gothic" pitchFamily="34" charset="0"/>
              </a:rPr>
              <a:t>melaporkan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64312" y="1817266"/>
            <a:ext cx="3637385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id-ID" altLang="en-US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r>
              <a:rPr lang="id-ID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GWPP </a:t>
            </a:r>
            <a:r>
              <a:rPr lang="id-ID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melaporkan pelaksanaan tugas dan wewenang kepada Presiden melalui Menteri Dalam Negeri. </a:t>
            </a:r>
          </a:p>
          <a:p>
            <a:pPr algn="just"/>
            <a:r>
              <a:rPr lang="id-ID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Laporan tersebut ditembuskan kepada Menteri PPN/Kepala Bappenas dan Menteri Keuangan dan K/L terkait.</a:t>
            </a:r>
          </a:p>
          <a:p>
            <a:endParaRPr lang="id-ID" altLang="en-US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endParaRPr lang="id-ID" altLang="en-US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r>
              <a:rPr lang="id-ID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Menteri </a:t>
            </a:r>
            <a:r>
              <a:rPr lang="id-ID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Dalam Negeri melakukan evaluasi terhadap laporan GWPP setiap tahun dengan melibatkan K/L terkait.</a:t>
            </a:r>
          </a:p>
          <a:p>
            <a:endParaRPr lang="id-ID" altLang="en-US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endParaRPr lang="id-ID" altLang="en-US" sz="14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/>
            <a:r>
              <a:rPr lang="id-ID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Ketentuan </a:t>
            </a:r>
            <a:r>
              <a:rPr lang="id-ID" altLang="en-US" sz="14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lebih lanjut mengenai laporan dan evaluasi pelaksanaan tugas GWPP diatur dalam Permendagri.</a:t>
            </a:r>
            <a:endParaRPr lang="id-ID" sz="1400" dirty="0"/>
          </a:p>
        </p:txBody>
      </p:sp>
      <p:sp>
        <p:nvSpPr>
          <p:cNvPr id="37" name="Rounded Rectangle 36"/>
          <p:cNvSpPr/>
          <p:nvPr/>
        </p:nvSpPr>
        <p:spPr>
          <a:xfrm>
            <a:off x="1702571" y="1785926"/>
            <a:ext cx="1006085" cy="28575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alt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5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1625180" y="3500438"/>
            <a:ext cx="1006085" cy="28575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alt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</a:t>
            </a:r>
            <a:r>
              <a:rPr lang="id-ID" alt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endParaRPr lang="id-ID" altLang="en-US" sz="1400" b="1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702571" y="4500570"/>
            <a:ext cx="1006085" cy="285752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alt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Pasal </a:t>
            </a:r>
            <a:r>
              <a:rPr lang="id-ID" altLang="en-US" sz="1400" b="1" dirty="0" smtClean="0">
                <a:solidFill>
                  <a:srgbClr val="00206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7</a:t>
            </a:r>
            <a:endParaRPr lang="id-ID" altLang="en-US" sz="1400" b="1" dirty="0" smtClean="0">
              <a:solidFill>
                <a:srgbClr val="00206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Diagram 22">
            <a:extLst>
              <a:ext uri="{FF2B5EF4-FFF2-40B4-BE49-F238E27FC236}">
                <a16:creationId xmlns="" xmlns:a16="http://schemas.microsoft.com/office/drawing/2014/main" id="{BF84A77A-17DD-4E4E-8D95-5F7AA767FEB1}"/>
              </a:ext>
            </a:extLst>
          </p:cNvPr>
          <p:cNvGraphicFramePr/>
          <p:nvPr/>
        </p:nvGraphicFramePr>
        <p:xfrm>
          <a:off x="583202" y="2401068"/>
          <a:ext cx="3888095" cy="4279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3556" name="Picture 10">
            <a:extLst>
              <a:ext uri="{FF2B5EF4-FFF2-40B4-BE49-F238E27FC236}">
                <a16:creationId xmlns="" xmlns:a16="http://schemas.microsoft.com/office/drawing/2014/main" id="{471F819D-385E-4BCC-9806-8AA427402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518" r="22223" b="44000"/>
          <a:stretch>
            <a:fillRect/>
          </a:stretch>
        </p:blipFill>
        <p:spPr bwMode="auto">
          <a:xfrm>
            <a:off x="4889368" y="1676400"/>
            <a:ext cx="1320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12A050EE-0F5B-411D-AC1C-A4AB2DBE63F5}"/>
              </a:ext>
            </a:extLst>
          </p:cNvPr>
          <p:cNvSpPr/>
          <p:nvPr/>
        </p:nvSpPr>
        <p:spPr>
          <a:xfrm>
            <a:off x="412750" y="3257550"/>
            <a:ext cx="4292600" cy="2609850"/>
          </a:xfrm>
          <a:prstGeom prst="roundRect">
            <a:avLst>
              <a:gd name="adj" fmla="val 6667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>
              <a:defRPr/>
            </a:pPr>
            <a:endParaRPr lang="id-ID" b="1"/>
          </a:p>
        </p:txBody>
      </p:sp>
      <p:cxnSp>
        <p:nvCxnSpPr>
          <p:cNvPr id="15" name="Elbow Connector 14">
            <a:extLst>
              <a:ext uri="{FF2B5EF4-FFF2-40B4-BE49-F238E27FC236}">
                <a16:creationId xmlns="" xmlns:a16="http://schemas.microsoft.com/office/drawing/2014/main" id="{D9107AF2-1473-4E21-A53F-E9930A87CB0B}"/>
              </a:ext>
            </a:extLst>
          </p:cNvPr>
          <p:cNvCxnSpPr>
            <a:cxnSpLocks/>
            <a:stCxn id="30" idx="3"/>
            <a:endCxn id="48" idx="0"/>
          </p:cNvCxnSpPr>
          <p:nvPr/>
        </p:nvCxnSpPr>
        <p:spPr>
          <a:xfrm>
            <a:off x="6210027" y="2539569"/>
            <a:ext cx="2077173" cy="356839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Elbow Connector 20">
            <a:extLst>
              <a:ext uri="{FF2B5EF4-FFF2-40B4-BE49-F238E27FC236}">
                <a16:creationId xmlns="" xmlns:a16="http://schemas.microsoft.com/office/drawing/2014/main" id="{A8F03F95-F114-44E5-A072-C5AD40FBA970}"/>
              </a:ext>
            </a:extLst>
          </p:cNvPr>
          <p:cNvCxnSpPr>
            <a:cxnSpLocks/>
            <a:stCxn id="30" idx="1"/>
            <a:endCxn id="57" idx="0"/>
          </p:cNvCxnSpPr>
          <p:nvPr/>
        </p:nvCxnSpPr>
        <p:spPr>
          <a:xfrm rot="10800000" flipV="1">
            <a:off x="2853399" y="2539568"/>
            <a:ext cx="2240796" cy="356839"/>
          </a:xfrm>
          <a:prstGeom prst="bentConnector2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560" name="Rectangle 29">
            <a:extLst>
              <a:ext uri="{FF2B5EF4-FFF2-40B4-BE49-F238E27FC236}">
                <a16:creationId xmlns="" xmlns:a16="http://schemas.microsoft.com/office/drawing/2014/main" id="{5BF90052-2DA1-442A-B76B-E5DD45876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4023" y="2400301"/>
            <a:ext cx="1116145" cy="277813"/>
          </a:xfrm>
          <a:prstGeom prst="rect">
            <a:avLst/>
          </a:prstGeom>
          <a:solidFill>
            <a:srgbClr val="89B3DD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8" tIns="45719" rIns="91438" bIns="45719">
            <a:spAutoFit/>
          </a:bodyPr>
          <a:lstStyle>
            <a:lvl1pPr marL="806450" indent="-8064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id-ID" altLang="en-US" sz="1200" b="1">
                <a:solidFill>
                  <a:srgbClr val="000000"/>
                </a:solidFill>
              </a:rPr>
              <a:t>GUBERNUR</a:t>
            </a:r>
            <a:endParaRPr lang="id-ID" altLang="en-US" sz="1200" b="1">
              <a:solidFill>
                <a:srgbClr val="FFFFFF"/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4F87A191-1CAA-43A9-B369-B51DA2FFA246}"/>
              </a:ext>
            </a:extLst>
          </p:cNvPr>
          <p:cNvGrpSpPr/>
          <p:nvPr/>
        </p:nvGrpSpPr>
        <p:grpSpPr>
          <a:xfrm>
            <a:off x="6026150" y="3491389"/>
            <a:ext cx="1485900" cy="2035170"/>
            <a:chOff x="4779585" y="2635151"/>
            <a:chExt cx="1005022" cy="2035170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3" name="Group 23">
              <a:extLst>
                <a:ext uri="{FF2B5EF4-FFF2-40B4-BE49-F238E27FC236}">
                  <a16:creationId xmlns="" xmlns:a16="http://schemas.microsoft.com/office/drawing/2014/main" id="{11E901CC-3535-49DF-979C-4A76F0C0CB3D}"/>
                </a:ext>
              </a:extLst>
            </p:cNvPr>
            <p:cNvGrpSpPr/>
            <p:nvPr/>
          </p:nvGrpSpPr>
          <p:grpSpPr>
            <a:xfrm>
              <a:off x="4779585" y="2635151"/>
              <a:ext cx="1005022" cy="306531"/>
              <a:chOff x="2413410" y="912814"/>
              <a:chExt cx="1005022" cy="306531"/>
            </a:xfrm>
            <a:grpFill/>
          </p:grpSpPr>
          <p:sp>
            <p:nvSpPr>
              <p:cNvPr id="40" name="Rectangle 39">
                <a:extLst>
                  <a:ext uri="{FF2B5EF4-FFF2-40B4-BE49-F238E27FC236}">
                    <a16:creationId xmlns="" xmlns:a16="http://schemas.microsoft.com/office/drawing/2014/main" id="{2B38DF62-D9FC-407A-A288-D2A41B6C8875}"/>
                  </a:ext>
                </a:extLst>
              </p:cNvPr>
              <p:cNvSpPr/>
              <p:nvPr/>
            </p:nvSpPr>
            <p:spPr>
              <a:xfrm>
                <a:off x="2413410" y="912814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41" name="TextBox 40">
                <a:extLst>
                  <a:ext uri="{FF2B5EF4-FFF2-40B4-BE49-F238E27FC236}">
                    <a16:creationId xmlns="" xmlns:a16="http://schemas.microsoft.com/office/drawing/2014/main" id="{D7D59406-DBFA-43C3-9D7A-E679CEE4426F}"/>
                  </a:ext>
                </a:extLst>
              </p:cNvPr>
              <p:cNvSpPr txBox="1"/>
              <p:nvPr/>
            </p:nvSpPr>
            <p:spPr>
              <a:xfrm>
                <a:off x="2413410" y="912814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3810" tIns="3810" rIns="3810" bIns="3810" spcCol="1270" anchor="ctr"/>
              <a:lstStyle/>
              <a:p>
                <a:pPr algn="ctr" defTabSz="35559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id-ID" sz="900" b="1" dirty="0">
                    <a:solidFill>
                      <a:schemeClr val="tx1"/>
                    </a:solidFill>
                  </a:rPr>
                  <a:t>Biro Pemerintahan Sekretariat Daerah</a:t>
                </a:r>
                <a:endParaRPr lang="en-US" sz="9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521FDF65-E600-4E11-948D-D394CE80393C}"/>
                </a:ext>
              </a:extLst>
            </p:cNvPr>
            <p:cNvGrpSpPr/>
            <p:nvPr/>
          </p:nvGrpSpPr>
          <p:grpSpPr>
            <a:xfrm>
              <a:off x="4779585" y="3067311"/>
              <a:ext cx="1005022" cy="306531"/>
              <a:chOff x="2413410" y="1344974"/>
              <a:chExt cx="1005022" cy="306531"/>
            </a:xfrm>
            <a:grpFill/>
          </p:grpSpPr>
          <p:sp>
            <p:nvSpPr>
              <p:cNvPr id="38" name="Rectangle 37">
                <a:extLst>
                  <a:ext uri="{FF2B5EF4-FFF2-40B4-BE49-F238E27FC236}">
                    <a16:creationId xmlns="" xmlns:a16="http://schemas.microsoft.com/office/drawing/2014/main" id="{5D23B203-F5EF-49F5-8233-0C78ED091ECA}"/>
                  </a:ext>
                </a:extLst>
              </p:cNvPr>
              <p:cNvSpPr/>
              <p:nvPr/>
            </p:nvSpPr>
            <p:spPr>
              <a:xfrm>
                <a:off x="2413410" y="1344974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9" name="TextBox 38">
                <a:extLst>
                  <a:ext uri="{FF2B5EF4-FFF2-40B4-BE49-F238E27FC236}">
                    <a16:creationId xmlns="" xmlns:a16="http://schemas.microsoft.com/office/drawing/2014/main" id="{DCC95837-F515-4991-9CA8-D4E2F41C86B8}"/>
                  </a:ext>
                </a:extLst>
              </p:cNvPr>
              <p:cNvSpPr txBox="1"/>
              <p:nvPr/>
            </p:nvSpPr>
            <p:spPr>
              <a:xfrm>
                <a:off x="2413410" y="1344974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3810" tIns="3810" rIns="3810" bIns="3810" spcCol="1270" anchor="ctr"/>
              <a:lstStyle/>
              <a:p>
                <a:pPr algn="ctr" defTabSz="35559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id-ID" sz="900" b="1" dirty="0">
                    <a:solidFill>
                      <a:schemeClr val="tx1"/>
                    </a:solidFill>
                  </a:rPr>
                  <a:t>Biro Hukum dan Organisasi Sekretariat Daerah</a:t>
                </a:r>
                <a:endParaRPr lang="en-US" sz="9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" name="Group 27">
              <a:extLst>
                <a:ext uri="{FF2B5EF4-FFF2-40B4-BE49-F238E27FC236}">
                  <a16:creationId xmlns="" xmlns:a16="http://schemas.microsoft.com/office/drawing/2014/main" id="{EE7A8D63-9163-47E0-B1A4-2459E3BC6F51}"/>
                </a:ext>
              </a:extLst>
            </p:cNvPr>
            <p:cNvGrpSpPr/>
            <p:nvPr/>
          </p:nvGrpSpPr>
          <p:grpSpPr>
            <a:xfrm>
              <a:off x="4779585" y="3499471"/>
              <a:ext cx="1005022" cy="306531"/>
              <a:chOff x="2413410" y="1777134"/>
              <a:chExt cx="1005022" cy="306531"/>
            </a:xfrm>
            <a:grpFill/>
          </p:grpSpPr>
          <p:sp>
            <p:nvSpPr>
              <p:cNvPr id="36" name="Rectangle 35">
                <a:extLst>
                  <a:ext uri="{FF2B5EF4-FFF2-40B4-BE49-F238E27FC236}">
                    <a16:creationId xmlns="" xmlns:a16="http://schemas.microsoft.com/office/drawing/2014/main" id="{A6329924-AC8E-4C7A-88BB-10CF9E28A7B1}"/>
                  </a:ext>
                </a:extLst>
              </p:cNvPr>
              <p:cNvSpPr/>
              <p:nvPr/>
            </p:nvSpPr>
            <p:spPr>
              <a:xfrm>
                <a:off x="2413410" y="1777134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7" name="TextBox 36">
                <a:extLst>
                  <a:ext uri="{FF2B5EF4-FFF2-40B4-BE49-F238E27FC236}">
                    <a16:creationId xmlns="" xmlns:a16="http://schemas.microsoft.com/office/drawing/2014/main" id="{9D8B11E3-0E7E-4BFB-B562-5E7C016A0C97}"/>
                  </a:ext>
                </a:extLst>
              </p:cNvPr>
              <p:cNvSpPr txBox="1"/>
              <p:nvPr/>
            </p:nvSpPr>
            <p:spPr>
              <a:xfrm>
                <a:off x="2413410" y="1777134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3810" tIns="3810" rIns="3810" bIns="3810" spcCol="1270" anchor="ctr"/>
              <a:lstStyle/>
              <a:p>
                <a:pPr algn="ctr" defTabSz="35559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id-ID" sz="900" b="1" dirty="0">
                    <a:solidFill>
                      <a:schemeClr val="tx1"/>
                    </a:solidFill>
                  </a:rPr>
                  <a:t>Badan Keuangan Daerah</a:t>
                </a:r>
                <a:endParaRPr lang="en-US" sz="9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7" name="Group 28">
              <a:extLst>
                <a:ext uri="{FF2B5EF4-FFF2-40B4-BE49-F238E27FC236}">
                  <a16:creationId xmlns="" xmlns:a16="http://schemas.microsoft.com/office/drawing/2014/main" id="{C243C629-BD03-43C3-9E16-CF3F396AADCE}"/>
                </a:ext>
              </a:extLst>
            </p:cNvPr>
            <p:cNvGrpSpPr/>
            <p:nvPr/>
          </p:nvGrpSpPr>
          <p:grpSpPr>
            <a:xfrm>
              <a:off x="4779585" y="3931630"/>
              <a:ext cx="1005022" cy="306531"/>
              <a:chOff x="2413410" y="2209293"/>
              <a:chExt cx="1005022" cy="306531"/>
            </a:xfrm>
            <a:grpFill/>
          </p:grpSpPr>
          <p:sp>
            <p:nvSpPr>
              <p:cNvPr id="34" name="Rectangle 33">
                <a:extLst>
                  <a:ext uri="{FF2B5EF4-FFF2-40B4-BE49-F238E27FC236}">
                    <a16:creationId xmlns="" xmlns:a16="http://schemas.microsoft.com/office/drawing/2014/main" id="{45BB77A5-B6AD-4283-BD99-A5AAEB227189}"/>
                  </a:ext>
                </a:extLst>
              </p:cNvPr>
              <p:cNvSpPr/>
              <p:nvPr/>
            </p:nvSpPr>
            <p:spPr>
              <a:xfrm>
                <a:off x="2413410" y="2209293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5" name="TextBox 34">
                <a:extLst>
                  <a:ext uri="{FF2B5EF4-FFF2-40B4-BE49-F238E27FC236}">
                    <a16:creationId xmlns="" xmlns:a16="http://schemas.microsoft.com/office/drawing/2014/main" id="{87E0AC56-8449-40D5-8B7F-D89BBA41685D}"/>
                  </a:ext>
                </a:extLst>
              </p:cNvPr>
              <p:cNvSpPr txBox="1"/>
              <p:nvPr/>
            </p:nvSpPr>
            <p:spPr>
              <a:xfrm>
                <a:off x="2413410" y="2209293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3810" tIns="3810" rIns="3810" bIns="3810" spcCol="1270" anchor="ctr"/>
              <a:lstStyle/>
              <a:p>
                <a:pPr algn="ctr" defTabSz="35559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id-ID" sz="900" b="1" dirty="0">
                    <a:solidFill>
                      <a:schemeClr val="tx1"/>
                    </a:solidFill>
                  </a:rPr>
                  <a:t>Badan Perencanaan Pembangunan Daerah</a:t>
                </a:r>
                <a:endParaRPr lang="en-US" sz="9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8" name="Group 30">
              <a:extLst>
                <a:ext uri="{FF2B5EF4-FFF2-40B4-BE49-F238E27FC236}">
                  <a16:creationId xmlns="" xmlns:a16="http://schemas.microsoft.com/office/drawing/2014/main" id="{103E731B-DA4A-4A2E-9637-7FBFCAD6CD93}"/>
                </a:ext>
              </a:extLst>
            </p:cNvPr>
            <p:cNvGrpSpPr/>
            <p:nvPr/>
          </p:nvGrpSpPr>
          <p:grpSpPr>
            <a:xfrm>
              <a:off x="4779585" y="4363790"/>
              <a:ext cx="1005022" cy="306531"/>
              <a:chOff x="2413410" y="2641453"/>
              <a:chExt cx="1005022" cy="306531"/>
            </a:xfrm>
            <a:grpFill/>
          </p:grpSpPr>
          <p:sp>
            <p:nvSpPr>
              <p:cNvPr id="32" name="Rectangle 31">
                <a:extLst>
                  <a:ext uri="{FF2B5EF4-FFF2-40B4-BE49-F238E27FC236}">
                    <a16:creationId xmlns="" xmlns:a16="http://schemas.microsoft.com/office/drawing/2014/main" id="{E09E89EF-D008-4A33-9842-E8FA5E0A8496}"/>
                  </a:ext>
                </a:extLst>
              </p:cNvPr>
              <p:cNvSpPr/>
              <p:nvPr/>
            </p:nvSpPr>
            <p:spPr>
              <a:xfrm>
                <a:off x="2413410" y="2641453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3">
                <a:schemeClr val="accent6">
                  <a:hueOff val="0"/>
                  <a:satOff val="0"/>
                  <a:lumOff val="0"/>
                  <a:alphaOff val="0"/>
                </a:schemeClr>
              </a:fillRef>
              <a:effectRef idx="2">
                <a:schemeClr val="accent6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3" name="TextBox 32">
                <a:extLst>
                  <a:ext uri="{FF2B5EF4-FFF2-40B4-BE49-F238E27FC236}">
                    <a16:creationId xmlns="" xmlns:a16="http://schemas.microsoft.com/office/drawing/2014/main" id="{8C1962CD-D894-41C3-BEFD-8717E321F258}"/>
                  </a:ext>
                </a:extLst>
              </p:cNvPr>
              <p:cNvSpPr txBox="1"/>
              <p:nvPr/>
            </p:nvSpPr>
            <p:spPr>
              <a:xfrm>
                <a:off x="2413410" y="2641453"/>
                <a:ext cx="1005022" cy="306531"/>
              </a:xfrm>
              <a:prstGeom prst="rect">
                <a:avLst/>
              </a:prstGeom>
              <a:grpFill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lIns="3810" tIns="3810" rIns="3810" bIns="3810" spcCol="1270" anchor="ctr"/>
              <a:lstStyle/>
              <a:p>
                <a:pPr algn="ctr" defTabSz="355591">
                  <a:lnSpc>
                    <a:spcPct val="90000"/>
                  </a:lnSpc>
                  <a:spcAft>
                    <a:spcPct val="35000"/>
                  </a:spcAft>
                  <a:defRPr/>
                </a:pPr>
                <a:r>
                  <a:rPr lang="id-ID" sz="900" b="1" dirty="0">
                    <a:solidFill>
                      <a:schemeClr val="tx1"/>
                    </a:solidFill>
                  </a:rPr>
                  <a:t>Inspektorat Daerah </a:t>
                </a:r>
                <a:endParaRPr lang="en-US" sz="900" b="1" dirty="0">
                  <a:solidFill>
                    <a:schemeClr val="tx1"/>
                  </a:solidFill>
                </a:endParaRPr>
              </a:p>
            </p:txBody>
          </p:sp>
        </p:grpSp>
      </p:grpSp>
      <p:grpSp>
        <p:nvGrpSpPr>
          <p:cNvPr id="9" name="Group 87">
            <a:extLst>
              <a:ext uri="{FF2B5EF4-FFF2-40B4-BE49-F238E27FC236}">
                <a16:creationId xmlns="" xmlns:a16="http://schemas.microsoft.com/office/drawing/2014/main" id="{9D333FB4-E34B-47AE-80D2-5BFEA221B892}"/>
              </a:ext>
            </a:extLst>
          </p:cNvPr>
          <p:cNvGrpSpPr>
            <a:grpSpLocks/>
          </p:cNvGrpSpPr>
          <p:nvPr/>
        </p:nvGrpSpPr>
        <p:grpSpPr bwMode="auto">
          <a:xfrm>
            <a:off x="4868731" y="3656013"/>
            <a:ext cx="992319" cy="1765300"/>
            <a:chOff x="4493788" y="2798833"/>
            <a:chExt cx="681990" cy="1764913"/>
          </a:xfrm>
        </p:grpSpPr>
        <p:cxnSp>
          <p:nvCxnSpPr>
            <p:cNvPr id="27" name="Straight Arrow Connector 26">
              <a:extLst>
                <a:ext uri="{FF2B5EF4-FFF2-40B4-BE49-F238E27FC236}">
                  <a16:creationId xmlns="" xmlns:a16="http://schemas.microsoft.com/office/drawing/2014/main" id="{469321B7-30CB-467A-BDF1-D35005B7985F}"/>
                </a:ext>
              </a:extLst>
            </p:cNvPr>
            <p:cNvCxnSpPr/>
            <p:nvPr/>
          </p:nvCxnSpPr>
          <p:spPr>
            <a:xfrm flipH="1">
              <a:off x="4493788" y="2798833"/>
              <a:ext cx="66675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Straight Arrow Connector 41">
              <a:extLst>
                <a:ext uri="{FF2B5EF4-FFF2-40B4-BE49-F238E27FC236}">
                  <a16:creationId xmlns="" xmlns:a16="http://schemas.microsoft.com/office/drawing/2014/main" id="{60509A8E-D63F-4526-B267-71ABD963DFBA}"/>
                </a:ext>
              </a:extLst>
            </p:cNvPr>
            <p:cNvCxnSpPr/>
            <p:nvPr/>
          </p:nvCxnSpPr>
          <p:spPr>
            <a:xfrm flipH="1">
              <a:off x="4493788" y="3289672"/>
              <a:ext cx="66675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Straight Arrow Connector 42">
              <a:extLst>
                <a:ext uri="{FF2B5EF4-FFF2-40B4-BE49-F238E27FC236}">
                  <a16:creationId xmlns="" xmlns:a16="http://schemas.microsoft.com/office/drawing/2014/main" id="{B4398076-7A09-4E2A-89DB-8BFD78E2A06C}"/>
                </a:ext>
              </a:extLst>
            </p:cNvPr>
            <p:cNvCxnSpPr/>
            <p:nvPr/>
          </p:nvCxnSpPr>
          <p:spPr>
            <a:xfrm flipH="1">
              <a:off x="4509028" y="3683530"/>
              <a:ext cx="66675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Straight Arrow Connector 43">
              <a:extLst>
                <a:ext uri="{FF2B5EF4-FFF2-40B4-BE49-F238E27FC236}">
                  <a16:creationId xmlns="" xmlns:a16="http://schemas.microsoft.com/office/drawing/2014/main" id="{22B5AFFF-0BB5-4954-87D9-DF5F2BD6A9EB}"/>
                </a:ext>
              </a:extLst>
            </p:cNvPr>
            <p:cNvCxnSpPr/>
            <p:nvPr/>
          </p:nvCxnSpPr>
          <p:spPr>
            <a:xfrm flipH="1">
              <a:off x="4509028" y="4123638"/>
              <a:ext cx="66675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Straight Arrow Connector 44">
              <a:extLst>
                <a:ext uri="{FF2B5EF4-FFF2-40B4-BE49-F238E27FC236}">
                  <a16:creationId xmlns="" xmlns:a16="http://schemas.microsoft.com/office/drawing/2014/main" id="{A69B71F0-209E-43CE-BE8B-17BF4C2988E7}"/>
                </a:ext>
              </a:extLst>
            </p:cNvPr>
            <p:cNvCxnSpPr/>
            <p:nvPr/>
          </p:nvCxnSpPr>
          <p:spPr>
            <a:xfrm flipH="1">
              <a:off x="4509028" y="4563745"/>
              <a:ext cx="666750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" name="Group 45">
            <a:extLst>
              <a:ext uri="{FF2B5EF4-FFF2-40B4-BE49-F238E27FC236}">
                <a16:creationId xmlns="" xmlns:a16="http://schemas.microsoft.com/office/drawing/2014/main" id="{E034280A-A765-4F71-AEE0-603D0E628FD5}"/>
              </a:ext>
            </a:extLst>
          </p:cNvPr>
          <p:cNvGrpSpPr/>
          <p:nvPr/>
        </p:nvGrpSpPr>
        <p:grpSpPr>
          <a:xfrm>
            <a:off x="7677151" y="2896407"/>
            <a:ext cx="1220098" cy="303994"/>
            <a:chOff x="1196109" y="1773424"/>
            <a:chExt cx="996704" cy="303994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47" name="Rectangle 46">
              <a:extLst>
                <a:ext uri="{FF2B5EF4-FFF2-40B4-BE49-F238E27FC236}">
                  <a16:creationId xmlns="" xmlns:a16="http://schemas.microsoft.com/office/drawing/2014/main" id="{31ED9227-993C-4A7B-A116-5188A508DF34}"/>
                </a:ext>
              </a:extLst>
            </p:cNvPr>
            <p:cNvSpPr/>
            <p:nvPr/>
          </p:nvSpPr>
          <p:spPr>
            <a:xfrm>
              <a:off x="1196109" y="1773424"/>
              <a:ext cx="996704" cy="303994"/>
            </a:xfrm>
            <a:prstGeom prst="rect">
              <a:avLst/>
            </a:prstGeom>
            <a:grpFill/>
          </p:spPr>
          <p:style>
            <a:lnRef idx="0">
              <a:schemeClr val="lt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TextBox 47">
              <a:extLst>
                <a:ext uri="{FF2B5EF4-FFF2-40B4-BE49-F238E27FC236}">
                  <a16:creationId xmlns="" xmlns:a16="http://schemas.microsoft.com/office/drawing/2014/main" id="{985C0D5E-4ABF-406A-BD5B-87B7A2ABF952}"/>
                </a:ext>
              </a:extLst>
            </p:cNvPr>
            <p:cNvSpPr txBox="1"/>
            <p:nvPr/>
          </p:nvSpPr>
          <p:spPr>
            <a:xfrm>
              <a:off x="1196109" y="1773424"/>
              <a:ext cx="996704" cy="3039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763" tIns="4763" rIns="4763" bIns="4763" spcCol="1270" anchor="ctr"/>
            <a:lstStyle/>
            <a:p>
              <a:pPr algn="ctr" defTabSz="444489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d-ID" sz="975" b="1" dirty="0">
                  <a:solidFill>
                    <a:schemeClr val="tx1"/>
                  </a:solidFill>
                </a:rPr>
                <a:t>Perangkat Daerah</a:t>
              </a:r>
              <a:endParaRPr lang="en-US" sz="975" b="1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5" name="Elbow Connector 4">
            <a:extLst>
              <a:ext uri="{FF2B5EF4-FFF2-40B4-BE49-F238E27FC236}">
                <a16:creationId xmlns="" xmlns:a16="http://schemas.microsoft.com/office/drawing/2014/main" id="{EB81680E-7010-4FAE-8F23-BFE896A12433}"/>
              </a:ext>
            </a:extLst>
          </p:cNvPr>
          <p:cNvCxnSpPr>
            <a:stCxn id="47" idx="2"/>
          </p:cNvCxnSpPr>
          <p:nvPr/>
        </p:nvCxnSpPr>
        <p:spPr>
          <a:xfrm rot="5400000">
            <a:off x="6820959" y="3906970"/>
            <a:ext cx="2173288" cy="760148"/>
          </a:xfrm>
          <a:prstGeom prst="bentConnector3">
            <a:avLst>
              <a:gd name="adj1" fmla="val 100052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="" xmlns:a16="http://schemas.microsoft.com/office/drawing/2014/main" id="{AAF97C0F-D080-48F6-8C77-2A87A900E297}"/>
              </a:ext>
            </a:extLst>
          </p:cNvPr>
          <p:cNvCxnSpPr>
            <a:stCxn id="35" idx="3"/>
          </p:cNvCxnSpPr>
          <p:nvPr/>
        </p:nvCxnSpPr>
        <p:spPr>
          <a:xfrm flipV="1">
            <a:off x="7512050" y="4941888"/>
            <a:ext cx="80486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="" xmlns:a16="http://schemas.microsoft.com/office/drawing/2014/main" id="{973CD4FF-C620-4F15-8963-2D8A4284DC1A}"/>
              </a:ext>
            </a:extLst>
          </p:cNvPr>
          <p:cNvCxnSpPr>
            <a:stCxn id="37" idx="3"/>
          </p:cNvCxnSpPr>
          <p:nvPr/>
        </p:nvCxnSpPr>
        <p:spPr>
          <a:xfrm flipV="1">
            <a:off x="7512050" y="4508500"/>
            <a:ext cx="77562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="" xmlns:a16="http://schemas.microsoft.com/office/drawing/2014/main" id="{B64F8E81-C7A6-4AF7-BD51-1F5E2434A7AD}"/>
              </a:ext>
            </a:extLst>
          </p:cNvPr>
          <p:cNvCxnSpPr>
            <a:stCxn id="39" idx="3"/>
          </p:cNvCxnSpPr>
          <p:nvPr/>
        </p:nvCxnSpPr>
        <p:spPr>
          <a:xfrm flipV="1">
            <a:off x="7512050" y="4076700"/>
            <a:ext cx="77562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="" xmlns:a16="http://schemas.microsoft.com/office/drawing/2014/main" id="{A301C172-8CE4-46A8-A279-3404EC9178F8}"/>
              </a:ext>
            </a:extLst>
          </p:cNvPr>
          <p:cNvCxnSpPr>
            <a:stCxn id="41" idx="3"/>
          </p:cNvCxnSpPr>
          <p:nvPr/>
        </p:nvCxnSpPr>
        <p:spPr>
          <a:xfrm flipV="1">
            <a:off x="7512050" y="3644900"/>
            <a:ext cx="77562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11" name="Group 54">
            <a:extLst>
              <a:ext uri="{FF2B5EF4-FFF2-40B4-BE49-F238E27FC236}">
                <a16:creationId xmlns="" xmlns:a16="http://schemas.microsoft.com/office/drawing/2014/main" id="{54EF4B64-B182-4E15-923C-A0016DEE5D50}"/>
              </a:ext>
            </a:extLst>
          </p:cNvPr>
          <p:cNvGrpSpPr>
            <a:grpSpLocks/>
          </p:cNvGrpSpPr>
          <p:nvPr/>
        </p:nvGrpSpPr>
        <p:grpSpPr bwMode="auto">
          <a:xfrm>
            <a:off x="2242609" y="2897188"/>
            <a:ext cx="1222772" cy="303212"/>
            <a:chOff x="1196109" y="1773424"/>
            <a:chExt cx="996704" cy="303994"/>
          </a:xfrm>
          <a:solidFill>
            <a:schemeClr val="tx1"/>
          </a:solidFill>
        </p:grpSpPr>
        <p:sp>
          <p:nvSpPr>
            <p:cNvPr id="56" name="Rectangle 55">
              <a:extLst>
                <a:ext uri="{FF2B5EF4-FFF2-40B4-BE49-F238E27FC236}">
                  <a16:creationId xmlns="" xmlns:a16="http://schemas.microsoft.com/office/drawing/2014/main" id="{04B0AF76-6512-48E7-BF51-19BBE15FEDE9}"/>
                </a:ext>
              </a:extLst>
            </p:cNvPr>
            <p:cNvSpPr/>
            <p:nvPr/>
          </p:nvSpPr>
          <p:spPr>
            <a:xfrm>
              <a:off x="1196109" y="1773424"/>
              <a:ext cx="996704" cy="303994"/>
            </a:xfrm>
            <a:prstGeom prst="rect">
              <a:avLst/>
            </a:prstGeom>
            <a:grpFill/>
          </p:spPr>
          <p:style>
            <a:lnRef idx="0">
              <a:schemeClr val="lt1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4218CD0A-23F4-411A-9A5F-4E077BDB5578}"/>
                </a:ext>
              </a:extLst>
            </p:cNvPr>
            <p:cNvSpPr txBox="1"/>
            <p:nvPr/>
          </p:nvSpPr>
          <p:spPr>
            <a:xfrm>
              <a:off x="1196109" y="1773424"/>
              <a:ext cx="996704" cy="303994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4763" tIns="4763" rIns="4763" bIns="4763" spcCol="1270" anchor="ctr"/>
            <a:lstStyle/>
            <a:p>
              <a:pPr algn="ctr" defTabSz="444489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d-ID" sz="975" dirty="0"/>
                <a:t>Perangkat Gubernur</a:t>
              </a:r>
              <a:endParaRPr lang="en-US" sz="975" dirty="0"/>
            </a:p>
          </p:txBody>
        </p:sp>
      </p:grpSp>
      <p:grpSp>
        <p:nvGrpSpPr>
          <p:cNvPr id="12" name="Group 64">
            <a:extLst>
              <a:ext uri="{FF2B5EF4-FFF2-40B4-BE49-F238E27FC236}">
                <a16:creationId xmlns="" xmlns:a16="http://schemas.microsoft.com/office/drawing/2014/main" id="{6035B408-1DFB-4846-B360-5097A26A09F6}"/>
              </a:ext>
            </a:extLst>
          </p:cNvPr>
          <p:cNvGrpSpPr>
            <a:grpSpLocks/>
          </p:cNvGrpSpPr>
          <p:nvPr/>
        </p:nvGrpSpPr>
        <p:grpSpPr bwMode="auto">
          <a:xfrm>
            <a:off x="264848" y="1295400"/>
            <a:ext cx="1816100" cy="630238"/>
            <a:chOff x="3627144" y="624420"/>
            <a:chExt cx="2501273" cy="859359"/>
          </a:xfrm>
        </p:grpSpPr>
        <p:pic>
          <p:nvPicPr>
            <p:cNvPr id="23582" name="Picture 65" descr="president icon.png">
              <a:extLst>
                <a:ext uri="{FF2B5EF4-FFF2-40B4-BE49-F238E27FC236}">
                  <a16:creationId xmlns="" xmlns:a16="http://schemas.microsoft.com/office/drawing/2014/main" id="{FB01936A-8DB6-4EE6-A9E2-5D85E56E14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7144" y="624420"/>
              <a:ext cx="2501273" cy="8593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7" name="Rectangle 66">
              <a:extLst>
                <a:ext uri="{FF2B5EF4-FFF2-40B4-BE49-F238E27FC236}">
                  <a16:creationId xmlns="" xmlns:a16="http://schemas.microsoft.com/office/drawing/2014/main" id="{00202B5D-6C9A-4B25-B092-BD0F720845A1}"/>
                </a:ext>
              </a:extLst>
            </p:cNvPr>
            <p:cNvSpPr/>
            <p:nvPr/>
          </p:nvSpPr>
          <p:spPr>
            <a:xfrm>
              <a:off x="4446690" y="799756"/>
              <a:ext cx="1676990" cy="616919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id-ID" sz="1200" b="1" dirty="0"/>
                <a:t>PRESIDEN</a:t>
              </a:r>
              <a:endParaRPr lang="en-GB" sz="1200" b="1" dirty="0"/>
            </a:p>
          </p:txBody>
        </p:sp>
      </p:grpSp>
      <p:cxnSp>
        <p:nvCxnSpPr>
          <p:cNvPr id="68" name="Elbow Connector 67">
            <a:extLst>
              <a:ext uri="{FF2B5EF4-FFF2-40B4-BE49-F238E27FC236}">
                <a16:creationId xmlns="" xmlns:a16="http://schemas.microsoft.com/office/drawing/2014/main" id="{50747E66-DB56-44DD-BD94-61B97EBD5263}"/>
              </a:ext>
            </a:extLst>
          </p:cNvPr>
          <p:cNvCxnSpPr>
            <a:endCxn id="67" idx="3"/>
          </p:cNvCxnSpPr>
          <p:nvPr/>
        </p:nvCxnSpPr>
        <p:spPr>
          <a:xfrm rot="10800000">
            <a:off x="2077508" y="1651000"/>
            <a:ext cx="2875492" cy="393700"/>
          </a:xfrm>
          <a:prstGeom prst="bentConnector3">
            <a:avLst>
              <a:gd name="adj1" fmla="val 88885"/>
            </a:avLst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3572" name="Picture 71">
            <a:extLst>
              <a:ext uri="{FF2B5EF4-FFF2-40B4-BE49-F238E27FC236}">
                <a16:creationId xmlns="" xmlns:a16="http://schemas.microsoft.com/office/drawing/2014/main" id="{F02ED74B-3F4D-4772-8FE2-8428E0FB57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3333" t="70000" r="33333"/>
          <a:stretch>
            <a:fillRect/>
          </a:stretch>
        </p:blipFill>
        <p:spPr bwMode="auto">
          <a:xfrm>
            <a:off x="2887531" y="1384301"/>
            <a:ext cx="1002638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Rectangle 73">
            <a:extLst>
              <a:ext uri="{FF2B5EF4-FFF2-40B4-BE49-F238E27FC236}">
                <a16:creationId xmlns="" xmlns:a16="http://schemas.microsoft.com/office/drawing/2014/main" id="{58D57B16-959D-4576-B3DA-051AE0F46645}"/>
              </a:ext>
            </a:extLst>
          </p:cNvPr>
          <p:cNvSpPr/>
          <p:nvPr/>
        </p:nvSpPr>
        <p:spPr>
          <a:xfrm>
            <a:off x="2880652" y="1905000"/>
            <a:ext cx="992319" cy="254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txBody>
          <a:bodyPr lIns="91438" tIns="45719" rIns="91438" bIns="45719">
            <a:spAutoFit/>
          </a:bodyPr>
          <a:lstStyle/>
          <a:p>
            <a:pPr marL="791981" indent="-808018" algn="ctr">
              <a:defRPr/>
            </a:pPr>
            <a:r>
              <a:rPr lang="id-ID" sz="1050" b="1" dirty="0">
                <a:solidFill>
                  <a:schemeClr val="bg1"/>
                </a:solidFill>
              </a:rPr>
              <a:t>MENDAGRI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="" xmlns:a16="http://schemas.microsoft.com/office/drawing/2014/main" id="{BCFAA0D6-0CBC-47B9-BC33-1D9118AE7584}"/>
              </a:ext>
            </a:extLst>
          </p:cNvPr>
          <p:cNvSpPr/>
          <p:nvPr/>
        </p:nvSpPr>
        <p:spPr>
          <a:xfrm>
            <a:off x="3828256" y="1401763"/>
            <a:ext cx="1590808" cy="577850"/>
          </a:xfrm>
          <a:prstGeom prst="rect">
            <a:avLst/>
          </a:prstGeom>
        </p:spPr>
        <p:txBody>
          <a:bodyPr lIns="91438" tIns="45719" rIns="91438" bIns="45719">
            <a:spAutoFit/>
          </a:bodyPr>
          <a:lstStyle/>
          <a:p>
            <a:pPr>
              <a:defRPr/>
            </a:pPr>
            <a:r>
              <a:rPr lang="id-ID" sz="1050" dirty="0">
                <a:solidFill>
                  <a:srgbClr val="002060"/>
                </a:solidFill>
              </a:rPr>
              <a:t>melaporkan pelaksanaan tugas dan wewenang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="" xmlns:a16="http://schemas.microsoft.com/office/drawing/2014/main" id="{487001F1-8D01-4A1F-8F92-8E7FEAE8CACB}"/>
              </a:ext>
            </a:extLst>
          </p:cNvPr>
          <p:cNvSpPr/>
          <p:nvPr/>
        </p:nvSpPr>
        <p:spPr>
          <a:xfrm>
            <a:off x="4715669" y="3200400"/>
            <a:ext cx="1393031" cy="438150"/>
          </a:xfrm>
          <a:prstGeom prst="rect">
            <a:avLst/>
          </a:prstGeom>
        </p:spPr>
        <p:txBody>
          <a:bodyPr lIns="91438" tIns="45719" rIns="91438" bIns="45719">
            <a:spAutoFit/>
          </a:bodyPr>
          <a:lstStyle/>
          <a:p>
            <a:pPr algn="ctr">
              <a:defRPr/>
            </a:pPr>
            <a:r>
              <a:rPr lang="id-ID" sz="1125" dirty="0">
                <a:solidFill>
                  <a:srgbClr val="002060"/>
                </a:solidFill>
              </a:rPr>
              <a:t>Melaksanakan tugas dan fungsi </a:t>
            </a:r>
          </a:p>
        </p:txBody>
      </p:sp>
      <p:grpSp>
        <p:nvGrpSpPr>
          <p:cNvPr id="16" name="Group 53">
            <a:extLst>
              <a:ext uri="{FF2B5EF4-FFF2-40B4-BE49-F238E27FC236}">
                <a16:creationId xmlns="" xmlns:a16="http://schemas.microsoft.com/office/drawing/2014/main" id="{2C749D3B-E55D-402F-9370-3B5982E04E4C}"/>
              </a:ext>
            </a:extLst>
          </p:cNvPr>
          <p:cNvGrpSpPr>
            <a:grpSpLocks/>
          </p:cNvGrpSpPr>
          <p:nvPr/>
        </p:nvGrpSpPr>
        <p:grpSpPr bwMode="auto">
          <a:xfrm>
            <a:off x="1047354" y="2057400"/>
            <a:ext cx="908050" cy="1200493"/>
            <a:chOff x="8533401" y="2028026"/>
            <a:chExt cx="991599" cy="1281654"/>
          </a:xfrm>
        </p:grpSpPr>
        <p:pic>
          <p:nvPicPr>
            <p:cNvPr id="23580" name="Picture 2" descr="Hasil gambar untuk kantong uang png RUPIAH">
              <a:extLst>
                <a:ext uri="{FF2B5EF4-FFF2-40B4-BE49-F238E27FC236}">
                  <a16:creationId xmlns="" xmlns:a16="http://schemas.microsoft.com/office/drawing/2014/main" id="{5FCFEA8B-5E4B-48CF-8562-64A82B5512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3401" y="2028026"/>
              <a:ext cx="991599" cy="1038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81" name="Rectangle 58">
              <a:extLst>
                <a:ext uri="{FF2B5EF4-FFF2-40B4-BE49-F238E27FC236}">
                  <a16:creationId xmlns="" xmlns:a16="http://schemas.microsoft.com/office/drawing/2014/main" id="{F3B88A8C-87EF-4EEC-BB0B-F66246CA6C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1202" y="3013954"/>
              <a:ext cx="725055" cy="2957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r>
                <a:rPr lang="id-ID" altLang="en-US" sz="1200" b="1">
                  <a:latin typeface="Arial Black" panose="020B0A04020102020204" pitchFamily="34" charset="0"/>
                  <a:cs typeface="Arial" panose="020B0604020202020204" pitchFamily="34" charset="0"/>
                </a:rPr>
                <a:t>APBN</a:t>
              </a:r>
            </a:p>
          </p:txBody>
        </p:sp>
      </p:grpSp>
      <p:grpSp>
        <p:nvGrpSpPr>
          <p:cNvPr id="17" name="Group 59">
            <a:extLst>
              <a:ext uri="{FF2B5EF4-FFF2-40B4-BE49-F238E27FC236}">
                <a16:creationId xmlns="" xmlns:a16="http://schemas.microsoft.com/office/drawing/2014/main" id="{F4EB3637-C296-4F5F-A0C2-1BDFE97747DD}"/>
              </a:ext>
            </a:extLst>
          </p:cNvPr>
          <p:cNvGrpSpPr>
            <a:grpSpLocks/>
          </p:cNvGrpSpPr>
          <p:nvPr/>
        </p:nvGrpSpPr>
        <p:grpSpPr bwMode="auto">
          <a:xfrm>
            <a:off x="8997950" y="2143117"/>
            <a:ext cx="908050" cy="1201715"/>
            <a:chOff x="8533401" y="2028026"/>
            <a:chExt cx="991599" cy="1281263"/>
          </a:xfrm>
        </p:grpSpPr>
        <p:pic>
          <p:nvPicPr>
            <p:cNvPr id="23578" name="Picture 2" descr="Hasil gambar untuk kantong uang png RUPIAH">
              <a:extLst>
                <a:ext uri="{FF2B5EF4-FFF2-40B4-BE49-F238E27FC236}">
                  <a16:creationId xmlns="" xmlns:a16="http://schemas.microsoft.com/office/drawing/2014/main" id="{CA41D812-B851-44DC-A410-BF1C059F9D1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clrChange>
                <a:clrFrom>
                  <a:srgbClr val="FFFEFD"/>
                </a:clrFrom>
                <a:clrTo>
                  <a:srgbClr val="FFFEFD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33401" y="2028026"/>
              <a:ext cx="991599" cy="10383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79" name="Rectangle 68">
              <a:extLst>
                <a:ext uri="{FF2B5EF4-FFF2-40B4-BE49-F238E27FC236}">
                  <a16:creationId xmlns="" xmlns:a16="http://schemas.microsoft.com/office/drawing/2014/main" id="{FE7BAEAC-B04C-4F55-B43E-17F161C2A9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1202" y="3013954"/>
              <a:ext cx="716302" cy="295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anose="020B0603020202020204" pitchFamily="34" charset="0"/>
                </a:defRPr>
              </a:lvl9pPr>
            </a:lstStyle>
            <a:p>
              <a:r>
                <a:rPr lang="id-ID" altLang="en-US" sz="1200" b="1" dirty="0">
                  <a:latin typeface="Arial Black" panose="020B0A04020102020204" pitchFamily="34" charset="0"/>
                  <a:cs typeface="Arial" panose="020B0604020202020204" pitchFamily="34" charset="0"/>
                </a:rPr>
                <a:t>APBD</a:t>
              </a:r>
            </a:p>
          </p:txBody>
        </p:sp>
      </p:grp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A10F7B74-C41E-4965-AE8C-305CB123EBA3}"/>
              </a:ext>
            </a:extLst>
          </p:cNvPr>
          <p:cNvSpPr txBox="1"/>
          <p:nvPr/>
        </p:nvSpPr>
        <p:spPr>
          <a:xfrm>
            <a:off x="541704" y="298451"/>
            <a:ext cx="8899984" cy="666019"/>
          </a:xfrm>
          <a:prstGeom prst="rect">
            <a:avLst/>
          </a:prstGeom>
          <a:noFill/>
        </p:spPr>
        <p:txBody>
          <a:bodyPr wrap="square" lIns="80458" tIns="40229" rIns="80458" bIns="40229">
            <a:spAutoFit/>
          </a:bodyPr>
          <a:lstStyle/>
          <a:p>
            <a:pPr algn="ctr">
              <a:defRPr/>
            </a:pPr>
            <a:r>
              <a:rPr lang="id-ID" alt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ea typeface="Calibri" panose="020F0502020204030204" pitchFamily="34" charset="0"/>
              </a:rPr>
              <a:t>Mekanisme Pelaksanaan tugas dan Fungsi GWPP</a:t>
            </a:r>
          </a:p>
          <a:p>
            <a:pPr algn="ctr">
              <a:defRPr/>
            </a:pPr>
            <a:r>
              <a:rPr lang="id-ID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PP</a:t>
            </a:r>
            <a:r>
              <a:rPr 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NO. 33/2018  TENTANG</a:t>
            </a:r>
            <a:r>
              <a:rPr lang="id-ID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rPr>
              <a:t> GWPP</a:t>
            </a:r>
            <a:r>
              <a:rPr lang="id-ID" altLang="en-US" dirty="0" smtClean="0">
                <a:latin typeface="Century Gothic" panose="020B0502020202020204" pitchFamily="34" charset="0"/>
                <a:ea typeface="Calibri" panose="020F0502020204030204" pitchFamily="34" charset="0"/>
              </a:rPr>
              <a:t> 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306860" y="1283754"/>
            <a:ext cx="2431457" cy="493132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63364" tIns="31682" rIns="63364" bIns="31682"/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8775" indent="-295275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00" b="1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Binwas</a:t>
            </a:r>
            <a:r>
              <a:rPr lang="en-US" sz="1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TP 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 </a:t>
            </a:r>
            <a:r>
              <a:rPr lang="en-US" sz="1400" b="1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Kab</a:t>
            </a:r>
            <a:r>
              <a:rPr lang="en-US" sz="1400" b="1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/Kota</a:t>
            </a:r>
            <a:r>
              <a:rPr lang="en-US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</a:p>
          <a:p>
            <a:pPr marL="358775" indent="-295275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Monev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supervisi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penyelenggaran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Pemerintahan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Kab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kota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358775" indent="-295275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Memberdayakan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memfasilitasi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Kab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/Kota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358775" indent="-295275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Evaluasi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RaPerda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Kab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/Kota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tentang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RPJPD, RPJMD, APBD,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Perubahan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APBD,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pertanggungjawaban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pelaksanaan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APBD,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tata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ruang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daerah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pajak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daerah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retribusi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daerah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358775" indent="-295275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Pengawasan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Perda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Kab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/Kota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marL="358775" indent="-295275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lain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sesuai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perUU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-an.</a:t>
            </a:r>
            <a:endParaRPr lang="en-US" sz="1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738317" y="1569066"/>
            <a:ext cx="2522813" cy="45031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63364" tIns="31682" rIns="63364" bIns="31682"/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8775" indent="-342900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id-ID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membatalkan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Peraturan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Bupati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Kota.</a:t>
            </a:r>
          </a:p>
          <a:p>
            <a:pPr marL="358775" indent="-342900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memberikan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penghargaan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atau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sanksi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kepada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Bupati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Wali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Kota.</a:t>
            </a:r>
            <a:endParaRPr lang="en-US" sz="1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8775" indent="-342900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menyelesaikan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perselisihan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dalam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penyelenggaraan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fungsi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pemerintahan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antar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daerah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Kab</a:t>
            </a:r>
            <a:r>
              <a:rPr lang="en-AU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/Kota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1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8775" indent="-342900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Persetujuan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RaPerda</a:t>
            </a:r>
            <a:r>
              <a:rPr lang="en-AU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Kab</a:t>
            </a:r>
            <a:r>
              <a:rPr lang="en-AU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/Kota </a:t>
            </a:r>
            <a:r>
              <a:rPr lang="en-AU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ttg</a:t>
            </a:r>
            <a:r>
              <a:rPr lang="en-AU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pembentukan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dan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susunan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Perangkat</a:t>
            </a:r>
            <a:r>
              <a:rPr lang="en-AU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Daerah</a:t>
            </a:r>
            <a:r>
              <a:rPr lang="en-AU" sz="14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1400" b="1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58775" indent="-342900" algn="l" fontAlgn="auto">
              <a:spcBef>
                <a:spcPts val="277"/>
              </a:spcBef>
              <a:buClrTx/>
              <a:buFont typeface="+mj-lt"/>
              <a:buAutoNum type="arabi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wewenang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lain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sesuai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perUU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-an.</a:t>
            </a:r>
            <a:endParaRPr lang="en-US" sz="14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261130" y="1821120"/>
            <a:ext cx="2431459" cy="4536838"/>
          </a:xfrm>
          <a:prstGeom prst="rect">
            <a:avLst/>
          </a:prstGeom>
          <a:solidFill>
            <a:schemeClr val="bg2"/>
          </a:solidFill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63364" tIns="31682" rIns="63364" bIns="31682"/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1950" indent="-292100" algn="l" fontAlgn="auto"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en-A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Penyelarasan</a:t>
            </a:r>
            <a:r>
              <a:rPr lang="en-A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perencanaan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pembangunan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antar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Kab</a:t>
            </a:r>
            <a:r>
              <a:rPr lang="en-A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/Kota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Prov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A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61950" indent="-292100" algn="l" fontAlgn="auto"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Koordinasi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kegiatan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pemerintahan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pembangunan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antar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Kab</a:t>
            </a:r>
            <a:r>
              <a:rPr lang="en-A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/Kota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Prov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A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61950" indent="-292100" algn="l" fontAlgn="auto"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Rekomendasi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usulan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DAK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A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61950" indent="-292100" algn="l" fontAlgn="auto"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Melantik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Bupati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AU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Wali</a:t>
            </a:r>
            <a:r>
              <a:rPr lang="en-AU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Kota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A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61950" indent="-292100" algn="l" fontAlgn="auto"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Persetujuan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pembentukan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Instansi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Vertikal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wilayah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prov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kecuali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urusan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absolut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A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61950" indent="-292100" algn="l" fontAlgn="auto">
              <a:spcBef>
                <a:spcPts val="0"/>
              </a:spcBef>
              <a:buClrTx/>
              <a:buFont typeface="+mj-lt"/>
              <a:buAutoNum type="arabicPeriod"/>
              <a:defRPr/>
            </a:pP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Melantik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Kepala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Instansi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Vertikal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wilayah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prov</a:t>
            </a:r>
            <a:r>
              <a:rPr lang="en-US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kecuali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urusan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absolut</a:t>
            </a:r>
            <a:r>
              <a:rPr lang="en-US" sz="1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A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77322" indent="-316826" algn="l" fontAlgn="auto">
              <a:spcBef>
                <a:spcPts val="0"/>
              </a:spcBef>
              <a:buFont typeface="+mj-lt"/>
              <a:buAutoNum type="arabicPeriod"/>
              <a:defRPr/>
            </a:pPr>
            <a:endParaRPr lang="en-A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79926" y="941197"/>
            <a:ext cx="1568343" cy="338554"/>
          </a:xfrm>
          <a:prstGeom prst="rect">
            <a:avLst/>
          </a:prstGeom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002060"/>
                </a:solidFill>
                <a:latin typeface="Perpetua Titling MT" panose="02020502060505020804" pitchFamily="18" charset="0"/>
              </a:rPr>
              <a:t>TUGAS</a:t>
            </a:r>
            <a:endParaRPr lang="en-US" sz="1600" dirty="0"/>
          </a:p>
        </p:txBody>
      </p:sp>
      <p:sp>
        <p:nvSpPr>
          <p:cNvPr id="10" name="Rectangle 9"/>
          <p:cNvSpPr/>
          <p:nvPr/>
        </p:nvSpPr>
        <p:spPr>
          <a:xfrm>
            <a:off x="5176155" y="1230007"/>
            <a:ext cx="1728739" cy="338554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1600" b="1" dirty="0">
                <a:solidFill>
                  <a:srgbClr val="002060"/>
                </a:solidFill>
                <a:latin typeface="Perpetua Titling MT" panose="02020502060505020804" pitchFamily="18" charset="0"/>
              </a:rPr>
              <a:t>WEWENANG</a:t>
            </a:r>
            <a:endParaRPr lang="en-US" sz="1600" dirty="0"/>
          </a:p>
        </p:txBody>
      </p:sp>
      <p:sp>
        <p:nvSpPr>
          <p:cNvPr id="11" name="Rectangle 10"/>
          <p:cNvSpPr/>
          <p:nvPr/>
        </p:nvSpPr>
        <p:spPr>
          <a:xfrm>
            <a:off x="7352126" y="1357299"/>
            <a:ext cx="2097754" cy="461665"/>
          </a:xfrm>
          <a:prstGeom prst="rect">
            <a:avLst/>
          </a:prstGeom>
          <a:solidFill>
            <a:srgbClr val="FFC000"/>
          </a:solidFill>
          <a:effectLst>
            <a:innerShdw blurRad="114300">
              <a:prstClr val="black"/>
            </a:inn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en-US" sz="1200" b="1" dirty="0">
                <a:solidFill>
                  <a:schemeClr val="tx1"/>
                </a:solidFill>
                <a:latin typeface="Arial Rounded MT Bold" panose="020F0704030504030204" pitchFamily="34" charset="0"/>
              </a:rPr>
              <a:t>TUGAS </a:t>
            </a:r>
            <a:r>
              <a:rPr lang="en-US" altLang="en-US" sz="1200" b="1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DAN WEWENANG</a:t>
            </a:r>
          </a:p>
          <a:p>
            <a:pPr algn="ctr"/>
            <a:r>
              <a:rPr lang="en-US" altLang="en-US" sz="1200" b="1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 </a:t>
            </a:r>
            <a:r>
              <a:rPr lang="en-US" altLang="en-US" sz="1200" b="1" dirty="0">
                <a:solidFill>
                  <a:schemeClr val="tx1"/>
                </a:solidFill>
                <a:latin typeface="Arial Rounded MT Bold" panose="020F0704030504030204" pitchFamily="34" charset="0"/>
              </a:rPr>
              <a:t>LAINNYA</a:t>
            </a:r>
            <a:endParaRPr lang="en-US" sz="1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53874" y="241679"/>
            <a:ext cx="71199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TUGAS DAN WEWENANG </a:t>
            </a:r>
            <a:r>
              <a:rPr lang="en-US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GWPP</a:t>
            </a:r>
          </a:p>
          <a:p>
            <a:pPr algn="ctr"/>
            <a:r>
              <a:rPr lang="en-ID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en-US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UU 23/2014 </a:t>
            </a:r>
            <a:r>
              <a:rPr lang="en-US" altLang="en-US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dan</a:t>
            </a:r>
            <a:r>
              <a:rPr lang="en-US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 PP 33/2018)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6146" name="Picture 2" descr="Image result for gambar animasi ORANG BEKER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2203"/>
            <a:ext cx="2306859" cy="6869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8680" y="2316223"/>
            <a:ext cx="1742672" cy="173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/>
              <a:pPr/>
              <a:t>12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xmlns="" val="237224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93724" y="830240"/>
            <a:ext cx="9407821" cy="5884908"/>
          </a:xfrm>
          <a:solidFill>
            <a:schemeClr val="accent5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63364" tIns="31682" rIns="63364" bIns="31682" rtlCol="0">
            <a:noAutofit/>
          </a:bodyPr>
          <a:lstStyle/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Menerima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pertanggungjawaban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Kota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dlm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melaks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urusan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pemerintahan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umum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utk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diteruskan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Menteri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endParaRPr lang="en-AU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sanksi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administrasi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berupa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teguran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tertulis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Kota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menyampaikan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laporan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penyelenggaraan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Pemerintahan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Daerah; </a:t>
            </a:r>
          </a:p>
          <a:p>
            <a:pPr marL="339725" indent="-269875">
              <a:spcBef>
                <a:spcPts val="0"/>
              </a:spcBef>
              <a:spcAft>
                <a:spcPts val="1000"/>
              </a:spcAft>
              <a:buFont typeface="+mj-lt"/>
              <a:buAutoNum type="arabicPeriod"/>
              <a:defRPr/>
            </a:pP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teguran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sanksi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tertulis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Kota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atas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laporan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terkait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diterimanya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diterimanya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penjelasan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Kepala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terhadap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penggunaan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hak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interpelasi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;;</a:t>
            </a:r>
          </a:p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Mengusulkan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pemberhentian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Walikota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Menteri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atas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laporan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dari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/Kota; </a:t>
            </a:r>
          </a:p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Mengusulkan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penjabat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Kota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Menteri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apabila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Kota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Kota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diberhentikan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sementara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Wakil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Kota; </a:t>
            </a:r>
          </a:p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Menyampaikan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usul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pemberhentian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anggota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Provinsi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Menteri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memberhentikan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anggota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Kabupaten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atas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usul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pimpinan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Kabupaten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/Kota; </a:t>
            </a:r>
            <a:endParaRPr lang="en-AU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Menyampaikan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nama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anggota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provinsi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diberhentikan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nama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calon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pengganti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antarwaktu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Menteri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serta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meresmikan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pemberhentian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anggota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Kabupaten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pengangkatan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pengganti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antarwaktu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anggota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</a:p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Melakukan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pembinaan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pengendalian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penataan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Perangkat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</a:p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Menunjuk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penjabat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SEKDA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Prov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atas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persetujuan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Menteri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menyetujui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penjabat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SEKDA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ditunjuk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Walkot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endParaRPr lang="en-AU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39725" indent="-269875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/>
              <a:defRPr/>
            </a:pP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Mengajukan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Perda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Kabupaten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tentang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pembentukan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kecamatan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kepada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Menteri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utk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mendapat</a:t>
            </a:r>
            <a:r>
              <a:rPr lang="en-AU" sz="14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4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persetujuan</a:t>
            </a:r>
            <a:r>
              <a:rPr lang="en-AU" sz="14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  <a:endParaRPr lang="id-ID" sz="14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>
            <a:off x="311002" y="76201"/>
            <a:ext cx="9381903" cy="700741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lIns="84366" tIns="42182" rIns="84366" bIns="42182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TUGAS DAN WEWENANG GWPP LAINNYA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DALAM UU NOMOR 23 TAHUN 2014</a:t>
            </a:r>
            <a:endParaRPr 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8899950" y="6500834"/>
            <a:ext cx="316761" cy="28572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Click="0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TextBox 3">
            <a:extLst>
              <a:ext uri="{FF2B5EF4-FFF2-40B4-BE49-F238E27FC236}"/>
            </a:extLst>
          </p:cNvPr>
          <p:cNvSpPr txBox="1"/>
          <p:nvPr/>
        </p:nvSpPr>
        <p:spPr>
          <a:xfrm>
            <a:off x="181419" y="227930"/>
            <a:ext cx="9580599" cy="700741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lIns="84366" tIns="42182" rIns="84366" bIns="42182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TUGAS DAN WEWENANG GWPP LAINNYA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DALAM UU NOMOR 23 TAHUN 2014</a:t>
            </a:r>
            <a:endParaRPr 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172780" y="928670"/>
            <a:ext cx="9615155" cy="573179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lIns="63364" tIns="31682" rIns="63364" bIns="31682" rtlCol="0">
            <a:noAutofit/>
          </a:bodyPr>
          <a:lstStyle/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Membatalkan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keputusan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Kota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ttg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pengangkatan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camat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sesuai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dengan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ketentuan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  <a:endParaRPr kumimoji="0" lang="id-ID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Mengangkat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atau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melantik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Kepala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Perangkat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Kot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yang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diatolak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diangkat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atau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dilantik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oleh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Kota; </a:t>
            </a:r>
            <a:endParaRPr kumimoji="0" lang="id-ID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nomor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register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terhadap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Raperda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Kabupaten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/Kota yang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diajukan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oleh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Kota; </a:t>
            </a:r>
            <a:endParaRPr kumimoji="0" lang="id-ID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Menyampaikan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laporan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Perda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Kabupaten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/Kota yang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telah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mendapat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nomor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register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secara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berkala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kepada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Menteri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  <a:endParaRPr kumimoji="0" lang="id-ID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sanksi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kepada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Penyelenggara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Pemerintahan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Kabupaten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/Kota yang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masih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memberlakukan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Perda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yang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telah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dibatalkan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endParaRPr kumimoji="0" 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Memberi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sanksi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Kota yang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menyebarluaskan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Perda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Perkada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telah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diundangkan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Melakukan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pengendalian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atas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defisit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APBD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/Kota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dgn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berdasarkan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batas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maksimal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defisit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APBD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batas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maksimal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jumlah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kumulatif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pinjaman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Daerah; </a:t>
            </a: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sanksi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administrasi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berupa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teguran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tertulis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Kota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mengumumkan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informasi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tentang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pelayanan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publik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sanksi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administratif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Kota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pelayanan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perizinan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</a:p>
          <a:p>
            <a:pPr marL="627063" marR="0" lvl="0" indent="-395288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 startAt="11"/>
              <a:tabLst/>
              <a:defRPr/>
            </a:pP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Melakukan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evaluasi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kinerja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pelayanan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publik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yang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dilaksanakan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oleh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Pemerintah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kumimoji="0" lang="en-AU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Kabupaten</a:t>
            </a:r>
            <a:r>
              <a:rPr kumimoji="0" lang="en-AU" sz="1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/Kota; </a:t>
            </a:r>
          </a:p>
          <a:p>
            <a:pPr marL="369286" marR="0" lvl="0" indent="-298946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arenR"/>
              <a:tabLst/>
              <a:defRPr/>
            </a:pPr>
            <a:endParaRPr kumimoji="0" lang="en-AU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8899950" y="6390168"/>
            <a:ext cx="316761" cy="467832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41891" y="159488"/>
            <a:ext cx="1425428" cy="2977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Lanjutan...</a:t>
            </a:r>
            <a:endParaRPr lang="id-ID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81419" y="871871"/>
            <a:ext cx="9606516" cy="5700401"/>
          </a:xfrm>
          <a:solidFill>
            <a:schemeClr val="accent5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63364" tIns="31682" rIns="63364" bIns="31682" rtlCol="0">
            <a:noAutofit/>
          </a:bodyPr>
          <a:lstStyle/>
          <a:p>
            <a:pPr marL="914400" indent="-476250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 startAt="21"/>
              <a:defRPr/>
            </a:pP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Mengoordinasikan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pelaks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pembangunan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kawasan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perbatasan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berdasarkan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pedoman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ditetapkan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oleh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Pemerintah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Pusat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</a:p>
          <a:p>
            <a:pPr marL="914400" indent="-476250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 startAt="21"/>
              <a:defRPr/>
            </a:pP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Melakukan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pemantauan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evaluasi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thd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kerjasama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dilakukan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daerah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dlm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satu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provinsi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</a:p>
          <a:p>
            <a:pPr marL="914400" indent="-476250">
              <a:spcBef>
                <a:spcPts val="0"/>
              </a:spcBef>
              <a:spcAft>
                <a:spcPts val="1000"/>
              </a:spcAft>
              <a:buFont typeface="+mj-lt"/>
              <a:buAutoNum type="arabicPeriod" startAt="21"/>
              <a:defRPr/>
            </a:pP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Melakukan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fasilitasi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khusus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penyelenggaraan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PEMDA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telah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dibina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namun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menunjukkan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perbaikan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kinerja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</a:t>
            </a:r>
            <a:endParaRPr lang="en-AU" sz="16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914400" indent="-476250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 startAt="21"/>
              <a:defRPr/>
            </a:pP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sanksi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administratif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Kota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melaksanakan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program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strategis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nasional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</a:p>
          <a:p>
            <a:pPr marL="914400" indent="-476250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 startAt="21"/>
              <a:defRPr/>
            </a:pP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Memberikan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sanksi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administratif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kpd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Bupati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Wali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Kota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yg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tidak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mengumumkan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informasi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pembangunan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informasi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keuangan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Daerah; </a:t>
            </a:r>
          </a:p>
          <a:p>
            <a:pPr marL="914400" indent="-476250">
              <a:spcBef>
                <a:spcPts val="0"/>
              </a:spcBef>
              <a:spcAft>
                <a:spcPts val="1000"/>
              </a:spcAft>
              <a:buFont typeface="+mj-lt"/>
              <a:buAutoNum type="arabicPeriod" startAt="21"/>
              <a:defRPr/>
            </a:pP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Meresmikan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Ketua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Wakil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Ketua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Keanggotaan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DPRD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/Kota; </a:t>
            </a:r>
            <a:endParaRPr lang="en-AU" sz="16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914400" indent="-476250">
              <a:spcBef>
                <a:spcPts val="0"/>
              </a:spcBef>
              <a:spcAft>
                <a:spcPts val="1000"/>
              </a:spcAft>
              <a:buFont typeface="+mj-lt"/>
              <a:buAutoNum type="arabicPeriod" startAt="21"/>
              <a:defRPr/>
            </a:pP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Melakukan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pembinaan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pengawasan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umum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teknis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thd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penyelenggaraan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Pemerintahan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Daerah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/Kota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; </a:t>
            </a:r>
          </a:p>
          <a:p>
            <a:pPr marL="914400" indent="-476250" eaLnBrk="1" fontAlgn="auto" hangingPunct="1">
              <a:spcBef>
                <a:spcPts val="0"/>
              </a:spcBef>
              <a:spcAft>
                <a:spcPts val="1000"/>
              </a:spcAft>
              <a:buClrTx/>
              <a:buFont typeface="+mj-lt"/>
              <a:buAutoNum type="arabicPeriod" startAt="21"/>
              <a:defRPr/>
            </a:pP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Melaksanakan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tugas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dan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wewenang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lain </a:t>
            </a:r>
            <a:r>
              <a:rPr lang="en-AU" sz="1600" b="1" dirty="0" err="1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sesuai</a:t>
            </a:r>
            <a:r>
              <a:rPr lang="en-AU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dgn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ketentuan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per-UU.</a:t>
            </a:r>
            <a:r>
              <a:rPr lang="en-US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id-ID" sz="16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914400" indent="-476250">
              <a:spcBef>
                <a:spcPts val="0"/>
              </a:spcBef>
              <a:spcAft>
                <a:spcPts val="1000"/>
              </a:spcAft>
              <a:buFont typeface="+mj-lt"/>
              <a:buAutoNum type="arabicPeriod" startAt="21"/>
              <a:defRPr/>
            </a:pPr>
            <a:r>
              <a:rPr lang="id-ID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melakukan </a:t>
            </a:r>
            <a:r>
              <a:rPr lang="id-ID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evaluasi </a:t>
            </a:r>
            <a:r>
              <a:rPr lang="en-US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thd</a:t>
            </a:r>
            <a:r>
              <a:rPr lang="en-US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rancangan </a:t>
            </a:r>
            <a:r>
              <a:rPr lang="id-ID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perda 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Kab</a:t>
            </a:r>
            <a:r>
              <a:rPr lang="en-AU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en-AU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Kot</a:t>
            </a:r>
            <a:r>
              <a:rPr lang="id-ID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 </a:t>
            </a:r>
            <a:r>
              <a:rPr lang="en-US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ttg</a:t>
            </a:r>
            <a:r>
              <a:rPr lang="en-US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rencana </a:t>
            </a:r>
            <a:r>
              <a:rPr lang="id-ID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pembangunan industri serta pembentukan, penghapusan, penggabungan, dan/atau perubahan status desa </a:t>
            </a:r>
            <a:r>
              <a:rPr lang="en-US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mjd</a:t>
            </a:r>
            <a:r>
              <a:rPr lang="en-US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kelurahan</a:t>
            </a:r>
            <a:r>
              <a:rPr lang="en-US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/</a:t>
            </a:r>
            <a:r>
              <a:rPr lang="id-ID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kelurahan </a:t>
            </a:r>
            <a:r>
              <a:rPr lang="en-US" sz="1600" b="1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mjd</a:t>
            </a:r>
            <a:r>
              <a:rPr lang="en-US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id-ID" sz="1600" b="1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desa</a:t>
            </a:r>
            <a:r>
              <a:rPr lang="id-ID" sz="1600" b="1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 (Permendagri 80 tahun 2015)</a:t>
            </a:r>
            <a:endParaRPr lang="en-AU" sz="1600" b="1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TextBox 4">
            <a:extLst>
              <a:ext uri="{FF2B5EF4-FFF2-40B4-BE49-F238E27FC236}"/>
            </a:extLst>
          </p:cNvPr>
          <p:cNvSpPr txBox="1"/>
          <p:nvPr/>
        </p:nvSpPr>
        <p:spPr>
          <a:xfrm>
            <a:off x="181419" y="76201"/>
            <a:ext cx="9580599" cy="700741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lIns="84366" tIns="42182" rIns="84366" bIns="42182" anchor="ctr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TUGAS DAN WEWENANG GWPP LAINNYA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DALAM UU NOMOR 23 TAHUN 2014</a:t>
            </a:r>
            <a:endParaRPr lang="en-US" sz="2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41891" y="159488"/>
            <a:ext cx="1425428" cy="29771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Lanjutan...</a:t>
            </a:r>
            <a:endParaRPr lang="id-ID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advClick="0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F36C3C8-AE78-4500-BEAD-54EB4833E62D}"/>
              </a:ext>
            </a:extLst>
          </p:cNvPr>
          <p:cNvSpPr txBox="1"/>
          <p:nvPr/>
        </p:nvSpPr>
        <p:spPr bwMode="auto">
          <a:xfrm>
            <a:off x="696486" y="2781300"/>
            <a:ext cx="8513028" cy="104643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37" tIns="45718" rIns="91437" bIns="45718">
            <a:spAutoFit/>
          </a:bodyPr>
          <a:lstStyle/>
          <a:p>
            <a:pPr marL="1074738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TUGAS DAN WEWENANG </a:t>
            </a:r>
          </a:p>
          <a:p>
            <a:pPr marL="1074738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UNIT KERJA PERANGKAT GWPP</a:t>
            </a:r>
            <a:endParaRPr lang="en-US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ea typeface="Tahoma" pitchFamily="34" charset="0"/>
              <a:cs typeface="Narkisim" pitchFamily="34" charset="-79"/>
            </a:endParaRPr>
          </a:p>
          <a:p>
            <a:pPr marL="17780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(</a:t>
            </a:r>
            <a:r>
              <a:rPr lang="en-US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MUATAN </a:t>
            </a:r>
            <a:r>
              <a:rPr lang="en-US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RANCANGAN PERMENDAGRI </a:t>
            </a:r>
            <a:r>
              <a:rPr lang="en-US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TTG PELAKSANAAN </a:t>
            </a:r>
            <a:r>
              <a:rPr lang="en-US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PP </a:t>
            </a:r>
            <a:r>
              <a:rPr lang="en-US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NO </a:t>
            </a:r>
            <a:r>
              <a:rPr lang="en-US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33 TAHUN </a:t>
            </a:r>
            <a:r>
              <a:rPr lang="en-US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2018</a:t>
            </a:r>
            <a:r>
              <a:rPr lang="id-ID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)</a:t>
            </a:r>
            <a:r>
              <a:rPr lang="en-US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itchFamily="34" charset="0"/>
                <a:ea typeface="Tahoma" pitchFamily="34" charset="0"/>
                <a:cs typeface="Narkisim" pitchFamily="34" charset="-79"/>
              </a:rPr>
              <a:t> </a:t>
            </a:r>
            <a:endParaRPr lang="en-US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itchFamily="34" charset="0"/>
              <a:ea typeface="Tahoma" pitchFamily="34" charset="0"/>
              <a:cs typeface="Narkisim" pitchFamily="34" charset="-79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73877" y="2857496"/>
            <a:ext cx="541738" cy="571504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3</a:t>
            </a:r>
            <a:endParaRPr lang="id-ID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/>
            </a:extLst>
          </p:cNvPr>
          <p:cNvSpPr txBox="1"/>
          <p:nvPr/>
        </p:nvSpPr>
        <p:spPr>
          <a:xfrm flipH="1">
            <a:off x="239395" y="210185"/>
            <a:ext cx="9465733" cy="407184"/>
          </a:xfrm>
          <a:prstGeom prst="rect">
            <a:avLst/>
          </a:prstGeom>
          <a:solidFill>
            <a:srgbClr val="C00000"/>
          </a:solidFill>
        </p:spPr>
        <p:txBody>
          <a:bodyPr lIns="98446" tIns="49223" rIns="98446" bIns="49223">
            <a:spAutoFit/>
          </a:bodyPr>
          <a:lstStyle/>
          <a:p>
            <a:pPr algn="ctr" defTabSz="49232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RANCANGAN PERMENDAGRI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ORGANISASI </a:t>
            </a:r>
            <a:r>
              <a:rPr 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 TATA 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KERJA GWPP</a:t>
            </a:r>
            <a:endParaRPr lang="id-ID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3" name="Picture 4"/>
          <p:cNvPicPr>
            <a:picLocks noChangeAspect="1" noChangeArrowheads="1"/>
          </p:cNvPicPr>
          <p:nvPr/>
        </p:nvPicPr>
        <p:blipFill>
          <a:blip r:embed="rId2"/>
          <a:srcRect l="5273" t="26250" r="2734" b="26875"/>
          <a:stretch>
            <a:fillRect/>
          </a:stretch>
        </p:blipFill>
        <p:spPr bwMode="auto">
          <a:xfrm>
            <a:off x="56754" y="1285878"/>
            <a:ext cx="9771856" cy="450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Date Placeholder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605870" cy="6858000"/>
          </a:xfrm>
          <a:prstGeom prst="rect">
            <a:avLst/>
          </a:prstGeom>
        </p:spPr>
      </p:pic>
      <p:sp>
        <p:nvSpPr>
          <p:cNvPr id="7" name="Flowchart: Document 6"/>
          <p:cNvSpPr/>
          <p:nvPr/>
        </p:nvSpPr>
        <p:spPr>
          <a:xfrm>
            <a:off x="2894175" y="3179935"/>
            <a:ext cx="2705672" cy="3043451"/>
          </a:xfrm>
          <a:prstGeom prst="flowChartDocument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buClrTx/>
              <a:tabLst>
                <a:tab pos="0" algn="l"/>
              </a:tabLst>
              <a:defRPr/>
            </a:pPr>
            <a:r>
              <a:rPr lang="en-US" sz="1600" b="1" dirty="0" err="1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mendukung</a:t>
            </a:r>
            <a:r>
              <a:rPr lang="en-US" sz="16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pelayanan</a:t>
            </a:r>
            <a:r>
              <a:rPr 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administrasi</a:t>
            </a:r>
            <a:r>
              <a:rPr 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keuangan</a:t>
            </a:r>
            <a:r>
              <a:rPr 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600" b="1" dirty="0" err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perencanaan</a:t>
            </a:r>
            <a:r>
              <a:rPr 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600" b="1" dirty="0" err="1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umum</a:t>
            </a:r>
            <a:r>
              <a:rPr lang="en-US" sz="16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unit </a:t>
            </a:r>
            <a:r>
              <a:rPr lang="en-US" sz="1600" b="1" dirty="0" err="1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</a:t>
            </a:r>
            <a:r>
              <a:rPr lang="en-US" sz="16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600" b="1" dirty="0" err="1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perangkat</a:t>
            </a:r>
            <a:r>
              <a:rPr lang="en-US" sz="16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GWPP</a:t>
            </a:r>
            <a:r>
              <a:rPr lang="en-US" sz="1600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algn="ctr">
              <a:spcBef>
                <a:spcPts val="0"/>
              </a:spcBef>
              <a:buClrTx/>
              <a:tabLst>
                <a:tab pos="0" algn="l"/>
              </a:tabLst>
              <a:defRPr/>
            </a:pPr>
            <a:r>
              <a:rPr lang="en-US" sz="1600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(PP 33/2018 </a:t>
            </a:r>
            <a:r>
              <a:rPr lang="en-US" sz="1600" dirty="0" err="1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ayat</a:t>
            </a:r>
            <a:r>
              <a:rPr lang="en-US" sz="1600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(3)</a:t>
            </a:r>
            <a:endParaRPr lang="id-ID" sz="1600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40830" y="2845354"/>
            <a:ext cx="2659017" cy="369332"/>
          </a:xfrm>
          <a:prstGeom prst="rect">
            <a:avLst/>
          </a:prstGeom>
          <a:ln>
            <a:solidFill>
              <a:srgbClr val="FFFF00"/>
            </a:solidFill>
          </a:ln>
          <a:effectLst>
            <a:innerShdw blurRad="114300">
              <a:prstClr val="black"/>
            </a:innerShdw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endParaRPr lang="en-US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900015" y="2661818"/>
            <a:ext cx="3503293" cy="338554"/>
          </a:xfrm>
          <a:prstGeom prst="rect">
            <a:avLst/>
          </a:prstGeom>
          <a:ln w="28575">
            <a:solidFill>
              <a:srgbClr val="FFFF00"/>
            </a:solidFill>
          </a:ln>
          <a:effectLst>
            <a:innerShdw blurRad="114300">
              <a:prstClr val="black"/>
            </a:inn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n-US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FUNGSI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899244" y="3016162"/>
            <a:ext cx="3504063" cy="362754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55600" indent="-342900">
              <a:spcBef>
                <a:spcPts val="0"/>
              </a:spcBef>
              <a:buClrTx/>
              <a:buFont typeface="+mj-lt"/>
              <a:buAutoNum type="alphaL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mengkoordinasikan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penyusunan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perencanaan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program,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kegiatan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anggaran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seluruh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unit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Perangkat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GWPP; </a:t>
            </a:r>
          </a:p>
          <a:p>
            <a:pPr marL="355600" indent="-342900">
              <a:spcBef>
                <a:spcPts val="0"/>
              </a:spcBef>
              <a:buClrTx/>
              <a:buFont typeface="+mj-lt"/>
              <a:buAutoNum type="alphaL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pengelolaan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administrasi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ketatausahaan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 marL="355600" indent="-342900">
              <a:spcBef>
                <a:spcPts val="0"/>
              </a:spcBef>
              <a:buClrTx/>
              <a:buFont typeface="+mj-lt"/>
              <a:buAutoNum type="alphaL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pengelolaan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data program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kegiatan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seluruh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unit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Perangkat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GWPP; </a:t>
            </a:r>
          </a:p>
          <a:p>
            <a:pPr marL="355600" indent="-342900">
              <a:spcBef>
                <a:spcPts val="0"/>
              </a:spcBef>
              <a:buClrTx/>
              <a:buFont typeface="+mj-lt"/>
              <a:buAutoNum type="alphaLcPeriod"/>
              <a:defRPr/>
            </a:pPr>
            <a:r>
              <a:rPr lang="en-ID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mengkopilasi</a:t>
            </a:r>
            <a:r>
              <a:rPr lang="en-ID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ID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menyusun</a:t>
            </a:r>
            <a:r>
              <a:rPr lang="en-ID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ID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laporan</a:t>
            </a:r>
            <a:r>
              <a:rPr lang="en-ID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kinerja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keuangan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seluruh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unit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perangkat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GWPP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 marL="355600" indent="-342900">
              <a:buFont typeface="+mj-lt"/>
              <a:buAutoNum type="alphaLcPeriod"/>
              <a:defRPr/>
            </a:pP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pengelolaan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informasi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kebijakan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pusat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</a:p>
          <a:p>
            <a:pPr marL="355600" indent="-342900">
              <a:spcBef>
                <a:spcPts val="0"/>
              </a:spcBef>
              <a:buClrTx/>
              <a:buFont typeface="+mj-lt"/>
              <a:buAutoNum type="alphaLcPeriod"/>
              <a:defRPr/>
            </a:pPr>
            <a:r>
              <a:rPr lang="en-US" sz="1400" dirty="0" err="1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US" sz="1400" dirty="0" smtClean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lain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dari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pimpinan</a:t>
            </a:r>
            <a:r>
              <a:rPr lang="en-US" sz="14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1400" dirty="0"/>
          </a:p>
        </p:txBody>
      </p:sp>
      <p:sp>
        <p:nvSpPr>
          <p:cNvPr id="14" name="TextBox 1"/>
          <p:cNvSpPr txBox="1">
            <a:spLocks noChangeArrowheads="1"/>
          </p:cNvSpPr>
          <p:nvPr/>
        </p:nvSpPr>
        <p:spPr bwMode="auto">
          <a:xfrm flipH="1">
            <a:off x="2894174" y="381638"/>
            <a:ext cx="6922394" cy="646113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wrap="square" lIns="91423" tIns="45711" rIns="91423" bIns="45711">
            <a:spAutoFit/>
          </a:bodyPr>
          <a:lstStyle/>
          <a:p>
            <a:pPr algn="ctr" eaLnBrk="1" hangingPunct="1"/>
            <a:r>
              <a:rPr lang="id-ID" altLang="en-US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URAIAN TUGAS DAN FUNGSI PERANGKAT GWPP</a:t>
            </a:r>
          </a:p>
          <a:p>
            <a:pPr algn="ctr" eaLnBrk="1" hangingPunct="1"/>
            <a:r>
              <a:rPr lang="id-ID" altLang="en-US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altLang="en-US" b="1" dirty="0">
                <a:solidFill>
                  <a:srgbClr val="FFFF00"/>
                </a:solidFill>
                <a:cs typeface="Arial" pitchFamily="34" charset="0"/>
              </a:rPr>
              <a:t>RANCANGAN PERMENDAGRI</a:t>
            </a:r>
            <a:r>
              <a:rPr lang="id-ID" altLang="en-US" b="1" dirty="0">
                <a:solidFill>
                  <a:srgbClr val="FFFF00"/>
                </a:solidFill>
                <a:cs typeface="Arial" pitchFamily="34" charset="0"/>
              </a:rPr>
              <a:t>)</a:t>
            </a:r>
            <a:endParaRPr lang="en-US" alt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Content Placeholder 2">
            <a:extLst>
              <a:ext uri="{FF2B5EF4-FFF2-40B4-BE49-F238E27FC236}">
                <a16:creationId xmlns="" xmlns:a16="http://schemas.microsoft.com/office/drawing/2014/main" id="{53028EF7-A6D4-4F05-B329-8B5222DD1541}"/>
              </a:ext>
            </a:extLst>
          </p:cNvPr>
          <p:cNvSpPr txBox="1">
            <a:spLocks/>
          </p:cNvSpPr>
          <p:nvPr/>
        </p:nvSpPr>
        <p:spPr>
          <a:xfrm>
            <a:off x="2949897" y="1926192"/>
            <a:ext cx="6509131" cy="490538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68644" tIns="34322" rIns="68644" bIns="34322" anchor="ctr"/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defRPr/>
            </a:pPr>
            <a:r>
              <a:rPr lang="en-US" b="1" dirty="0">
                <a:solidFill>
                  <a:srgbClr val="FFFF00"/>
                </a:solidFill>
              </a:rPr>
              <a:t>SEKRETARIAT</a:t>
            </a:r>
            <a:r>
              <a:rPr lang="id-ID" b="1" dirty="0">
                <a:solidFill>
                  <a:srgbClr val="FFFF00"/>
                </a:solidFill>
              </a:rPr>
              <a:t> PERANGKAT GWPP</a:t>
            </a:r>
            <a:r>
              <a:rPr lang="en-US" b="1" dirty="0">
                <a:solidFill>
                  <a:srgbClr val="FFFF00"/>
                </a:solidFill>
              </a:rPr>
              <a:t> (Biro </a:t>
            </a:r>
            <a:r>
              <a:rPr lang="en-US" b="1" dirty="0" err="1">
                <a:solidFill>
                  <a:srgbClr val="FFFF00"/>
                </a:solidFill>
              </a:rPr>
              <a:t>Pemerintahan</a:t>
            </a:r>
            <a:r>
              <a:rPr lang="en-US" b="1" dirty="0">
                <a:solidFill>
                  <a:srgbClr val="FFFF00"/>
                </a:solidFill>
              </a:rPr>
              <a:t>)</a:t>
            </a:r>
            <a:endParaRPr lang="en-US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317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786780" y="1181526"/>
            <a:ext cx="55074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ctr">
              <a:spcBef>
                <a:spcPct val="0"/>
              </a:spcBef>
              <a:buClrTx/>
              <a:buSzTx/>
              <a:buFontTx/>
              <a:buNone/>
            </a:pPr>
            <a:r>
              <a:rPr lang="id-ID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UNIT </a:t>
            </a:r>
            <a:r>
              <a:rPr lang="id-ID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 BIDANG PEMERINTAHAN</a:t>
            </a:r>
            <a:r>
              <a:rPr lang="en-US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(ASISTEN I)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70598" y="1771332"/>
          <a:ext cx="5954687" cy="4588271"/>
        </p:xfrm>
        <a:graphic>
          <a:graphicData uri="http://schemas.openxmlformats.org/drawingml/2006/table">
            <a:tbl>
              <a:tblPr/>
              <a:tblGrid>
                <a:gridCol w="5954687">
                  <a:extLst>
                    <a:ext uri="{9D8B030D-6E8A-4147-A177-3AD203B41FA5}"/>
                  </a:extLst>
                </a:gridCol>
              </a:tblGrid>
              <a:tr h="2429867">
                <a:tc>
                  <a:txBody>
                    <a:bodyPr/>
                    <a:lstStyle/>
                    <a:p>
                      <a:pPr marL="177800" indent="0" algn="l" fontAlgn="t"/>
                      <a:r>
                        <a:rPr lang="id-ID" sz="1800" b="1" i="0" u="none" strike="noStrike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FUNGSI:</a:t>
                      </a:r>
                    </a:p>
                    <a:p>
                      <a:pPr marL="523875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memberikan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rekomendasi persetujuan pembentukan instansi vertikal di wilayah 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provinsi.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523875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koordinasi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kegiatan pelantikan kepala instansi vertikal yang ditugaskan di daerah 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provinsi.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523875" indent="-342900" algn="l" fontAlgn="t">
                        <a:buFont typeface="+mj-lt"/>
                        <a:buAutoNum type="arabicPeriod"/>
                      </a:pPr>
                      <a:r>
                        <a:rPr lang="fi-FI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membantu </a:t>
                      </a:r>
                      <a:r>
                        <a:rPr lang="fi-FI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pelantikan bupati/wali </a:t>
                      </a:r>
                      <a:r>
                        <a:rPr lang="fi-FI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kota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.</a:t>
                      </a:r>
                      <a:endParaRPr lang="fi-FI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523875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memberikan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rekomendasi penyelesaian perselisihan dalam penyelenggaraan fungsi pemerintahan antar 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daerah kab/kota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dalam 1 (satu) Daerah provinsi.</a:t>
                      </a:r>
                    </a:p>
                  </a:txBody>
                  <a:tcPr marL="1968" marR="1968" marT="242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158404">
                <a:tc>
                  <a:txBody>
                    <a:bodyPr/>
                    <a:lstStyle/>
                    <a:p>
                      <a:pPr marL="177800" indent="0" algn="l" fontAlgn="t"/>
                      <a:r>
                        <a:rPr lang="id-ID" sz="1800" b="1" i="0" u="none" strike="noStrike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Fungsi </a:t>
                      </a:r>
                      <a:r>
                        <a:rPr lang="id-ID" sz="1800" b="1" i="0" u="none" strike="noStrike" dirty="0" smtClean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lainnya:</a:t>
                      </a:r>
                      <a:endParaRPr lang="id-ID" sz="1800" b="1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20700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menerima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pertanggungjawaban 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urusan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pemerintahan umum bupati/wali 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kota.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520700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rekomendasi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pemberhentian bupati/wali kota kepada Menteri atas laporan dari DPRD 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kab/kota.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520700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m</a:t>
                      </a:r>
                      <a:r>
                        <a:rPr lang="en-US" sz="1600" b="0" i="0" u="none" strike="noStrike" baseline="0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elaksanakan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>
                          <a:solidFill>
                            <a:srgbClr val="000000"/>
                          </a:solidFill>
                          <a:latin typeface="Arial"/>
                        </a:rPr>
                        <a:t>fungsi</a:t>
                      </a:r>
                      <a:r>
                        <a:rPr lang="en-US" sz="1600" b="0" i="0" u="none" strike="noStrike" baseline="0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n-US" sz="1600" b="0" i="0" u="none" strike="noStrike" baseline="0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lainnya</a:t>
                      </a:r>
                      <a:r>
                        <a:rPr lang="id-ID" sz="16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.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968" marR="1968" marT="242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pic>
        <p:nvPicPr>
          <p:cNvPr id="11" name="Picture 2" descr="Image result for gambar animasi ORANG BEKER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" y="1"/>
            <a:ext cx="33931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ight Arrow 13"/>
          <p:cNvSpPr/>
          <p:nvPr/>
        </p:nvSpPr>
        <p:spPr>
          <a:xfrm>
            <a:off x="2761113" y="2893333"/>
            <a:ext cx="665328" cy="627797"/>
          </a:xfrm>
          <a:prstGeom prst="rightArrow">
            <a:avLst/>
          </a:prstGeom>
          <a:solidFill>
            <a:srgbClr val="FFFF00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654243" y="2019862"/>
            <a:ext cx="2262121" cy="237471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altLang="en-US" b="1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endParaRPr lang="en-US" altLang="en-US" b="1" u="sng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sebagian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id-ID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gubernur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pada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bidang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pemerintahan</a:t>
            </a:r>
            <a:endParaRPr lang="en-US" altLang="en-US" sz="1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12C7C-7276-4BB9-906C-73335ED0F7D0}" type="slidenum">
              <a:rPr lang="id-ID" smtClean="0">
                <a:solidFill>
                  <a:schemeClr val="tx1"/>
                </a:solidFill>
              </a:rPr>
              <a:pPr/>
              <a:t>19</a:t>
            </a:fld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12" name="TextBox 1"/>
          <p:cNvSpPr txBox="1">
            <a:spLocks noChangeArrowheads="1"/>
          </p:cNvSpPr>
          <p:nvPr/>
        </p:nvSpPr>
        <p:spPr bwMode="auto">
          <a:xfrm flipH="1">
            <a:off x="3519725" y="233048"/>
            <a:ext cx="6296843" cy="584757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wrap="square" lIns="91423" tIns="45711" rIns="91423" bIns="45711">
            <a:spAutoFit/>
          </a:bodyPr>
          <a:lstStyle/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URAIAN TUGAS DAN FUNGSI PERANGKAT GWPP</a:t>
            </a:r>
          </a:p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altLang="en-US" sz="1600" b="1" dirty="0">
                <a:solidFill>
                  <a:srgbClr val="FFFF00"/>
                </a:solidFill>
                <a:cs typeface="Arial" pitchFamily="34" charset="0"/>
              </a:rPr>
              <a:t>RANCANGAN PERMENDAGRI</a:t>
            </a:r>
            <a:r>
              <a:rPr lang="id-ID" altLang="en-US" sz="1600" b="1" dirty="0">
                <a:solidFill>
                  <a:srgbClr val="FFFF00"/>
                </a:solidFill>
                <a:cs typeface="Arial" pitchFamily="34" charset="0"/>
              </a:rPr>
              <a:t>)</a:t>
            </a:r>
            <a:endParaRPr lang="en-US" alt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178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graphicFrame>
        <p:nvGraphicFramePr>
          <p:cNvPr id="4" name="Table 3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464312" y="285728"/>
          <a:ext cx="9054767" cy="5736104"/>
        </p:xfrm>
        <a:graphic>
          <a:graphicData uri="http://schemas.openxmlformats.org/drawingml/2006/table">
            <a:tbl>
              <a:tblPr/>
              <a:tblGrid>
                <a:gridCol w="9054767">
                  <a:extLst>
                    <a:ext uri="{9D8B030D-6E8A-4147-A177-3AD203B41FA5}"/>
                  </a:extLst>
                </a:gridCol>
              </a:tblGrid>
              <a:tr h="262522">
                <a:tc>
                  <a:txBody>
                    <a:bodyPr/>
                    <a:lstStyle/>
                    <a:p>
                      <a:pPr algn="ctr" fontAlgn="ctr">
                        <a:spcAft>
                          <a:spcPts val="600"/>
                        </a:spcAft>
                      </a:pPr>
                      <a:endParaRPr lang="id-ID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3498" marR="3498" marT="2422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/>
                </a:extLst>
              </a:tr>
              <a:tr h="3993314">
                <a:tc>
                  <a:txBody>
                    <a:bodyPr/>
                    <a:lstStyle/>
                    <a:p>
                      <a:pPr marL="342900" indent="-342900" algn="l" fontAlgn="t">
                        <a:lnSpc>
                          <a:spcPct val="100000"/>
                        </a:lnSpc>
                        <a:spcAft>
                          <a:spcPts val="1200"/>
                        </a:spcAft>
                        <a:buFont typeface="+mj-lt"/>
                        <a:buAutoNum type="arabicPeriod" startAt="4"/>
                      </a:pPr>
                      <a:r>
                        <a:rPr lang="id-ID" sz="17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memberikan </a:t>
                      </a:r>
                      <a:r>
                        <a:rPr lang="id-ID" sz="17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rekomendasi penjabat bupati/wali kota kepada Menteri apabila bupati/wali kota kota diberhentikan sementara dan tidak ada wakil bupati/wali kota</a:t>
                      </a:r>
                    </a:p>
                    <a:p>
                      <a:pPr marL="342900" indent="-342900" algn="l" fontAlgn="t">
                        <a:lnSpc>
                          <a:spcPct val="100000"/>
                        </a:lnSpc>
                        <a:spcAft>
                          <a:spcPts val="1200"/>
                        </a:spcAft>
                        <a:buFont typeface="+mj-lt"/>
                        <a:buAutoNum type="arabicPeriod" startAt="4"/>
                      </a:pPr>
                      <a:r>
                        <a:rPr lang="id-ID" sz="17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memberikan </a:t>
                      </a:r>
                      <a:r>
                        <a:rPr lang="id-ID" sz="17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rekomendasi pemberhentian anggota DPRD provinsi kepada Menteri dan pemberhentian anggota DPRD kabupaten/kota atas usul pimpinan DPRD kabupaten/kota</a:t>
                      </a:r>
                    </a:p>
                    <a:p>
                      <a:pPr marL="342900" indent="-342900" algn="l" fontAlgn="t">
                        <a:lnSpc>
                          <a:spcPct val="100000"/>
                        </a:lnSpc>
                        <a:spcAft>
                          <a:spcPts val="1200"/>
                        </a:spcAft>
                        <a:buFont typeface="+mj-lt"/>
                        <a:buAutoNum type="arabicPeriod" startAt="4"/>
                      </a:pPr>
                      <a:r>
                        <a:rPr lang="id-ID" sz="17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penyampaian </a:t>
                      </a:r>
                      <a:r>
                        <a:rPr lang="id-ID" sz="17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nama anggota DPRD provinsi yang diberhentikan dan nama calon pengganti antarwaktu kepada Menteri, serta rekomendasi pengangkatan pengganti antarwaktu anggota DPRD kabupaten/kota</a:t>
                      </a:r>
                    </a:p>
                    <a:p>
                      <a:pPr marL="342900" indent="-342900" algn="l" fontAlgn="t">
                        <a:lnSpc>
                          <a:spcPct val="100000"/>
                        </a:lnSpc>
                        <a:spcAft>
                          <a:spcPts val="1200"/>
                        </a:spcAft>
                        <a:buFont typeface="+mj-lt"/>
                        <a:buAutoNum type="arabicPeriod" startAt="4"/>
                      </a:pPr>
                      <a:r>
                        <a:rPr lang="id-ID" sz="17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memberikan </a:t>
                      </a:r>
                      <a:r>
                        <a:rPr lang="id-ID" sz="17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rekomendasi peresmian ketua, wakil ketua dan keanggotaan DPRD kabupaten/kota</a:t>
                      </a:r>
                    </a:p>
                    <a:p>
                      <a:pPr marL="342900" indent="-342900" algn="l" fontAlgn="t">
                        <a:lnSpc>
                          <a:spcPct val="100000"/>
                        </a:lnSpc>
                        <a:spcAft>
                          <a:spcPts val="1200"/>
                        </a:spcAft>
                        <a:buFont typeface="+mj-lt"/>
                        <a:buAutoNum type="arabicPeriod" startAt="4"/>
                      </a:pPr>
                      <a:r>
                        <a:rPr lang="id-ID" sz="17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memberikan </a:t>
                      </a:r>
                      <a:r>
                        <a:rPr lang="id-ID" sz="17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rekomendasi penunjukan penjabat sekretaris daerah provinsi untuk persetujuan Menteri dan persetujuan penjabat sekretaris daerah kabupaten/kota yang ditunjuk bupati/wali kota</a:t>
                      </a:r>
                    </a:p>
                    <a:p>
                      <a:pPr marL="342900" indent="-342900" algn="l" fontAlgn="t">
                        <a:lnSpc>
                          <a:spcPct val="100000"/>
                        </a:lnSpc>
                        <a:spcAft>
                          <a:spcPts val="1200"/>
                        </a:spcAft>
                        <a:buFont typeface="+mj-lt"/>
                        <a:buAutoNum type="arabicPeriod" startAt="4"/>
                      </a:pPr>
                      <a:r>
                        <a:rPr lang="id-ID" sz="17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memberikan </a:t>
                      </a:r>
                      <a:r>
                        <a:rPr lang="id-ID" sz="17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rekomendasi pengangkatan dan/atau pelantikan kepala perangkat daerah kabupaten/kota yang ditolak diangkat dan/atau dilantik oleh bupati/wali kota</a:t>
                      </a:r>
                    </a:p>
                    <a:p>
                      <a:pPr marL="342900" indent="-342900" algn="l" fontAlgn="t">
                        <a:lnSpc>
                          <a:spcPct val="100000"/>
                        </a:lnSpc>
                        <a:spcAft>
                          <a:spcPts val="1200"/>
                        </a:spcAft>
                        <a:buFont typeface="+mj-lt"/>
                        <a:buAutoNum type="arabicPeriod" startAt="4"/>
                      </a:pPr>
                      <a:r>
                        <a:rPr lang="id-ID" sz="17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membantu </a:t>
                      </a:r>
                      <a:r>
                        <a:rPr lang="id-ID" sz="17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pemantauan dan evaluasi terhadap kerjasama yang dilakukan Daerah kabupaten/kota dalam satu provinsi</a:t>
                      </a:r>
                    </a:p>
                    <a:p>
                      <a:pPr marL="342900" indent="-342900" algn="l" fontAlgn="t">
                        <a:lnSpc>
                          <a:spcPct val="100000"/>
                        </a:lnSpc>
                        <a:spcAft>
                          <a:spcPts val="1200"/>
                        </a:spcAft>
                        <a:buFont typeface="+mj-lt"/>
                        <a:buAutoNum type="arabicPeriod" startAt="4"/>
                      </a:pPr>
                      <a:r>
                        <a:rPr lang="id-ID" sz="1700" b="0" i="0" u="none" strike="noStrike" kern="1200" dirty="0" smtClean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melaksanakan </a:t>
                      </a:r>
                      <a:r>
                        <a:rPr lang="id-ID" sz="1700" b="0" i="0" u="none" strike="noStrike" kern="1200" dirty="0">
                          <a:solidFill>
                            <a:srgbClr val="000000"/>
                          </a:solidFill>
                          <a:latin typeface="Arial"/>
                          <a:ea typeface="+mn-ea"/>
                          <a:cs typeface="+mn-cs"/>
                        </a:rPr>
                        <a:t>fungsi lain sesuai dengan ketentuan peraturan perundang-undangan</a:t>
                      </a:r>
                    </a:p>
                  </a:txBody>
                  <a:tcPr marL="3498" marR="3498" marT="2422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0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30569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343754" y="2538486"/>
            <a:ext cx="2273205" cy="2333767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id-ID" altLang="en-US" sz="1600" b="1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TUGAS: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sebagian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id-ID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gubernur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bidang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keuangan</a:t>
            </a:r>
            <a:endParaRPr lang="en-US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82286" y="1714489"/>
          <a:ext cx="6320620" cy="4476465"/>
        </p:xfrm>
        <a:graphic>
          <a:graphicData uri="http://schemas.openxmlformats.org/drawingml/2006/table">
            <a:tbl>
              <a:tblPr/>
              <a:tblGrid>
                <a:gridCol w="6320620">
                  <a:extLst>
                    <a:ext uri="{9D8B030D-6E8A-4147-A177-3AD203B41FA5}"/>
                  </a:extLst>
                </a:gridCol>
              </a:tblGrid>
              <a:tr h="4476465">
                <a:tc>
                  <a:txBody>
                    <a:bodyPr/>
                    <a:lstStyle/>
                    <a:p>
                      <a:pPr marL="179388" indent="0" algn="l" fontAlgn="t"/>
                      <a:r>
                        <a:rPr lang="id-ID" sz="18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FUNGSI</a:t>
                      </a:r>
                      <a:r>
                        <a:rPr lang="id-ID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:</a:t>
                      </a:r>
                    </a:p>
                    <a:p>
                      <a:pPr marL="449263" indent="-271463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evaluasi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terhadap rancangan perda kabupaten/kota tentang APBD, perubahan APBD, pertanggungjawaban pelaksanaan APBD, tata ruang daerah, pajak daerah dan retribusi daerah sesuai peraturan perundang-undangan</a:t>
                      </a:r>
                    </a:p>
                    <a:p>
                      <a:pPr marL="449263" indent="-271463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rekomendasi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atas usulan DAK pada Daerah kabupaten/kota di wilayahnya</a:t>
                      </a:r>
                    </a:p>
                    <a:p>
                      <a:pPr marL="449263" indent="-271463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membantu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pemberdayaan dan memfasilitasi Daerah kabupaten/kota</a:t>
                      </a:r>
                    </a:p>
                    <a:p>
                      <a:pPr marL="179388" indent="0" algn="l" fontAlgn="t"/>
                      <a:endParaRPr lang="id-ID" sz="1800" b="1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179388" indent="0" algn="l" fontAlgn="t"/>
                      <a:r>
                        <a:rPr lang="id-ID" sz="1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Fungsi </a:t>
                      </a:r>
                      <a:r>
                        <a:rPr lang="id-ID" sz="18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lainnya:</a:t>
                      </a:r>
                      <a:endParaRPr lang="id-ID" sz="18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541338" indent="-363538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membantu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melakukan fasilitasi khusus kepada kabupaten/kota yang telah dibina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yang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menunjukkan perbaikan kinerja</a:t>
                      </a:r>
                    </a:p>
                    <a:p>
                      <a:pPr marL="541338" indent="-363538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membantu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melakukan pengendalian atas defisit APBD kabupaten/kota</a:t>
                      </a:r>
                    </a:p>
                    <a:p>
                      <a:pPr marL="541338" indent="-363538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melaksanakan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fungsi lain</a:t>
                      </a:r>
                    </a:p>
                  </a:txBody>
                  <a:tcPr marL="3376" marR="3376" marT="415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3288062" y="1317662"/>
            <a:ext cx="6308408" cy="36933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ctr">
              <a:spcBef>
                <a:spcPct val="0"/>
              </a:spcBef>
              <a:buClrTx/>
              <a:buSzTx/>
              <a:buFontTx/>
              <a:buNone/>
            </a:pPr>
            <a:r>
              <a:rPr lang="id-ID" altLang="en-US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UNIT </a:t>
            </a:r>
            <a:r>
              <a:rPr lang="id-ID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  BIDANG KEUANGAN</a:t>
            </a:r>
            <a:r>
              <a:rPr lang="en-US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altLang="en-US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Asisten</a:t>
            </a:r>
            <a:r>
              <a:rPr lang="en-US" altLang="en-US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II)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2594779" y="3289115"/>
            <a:ext cx="665328" cy="627797"/>
          </a:xfrm>
          <a:prstGeom prst="rightArrow">
            <a:avLst/>
          </a:prstGeom>
          <a:solidFill>
            <a:srgbClr val="FFFF00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 flipH="1">
            <a:off x="3260106" y="233048"/>
            <a:ext cx="6556462" cy="584757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wrap="square" lIns="91423" tIns="45711" rIns="91423" bIns="45711">
            <a:spAutoFit/>
          </a:bodyPr>
          <a:lstStyle/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URAIAN TUGAS DAN FUNGSI PERANGKAT GWPP</a:t>
            </a:r>
          </a:p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altLang="en-US" sz="1600" b="1" dirty="0">
                <a:solidFill>
                  <a:srgbClr val="FFFF00"/>
                </a:solidFill>
                <a:cs typeface="Arial" pitchFamily="34" charset="0"/>
              </a:rPr>
              <a:t>RANCANGAN PERMENDAGRI</a:t>
            </a:r>
            <a:r>
              <a:rPr lang="id-ID" altLang="en-US" sz="1600" b="1" dirty="0">
                <a:solidFill>
                  <a:srgbClr val="FFFF00"/>
                </a:solidFill>
                <a:cs typeface="Arial" pitchFamily="34" charset="0"/>
              </a:rPr>
              <a:t>)</a:t>
            </a:r>
            <a:endParaRPr lang="en-US" alt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821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Image result for gambar animasi ORANG BEKER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33065" y="-6055"/>
            <a:ext cx="3160310" cy="6864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177422" y="2279178"/>
            <a:ext cx="2361917" cy="282508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id-ID" altLang="en-US" sz="1600" b="1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TUGAS:</a:t>
            </a:r>
          </a:p>
          <a:p>
            <a:pPr algn="ctr">
              <a:defRPr/>
            </a:pP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sebagian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id-ID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gubernur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pada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bidang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hukum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dan</a:t>
            </a:r>
            <a:r>
              <a:rPr lang="en-US" altLang="en-US" sz="16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16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organisasi</a:t>
            </a:r>
            <a:endParaRPr lang="en-US" sz="1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2539337" y="3411949"/>
            <a:ext cx="620970" cy="627797"/>
          </a:xfrm>
          <a:prstGeom prst="rightArrow">
            <a:avLst/>
          </a:prstGeom>
          <a:solidFill>
            <a:srgbClr val="FFFF00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Table 7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50579" y="2000241"/>
          <a:ext cx="6263617" cy="4562870"/>
        </p:xfrm>
        <a:graphic>
          <a:graphicData uri="http://schemas.openxmlformats.org/drawingml/2006/table">
            <a:tbl>
              <a:tblPr/>
              <a:tblGrid>
                <a:gridCol w="6263617">
                  <a:extLst>
                    <a:ext uri="{9D8B030D-6E8A-4147-A177-3AD203B41FA5}"/>
                  </a:extLst>
                </a:gridCol>
              </a:tblGrid>
              <a:tr h="1922006">
                <a:tc>
                  <a:txBody>
                    <a:bodyPr/>
                    <a:lstStyle/>
                    <a:p>
                      <a:pPr marL="615950" indent="-342900" algn="l" fontAlgn="t">
                        <a:buFont typeface="+mj-lt"/>
                        <a:buNone/>
                      </a:pPr>
                      <a:r>
                        <a:rPr lang="id-ID" sz="1800" b="1" i="0" u="none" strike="noStrike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FUNGSI:</a:t>
                      </a:r>
                    </a:p>
                    <a:p>
                      <a:pPr marL="615950" indent="-344488" algn="l" fontAlgn="t">
                        <a:buFont typeface="+mj-lt"/>
                        <a:buAutoNum type="arabicPeriod"/>
                      </a:pPr>
                      <a:r>
                        <a:rPr lang="it-IT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pembatalan </a:t>
                      </a:r>
                      <a:r>
                        <a:rPr lang="it-IT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peraturan bupati/wali kota</a:t>
                      </a:r>
                    </a:p>
                    <a:p>
                      <a:pPr marL="606425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persetujuan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Raperda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kabupaten/kota tentang pembentukan dan susunan perangkat daerah</a:t>
                      </a:r>
                    </a:p>
                    <a:p>
                      <a:pPr marL="606425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membantu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melakukan pengawasan terhadap perda kabupaten/kota</a:t>
                      </a:r>
                    </a:p>
                    <a:p>
                      <a:pPr marL="627063" indent="-355600" algn="l" fontAlgn="t">
                        <a:buFont typeface="+mj-lt"/>
                        <a:buAutoNum type="arabicPeriod"/>
                      </a:pPr>
                      <a:r>
                        <a:rPr lang="en-US" sz="16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Binwas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dan pengendalian penataan perangkat daerah kabupaten/kota</a:t>
                      </a:r>
                    </a:p>
                  </a:txBody>
                  <a:tcPr marL="2505" marR="2505" marT="3083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578587">
                <a:tc>
                  <a:txBody>
                    <a:bodyPr/>
                    <a:lstStyle/>
                    <a:p>
                      <a:pPr marL="273050" indent="0" algn="l" fontAlgn="t"/>
                      <a:r>
                        <a:rPr lang="id-ID" sz="1800" b="1" i="0" u="none" strike="noStrike" dirty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Fungsi </a:t>
                      </a:r>
                      <a:r>
                        <a:rPr lang="id-ID" sz="1800" b="1" i="0" u="none" strike="noStrike" dirty="0" smtClean="0">
                          <a:solidFill>
                            <a:srgbClr val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lainnya:</a:t>
                      </a:r>
                      <a:endParaRPr lang="id-ID" sz="1800" b="1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606425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memberikan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rekomendasi perda pembentukan kecamatan kepada Menteri</a:t>
                      </a:r>
                    </a:p>
                    <a:p>
                      <a:pPr marL="606425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pembatalan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keputusan bupati/wali kota tentang pengangkatan camat yang tidak sesuai ketentuan</a:t>
                      </a:r>
                    </a:p>
                    <a:p>
                      <a:pPr marL="615950" indent="-342900" algn="l" fontAlgn="t">
                        <a:buFont typeface="+mj-lt"/>
                        <a:buAutoNum type="arabicPeriod"/>
                        <a:tabLst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memberikan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nomor register </a:t>
                      </a:r>
                      <a:r>
                        <a:rPr lang="en-U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kepada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R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aperda 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kabupaten/kota.</a:t>
                      </a:r>
                    </a:p>
                    <a:p>
                      <a:pPr marL="615950" indent="-342900" algn="l" fontAlgn="t">
                        <a:buFont typeface="+mj-lt"/>
                        <a:buAutoNum type="arabicPeriod"/>
                        <a:tabLst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mengevaluasi kinerja pelayanan publik kabupaten/kota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615950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menyampaikan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laporan nomor register secara berkala</a:t>
                      </a:r>
                    </a:p>
                    <a:p>
                      <a:pPr marL="615950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melaksanakan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fungsi lain</a:t>
                      </a:r>
                    </a:p>
                  </a:txBody>
                  <a:tcPr marL="2505" marR="2505" marT="3083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250407" y="1357299"/>
            <a:ext cx="6263789" cy="6463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ctr">
              <a:defRPr/>
            </a:pPr>
            <a:r>
              <a:rPr lang="id-ID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UNIT </a:t>
            </a:r>
            <a:r>
              <a:rPr lang="id-ID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 BIDANG HUKUM DAN ORGANISASI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 fontAlgn="ctr">
              <a:defRPr/>
            </a:pP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ASISTEN III)</a:t>
            </a: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 flipH="1">
            <a:off x="3250406" y="233048"/>
            <a:ext cx="6566162" cy="584757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wrap="square" lIns="91423" tIns="45711" rIns="91423" bIns="45711">
            <a:spAutoFit/>
          </a:bodyPr>
          <a:lstStyle/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URAIAN TUGAS DAN FUNGSI PERANGKAT GWPP</a:t>
            </a:r>
          </a:p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altLang="en-US" sz="1600" b="1" dirty="0">
                <a:solidFill>
                  <a:srgbClr val="FFFF00"/>
                </a:solidFill>
                <a:cs typeface="Arial" pitchFamily="34" charset="0"/>
              </a:rPr>
              <a:t>RANCANGAN PERMENDAGRI</a:t>
            </a:r>
            <a:r>
              <a:rPr lang="id-ID" altLang="en-US" sz="1600" b="1" dirty="0">
                <a:solidFill>
                  <a:srgbClr val="FFFF00"/>
                </a:solidFill>
                <a:cs typeface="Arial" pitchFamily="34" charset="0"/>
              </a:rPr>
              <a:t>)</a:t>
            </a:r>
            <a:endParaRPr lang="en-US" alt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350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" y="-13650"/>
            <a:ext cx="3255683" cy="687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al 3"/>
          <p:cNvSpPr/>
          <p:nvPr/>
        </p:nvSpPr>
        <p:spPr>
          <a:xfrm>
            <a:off x="321575" y="2975212"/>
            <a:ext cx="2594781" cy="263401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id-ID" altLang="en-US" sz="2000" b="1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id-ID" altLang="en-US" sz="2000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algn="ctr">
              <a:defRPr/>
            </a:pPr>
            <a:r>
              <a:rPr lang="en-US" altLang="en-US" sz="20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US" altLang="en-US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sebagian</a:t>
            </a:r>
            <a:r>
              <a:rPr lang="en-US" altLang="en-US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en-US" altLang="en-US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id-ID" altLang="en-US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gubernur </a:t>
            </a:r>
            <a:r>
              <a:rPr lang="en-US" altLang="en-US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 </a:t>
            </a:r>
            <a:r>
              <a:rPr lang="en-US" altLang="en-US" sz="20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bidang</a:t>
            </a:r>
            <a:r>
              <a:rPr lang="en-US" altLang="en-US" sz="2000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sz="2000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perencanaan</a:t>
            </a:r>
            <a:endParaRPr lang="en-US" sz="20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70796" y="1357299"/>
            <a:ext cx="6150406" cy="369332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id-ID" altLang="en-US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UNIT </a:t>
            </a:r>
            <a:r>
              <a:rPr lang="id-ID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  BIDANG PERENCANAAN</a:t>
            </a:r>
            <a:r>
              <a:rPr lang="en-US" alt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(BAPPEDA)</a:t>
            </a:r>
            <a:endParaRPr lang="en-US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3" name="Table 12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470797" y="2000241"/>
          <a:ext cx="6132110" cy="4134061"/>
        </p:xfrm>
        <a:graphic>
          <a:graphicData uri="http://schemas.openxmlformats.org/drawingml/2006/table">
            <a:tbl>
              <a:tblPr/>
              <a:tblGrid>
                <a:gridCol w="6132110">
                  <a:extLst>
                    <a:ext uri="{9D8B030D-6E8A-4147-A177-3AD203B41FA5}"/>
                  </a:extLst>
                </a:gridCol>
              </a:tblGrid>
              <a:tr h="4134061">
                <a:tc>
                  <a:txBody>
                    <a:bodyPr/>
                    <a:lstStyle/>
                    <a:p>
                      <a:pPr marL="273050" indent="0" algn="l" fontAlgn="t"/>
                      <a:r>
                        <a:rPr lang="es-E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FUNGSI</a:t>
                      </a:r>
                    </a:p>
                    <a:p>
                      <a:pPr marL="541338" indent="-277813" algn="l" fontAlgn="t">
                        <a:buFont typeface="+mj-lt"/>
                        <a:buAutoNum type="arabicPeriod"/>
                      </a:pPr>
                      <a:r>
                        <a:rPr lang="es-ES" sz="16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penyelarasan</a:t>
                      </a:r>
                      <a:r>
                        <a:rPr lang="es-E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perencanaan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pembangunan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antar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daerah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kabupaten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/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kota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dan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provinsi</a:t>
                      </a:r>
                      <a:endParaRPr lang="es-ES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541338" indent="-277813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pengoordinasian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kegiatan pemerintahan dan pembangunan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antar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daerah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kabupaten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/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kota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dan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provinsi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541338" indent="-277813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evaluasi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terhadap rancangan perda kabupaten/kota tentang RPJPD dan RPJMD</a:t>
                      </a:r>
                    </a:p>
                    <a:p>
                      <a:pPr marL="523875" indent="-252413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r>
                        <a:rPr lang="en-US" sz="16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inwas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penyelenggaraan tugas pembantuan di daerah </a:t>
                      </a: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Kabupaten/Kota</a:t>
                      </a:r>
                    </a:p>
                    <a:p>
                      <a:pPr marL="450850" indent="-268288" algn="l" fontAlgn="t"/>
                      <a:endParaRPr lang="id-ID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273050" indent="0" algn="l" fontAlgn="t"/>
                      <a:r>
                        <a:rPr lang="id-ID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Fungsi </a:t>
                      </a:r>
                      <a:r>
                        <a:rPr lang="id-ID" sz="16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lainnya:</a:t>
                      </a:r>
                      <a:endParaRPr lang="id-ID" sz="16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601663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pengoordinasian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pelaksanaan pembangunan kawasan perbatasan</a:t>
                      </a:r>
                    </a:p>
                    <a:p>
                      <a:pPr marL="606425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pengoordinasian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teknis pembangunan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antar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daerah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kabupaten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/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kota</a:t>
                      </a:r>
                      <a:r>
                        <a:rPr lang="es-ES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dan </a:t>
                      </a:r>
                      <a:r>
                        <a:rPr lang="es-ES" sz="16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provinsi</a:t>
                      </a:r>
                      <a:endParaRPr lang="id-ID" sz="16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marL="615950" indent="-342900" algn="l" fontAlgn="t">
                        <a:buFont typeface="+mj-lt"/>
                        <a:buAutoNum type="arabicPeriod"/>
                      </a:pPr>
                      <a:r>
                        <a:rPr lang="id-ID" sz="16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melaksanakan </a:t>
                      </a:r>
                      <a:r>
                        <a:rPr lang="id-ID" sz="16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fungsi lain</a:t>
                      </a:r>
                    </a:p>
                  </a:txBody>
                  <a:tcPr marL="3376" marR="3376" marT="415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4" name="Right Arrow 13"/>
          <p:cNvSpPr/>
          <p:nvPr/>
        </p:nvSpPr>
        <p:spPr>
          <a:xfrm>
            <a:off x="2916356" y="3957863"/>
            <a:ext cx="554439" cy="627797"/>
          </a:xfrm>
          <a:prstGeom prst="rightArrow">
            <a:avLst/>
          </a:prstGeom>
          <a:solidFill>
            <a:srgbClr val="FFFF00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1"/>
          <p:cNvSpPr txBox="1">
            <a:spLocks noChangeArrowheads="1"/>
          </p:cNvSpPr>
          <p:nvPr/>
        </p:nvSpPr>
        <p:spPr bwMode="auto">
          <a:xfrm flipH="1">
            <a:off x="3470795" y="233048"/>
            <a:ext cx="6345773" cy="584757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wrap="square" lIns="91423" tIns="45711" rIns="91423" bIns="45711">
            <a:spAutoFit/>
          </a:bodyPr>
          <a:lstStyle/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URAIAN TUGAS DAN FUNGSI PERANGKAT GWPP</a:t>
            </a:r>
          </a:p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altLang="en-US" sz="1600" b="1" dirty="0">
                <a:solidFill>
                  <a:srgbClr val="FFFF00"/>
                </a:solidFill>
                <a:cs typeface="Arial" pitchFamily="34" charset="0"/>
              </a:rPr>
              <a:t>RANCANGAN PERMENDAGRI</a:t>
            </a:r>
            <a:r>
              <a:rPr lang="id-ID" altLang="en-US" sz="1600" b="1" dirty="0">
                <a:solidFill>
                  <a:srgbClr val="FFFF00"/>
                </a:solidFill>
                <a:cs typeface="Arial" pitchFamily="34" charset="0"/>
              </a:rPr>
              <a:t>)</a:t>
            </a:r>
            <a:endParaRPr lang="en-US" alt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114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Related imag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3393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332665" y="2483893"/>
            <a:ext cx="2694580" cy="2552131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id-ID" altLang="en-US" b="1" u="sng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id-ID" altLang="en-US" b="1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melaksanakan</a:t>
            </a:r>
            <a:r>
              <a:rPr lang="en-US" alt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sebagian</a:t>
            </a:r>
            <a:r>
              <a:rPr lang="en-US" alt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</a:t>
            </a:r>
            <a:r>
              <a:rPr lang="en-US" alt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id-ID" alt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gubernur</a:t>
            </a:r>
            <a:r>
              <a:rPr lang="en-US" alt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di </a:t>
            </a:r>
            <a:r>
              <a:rPr lang="en-US" alt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bidang</a:t>
            </a:r>
            <a:r>
              <a:rPr lang="en-US" altLang="en-US" dirty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altLang="en-US" dirty="0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pengawasan</a:t>
            </a:r>
            <a:endParaRPr lang="en-US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614953" y="1201152"/>
            <a:ext cx="6080545" cy="338554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 fontAlgn="ctr">
              <a:spcBef>
                <a:spcPct val="0"/>
              </a:spcBef>
              <a:buClrTx/>
              <a:buSzTx/>
              <a:buFontTx/>
              <a:buNone/>
            </a:pPr>
            <a:r>
              <a:rPr lang="id-ID" altLang="en-U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UNIT </a:t>
            </a:r>
            <a:r>
              <a:rPr lang="id-ID" altLang="en-U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KERJA  BIDANG PENGAWASAN</a:t>
            </a:r>
            <a:r>
              <a:rPr lang="en-US" altLang="en-US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(INSPEKTORAT)</a:t>
            </a:r>
            <a:endParaRPr lang="id-ID" altLang="en-US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614953" y="1779166"/>
          <a:ext cx="6087753" cy="4650230"/>
        </p:xfrm>
        <a:graphic>
          <a:graphicData uri="http://schemas.openxmlformats.org/drawingml/2006/table">
            <a:tbl>
              <a:tblPr/>
              <a:tblGrid>
                <a:gridCol w="6087753">
                  <a:extLst>
                    <a:ext uri="{9D8B030D-6E8A-4147-A177-3AD203B41FA5}"/>
                  </a:extLst>
                </a:gridCol>
              </a:tblGrid>
              <a:tr h="804980">
                <a:tc>
                  <a:txBody>
                    <a:bodyPr/>
                    <a:lstStyle/>
                    <a:p>
                      <a:pPr marL="273050" indent="0" algn="l" fontAlgn="t"/>
                      <a:r>
                        <a:rPr lang="id-ID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FUNGSI:</a:t>
                      </a:r>
                    </a:p>
                    <a:p>
                      <a:pPr marL="627063" indent="-268288" algn="l" fontAlgn="t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a. memberikan penghargaan atau sanksi kepada bupati/wali kota terkait dengan penyelenggaraan pemerintahan daerah</a:t>
                      </a:r>
                    </a:p>
                  </a:txBody>
                  <a:tcPr marL="2092" marR="2092" marT="257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654228">
                <a:tc>
                  <a:txBody>
                    <a:bodyPr/>
                    <a:lstStyle/>
                    <a:p>
                      <a:pPr marL="627063" indent="-268288" algn="l" fontAlgn="t"/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b. membantu melakukan </a:t>
                      </a:r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</a:t>
                      </a:r>
                      <a:r>
                        <a:rPr lang="en-ID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ev</a:t>
                      </a:r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dan supervisi terhadap penyelenggaraan pemerintahan </a:t>
                      </a:r>
                      <a:r>
                        <a:rPr lang="id-ID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kab/kota </a:t>
                      </a:r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yang ada diwilayahnya</a:t>
                      </a:r>
                    </a:p>
                  </a:txBody>
                  <a:tcPr marL="2092" marR="2092" marT="257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70483">
                <a:tc>
                  <a:txBody>
                    <a:bodyPr/>
                    <a:lstStyle/>
                    <a:p>
                      <a:pPr marL="273050" indent="0" algn="l" fontAlgn="t"/>
                      <a:r>
                        <a:rPr lang="id-ID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Fungsi lainnya (9):</a:t>
                      </a:r>
                    </a:p>
                  </a:txBody>
                  <a:tcPr marL="2092" marR="2092" marT="257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683104">
                <a:tc>
                  <a:txBody>
                    <a:bodyPr/>
                    <a:lstStyle/>
                    <a:p>
                      <a:pPr marL="627063" indent="-29845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None/>
                        <a:defRPr/>
                      </a:pPr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a.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Memberikan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sanksi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kepada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Bupati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/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Wali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Kota,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karena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:</a:t>
                      </a:r>
                    </a:p>
                    <a:p>
                      <a:pPr marL="982663" indent="-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AutoNum type="arabicParenR"/>
                        <a:defRPr/>
                      </a:pP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tidak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menyampaikan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LPPD.</a:t>
                      </a:r>
                    </a:p>
                    <a:p>
                      <a:pPr marL="982663" indent="-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AutoNum type="arabicParenR"/>
                        <a:defRPr/>
                      </a:pP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laporan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DPRD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terkait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tidak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diterimanya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penjelasan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Kepala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Daerah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982663" indent="-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AutoNum type="arabicParenR"/>
                        <a:defRPr/>
                      </a:pP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memberlakukan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Perda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yang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telah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dibatalkan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982663" indent="-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AutoNum type="arabicParenR"/>
                        <a:defRPr/>
                      </a:pP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Tidak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menyebarluaskan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Perda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Perkada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yang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telah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diundangkan</a:t>
                      </a:r>
                      <a:endParaRPr lang="en-AU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982663" indent="-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AutoNum type="arabicParenR"/>
                        <a:defRPr/>
                      </a:pP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tidak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mengumumkan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informasi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pelayanan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publik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982663" lvl="0" indent="-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AutoNum type="arabicParenR"/>
                        <a:defRPr/>
                      </a:pP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tidak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memberikan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pelayanan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perizinan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982663" indent="-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AutoNum type="arabicParenR"/>
                        <a:defRPr/>
                      </a:pP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tidak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melaksanakan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program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strategis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nasional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marL="982663" lvl="0" indent="-342900"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+mj-lt"/>
                        <a:buAutoNum type="arabicParenR"/>
                        <a:defRPr/>
                      </a:pP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tidak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mengumumkan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informasi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pembangunan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Daerah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informasi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AU" sz="1400" dirty="0" err="1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keuangan</a:t>
                      </a:r>
                      <a:r>
                        <a:rPr lang="en-AU" sz="1400" dirty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Daerah</a:t>
                      </a:r>
                      <a:endParaRPr lang="id-ID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2092" marR="2092" marT="257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  <a:tr h="237435">
                <a:tc>
                  <a:txBody>
                    <a:bodyPr/>
                    <a:lstStyle/>
                    <a:p>
                      <a:pPr marL="355600" indent="0" algn="l" fontAlgn="t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b</a:t>
                      </a:r>
                      <a:r>
                        <a:rPr lang="id-ID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. melaksanakan fungsi lain</a:t>
                      </a:r>
                    </a:p>
                  </a:txBody>
                  <a:tcPr marL="2092" marR="2092" marT="2575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/>
                </a:extLst>
              </a:tr>
            </a:tbl>
          </a:graphicData>
        </a:graphic>
      </p:graphicFrame>
      <p:sp>
        <p:nvSpPr>
          <p:cNvPr id="10" name="Right Arrow 9"/>
          <p:cNvSpPr/>
          <p:nvPr/>
        </p:nvSpPr>
        <p:spPr>
          <a:xfrm>
            <a:off x="3027246" y="3384653"/>
            <a:ext cx="543353" cy="627797"/>
          </a:xfrm>
          <a:prstGeom prst="rightArrow">
            <a:avLst/>
          </a:prstGeom>
          <a:solidFill>
            <a:srgbClr val="FFFF00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"/>
          <p:cNvSpPr txBox="1">
            <a:spLocks noChangeArrowheads="1"/>
          </p:cNvSpPr>
          <p:nvPr/>
        </p:nvSpPr>
        <p:spPr bwMode="auto">
          <a:xfrm flipH="1">
            <a:off x="3614952" y="233048"/>
            <a:ext cx="6201616" cy="584757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 wrap="square" lIns="91423" tIns="45711" rIns="91423" bIns="45711">
            <a:spAutoFit/>
          </a:bodyPr>
          <a:lstStyle/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URAIAN TUGAS DAN FUNGSI PERANGKAT GWPP</a:t>
            </a:r>
          </a:p>
          <a:p>
            <a:pPr algn="ctr" eaLnBrk="1" hangingPunct="1"/>
            <a:r>
              <a:rPr lang="id-ID" altLang="en-US" sz="16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altLang="en-US" sz="1600" b="1" dirty="0">
                <a:solidFill>
                  <a:srgbClr val="FFFF00"/>
                </a:solidFill>
                <a:cs typeface="Arial" pitchFamily="34" charset="0"/>
              </a:rPr>
              <a:t>RANCANGAN PERMENDAGRI</a:t>
            </a:r>
            <a:r>
              <a:rPr lang="id-ID" altLang="en-US" sz="1600" b="1" dirty="0">
                <a:solidFill>
                  <a:srgbClr val="FFFF00"/>
                </a:solidFill>
                <a:cs typeface="Arial" pitchFamily="34" charset="0"/>
              </a:rPr>
              <a:t>)</a:t>
            </a:r>
            <a:endParaRPr lang="en-US" altLang="en-US" sz="1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45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="" xmlns:a16="http://schemas.microsoft.com/office/drawing/2014/main" id="{5113747D-0BEC-42AC-BD04-EA3C664CDA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6051" y="214290"/>
            <a:ext cx="6658913" cy="476432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0344" tIns="30172" rIns="60344" bIns="30172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id-ID" altLang="en-US" sz="2700" b="1" dirty="0" smtClean="0">
                <a:solidFill>
                  <a:srgbClr val="FFFF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Pengelolaan </a:t>
            </a:r>
            <a:r>
              <a:rPr lang="en-US" altLang="en-US" sz="2700" b="1" dirty="0" err="1" smtClean="0">
                <a:solidFill>
                  <a:srgbClr val="FFFF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Dekonsentrasi</a:t>
            </a:r>
            <a:r>
              <a:rPr lang="en-US" altLang="en-US" sz="2700" b="1" dirty="0" smtClean="0">
                <a:solidFill>
                  <a:srgbClr val="FFFF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altLang="en-US" sz="2700" b="1" dirty="0">
                <a:solidFill>
                  <a:srgbClr val="FFFF00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GWPP 2020</a:t>
            </a:r>
          </a:p>
        </p:txBody>
      </p:sp>
      <p:grpSp>
        <p:nvGrpSpPr>
          <p:cNvPr id="2" name="Group 4">
            <a:extLst>
              <a:ext uri="{FF2B5EF4-FFF2-40B4-BE49-F238E27FC236}">
                <a16:creationId xmlns="" xmlns:a16="http://schemas.microsoft.com/office/drawing/2014/main" id="{1DE39333-7586-4F16-A7E3-2AB76714D8A4}"/>
              </a:ext>
            </a:extLst>
          </p:cNvPr>
          <p:cNvGrpSpPr>
            <a:grpSpLocks/>
          </p:cNvGrpSpPr>
          <p:nvPr/>
        </p:nvGrpSpPr>
        <p:grpSpPr bwMode="auto">
          <a:xfrm>
            <a:off x="2723003" y="4682596"/>
            <a:ext cx="1296723" cy="506412"/>
            <a:chOff x="3189538" y="2078843"/>
            <a:chExt cx="1595723" cy="405326"/>
          </a:xfrm>
        </p:grpSpPr>
        <p:sp>
          <p:nvSpPr>
            <p:cNvPr id="15" name="Rectangle 14">
              <a:extLst>
                <a:ext uri="{FF2B5EF4-FFF2-40B4-BE49-F238E27FC236}">
                  <a16:creationId xmlns="" xmlns:a16="http://schemas.microsoft.com/office/drawing/2014/main" id="{EEADD65F-7711-4D79-98EC-DD1AFC11EED3}"/>
                </a:ext>
              </a:extLst>
            </p:cNvPr>
            <p:cNvSpPr/>
            <p:nvPr/>
          </p:nvSpPr>
          <p:spPr>
            <a:xfrm>
              <a:off x="3189538" y="2078843"/>
              <a:ext cx="1595723" cy="405326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A1586868-A4AD-4615-86F0-26DFC360DBED}"/>
                </a:ext>
              </a:extLst>
            </p:cNvPr>
            <p:cNvSpPr/>
            <p:nvPr/>
          </p:nvSpPr>
          <p:spPr>
            <a:xfrm>
              <a:off x="3189538" y="2078843"/>
              <a:ext cx="1595723" cy="4053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d-ID" sz="1200" b="1" dirty="0">
                  <a:solidFill>
                    <a:schemeClr val="tx1"/>
                  </a:solidFill>
                </a:rPr>
                <a:t>Unit Kerja Bidang Hukum dan Organisasi</a:t>
              </a:r>
              <a:endParaRPr 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Group 5">
            <a:extLst>
              <a:ext uri="{FF2B5EF4-FFF2-40B4-BE49-F238E27FC236}">
                <a16:creationId xmlns="" xmlns:a16="http://schemas.microsoft.com/office/drawing/2014/main" id="{449DC998-D958-4A03-B438-DD9EAB078E0A}"/>
              </a:ext>
            </a:extLst>
          </p:cNvPr>
          <p:cNvGrpSpPr>
            <a:grpSpLocks/>
          </p:cNvGrpSpPr>
          <p:nvPr/>
        </p:nvGrpSpPr>
        <p:grpSpPr bwMode="auto">
          <a:xfrm>
            <a:off x="4188261" y="4609578"/>
            <a:ext cx="1296723" cy="535000"/>
            <a:chOff x="3189538" y="2606793"/>
            <a:chExt cx="1595723" cy="455590"/>
          </a:xfrm>
        </p:grpSpPr>
        <p:sp>
          <p:nvSpPr>
            <p:cNvPr id="13" name="Rectangle 12">
              <a:extLst>
                <a:ext uri="{FF2B5EF4-FFF2-40B4-BE49-F238E27FC236}">
                  <a16:creationId xmlns="" xmlns:a16="http://schemas.microsoft.com/office/drawing/2014/main" id="{323827B4-C8D7-4F49-BAE3-351FC99A679B}"/>
                </a:ext>
              </a:extLst>
            </p:cNvPr>
            <p:cNvSpPr/>
            <p:nvPr/>
          </p:nvSpPr>
          <p:spPr>
            <a:xfrm>
              <a:off x="3189538" y="2650287"/>
              <a:ext cx="1595723" cy="405326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ectangle 13">
              <a:extLst>
                <a:ext uri="{FF2B5EF4-FFF2-40B4-BE49-F238E27FC236}">
                  <a16:creationId xmlns="" xmlns:a16="http://schemas.microsoft.com/office/drawing/2014/main" id="{18EE1F47-AA88-48A4-A1A2-3495D00348A5}"/>
                </a:ext>
              </a:extLst>
            </p:cNvPr>
            <p:cNvSpPr/>
            <p:nvPr/>
          </p:nvSpPr>
          <p:spPr>
            <a:xfrm>
              <a:off x="3189538" y="2606793"/>
              <a:ext cx="1595723" cy="45559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d-ID" sz="1200" b="1" dirty="0">
                  <a:solidFill>
                    <a:schemeClr val="tx1"/>
                  </a:solidFill>
                </a:rPr>
                <a:t>Unit Kerja Bidang Keuangan</a:t>
              </a:r>
              <a:endParaRPr 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" name="Group 6">
            <a:extLst>
              <a:ext uri="{FF2B5EF4-FFF2-40B4-BE49-F238E27FC236}">
                <a16:creationId xmlns="" xmlns:a16="http://schemas.microsoft.com/office/drawing/2014/main" id="{28593851-975E-473F-9C17-CD694E48FF7F}"/>
              </a:ext>
            </a:extLst>
          </p:cNvPr>
          <p:cNvGrpSpPr>
            <a:grpSpLocks/>
          </p:cNvGrpSpPr>
          <p:nvPr/>
        </p:nvGrpSpPr>
        <p:grpSpPr bwMode="auto">
          <a:xfrm>
            <a:off x="5668448" y="4643446"/>
            <a:ext cx="1296723" cy="498476"/>
            <a:chOff x="3189538" y="3221730"/>
            <a:chExt cx="1595723" cy="405327"/>
          </a:xfrm>
        </p:grpSpPr>
        <p:sp>
          <p:nvSpPr>
            <p:cNvPr id="11" name="Rectangle 10">
              <a:extLst>
                <a:ext uri="{FF2B5EF4-FFF2-40B4-BE49-F238E27FC236}">
                  <a16:creationId xmlns="" xmlns:a16="http://schemas.microsoft.com/office/drawing/2014/main" id="{3263AE57-6030-4B40-81C1-718C24632D55}"/>
                </a:ext>
              </a:extLst>
            </p:cNvPr>
            <p:cNvSpPr/>
            <p:nvPr/>
          </p:nvSpPr>
          <p:spPr>
            <a:xfrm>
              <a:off x="3189538" y="3221731"/>
              <a:ext cx="1595723" cy="405326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E0131AEF-9628-4176-8ACA-E8B7CA35C30E}"/>
                </a:ext>
              </a:extLst>
            </p:cNvPr>
            <p:cNvSpPr/>
            <p:nvPr/>
          </p:nvSpPr>
          <p:spPr>
            <a:xfrm>
              <a:off x="3189538" y="3221730"/>
              <a:ext cx="1595723" cy="4053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d-ID" sz="1200" b="1" dirty="0">
                  <a:solidFill>
                    <a:schemeClr val="tx1"/>
                  </a:solidFill>
                </a:rPr>
                <a:t>Unit Kerja Bidang Perencanaan</a:t>
              </a:r>
              <a:endParaRPr 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Group 7">
            <a:extLst>
              <a:ext uri="{FF2B5EF4-FFF2-40B4-BE49-F238E27FC236}">
                <a16:creationId xmlns="" xmlns:a16="http://schemas.microsoft.com/office/drawing/2014/main" id="{A1215947-09FF-4CEA-A3EA-22CE60B5222B}"/>
              </a:ext>
            </a:extLst>
          </p:cNvPr>
          <p:cNvGrpSpPr>
            <a:grpSpLocks/>
          </p:cNvGrpSpPr>
          <p:nvPr/>
        </p:nvGrpSpPr>
        <p:grpSpPr bwMode="auto">
          <a:xfrm>
            <a:off x="7147471" y="4643447"/>
            <a:ext cx="1295003" cy="468313"/>
            <a:chOff x="3189538" y="3793174"/>
            <a:chExt cx="1595723" cy="405326"/>
          </a:xfrm>
        </p:grpSpPr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EDD2693D-76B9-4521-B8E0-7BCDDC974FD2}"/>
                </a:ext>
              </a:extLst>
            </p:cNvPr>
            <p:cNvSpPr/>
            <p:nvPr/>
          </p:nvSpPr>
          <p:spPr>
            <a:xfrm>
              <a:off x="3189538" y="3793174"/>
              <a:ext cx="1595723" cy="405326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>
              <a:extLst>
                <a:ext uri="{FF2B5EF4-FFF2-40B4-BE49-F238E27FC236}">
                  <a16:creationId xmlns="" xmlns:a16="http://schemas.microsoft.com/office/drawing/2014/main" id="{FA45DDB9-F7FE-4BAB-9EDC-3B2203C25F37}"/>
                </a:ext>
              </a:extLst>
            </p:cNvPr>
            <p:cNvSpPr/>
            <p:nvPr/>
          </p:nvSpPr>
          <p:spPr>
            <a:xfrm>
              <a:off x="3189538" y="3793174"/>
              <a:ext cx="1595723" cy="4053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d-ID" sz="1200" b="1" dirty="0">
                  <a:solidFill>
                    <a:schemeClr val="tx1"/>
                  </a:solidFill>
                </a:rPr>
                <a:t>Unit Kerja Bidang Pengawasan</a:t>
              </a:r>
              <a:endParaRPr lang="en-US" sz="12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3C290C5F-5FBB-42A1-BD33-4FFE29C52EF4}"/>
              </a:ext>
            </a:extLst>
          </p:cNvPr>
          <p:cNvSpPr/>
          <p:nvPr/>
        </p:nvSpPr>
        <p:spPr>
          <a:xfrm>
            <a:off x="2985396" y="1857365"/>
            <a:ext cx="3468589" cy="392855"/>
          </a:xfrm>
          <a:prstGeom prst="rect">
            <a:avLst/>
          </a:prstGeom>
          <a:solidFill>
            <a:srgbClr val="002060"/>
          </a:solidFill>
          <a:ln w="12700" cap="flat" cmpd="sng" algn="ctr">
            <a:solidFill>
              <a:srgbClr val="70AD47">
                <a:lumMod val="75000"/>
              </a:srgbClr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 err="1">
                <a:solidFill>
                  <a:schemeClr val="bg1"/>
                </a:solidFill>
              </a:rPr>
              <a:t>Kemdagri</a:t>
            </a:r>
            <a:r>
              <a:rPr lang="en-US" b="1" dirty="0">
                <a:solidFill>
                  <a:schemeClr val="bg1"/>
                </a:solidFill>
              </a:rPr>
              <a:t> (</a:t>
            </a:r>
            <a:r>
              <a:rPr lang="en-US" b="1" dirty="0" err="1">
                <a:solidFill>
                  <a:schemeClr val="bg1"/>
                </a:solidFill>
              </a:rPr>
              <a:t>Ditjen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Adwil</a:t>
            </a:r>
            <a:r>
              <a:rPr lang="en-US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099FE413-DBEE-4B03-8107-008E82A4ADB9}"/>
              </a:ext>
            </a:extLst>
          </p:cNvPr>
          <p:cNvSpPr/>
          <p:nvPr/>
        </p:nvSpPr>
        <p:spPr>
          <a:xfrm>
            <a:off x="3223122" y="2786059"/>
            <a:ext cx="3200311" cy="5085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 cap="flat" cmpd="sng" algn="ctr">
            <a:solidFill>
              <a:srgbClr val="70AD47">
                <a:lumMod val="75000"/>
              </a:srgbClr>
            </a:solidFill>
            <a:prstDash val="solid"/>
            <a:miter lim="800000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anchor="ctr"/>
          <a:lstStyle/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err="1"/>
              <a:t>Setda</a:t>
            </a:r>
            <a:r>
              <a:rPr lang="en-US" sz="1600" b="1" dirty="0"/>
              <a:t> /</a:t>
            </a:r>
            <a:r>
              <a:rPr lang="en-US" sz="1600" b="1" dirty="0" err="1"/>
              <a:t>Karo</a:t>
            </a:r>
            <a:r>
              <a:rPr lang="en-US" sz="1600" b="1" dirty="0"/>
              <a:t> </a:t>
            </a:r>
            <a:r>
              <a:rPr lang="en-US" sz="1600" b="1" dirty="0" err="1"/>
              <a:t>Pemerintahan</a:t>
            </a:r>
            <a:r>
              <a:rPr lang="en-US" sz="1600" b="1" dirty="0"/>
              <a:t> </a:t>
            </a:r>
            <a:endParaRPr lang="id-ID" sz="1600" b="1" dirty="0" smtClean="0"/>
          </a:p>
          <a:p>
            <a:pPr algn="ctr" defTabSz="68580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 smtClean="0"/>
              <a:t>( </a:t>
            </a:r>
            <a:r>
              <a:rPr lang="en-US" sz="1600" b="1" dirty="0"/>
              <a:t>K P A )</a:t>
            </a:r>
          </a:p>
        </p:txBody>
      </p:sp>
      <p:grpSp>
        <p:nvGrpSpPr>
          <p:cNvPr id="6" name="Group 20">
            <a:extLst>
              <a:ext uri="{FF2B5EF4-FFF2-40B4-BE49-F238E27FC236}">
                <a16:creationId xmlns="" xmlns:a16="http://schemas.microsoft.com/office/drawing/2014/main" id="{487B26D4-6294-4CB9-9C53-1E951F6F46C7}"/>
              </a:ext>
            </a:extLst>
          </p:cNvPr>
          <p:cNvGrpSpPr>
            <a:grpSpLocks/>
          </p:cNvGrpSpPr>
          <p:nvPr/>
        </p:nvGrpSpPr>
        <p:grpSpPr bwMode="auto">
          <a:xfrm>
            <a:off x="1167740" y="4356100"/>
            <a:ext cx="1296723" cy="304800"/>
            <a:chOff x="3189538" y="1507399"/>
            <a:chExt cx="1595723" cy="405326"/>
          </a:xfrm>
        </p:grpSpPr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E9C9843E-9FC2-409C-AE26-D94DB5CCFBA7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23" name="Rectangle 22">
              <a:extLst>
                <a:ext uri="{FF2B5EF4-FFF2-40B4-BE49-F238E27FC236}">
                  <a16:creationId xmlns="" xmlns:a16="http://schemas.microsoft.com/office/drawing/2014/main" id="{E1BEDFCF-666A-4E16-9C5F-C13A910C991E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200" b="1" dirty="0">
                  <a:solidFill>
                    <a:schemeClr val="tx1"/>
                  </a:solidFill>
                </a:rPr>
                <a:t>P </a:t>
              </a:r>
              <a:r>
                <a:rPr lang="en-US" sz="1200" b="1" dirty="0" err="1">
                  <a:solidFill>
                    <a:schemeClr val="tx1"/>
                  </a:solidFill>
                </a:rPr>
                <a:t>P</a:t>
              </a:r>
              <a:r>
                <a:rPr lang="en-US" sz="1200" b="1" dirty="0">
                  <a:solidFill>
                    <a:schemeClr val="tx1"/>
                  </a:solidFill>
                </a:rPr>
                <a:t> K</a:t>
              </a:r>
            </a:p>
          </p:txBody>
        </p:sp>
      </p:grpSp>
      <p:grpSp>
        <p:nvGrpSpPr>
          <p:cNvPr id="7" name="Group 23">
            <a:extLst>
              <a:ext uri="{FF2B5EF4-FFF2-40B4-BE49-F238E27FC236}">
                <a16:creationId xmlns="" xmlns:a16="http://schemas.microsoft.com/office/drawing/2014/main" id="{6CC0874C-1F10-4F90-AA76-BFE3ABCE17AC}"/>
              </a:ext>
            </a:extLst>
          </p:cNvPr>
          <p:cNvGrpSpPr>
            <a:grpSpLocks/>
          </p:cNvGrpSpPr>
          <p:nvPr/>
        </p:nvGrpSpPr>
        <p:grpSpPr bwMode="auto">
          <a:xfrm>
            <a:off x="2722431" y="4357688"/>
            <a:ext cx="1296723" cy="304800"/>
            <a:chOff x="3189538" y="1507399"/>
            <a:chExt cx="1595723" cy="405326"/>
          </a:xfrm>
        </p:grpSpPr>
        <p:sp>
          <p:nvSpPr>
            <p:cNvPr id="25" name="Rectangle 24">
              <a:extLst>
                <a:ext uri="{FF2B5EF4-FFF2-40B4-BE49-F238E27FC236}">
                  <a16:creationId xmlns="" xmlns:a16="http://schemas.microsoft.com/office/drawing/2014/main" id="{8D87E496-0B99-4F09-BFCF-0A25CC1365D6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="" xmlns:a16="http://schemas.microsoft.com/office/drawing/2014/main" id="{ED1603A0-8FDD-4B89-B090-9AAFE3500847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200" b="1" dirty="0">
                  <a:solidFill>
                    <a:schemeClr val="tx1"/>
                  </a:solidFill>
                </a:rPr>
                <a:t>P </a:t>
              </a:r>
              <a:r>
                <a:rPr lang="en-US" sz="1200" b="1" dirty="0" err="1">
                  <a:solidFill>
                    <a:schemeClr val="tx1"/>
                  </a:solidFill>
                </a:rPr>
                <a:t>P</a:t>
              </a:r>
              <a:r>
                <a:rPr lang="en-US" sz="1200" b="1" dirty="0">
                  <a:solidFill>
                    <a:schemeClr val="tx1"/>
                  </a:solidFill>
                </a:rPr>
                <a:t> K</a:t>
              </a:r>
            </a:p>
          </p:txBody>
        </p:sp>
      </p:grpSp>
      <p:grpSp>
        <p:nvGrpSpPr>
          <p:cNvPr id="8" name="Group 26">
            <a:extLst>
              <a:ext uri="{FF2B5EF4-FFF2-40B4-BE49-F238E27FC236}">
                <a16:creationId xmlns="" xmlns:a16="http://schemas.microsoft.com/office/drawing/2014/main" id="{B30E68BF-9B9F-44EF-887B-7EBABAF9170B}"/>
              </a:ext>
            </a:extLst>
          </p:cNvPr>
          <p:cNvGrpSpPr>
            <a:grpSpLocks/>
          </p:cNvGrpSpPr>
          <p:nvPr/>
        </p:nvGrpSpPr>
        <p:grpSpPr bwMode="auto">
          <a:xfrm>
            <a:off x="4187694" y="4338638"/>
            <a:ext cx="1296723" cy="304800"/>
            <a:chOff x="3189538" y="1507399"/>
            <a:chExt cx="1595723" cy="405326"/>
          </a:xfrm>
        </p:grpSpPr>
        <p:sp>
          <p:nvSpPr>
            <p:cNvPr id="28" name="Rectangle 27">
              <a:extLst>
                <a:ext uri="{FF2B5EF4-FFF2-40B4-BE49-F238E27FC236}">
                  <a16:creationId xmlns="" xmlns:a16="http://schemas.microsoft.com/office/drawing/2014/main" id="{EE38C4C5-629F-4CDF-A162-98EA35DC9CFA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="" xmlns:a16="http://schemas.microsoft.com/office/drawing/2014/main" id="{1D6C9EC9-08FD-48A6-87CA-CF6205542641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200" b="1" dirty="0">
                  <a:solidFill>
                    <a:schemeClr val="tx1"/>
                  </a:solidFill>
                </a:rPr>
                <a:t>P </a:t>
              </a:r>
              <a:r>
                <a:rPr lang="en-US" sz="1200" b="1" dirty="0" err="1">
                  <a:solidFill>
                    <a:schemeClr val="tx1"/>
                  </a:solidFill>
                </a:rPr>
                <a:t>P</a:t>
              </a:r>
              <a:r>
                <a:rPr lang="en-US" sz="1200" b="1" dirty="0">
                  <a:solidFill>
                    <a:schemeClr val="tx1"/>
                  </a:solidFill>
                </a:rPr>
                <a:t> K</a:t>
              </a:r>
            </a:p>
          </p:txBody>
        </p:sp>
      </p:grpSp>
      <p:grpSp>
        <p:nvGrpSpPr>
          <p:cNvPr id="17" name="Group 29">
            <a:extLst>
              <a:ext uri="{FF2B5EF4-FFF2-40B4-BE49-F238E27FC236}">
                <a16:creationId xmlns="" xmlns:a16="http://schemas.microsoft.com/office/drawing/2014/main" id="{EB9C51A4-846A-4471-8379-9672A719C7D4}"/>
              </a:ext>
            </a:extLst>
          </p:cNvPr>
          <p:cNvGrpSpPr>
            <a:grpSpLocks/>
          </p:cNvGrpSpPr>
          <p:nvPr/>
        </p:nvGrpSpPr>
        <p:grpSpPr bwMode="auto">
          <a:xfrm>
            <a:off x="5664994" y="4319588"/>
            <a:ext cx="1296723" cy="304800"/>
            <a:chOff x="3189538" y="1507399"/>
            <a:chExt cx="1595723" cy="405326"/>
          </a:xfrm>
        </p:grpSpPr>
        <p:sp>
          <p:nvSpPr>
            <p:cNvPr id="31" name="Rectangle 30">
              <a:extLst>
                <a:ext uri="{FF2B5EF4-FFF2-40B4-BE49-F238E27FC236}">
                  <a16:creationId xmlns="" xmlns:a16="http://schemas.microsoft.com/office/drawing/2014/main" id="{E8711D0D-9D58-4CA2-B28D-8AE9A33A1CAC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32" name="Rectangle 31">
              <a:extLst>
                <a:ext uri="{FF2B5EF4-FFF2-40B4-BE49-F238E27FC236}">
                  <a16:creationId xmlns="" xmlns:a16="http://schemas.microsoft.com/office/drawing/2014/main" id="{5381E358-34FC-4D37-9121-626491F843ED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200" b="1" dirty="0">
                  <a:solidFill>
                    <a:schemeClr val="tx1"/>
                  </a:solidFill>
                </a:rPr>
                <a:t>P </a:t>
              </a:r>
              <a:r>
                <a:rPr lang="en-US" sz="1200" b="1" dirty="0" err="1">
                  <a:solidFill>
                    <a:schemeClr val="tx1"/>
                  </a:solidFill>
                </a:rPr>
                <a:t>P</a:t>
              </a:r>
              <a:r>
                <a:rPr lang="en-US" sz="1200" b="1" dirty="0">
                  <a:solidFill>
                    <a:schemeClr val="tx1"/>
                  </a:solidFill>
                </a:rPr>
                <a:t> K</a:t>
              </a:r>
            </a:p>
          </p:txBody>
        </p:sp>
      </p:grpSp>
      <p:grpSp>
        <p:nvGrpSpPr>
          <p:cNvPr id="18" name="Group 32">
            <a:extLst>
              <a:ext uri="{FF2B5EF4-FFF2-40B4-BE49-F238E27FC236}">
                <a16:creationId xmlns="" xmlns:a16="http://schemas.microsoft.com/office/drawing/2014/main" id="{CFED350A-5A87-433B-A546-CB4CCBE59CD8}"/>
              </a:ext>
            </a:extLst>
          </p:cNvPr>
          <p:cNvGrpSpPr>
            <a:grpSpLocks/>
          </p:cNvGrpSpPr>
          <p:nvPr/>
        </p:nvGrpSpPr>
        <p:grpSpPr bwMode="auto">
          <a:xfrm>
            <a:off x="7152615" y="4322763"/>
            <a:ext cx="1296723" cy="303212"/>
            <a:chOff x="3189538" y="1507399"/>
            <a:chExt cx="1595723" cy="405326"/>
          </a:xfrm>
        </p:grpSpPr>
        <p:sp>
          <p:nvSpPr>
            <p:cNvPr id="34" name="Rectangle 33">
              <a:extLst>
                <a:ext uri="{FF2B5EF4-FFF2-40B4-BE49-F238E27FC236}">
                  <a16:creationId xmlns="" xmlns:a16="http://schemas.microsoft.com/office/drawing/2014/main" id="{3C9953CC-0C1D-4601-AF19-C48092CFE285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</p:sp>
        <p:sp>
          <p:nvSpPr>
            <p:cNvPr id="35" name="Rectangle 34">
              <a:extLst>
                <a:ext uri="{FF2B5EF4-FFF2-40B4-BE49-F238E27FC236}">
                  <a16:creationId xmlns="" xmlns:a16="http://schemas.microsoft.com/office/drawing/2014/main" id="{671BD5D8-2602-4088-9872-894EAD96936C}"/>
                </a:ext>
              </a:extLst>
            </p:cNvPr>
            <p:cNvSpPr/>
            <p:nvPr/>
          </p:nvSpPr>
          <p:spPr>
            <a:xfrm>
              <a:off x="3189538" y="1507399"/>
              <a:ext cx="1595723" cy="405326"/>
            </a:xfrm>
            <a:prstGeom prst="rect">
              <a:avLst/>
            </a:prstGeom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1200" b="1" dirty="0">
                  <a:solidFill>
                    <a:schemeClr val="tx1"/>
                  </a:solidFill>
                </a:rPr>
                <a:t>P </a:t>
              </a:r>
              <a:r>
                <a:rPr lang="en-US" sz="1200" b="1" dirty="0" err="1">
                  <a:solidFill>
                    <a:schemeClr val="tx1"/>
                  </a:solidFill>
                </a:rPr>
                <a:t>P</a:t>
              </a:r>
              <a:r>
                <a:rPr lang="en-US" sz="1200" b="1" dirty="0">
                  <a:solidFill>
                    <a:schemeClr val="tx1"/>
                  </a:solidFill>
                </a:rPr>
                <a:t> K</a:t>
              </a:r>
            </a:p>
          </p:txBody>
        </p:sp>
      </p:grp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AF3AA155-B44F-4E17-8B84-48FE94E8559B}"/>
              </a:ext>
            </a:extLst>
          </p:cNvPr>
          <p:cNvSpPr/>
          <p:nvPr/>
        </p:nvSpPr>
        <p:spPr>
          <a:xfrm>
            <a:off x="1779962" y="3846514"/>
            <a:ext cx="6143096" cy="825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7" name="Down Arrow 36">
            <a:extLst>
              <a:ext uri="{FF2B5EF4-FFF2-40B4-BE49-F238E27FC236}">
                <a16:creationId xmlns="" xmlns:a16="http://schemas.microsoft.com/office/drawing/2014/main" id="{392B7DE3-6D11-4BCB-84CB-D925246DA1CF}"/>
              </a:ext>
            </a:extLst>
          </p:cNvPr>
          <p:cNvSpPr/>
          <p:nvPr/>
        </p:nvSpPr>
        <p:spPr>
          <a:xfrm>
            <a:off x="1829859" y="3929067"/>
            <a:ext cx="443706" cy="2460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8" name="Down Arrow 37">
            <a:extLst>
              <a:ext uri="{FF2B5EF4-FFF2-40B4-BE49-F238E27FC236}">
                <a16:creationId xmlns="" xmlns:a16="http://schemas.microsoft.com/office/drawing/2014/main" id="{8358618F-88E4-48E0-82A7-75CD27EA8A7C}"/>
              </a:ext>
            </a:extLst>
          </p:cNvPr>
          <p:cNvSpPr/>
          <p:nvPr/>
        </p:nvSpPr>
        <p:spPr>
          <a:xfrm>
            <a:off x="3162698" y="3929066"/>
            <a:ext cx="443706" cy="2460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9" name="Down Arrow 38">
            <a:extLst>
              <a:ext uri="{FF2B5EF4-FFF2-40B4-BE49-F238E27FC236}">
                <a16:creationId xmlns="" xmlns:a16="http://schemas.microsoft.com/office/drawing/2014/main" id="{D75D3B6E-3EF9-4201-BECF-C58A0F567403}"/>
              </a:ext>
            </a:extLst>
          </p:cNvPr>
          <p:cNvSpPr/>
          <p:nvPr/>
        </p:nvSpPr>
        <p:spPr>
          <a:xfrm>
            <a:off x="4643436" y="3946529"/>
            <a:ext cx="443706" cy="2460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0" name="Down Arrow 39">
            <a:extLst>
              <a:ext uri="{FF2B5EF4-FFF2-40B4-BE49-F238E27FC236}">
                <a16:creationId xmlns="" xmlns:a16="http://schemas.microsoft.com/office/drawing/2014/main" id="{FBDDF878-6632-4829-AE14-7215D100DECE}"/>
              </a:ext>
            </a:extLst>
          </p:cNvPr>
          <p:cNvSpPr/>
          <p:nvPr/>
        </p:nvSpPr>
        <p:spPr>
          <a:xfrm>
            <a:off x="6060547" y="3938592"/>
            <a:ext cx="443706" cy="2460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1" name="Down Arrow 40">
            <a:extLst>
              <a:ext uri="{FF2B5EF4-FFF2-40B4-BE49-F238E27FC236}">
                <a16:creationId xmlns="" xmlns:a16="http://schemas.microsoft.com/office/drawing/2014/main" id="{B5A71061-F11D-42E5-B60A-3172D73BB069}"/>
              </a:ext>
            </a:extLst>
          </p:cNvPr>
          <p:cNvSpPr/>
          <p:nvPr/>
        </p:nvSpPr>
        <p:spPr>
          <a:xfrm>
            <a:off x="7426061" y="3929067"/>
            <a:ext cx="443706" cy="2460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2" name="Down Arrow 41">
            <a:extLst>
              <a:ext uri="{FF2B5EF4-FFF2-40B4-BE49-F238E27FC236}">
                <a16:creationId xmlns="" xmlns:a16="http://schemas.microsoft.com/office/drawing/2014/main" id="{502AEEDF-BAC9-4E0A-A14F-9E50E0D9BF11}"/>
              </a:ext>
            </a:extLst>
          </p:cNvPr>
          <p:cNvSpPr/>
          <p:nvPr/>
        </p:nvSpPr>
        <p:spPr>
          <a:xfrm>
            <a:off x="4548850" y="3397251"/>
            <a:ext cx="562371" cy="4492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3" name="Down Arrow 42">
            <a:extLst>
              <a:ext uri="{FF2B5EF4-FFF2-40B4-BE49-F238E27FC236}">
                <a16:creationId xmlns="" xmlns:a16="http://schemas.microsoft.com/office/drawing/2014/main" id="{9D99422B-E90D-49D1-9FB8-DF4BF4294451}"/>
              </a:ext>
            </a:extLst>
          </p:cNvPr>
          <p:cNvSpPr/>
          <p:nvPr/>
        </p:nvSpPr>
        <p:spPr>
          <a:xfrm>
            <a:off x="4543691" y="2336796"/>
            <a:ext cx="564092" cy="449262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21" name="Group 4">
            <a:extLst>
              <a:ext uri="{FF2B5EF4-FFF2-40B4-BE49-F238E27FC236}">
                <a16:creationId xmlns="" xmlns:a16="http://schemas.microsoft.com/office/drawing/2014/main" id="{1DE39333-7586-4F16-A7E3-2AB76714D8A4}"/>
              </a:ext>
            </a:extLst>
          </p:cNvPr>
          <p:cNvGrpSpPr>
            <a:grpSpLocks/>
          </p:cNvGrpSpPr>
          <p:nvPr/>
        </p:nvGrpSpPr>
        <p:grpSpPr bwMode="auto">
          <a:xfrm>
            <a:off x="1170006" y="4660380"/>
            <a:ext cx="1296723" cy="506412"/>
            <a:chOff x="3189538" y="2078843"/>
            <a:chExt cx="1595723" cy="405326"/>
          </a:xfrm>
        </p:grpSpPr>
        <p:sp>
          <p:nvSpPr>
            <p:cNvPr id="45" name="Rectangle 44">
              <a:extLst>
                <a:ext uri="{FF2B5EF4-FFF2-40B4-BE49-F238E27FC236}">
                  <a16:creationId xmlns="" xmlns:a16="http://schemas.microsoft.com/office/drawing/2014/main" id="{EEADD65F-7711-4D79-98EC-DD1AFC11EED3}"/>
                </a:ext>
              </a:extLst>
            </p:cNvPr>
            <p:cNvSpPr/>
            <p:nvPr/>
          </p:nvSpPr>
          <p:spPr>
            <a:xfrm>
              <a:off x="3189538" y="2078843"/>
              <a:ext cx="1595723" cy="405326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Rectangle 45">
              <a:extLst>
                <a:ext uri="{FF2B5EF4-FFF2-40B4-BE49-F238E27FC236}">
                  <a16:creationId xmlns="" xmlns:a16="http://schemas.microsoft.com/office/drawing/2014/main" id="{A1586868-A4AD-4615-86F0-26DFC360DBED}"/>
                </a:ext>
              </a:extLst>
            </p:cNvPr>
            <p:cNvSpPr/>
            <p:nvPr/>
          </p:nvSpPr>
          <p:spPr>
            <a:xfrm>
              <a:off x="3189538" y="2078843"/>
              <a:ext cx="1595723" cy="4053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d-ID" sz="1200" b="1" dirty="0">
                  <a:solidFill>
                    <a:schemeClr val="tx1"/>
                  </a:solidFill>
                </a:rPr>
                <a:t>Unit Kerja Bidang </a:t>
              </a:r>
              <a:r>
                <a:rPr lang="id-ID" sz="1200" b="1" dirty="0" smtClean="0">
                  <a:solidFill>
                    <a:schemeClr val="tx1"/>
                  </a:solidFill>
                </a:rPr>
                <a:t>Pemerintahan </a:t>
              </a:r>
              <a:endParaRPr lang="en-US" sz="12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Group 4">
            <a:extLst>
              <a:ext uri="{FF2B5EF4-FFF2-40B4-BE49-F238E27FC236}">
                <a16:creationId xmlns="" xmlns:a16="http://schemas.microsoft.com/office/drawing/2014/main" id="{1DE39333-7586-4F16-A7E3-2AB76714D8A4}"/>
              </a:ext>
            </a:extLst>
          </p:cNvPr>
          <p:cNvGrpSpPr>
            <a:grpSpLocks/>
          </p:cNvGrpSpPr>
          <p:nvPr/>
        </p:nvGrpSpPr>
        <p:grpSpPr bwMode="auto">
          <a:xfrm>
            <a:off x="1160833" y="5208604"/>
            <a:ext cx="1296723" cy="506412"/>
            <a:chOff x="3189538" y="2078843"/>
            <a:chExt cx="1595723" cy="405326"/>
          </a:xfrm>
        </p:grpSpPr>
        <p:sp>
          <p:nvSpPr>
            <p:cNvPr id="48" name="Rectangle 47">
              <a:extLst>
                <a:ext uri="{FF2B5EF4-FFF2-40B4-BE49-F238E27FC236}">
                  <a16:creationId xmlns="" xmlns:a16="http://schemas.microsoft.com/office/drawing/2014/main" id="{EEADD65F-7711-4D79-98EC-DD1AFC11EED3}"/>
                </a:ext>
              </a:extLst>
            </p:cNvPr>
            <p:cNvSpPr/>
            <p:nvPr/>
          </p:nvSpPr>
          <p:spPr>
            <a:xfrm>
              <a:off x="3189538" y="2078843"/>
              <a:ext cx="1595723" cy="405326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Rectangle 48">
              <a:extLst>
                <a:ext uri="{FF2B5EF4-FFF2-40B4-BE49-F238E27FC236}">
                  <a16:creationId xmlns="" xmlns:a16="http://schemas.microsoft.com/office/drawing/2014/main" id="{A1586868-A4AD-4615-86F0-26DFC360DBED}"/>
                </a:ext>
              </a:extLst>
            </p:cNvPr>
            <p:cNvSpPr/>
            <p:nvPr/>
          </p:nvSpPr>
          <p:spPr>
            <a:xfrm>
              <a:off x="3189538" y="2078843"/>
              <a:ext cx="1595723" cy="40532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6191" tIns="6191" rIns="6191" bIns="6191" spcCol="1270" anchor="ctr"/>
            <a:lstStyle/>
            <a:p>
              <a:pPr algn="ctr" defTabSz="433388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id-ID" sz="1200" b="1" dirty="0" smtClean="0">
                  <a:solidFill>
                    <a:schemeClr val="tx1"/>
                  </a:solidFill>
                </a:rPr>
                <a:t>Sekretariat</a:t>
              </a:r>
              <a:endParaRPr lang="en-US" sz="1200" b="1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4316922E-BEAB-483A-B50C-912891B42AE8}"/>
              </a:ext>
            </a:extLst>
          </p:cNvPr>
          <p:cNvSpPr txBox="1"/>
          <p:nvPr/>
        </p:nvSpPr>
        <p:spPr>
          <a:xfrm flipH="1">
            <a:off x="350838" y="312739"/>
            <a:ext cx="9465733" cy="706437"/>
          </a:xfrm>
          <a:prstGeom prst="rect">
            <a:avLst/>
          </a:prstGeom>
          <a:solidFill>
            <a:srgbClr val="C00000"/>
          </a:solidFill>
        </p:spPr>
        <p:txBody>
          <a:bodyPr lIns="91423" tIns="45711" rIns="91423" bIns="45711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FF00"/>
                </a:solidFill>
              </a:rPr>
              <a:t>STRUKTUR ORGANISASI PERANGKAT </a:t>
            </a:r>
            <a:r>
              <a:rPr lang="id-ID" sz="2000" b="1" dirty="0">
                <a:solidFill>
                  <a:srgbClr val="FFFF00"/>
                </a:solidFill>
              </a:rPr>
              <a:t>GWPP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000" b="1" dirty="0">
                <a:solidFill>
                  <a:srgbClr val="FFFF00"/>
                </a:solidFill>
              </a:rPr>
              <a:t>(</a:t>
            </a:r>
            <a:r>
              <a:rPr lang="en-US" sz="2000" b="1" dirty="0">
                <a:solidFill>
                  <a:srgbClr val="FFFF00"/>
                </a:solidFill>
              </a:rPr>
              <a:t>MUATAN </a:t>
            </a:r>
            <a:r>
              <a:rPr lang="en-US" altLang="en-US" sz="2000" b="1" dirty="0">
                <a:solidFill>
                  <a:srgbClr val="FFFF00"/>
                </a:solidFill>
                <a:cs typeface="Arial" panose="020B0604020202020204" pitchFamily="34" charset="0"/>
              </a:rPr>
              <a:t>RANCANGAN PERMENDAGRI</a:t>
            </a:r>
            <a:r>
              <a:rPr lang="id-ID" altLang="en-US" sz="2000" b="1" dirty="0">
                <a:solidFill>
                  <a:srgbClr val="FFFF00"/>
                </a:solidFill>
                <a:cs typeface="Arial" panose="020B0604020202020204" pitchFamily="34" charset="0"/>
              </a:rPr>
              <a:t>)</a:t>
            </a:r>
            <a:endParaRPr lang="id-ID" sz="2000" b="1" dirty="0">
              <a:solidFill>
                <a:srgbClr val="FFFF00"/>
              </a:solidFill>
              <a:latin typeface="+mn-lt"/>
            </a:endParaRPr>
          </a:p>
        </p:txBody>
      </p:sp>
      <p:graphicFrame>
        <p:nvGraphicFramePr>
          <p:cNvPr id="40" name="Table 39">
            <a:extLst>
              <a:ext uri="{FF2B5EF4-FFF2-40B4-BE49-F238E27FC236}">
                <a16:creationId xmlns="" xmlns:a16="http://schemas.microsoft.com/office/drawing/2014/main" id="{9B34CC56-7E2A-470C-A7FB-C5EB63263F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36858367"/>
              </p:ext>
            </p:extLst>
          </p:nvPr>
        </p:nvGraphicFramePr>
        <p:xfrm>
          <a:off x="116946" y="2357438"/>
          <a:ext cx="9126934" cy="431641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726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18177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5062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79425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63788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560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UNIT KERJA BIDANG PEMERINTAHAN</a:t>
                      </a:r>
                    </a:p>
                  </a:txBody>
                  <a:tcPr marL="46804" marR="46804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UNIT KERJA BIDANG KEUANGAN</a:t>
                      </a:r>
                    </a:p>
                  </a:txBody>
                  <a:tcPr marL="46804" marR="46804" marT="0" marB="0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UNIT KERJA BIDANG HUKUM DAN ORGANISASI  </a:t>
                      </a:r>
                    </a:p>
                  </a:txBody>
                  <a:tcPr marL="46804" marR="46804" marT="0" marB="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UNIT KERJA  BIDANG PERENCANAAN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id-ID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(Bappeda)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804" marR="46804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UNIT KERJA  BIDANG PENGAWASAN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id-ID" sz="1200" b="1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(Inspektorat)</a:t>
                      </a:r>
                      <a:endParaRPr lang="en-US" sz="1200" b="1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804" marR="46804" marT="0" marB="0"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4604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Anggota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70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Pemerintahan</a:t>
                      </a: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Otonomi</a:t>
                      </a: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Daerah</a:t>
                      </a:r>
                    </a:p>
                    <a:p>
                      <a:pPr marL="2270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Kesejahteraan</a:t>
                      </a: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-Rakyat</a:t>
                      </a:r>
                    </a:p>
                    <a:p>
                      <a:pPr marL="2270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Badan dan </a:t>
                      </a: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Dinas</a:t>
                      </a: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dianggap</a:t>
                      </a: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berkaitan</a:t>
                      </a: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dengan</a:t>
                      </a:r>
                      <a:r>
                        <a:rPr lang="en-US" sz="12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tusi</a:t>
                      </a:r>
                      <a:endParaRPr lang="en-US" sz="12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804" marR="46804" marT="0" marB="0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Anggota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13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Administrasi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Perekonomian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Sumber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Daya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Alam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39725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Pengadaan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Barang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Jasa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39725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Administrasi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Pembangunan dan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Infrastruktur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39725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BPKAD</a:t>
                      </a:r>
                    </a:p>
                    <a:p>
                      <a:pPr marL="339725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Badan dan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Dinas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dianggap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berkaitan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dengan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tusi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804" marR="46804" marT="0" marB="0"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Anggota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70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Organisasi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70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Umum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70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Protokol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Kerjasama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dan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Komunikasi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Publik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70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Hukum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diambil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As I)</a:t>
                      </a:r>
                    </a:p>
                    <a:p>
                      <a:pPr marL="227013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Badan dan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Dinas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dianggap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berkaitan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dengan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tusi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804" marR="46804" marT="0" marB="0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Anggota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Biro, Badan dan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Dinas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dianggap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berkaitan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dengan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tusi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804" marR="46804" marT="0" marB="0"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749165" algn="l"/>
                        </a:tabLst>
                      </a:pP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Anggota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Wingdings" panose="05000000000000000000" pitchFamily="2" charset="2"/>
                        <a:buChar char="Ø"/>
                        <a:tabLst>
                          <a:tab pos="4749165" algn="l"/>
                        </a:tabLst>
                      </a:pP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Biro, Badan dan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Dinas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yang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dianggap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berkaitan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dengan</a:t>
                      </a:r>
                      <a:r>
                        <a:rPr lang="en-US" sz="1200" b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b="0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tusi</a:t>
                      </a:r>
                      <a:endParaRPr lang="en-US" sz="1200" b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46804" marR="46804" marT="0" marB="0">
                    <a:solidFill>
                      <a:schemeClr val="accent4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5623" name="Straight Connector 13">
            <a:extLst>
              <a:ext uri="{FF2B5EF4-FFF2-40B4-BE49-F238E27FC236}">
                <a16:creationId xmlns="" xmlns:a16="http://schemas.microsoft.com/office/drawing/2014/main" id="{EFAA79A2-E01E-4728-81A3-16524F1605BE}"/>
              </a:ext>
            </a:extLst>
          </p:cNvPr>
          <p:cNvSpPr>
            <a:spLocks/>
          </p:cNvSpPr>
          <p:nvPr/>
        </p:nvSpPr>
        <p:spPr bwMode="auto">
          <a:xfrm>
            <a:off x="4901406" y="1755775"/>
            <a:ext cx="0" cy="611188"/>
          </a:xfrm>
          <a:prstGeom prst="line">
            <a:avLst/>
          </a:prstGeom>
          <a:noFill/>
          <a:ln w="19050">
            <a:solidFill>
              <a:srgbClr val="4472C4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24" name="Straight Connector 15">
            <a:extLst>
              <a:ext uri="{FF2B5EF4-FFF2-40B4-BE49-F238E27FC236}">
                <a16:creationId xmlns="" xmlns:a16="http://schemas.microsoft.com/office/drawing/2014/main" id="{50D54F83-3BAA-458C-AA95-9A37BAF537F2}"/>
              </a:ext>
            </a:extLst>
          </p:cNvPr>
          <p:cNvSpPr>
            <a:spLocks/>
          </p:cNvSpPr>
          <p:nvPr/>
        </p:nvSpPr>
        <p:spPr bwMode="auto">
          <a:xfrm>
            <a:off x="512498" y="1909763"/>
            <a:ext cx="8058944" cy="0"/>
          </a:xfrm>
          <a:prstGeom prst="line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25" name="Straight Connector 16">
            <a:extLst>
              <a:ext uri="{FF2B5EF4-FFF2-40B4-BE49-F238E27FC236}">
                <a16:creationId xmlns="" xmlns:a16="http://schemas.microsoft.com/office/drawing/2014/main" id="{48FD50C8-034B-4ACE-AF2C-432775C5AA67}"/>
              </a:ext>
            </a:extLst>
          </p:cNvPr>
          <p:cNvSpPr>
            <a:spLocks/>
          </p:cNvSpPr>
          <p:nvPr/>
        </p:nvSpPr>
        <p:spPr bwMode="auto">
          <a:xfrm>
            <a:off x="8571442" y="1890713"/>
            <a:ext cx="0" cy="469900"/>
          </a:xfrm>
          <a:prstGeom prst="line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26" name="Straight Connector 17">
            <a:extLst>
              <a:ext uri="{FF2B5EF4-FFF2-40B4-BE49-F238E27FC236}">
                <a16:creationId xmlns="" xmlns:a16="http://schemas.microsoft.com/office/drawing/2014/main" id="{4EC247EC-B5E2-4E20-A987-A6E39885BE0A}"/>
              </a:ext>
            </a:extLst>
          </p:cNvPr>
          <p:cNvSpPr>
            <a:spLocks/>
          </p:cNvSpPr>
          <p:nvPr/>
        </p:nvSpPr>
        <p:spPr bwMode="auto">
          <a:xfrm>
            <a:off x="6700308" y="1890713"/>
            <a:ext cx="0" cy="469900"/>
          </a:xfrm>
          <a:prstGeom prst="line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5" name="Rectangle 10">
            <a:extLst>
              <a:ext uri="{FF2B5EF4-FFF2-40B4-BE49-F238E27FC236}">
                <a16:creationId xmlns="" xmlns:a16="http://schemas.microsoft.com/office/drawing/2014/main" id="{B0EBD33F-C296-4309-9B44-90E772889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650" y="1258889"/>
            <a:ext cx="2944283" cy="51593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en-US" sz="1200" b="1" dirty="0">
                <a:latin typeface="Bookman Old Style" panose="02050604050505020204" pitchFamily="18" charset="0"/>
                <a:ea typeface="Times New Roman" panose="02020603050405020304" pitchFamily="18" charset="0"/>
                <a:cs typeface="Franklin Gothic Book" panose="020B0503020102020204" pitchFamily="34" charset="0"/>
              </a:rPr>
              <a:t>SEKRETARIS GUBERNUR</a:t>
            </a:r>
            <a:endParaRPr lang="en-US" altLang="en-US" sz="600" dirty="0"/>
          </a:p>
          <a:p>
            <a:pPr algn="ctr">
              <a:defRPr/>
            </a:pPr>
            <a:r>
              <a:rPr lang="en-US" altLang="en-US" sz="1200" b="1" dirty="0">
                <a:latin typeface="Bookman Old Style" panose="02050604050505020204" pitchFamily="18" charset="0"/>
                <a:ea typeface="Times New Roman" panose="02020603050405020304" pitchFamily="18" charset="0"/>
                <a:cs typeface="Franklin Gothic Book" panose="020B0503020102020204" pitchFamily="34" charset="0"/>
              </a:rPr>
              <a:t>(</a:t>
            </a:r>
            <a:r>
              <a:rPr lang="en-US" altLang="en-US" sz="1200" b="1" i="1" dirty="0">
                <a:latin typeface="Bookman Old Style" panose="02050604050505020204" pitchFamily="18" charset="0"/>
                <a:ea typeface="Times New Roman" panose="02020603050405020304" pitchFamily="18" charset="0"/>
                <a:cs typeface="Franklin Gothic Book" panose="020B0503020102020204" pitchFamily="34" charset="0"/>
              </a:rPr>
              <a:t>EX-OFFICIO</a:t>
            </a:r>
            <a:r>
              <a:rPr lang="en-US" altLang="en-US" sz="1200" b="1" dirty="0">
                <a:latin typeface="Bookman Old Style" panose="02050604050505020204" pitchFamily="18" charset="0"/>
                <a:ea typeface="Times New Roman" panose="02020603050405020304" pitchFamily="18" charset="0"/>
                <a:cs typeface="Franklin Gothic Book" panose="020B0503020102020204" pitchFamily="34" charset="0"/>
              </a:rPr>
              <a:t> SEKDA)</a:t>
            </a:r>
            <a:endParaRPr lang="en-US" altLang="en-US" dirty="0"/>
          </a:p>
        </p:txBody>
      </p:sp>
      <p:sp>
        <p:nvSpPr>
          <p:cNvPr id="25628" name="Straight Connector 18">
            <a:extLst>
              <a:ext uri="{FF2B5EF4-FFF2-40B4-BE49-F238E27FC236}">
                <a16:creationId xmlns="" xmlns:a16="http://schemas.microsoft.com/office/drawing/2014/main" id="{0064A64A-9918-41B3-97A2-BE13EFD12AC6}"/>
              </a:ext>
            </a:extLst>
          </p:cNvPr>
          <p:cNvSpPr>
            <a:spLocks/>
          </p:cNvSpPr>
          <p:nvPr/>
        </p:nvSpPr>
        <p:spPr bwMode="auto">
          <a:xfrm>
            <a:off x="3111104" y="1890713"/>
            <a:ext cx="0" cy="469900"/>
          </a:xfrm>
          <a:prstGeom prst="line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7" name="Rectangle 9">
            <a:extLst>
              <a:ext uri="{FF2B5EF4-FFF2-40B4-BE49-F238E27FC236}">
                <a16:creationId xmlns="" xmlns:a16="http://schemas.microsoft.com/office/drawing/2014/main" id="{0B19F424-873B-4A4B-83F8-425F31470A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36379" y="1254125"/>
            <a:ext cx="1996679" cy="5222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r>
              <a:rPr lang="en-US" altLang="en-US" sz="1400" b="1" dirty="0">
                <a:latin typeface="Bookman Old Style" panose="02050604050505020204" pitchFamily="18" charset="0"/>
                <a:ea typeface="Times New Roman" panose="02020603050405020304" pitchFamily="18" charset="0"/>
                <a:cs typeface="Franklin Gothic Book" panose="020B0503020102020204" pitchFamily="34" charset="0"/>
              </a:rPr>
              <a:t>SEKRETARIAT</a:t>
            </a:r>
          </a:p>
          <a:p>
            <a:pPr algn="ctr">
              <a:defRPr/>
            </a:pPr>
            <a:r>
              <a:rPr lang="en-US" altLang="en-US" sz="1050" b="1" dirty="0">
                <a:latin typeface="Bookman Old Style" panose="02050604050505020204" pitchFamily="18" charset="0"/>
              </a:rPr>
              <a:t>(Biro </a:t>
            </a:r>
            <a:r>
              <a:rPr lang="en-US" altLang="en-US" sz="1050" b="1" dirty="0" err="1">
                <a:latin typeface="Bookman Old Style" panose="02050604050505020204" pitchFamily="18" charset="0"/>
              </a:rPr>
              <a:t>Pemerintahan</a:t>
            </a:r>
            <a:r>
              <a:rPr lang="en-US" altLang="en-US" sz="1050" b="1" dirty="0">
                <a:latin typeface="Bookman Old Style" panose="02050604050505020204" pitchFamily="18" charset="0"/>
              </a:rPr>
              <a:t>)</a:t>
            </a:r>
            <a:endParaRPr lang="en-US" altLang="en-US" sz="1400" dirty="0"/>
          </a:p>
        </p:txBody>
      </p:sp>
      <p:sp>
        <p:nvSpPr>
          <p:cNvPr id="25630" name="Straight Connector 19">
            <a:extLst>
              <a:ext uri="{FF2B5EF4-FFF2-40B4-BE49-F238E27FC236}">
                <a16:creationId xmlns="" xmlns:a16="http://schemas.microsoft.com/office/drawing/2014/main" id="{32584801-9474-411B-ACF6-0077CF13FF62}"/>
              </a:ext>
            </a:extLst>
          </p:cNvPr>
          <p:cNvSpPr>
            <a:spLocks/>
          </p:cNvSpPr>
          <p:nvPr/>
        </p:nvSpPr>
        <p:spPr bwMode="auto">
          <a:xfrm>
            <a:off x="491860" y="1890713"/>
            <a:ext cx="0" cy="469900"/>
          </a:xfrm>
          <a:prstGeom prst="line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31" name="Straight Connector 20">
            <a:extLst>
              <a:ext uri="{FF2B5EF4-FFF2-40B4-BE49-F238E27FC236}">
                <a16:creationId xmlns="" xmlns:a16="http://schemas.microsoft.com/office/drawing/2014/main" id="{A7054FF4-A467-4AD8-9DE5-AB54342D78DF}"/>
              </a:ext>
            </a:extLst>
          </p:cNvPr>
          <p:cNvSpPr>
            <a:spLocks/>
          </p:cNvSpPr>
          <p:nvPr/>
        </p:nvSpPr>
        <p:spPr bwMode="auto">
          <a:xfrm>
            <a:off x="6488775" y="1543050"/>
            <a:ext cx="949325" cy="12700"/>
          </a:xfrm>
          <a:prstGeom prst="line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32" name="Rectangle 52">
            <a:extLst>
              <a:ext uri="{FF2B5EF4-FFF2-40B4-BE49-F238E27FC236}">
                <a16:creationId xmlns="" xmlns:a16="http://schemas.microsoft.com/office/drawing/2014/main" id="{30604F59-149C-4143-9180-BA073123F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52305" y="10287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25633" name="Rectangle 55">
            <a:extLst>
              <a:ext uri="{FF2B5EF4-FFF2-40B4-BE49-F238E27FC236}">
                <a16:creationId xmlns="" xmlns:a16="http://schemas.microsoft.com/office/drawing/2014/main" id="{D57C8B9E-A9B5-4859-940A-0015A9AFC8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52305" y="1485900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en-US" altLang="en-US"/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5F36C3C8-AE78-4500-BEAD-54EB4833E62D}"/>
              </a:ext>
            </a:extLst>
          </p:cNvPr>
          <p:cNvSpPr txBox="1"/>
          <p:nvPr/>
        </p:nvSpPr>
        <p:spPr bwMode="auto">
          <a:xfrm>
            <a:off x="271728" y="2781301"/>
            <a:ext cx="8937787" cy="12003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37" tIns="45718" rIns="91437" bIns="45718">
            <a:spAutoFit/>
          </a:bodyPr>
          <a:lstStyle/>
          <a:p>
            <a:pPr marL="1074738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20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896938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USULAN TUGAS DAN WEWENANG </a:t>
            </a:r>
            <a:r>
              <a:rPr lang="en-US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GWPP</a:t>
            </a:r>
            <a:r>
              <a:rPr lang="id-ID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TAHUN 2020</a:t>
            </a:r>
            <a:endParaRPr lang="en-US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074738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(UU 23/2014 dan PP 33/2018)</a:t>
            </a:r>
            <a:r>
              <a:rPr lang="en-US" sz="1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endParaRPr lang="id-ID" sz="16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1074738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41704" y="3071810"/>
            <a:ext cx="619129" cy="64294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/>
              <a:t>4</a:t>
            </a:r>
            <a:endParaRPr lang="id-ID" sz="2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="" xmlns:a16="http://schemas.microsoft.com/office/drawing/2014/main" id="{CA52AAC5-E84A-4602-B21C-FC716014F3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03" t="37681" r="38483" b="29883"/>
          <a:stretch>
            <a:fillRect/>
          </a:stretch>
        </p:blipFill>
        <p:spPr bwMode="auto">
          <a:xfrm>
            <a:off x="77356" y="1428735"/>
            <a:ext cx="9673896" cy="4841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32139" y="142852"/>
            <a:ext cx="4566079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UNIT KERJA BIDANG PEMERINTAHAN</a:t>
            </a:r>
            <a:endParaRPr lang="id-ID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-35" y="793760"/>
          <a:ext cx="9906035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/>
          <p:cNvSpPr/>
          <p:nvPr/>
        </p:nvSpPr>
        <p:spPr>
          <a:xfrm>
            <a:off x="6887779" y="3286124"/>
            <a:ext cx="2631300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Ditjen  Adwil</a:t>
            </a:r>
            <a:endParaRPr lang="id-ID" sz="1600" dirty="0"/>
          </a:p>
        </p:txBody>
      </p:sp>
      <p:sp>
        <p:nvSpPr>
          <p:cNvPr id="8" name="Rectangle 7"/>
          <p:cNvSpPr/>
          <p:nvPr/>
        </p:nvSpPr>
        <p:spPr>
          <a:xfrm>
            <a:off x="6965170" y="5715016"/>
            <a:ext cx="2631300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Ditjen  Otda</a:t>
            </a:r>
            <a:endParaRPr lang="id-ID" sz="16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2139" y="142852"/>
            <a:ext cx="4566079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UNIT KERJA BIDANG KEUANGAN</a:t>
            </a:r>
            <a:endParaRPr lang="id-ID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-35" y="793760"/>
          <a:ext cx="9906035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/>
          <p:cNvSpPr/>
          <p:nvPr/>
        </p:nvSpPr>
        <p:spPr>
          <a:xfrm>
            <a:off x="77356" y="1428736"/>
            <a:ext cx="1779997" cy="40005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sz="2000" dirty="0" smtClean="0">
                <a:latin typeface="Arial Narrow" pitchFamily="34" charset="0"/>
              </a:rPr>
              <a:t>Memberikan rekomendasi kepada pemerintah pusat atas usulan DAK pada daerah Kabupaten/ Kota di wilayahnya</a:t>
            </a:r>
            <a:endParaRPr lang="id-ID" sz="2000" dirty="0"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4744" y="1428736"/>
            <a:ext cx="1702606" cy="400052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t-IT" sz="2000" dirty="0" smtClean="0">
                <a:latin typeface="Arial Narrow" pitchFamily="34" charset="0"/>
              </a:rPr>
              <a:t>Usulan DAK Kabupaten/Kota di 33 Provinsi </a:t>
            </a:r>
            <a:r>
              <a:rPr lang="id-ID" sz="2000" dirty="0" smtClean="0">
                <a:latin typeface="Arial Narrow" pitchFamily="34" charset="0"/>
              </a:rPr>
              <a:t>wilayahnya</a:t>
            </a:r>
            <a:endParaRPr lang="id-ID" sz="2000" dirty="0">
              <a:latin typeface="Arial Narrow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14742" y="1428736"/>
            <a:ext cx="1547823" cy="4000528"/>
          </a:xfrm>
          <a:prstGeom prst="rect">
            <a:avLst/>
          </a:prstGeom>
          <a:solidFill>
            <a:srgbClr val="99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sz="2000" dirty="0" smtClean="0">
                <a:latin typeface="Arial Narrow" pitchFamily="34" charset="0"/>
              </a:rPr>
              <a:t>Laporan dan rekomendasi atas usulan DAK Kabupaten/Kota</a:t>
            </a:r>
            <a:endParaRPr lang="id-ID" sz="2000" dirty="0">
              <a:latin typeface="Arial Narrow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339956" y="1428736"/>
            <a:ext cx="1857388" cy="4000528"/>
          </a:xfrm>
          <a:prstGeom prst="rect">
            <a:avLst/>
          </a:prstGeom>
          <a:solidFill>
            <a:srgbClr val="CC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AutoNum type="alphaLcPeriod"/>
            </a:pPr>
            <a:r>
              <a:rPr lang="id-ID" sz="2000" dirty="0" smtClean="0">
                <a:latin typeface="Arial Narrow" pitchFamily="34" charset="0"/>
              </a:rPr>
              <a:t>Sinergitas dalam perencanaan DAK</a:t>
            </a:r>
          </a:p>
          <a:p>
            <a:pPr marL="342900" indent="-342900" algn="just">
              <a:buAutoNum type="alphaLcPeriod"/>
            </a:pPr>
            <a:r>
              <a:rPr lang="id-ID" sz="2000" dirty="0" smtClean="0">
                <a:latin typeface="Arial Narrow" pitchFamily="34" charset="0"/>
              </a:rPr>
              <a:t>Meningkatkan kualitas usulan DAK Kab/Kota </a:t>
            </a:r>
            <a:endParaRPr lang="id-ID" sz="2000" dirty="0">
              <a:latin typeface="Arial Narrow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352126" y="1428736"/>
            <a:ext cx="2399126" cy="400052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</a:rPr>
              <a:t>Sosialisasi arah kebijakan perencaanaan DAK</a:t>
            </a:r>
          </a:p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</a:rPr>
              <a:t>Identifikasi dan analisis usulan DAK Kab/Kota </a:t>
            </a:r>
          </a:p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</a:rPr>
              <a:t>Finalisasi rekomendasi usulan DAK</a:t>
            </a:r>
          </a:p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</a:rPr>
              <a:t>Penyusunan laporan</a:t>
            </a:r>
            <a:endParaRPr lang="id-ID" dirty="0">
              <a:solidFill>
                <a:schemeClr val="bg2"/>
              </a:solidFill>
              <a:latin typeface="Arial Narrow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113867" y="5572140"/>
            <a:ext cx="3637385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Ditjen  Bina Bangda</a:t>
            </a:r>
            <a:endParaRPr lang="id-ID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139" y="142852"/>
            <a:ext cx="557216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UNIT KERJA BIDANG HUKUM DAN ORGANISASI</a:t>
            </a:r>
            <a:endParaRPr lang="id-ID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-35" y="793760"/>
          <a:ext cx="9906035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77356" y="1428736"/>
            <a:ext cx="1779997" cy="40005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sz="2000" b="1" dirty="0" smtClean="0"/>
              <a:t>Pengawasan Perda Kabupaten/ Kota</a:t>
            </a:r>
            <a:endParaRPr lang="id-ID" sz="2000" dirty="0">
              <a:latin typeface="Arial Narrow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34744" y="1428736"/>
            <a:ext cx="1702606" cy="400052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Perda </a:t>
            </a:r>
            <a:r>
              <a:rPr lang="it-IT" dirty="0" smtClean="0">
                <a:latin typeface="Arial Narrow" pitchFamily="34" charset="0"/>
              </a:rPr>
              <a:t>Kabupaten/Kota di 33 Provinsi </a:t>
            </a:r>
            <a:r>
              <a:rPr lang="id-ID" dirty="0" smtClean="0">
                <a:latin typeface="Arial Narrow" pitchFamily="34" charset="0"/>
              </a:rPr>
              <a:t>wilayahnya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14742" y="1428736"/>
            <a:ext cx="1547823" cy="4000528"/>
          </a:xfrm>
          <a:prstGeom prst="rect">
            <a:avLst/>
          </a:prstGeom>
          <a:solidFill>
            <a:srgbClr val="99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sz="2000" dirty="0" smtClean="0">
                <a:latin typeface="Arial Narrow" pitchFamily="34" charset="0"/>
              </a:rPr>
              <a:t>Laporan dan rekomendasi</a:t>
            </a:r>
            <a:endParaRPr lang="id-ID" sz="2000" dirty="0"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9956" y="1428736"/>
            <a:ext cx="1934779" cy="4643470"/>
          </a:xfrm>
          <a:prstGeom prst="rect">
            <a:avLst/>
          </a:prstGeom>
          <a:solidFill>
            <a:srgbClr val="CC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buAutoNum type="alphaLcPeriod"/>
            </a:pPr>
            <a:r>
              <a:rPr lang="id-ID" dirty="0" smtClean="0">
                <a:latin typeface="Arial Narrow" pitchFamily="34" charset="0"/>
              </a:rPr>
              <a:t>Meningkatnya kualitas Perda Kab/Kota  </a:t>
            </a:r>
          </a:p>
          <a:p>
            <a:pPr marL="342900" indent="-342900" algn="just">
              <a:buAutoNum type="alphaLcPeriod"/>
            </a:pPr>
            <a:r>
              <a:rPr lang="id-ID" dirty="0" smtClean="0">
                <a:latin typeface="Arial Narrow" pitchFamily="34" charset="0"/>
              </a:rPr>
              <a:t>teridentifikasinya Perda yang bermasalah (bertentangan dengan ketentuan yang lebih tinggi, kepentingan umum dan norma kesusilaan)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52126" y="1428736"/>
            <a:ext cx="2399126" cy="457203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</a:rPr>
              <a:t>Inventarisasi Perda Kabupaten/Kota</a:t>
            </a:r>
          </a:p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</a:rPr>
              <a:t>Identifikasi dan analisis Perda Kabupaten/Kota</a:t>
            </a:r>
          </a:p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</a:rPr>
              <a:t>Monitoring dan evaluasi Perda ke Kab/Kota</a:t>
            </a:r>
          </a:p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</a:rPr>
              <a:t>penyusunan laporan dan rekomendasi</a:t>
            </a:r>
            <a:endParaRPr lang="id-ID" sz="1600" dirty="0">
              <a:solidFill>
                <a:schemeClr val="bg2"/>
              </a:solidFill>
              <a:latin typeface="Arial Narrow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59085" y="6357958"/>
            <a:ext cx="3637385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Ditjen  Otonomi Daerah</a:t>
            </a:r>
            <a:endParaRPr lang="id-ID" sz="16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139" y="142852"/>
            <a:ext cx="557216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UNIT KERJA BIDANG HUKUM DAN ORGANISASI</a:t>
            </a:r>
            <a:endParaRPr lang="id-ID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-35" y="793760"/>
          <a:ext cx="9906035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77356" y="1428736"/>
            <a:ext cx="1779997" cy="464347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b="1" dirty="0" smtClean="0">
                <a:latin typeface="Arial Narrow" pitchFamily="34" charset="0"/>
              </a:rPr>
              <a:t>Mengevaluasi kinerja pelayanan publik Pemerintah Daerah kabupaten/ kota terkait penyelenggaraan perizinan dan nonperizinan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34744" y="1428736"/>
            <a:ext cx="1702606" cy="464347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kinerja pelayanan publik Kab/Kota terkait penyelenggaraan perizinan dan nonperizinan di 33 Provinsi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14742" y="1428736"/>
            <a:ext cx="1547823" cy="4643470"/>
          </a:xfrm>
          <a:prstGeom prst="rect">
            <a:avLst/>
          </a:prstGeom>
          <a:solidFill>
            <a:srgbClr val="99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Laporan dan rekomendasi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9956" y="1428736"/>
            <a:ext cx="1934779" cy="4643470"/>
          </a:xfrm>
          <a:prstGeom prst="rect">
            <a:avLst/>
          </a:prstGeom>
          <a:solidFill>
            <a:srgbClr val="CC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meningkatkan kualitas pelayanan publik terkait perizinan dan non perizinan di Kab/Kota</a:t>
            </a:r>
            <a:br>
              <a:rPr lang="id-ID" dirty="0" smtClean="0">
                <a:latin typeface="Arial Narrow" pitchFamily="34" charset="0"/>
              </a:rPr>
            </a:br>
            <a:endParaRPr lang="id-ID" dirty="0" smtClean="0">
              <a:latin typeface="Arial Narrow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52126" y="1428736"/>
            <a:ext cx="2399126" cy="464347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Identifikasi dan inventarisasi data penyelenggaraan perizinan dan nonperizinan kab/kota </a:t>
            </a:r>
          </a:p>
          <a:p>
            <a:pPr marL="182563" indent="-182563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koordinasi penyelenggaraan perizinan dan nonperizinan kab/kota (pembinaan ptsp kab/kota) </a:t>
            </a:r>
          </a:p>
          <a:p>
            <a:pPr marL="182563" indent="-182563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Asistensi  penyelenggaraan perizinan dan nonperizinan kab/kota</a:t>
            </a:r>
          </a:p>
          <a:p>
            <a:pPr marL="182563" indent="-182563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penyusunan laporan dan rekomendasi</a:t>
            </a:r>
            <a:b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</a:br>
            <a:endParaRPr lang="id-ID" sz="1600" dirty="0">
              <a:solidFill>
                <a:schemeClr val="bg2"/>
              </a:solidFill>
              <a:latin typeface="Arial Narrow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59085" y="6357958"/>
            <a:ext cx="3637385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Ditjen  Bina Adwil</a:t>
            </a:r>
            <a:endParaRPr lang="id-ID" sz="160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139" y="142852"/>
            <a:ext cx="557216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UNIT KERJA BIDANG PERENCANAAN</a:t>
            </a:r>
            <a:endParaRPr lang="id-ID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-35" y="793760"/>
          <a:ext cx="9906035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77356" y="1428736"/>
            <a:ext cx="1779997" cy="464347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182563"/>
            <a:r>
              <a:rPr lang="id-ID" dirty="0" smtClean="0">
                <a:latin typeface="Arial Narrow" pitchFamily="34" charset="0"/>
              </a:rPr>
              <a:t>Mengoordinasikan pembinaan dan pengawasan penyelenggaraan Tugas Pembantuan di Daerah Kabupaten/ Kota (catatan Rapat 27 mei) saran DKI dibahas lebih lanjut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34744" y="1428736"/>
            <a:ext cx="1702606" cy="464347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t-IT" dirty="0" smtClean="0">
                <a:latin typeface="Arial Narrow" pitchFamily="34" charset="0"/>
              </a:rPr>
              <a:t>TP Kabupaten</a:t>
            </a:r>
            <a:r>
              <a:rPr lang="id-ID" dirty="0" smtClean="0">
                <a:latin typeface="Arial Narrow" pitchFamily="34" charset="0"/>
              </a:rPr>
              <a:t> </a:t>
            </a:r>
            <a:r>
              <a:rPr lang="it-IT" dirty="0" smtClean="0">
                <a:latin typeface="Arial Narrow" pitchFamily="34" charset="0"/>
              </a:rPr>
              <a:t>/Kota di 34 Provinsi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14742" y="1428736"/>
            <a:ext cx="1547823" cy="4643470"/>
          </a:xfrm>
          <a:prstGeom prst="rect">
            <a:avLst/>
          </a:prstGeom>
          <a:solidFill>
            <a:srgbClr val="99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Laporan dan rekomendasi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9956" y="1428736"/>
            <a:ext cx="1934779" cy="4643470"/>
          </a:xfrm>
          <a:prstGeom prst="rect">
            <a:avLst/>
          </a:prstGeom>
          <a:solidFill>
            <a:srgbClr val="CC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Termonitornya </a:t>
            </a:r>
            <a:r>
              <a:rPr lang="id-ID" dirty="0" smtClean="0">
                <a:latin typeface="Arial Narrow" pitchFamily="34" charset="0"/>
              </a:rPr>
              <a:t>pelaksanaan TP di kab/kota agar berjalan sesuai ketentuan </a:t>
            </a:r>
            <a:br>
              <a:rPr lang="id-ID" dirty="0" smtClean="0">
                <a:latin typeface="Arial Narrow" pitchFamily="34" charset="0"/>
              </a:rPr>
            </a:br>
            <a:endParaRPr lang="id-ID" dirty="0" smtClean="0">
              <a:latin typeface="Arial Narrow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52126" y="1428736"/>
            <a:ext cx="2399126" cy="457203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  <a:latin typeface="Arial Narrow" pitchFamily="34" charset="0"/>
              </a:rPr>
              <a:t>Inventarisasi TP di Kabupaten/Kota</a:t>
            </a:r>
          </a:p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  <a:latin typeface="Arial Narrow" pitchFamily="34" charset="0"/>
              </a:rPr>
              <a:t> Analisis pelaksanaan TP di Kab/Kota</a:t>
            </a:r>
          </a:p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  <a:latin typeface="Arial Narrow" pitchFamily="34" charset="0"/>
              </a:rPr>
              <a:t>Monitoring dan evaluasi pelaksanaan TP Kab/Kota</a:t>
            </a:r>
          </a:p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  <a:latin typeface="Arial Narrow" pitchFamily="34" charset="0"/>
              </a:rPr>
              <a:t>Penyusunan laporan dan rekomendasi </a:t>
            </a:r>
            <a:endParaRPr lang="id-ID" dirty="0">
              <a:solidFill>
                <a:schemeClr val="bg2"/>
              </a:solidFill>
              <a:latin typeface="Arial Narrow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59085" y="6357958"/>
            <a:ext cx="3637385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Ditjen  Bina Adwil</a:t>
            </a:r>
            <a:endParaRPr lang="id-ID" sz="16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139" y="142852"/>
            <a:ext cx="557216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UNIT KERJA BIDANG PERENCANAAN</a:t>
            </a:r>
            <a:endParaRPr lang="id-ID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-35" y="793760"/>
          <a:ext cx="9906035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77356" y="1428736"/>
            <a:ext cx="1779997" cy="507209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182563"/>
            <a:r>
              <a:rPr lang="id-ID" sz="1600" dirty="0" smtClean="0">
                <a:latin typeface="Arial Narrow" pitchFamily="34" charset="0"/>
              </a:rPr>
              <a:t>Mengoordinasikan kegiatan pemerintahan dan pembangunan antara Daerah provinsi dan Daerah kabupaten/kota dan antar Daerah kabupaten/kota yang ada di wilayahnya (Pembinaan penerapan SPM)</a:t>
            </a:r>
            <a:endParaRPr lang="id-ID" sz="1600" dirty="0">
              <a:latin typeface="Arial Narrow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34744" y="1428736"/>
            <a:ext cx="1702606" cy="464347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t-IT" dirty="0" smtClean="0"/>
              <a:t>capaian SPM Kab/Kota di 33 Provinsi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14742" y="1428736"/>
            <a:ext cx="1547823" cy="4643470"/>
          </a:xfrm>
          <a:prstGeom prst="rect">
            <a:avLst/>
          </a:prstGeom>
          <a:solidFill>
            <a:srgbClr val="99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Laporan dan rekomendasi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9956" y="1428736"/>
            <a:ext cx="1934779" cy="4643470"/>
          </a:xfrm>
          <a:prstGeom prst="rect">
            <a:avLst/>
          </a:prstGeom>
          <a:solidFill>
            <a:srgbClr val="CC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 </a:t>
            </a:r>
            <a:r>
              <a:rPr lang="fi-FI" dirty="0" smtClean="0"/>
              <a:t>Meningkatkan penerapan dan sinergitas pelaksanaan SPM di Kab/Kota </a:t>
            </a:r>
            <a:br>
              <a:rPr lang="fi-FI" dirty="0" smtClean="0"/>
            </a:br>
            <a:r>
              <a:rPr lang="fi-FI" dirty="0" smtClean="0"/>
              <a:t> </a:t>
            </a:r>
            <a:r>
              <a:rPr lang="id-ID" dirty="0" smtClean="0">
                <a:latin typeface="Arial Narrow" pitchFamily="34" charset="0"/>
              </a:rPr>
              <a:t/>
            </a:r>
            <a:br>
              <a:rPr lang="id-ID" dirty="0" smtClean="0">
                <a:latin typeface="Arial Narrow" pitchFamily="34" charset="0"/>
              </a:rPr>
            </a:br>
            <a:endParaRPr lang="id-ID" dirty="0" smtClean="0">
              <a:latin typeface="Arial Narrow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52126" y="1428736"/>
            <a:ext cx="2399126" cy="457203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  <a:latin typeface="Arial Narrow" pitchFamily="34" charset="0"/>
              </a:rPr>
              <a:t>koordinasi dan fasilitasi penerapan SPM (dari perencanaan hingga pelaporan)</a:t>
            </a:r>
          </a:p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  <a:latin typeface="Arial Narrow" pitchFamily="34" charset="0"/>
              </a:rPr>
              <a:t>Asistensi penerapan SPM di Kab/Kota</a:t>
            </a:r>
          </a:p>
          <a:p>
            <a:pPr marL="182563" indent="-182563" algn="just">
              <a:buAutoNum type="alphaLcPeriod"/>
            </a:pPr>
            <a:r>
              <a:rPr lang="id-ID" dirty="0" smtClean="0">
                <a:solidFill>
                  <a:schemeClr val="bg2"/>
                </a:solidFill>
                <a:latin typeface="Arial Narrow" pitchFamily="34" charset="0"/>
              </a:rPr>
              <a:t>Penyusunan laporan dan rekomendasi</a:t>
            </a:r>
            <a:endParaRPr lang="id-ID" dirty="0">
              <a:solidFill>
                <a:schemeClr val="bg2"/>
              </a:solidFill>
              <a:latin typeface="Arial Narrow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59085" y="6357958"/>
            <a:ext cx="3637385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Ditjen  Bina Bangda</a:t>
            </a:r>
            <a:endParaRPr lang="id-ID" sz="16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139" y="142852"/>
            <a:ext cx="557216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UNIT KERJA BIDANG PENGAWASAN</a:t>
            </a:r>
            <a:endParaRPr lang="id-ID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-35" y="793760"/>
          <a:ext cx="9906035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77356" y="1428736"/>
            <a:ext cx="1779997" cy="464347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182563"/>
            <a:r>
              <a:rPr lang="id-ID" sz="1600" b="1" dirty="0" smtClean="0">
                <a:latin typeface="Arial Narrow" pitchFamily="34" charset="0"/>
              </a:rPr>
              <a:t>Pengawasan penyelenggaraan urusan pemerintahan daerah kab/kota (Pengawasan capaian SPM )</a:t>
            </a:r>
            <a:r>
              <a:rPr lang="id-ID" sz="1600" dirty="0" smtClean="0">
                <a:latin typeface="Arial Narrow" pitchFamily="34" charset="0"/>
              </a:rPr>
              <a:t> </a:t>
            </a:r>
            <a:endParaRPr lang="id-ID" sz="1600" dirty="0">
              <a:latin typeface="Arial Narrow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34744" y="1428736"/>
            <a:ext cx="1702606" cy="464347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sz="1600" dirty="0" smtClean="0"/>
              <a:t>terselenggaranya pengawasan terhadap capaian SPM (6 urusan wajib pelayanan dasar) </a:t>
            </a:r>
            <a:endParaRPr lang="id-ID" sz="1600" dirty="0">
              <a:latin typeface="Arial Narrow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14742" y="1428736"/>
            <a:ext cx="1547823" cy="4643470"/>
          </a:xfrm>
          <a:prstGeom prst="rect">
            <a:avLst/>
          </a:prstGeom>
          <a:solidFill>
            <a:srgbClr val="99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Laporan dan rekomendasi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9956" y="1428736"/>
            <a:ext cx="1934779" cy="4643470"/>
          </a:xfrm>
          <a:prstGeom prst="rect">
            <a:avLst/>
          </a:prstGeom>
          <a:solidFill>
            <a:srgbClr val="CC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 algn="just">
              <a:buFont typeface="+mj-lt"/>
              <a:buAutoNum type="alphaLcPeriod"/>
            </a:pPr>
            <a:r>
              <a:rPr lang="fi-FI" dirty="0" smtClean="0">
                <a:latin typeface="Arial Narrow" pitchFamily="34" charset="0"/>
              </a:rPr>
              <a:t>monitoring kondisi pelaksanaan SPM di Kabupaten/Kota</a:t>
            </a:r>
          </a:p>
          <a:p>
            <a:pPr marL="182563" indent="-182563" algn="just">
              <a:buFont typeface="+mj-lt"/>
              <a:buAutoNum type="alphaLcPeriod"/>
            </a:pPr>
            <a:r>
              <a:rPr lang="fi-FI" dirty="0" smtClean="0">
                <a:latin typeface="Arial Narrow" pitchFamily="34" charset="0"/>
              </a:rPr>
              <a:t>menemu kenali potensi dan hambatan pada masing2 Kab/Kota untuk dirumuskan solusinya </a:t>
            </a:r>
            <a:r>
              <a:rPr lang="id-ID" sz="1600" dirty="0" smtClean="0">
                <a:latin typeface="Arial Narrow" pitchFamily="34" charset="0"/>
              </a:rPr>
              <a:t/>
            </a:r>
            <a:br>
              <a:rPr lang="id-ID" sz="1600" dirty="0" smtClean="0">
                <a:latin typeface="Arial Narrow" pitchFamily="34" charset="0"/>
              </a:rPr>
            </a:br>
            <a:endParaRPr lang="id-ID" sz="1600" dirty="0" smtClean="0">
              <a:latin typeface="Arial Narrow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352126" y="1428736"/>
            <a:ext cx="2399126" cy="457203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Pengawasan teknis penyelenggaraan SPM di Kab/Kota</a:t>
            </a:r>
          </a:p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Pengolahan dan analisa data penyelenggaraan SPM di Kab/Kota</a:t>
            </a:r>
          </a:p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Monitoring dan evaluasi capaian SPM ke Kabupaten/Kota</a:t>
            </a:r>
          </a:p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Penyusunan Laporan dan rekomendasi hasil pengawasan </a:t>
            </a:r>
            <a:endParaRPr lang="id-ID" sz="1600" dirty="0">
              <a:solidFill>
                <a:schemeClr val="bg2"/>
              </a:solidFill>
              <a:latin typeface="Arial Narrow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59085" y="6357958"/>
            <a:ext cx="3637385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Itjen Kemendagri</a:t>
            </a:r>
            <a:endParaRPr lang="id-ID" sz="16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139" y="142852"/>
            <a:ext cx="5572164" cy="3571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SEKRETARIAT</a:t>
            </a:r>
            <a:endParaRPr lang="id-ID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-35" y="793760"/>
          <a:ext cx="9906035" cy="492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 5"/>
          <p:cNvSpPr/>
          <p:nvPr/>
        </p:nvSpPr>
        <p:spPr>
          <a:xfrm>
            <a:off x="77356" y="1428736"/>
            <a:ext cx="1779997" cy="464347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182563"/>
            <a:r>
              <a:rPr lang="id-ID" b="1" dirty="0" smtClean="0">
                <a:latin typeface="Arial Narrow" pitchFamily="34" charset="0"/>
              </a:rPr>
              <a:t>Sekretariat Perangkat gubernur sbg Wakil Pemerintah Pusat)</a:t>
            </a:r>
            <a:r>
              <a:rPr lang="id-ID" dirty="0" smtClean="0">
                <a:latin typeface="Arial Narrow" pitchFamily="34" charset="0"/>
              </a:rPr>
              <a:t> 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34744" y="1428736"/>
            <a:ext cx="1702606" cy="4643470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terselenggaranya dekonsentrasi peran Gubernur sebagai Wakil Pemerintah Pusat di 33 Provinsi sesuai juklak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14742" y="1428736"/>
            <a:ext cx="1547823" cy="4643470"/>
          </a:xfrm>
          <a:prstGeom prst="rect">
            <a:avLst/>
          </a:prstGeom>
          <a:solidFill>
            <a:srgbClr val="99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id-ID" dirty="0" smtClean="0">
                <a:latin typeface="Arial Narrow" pitchFamily="34" charset="0"/>
              </a:rPr>
              <a:t>Laporan hasil pelaksanaan dekonsentrasi GWPP</a:t>
            </a:r>
            <a:endParaRPr lang="id-ID" dirty="0">
              <a:latin typeface="Arial Narrow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9956" y="1428736"/>
            <a:ext cx="1934779" cy="4714908"/>
          </a:xfrm>
          <a:prstGeom prst="rect">
            <a:avLst/>
          </a:prstGeom>
          <a:solidFill>
            <a:srgbClr val="CC66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 algn="just">
              <a:buFont typeface="+mj-lt"/>
              <a:buAutoNum type="alphaLcPeriod"/>
            </a:pPr>
            <a:r>
              <a:rPr lang="id-ID" sz="1600" dirty="0" smtClean="0">
                <a:latin typeface="Arial Narrow" pitchFamily="34" charset="0"/>
              </a:rPr>
              <a:t>meningkatnya peran GWPP terhadap  pembinaan dan pengawasan pemerintahan daerah Kabupaten/Kota sesuai UU Nomor 23 Tahun 2014</a:t>
            </a:r>
          </a:p>
          <a:p>
            <a:pPr marL="182563" indent="-182563" algn="just">
              <a:buFont typeface="+mj-lt"/>
              <a:buAutoNum type="alphaLcPeriod"/>
            </a:pPr>
            <a:r>
              <a:rPr lang="id-ID" sz="1600" dirty="0" smtClean="0">
                <a:latin typeface="Arial Narrow" pitchFamily="34" charset="0"/>
              </a:rPr>
              <a:t>kinerja GWPP dapat memberikan input bagi Pemerintah Pusat dalam menentukan arah dan menyusun kebijakan lebih lanjut </a:t>
            </a:r>
          </a:p>
        </p:txBody>
      </p:sp>
      <p:sp>
        <p:nvSpPr>
          <p:cNvPr id="10" name="Rectangle 9"/>
          <p:cNvSpPr/>
          <p:nvPr/>
        </p:nvSpPr>
        <p:spPr>
          <a:xfrm>
            <a:off x="7352126" y="1428736"/>
            <a:ext cx="2399126" cy="4572032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membentuk susunan pengelola anggaran dekonsentrasi pada Satker di Pemerintah Provinsi </a:t>
            </a:r>
          </a:p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membentuk susunan Perangkat Gubernur yang terdiri dari OPD lingkup Pemerintah Provinsi yang melaksanakan tugas dan wewenang GWPP</a:t>
            </a:r>
          </a:p>
          <a:p>
            <a:pPr marL="182563" indent="-182563" algn="just">
              <a:buAutoNum type="alphaLcPeriod"/>
            </a:pPr>
            <a:r>
              <a:rPr lang="id-ID" sz="1600" dirty="0" smtClean="0">
                <a:solidFill>
                  <a:schemeClr val="bg2"/>
                </a:solidFill>
                <a:latin typeface="Arial Narrow" pitchFamily="34" charset="0"/>
              </a:rPr>
              <a:t>Koordinasi pelaksanaan dekonsentrasi tugas dan wewenang GWPP</a:t>
            </a:r>
            <a:endParaRPr lang="id-ID" sz="1600" dirty="0">
              <a:solidFill>
                <a:schemeClr val="bg2"/>
              </a:solidFill>
              <a:latin typeface="Arial Narrow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959085" y="6357958"/>
            <a:ext cx="3637385" cy="3571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id-ID" sz="1600" dirty="0" smtClean="0"/>
              <a:t>Pembina : Itjen Kemendagri</a:t>
            </a:r>
            <a:endParaRPr lang="id-ID" sz="16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7">
            <a:extLst>
              <a:ext uri="{FF2B5EF4-FFF2-40B4-BE49-F238E27FC236}">
                <a16:creationId xmlns="" xmlns:a16="http://schemas.microsoft.com/office/drawing/2014/main" id="{03CC31EE-0895-431F-9076-551A545399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1371" y="1122363"/>
            <a:ext cx="7546446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/>
            <a:r>
              <a:rPr lang="id-ID" altLang="id-ID" sz="1500" b="1">
                <a:latin typeface="Segoe UI" panose="020B0502040204020203" pitchFamily="34" charset="0"/>
                <a:cs typeface="Segoe UI" panose="020B0502040204020203" pitchFamily="34" charset="0"/>
              </a:rPr>
              <a:t>BIMWAS/TEKNIS PELAKSANAAN GWPP</a:t>
            </a:r>
          </a:p>
        </p:txBody>
      </p:sp>
      <p:sp>
        <p:nvSpPr>
          <p:cNvPr id="26628" name="Freeform 75">
            <a:extLst>
              <a:ext uri="{FF2B5EF4-FFF2-40B4-BE49-F238E27FC236}">
                <a16:creationId xmlns="" xmlns:a16="http://schemas.microsoft.com/office/drawing/2014/main" id="{F7D9C710-3B42-4D2E-9B9B-C600807FA003}"/>
              </a:ext>
            </a:extLst>
          </p:cNvPr>
          <p:cNvSpPr>
            <a:spLocks/>
          </p:cNvSpPr>
          <p:nvPr/>
        </p:nvSpPr>
        <p:spPr bwMode="auto">
          <a:xfrm>
            <a:off x="994040" y="3565525"/>
            <a:ext cx="933847" cy="254000"/>
          </a:xfrm>
          <a:custGeom>
            <a:avLst/>
            <a:gdLst>
              <a:gd name="T0" fmla="*/ 2147483647 w 2896"/>
              <a:gd name="T1" fmla="*/ 2147483647 h 850"/>
              <a:gd name="T2" fmla="*/ 2147483647 w 2896"/>
              <a:gd name="T3" fmla="*/ 0 h 850"/>
              <a:gd name="T4" fmla="*/ 0 w 2896"/>
              <a:gd name="T5" fmla="*/ 2147483647 h 850"/>
              <a:gd name="T6" fmla="*/ 2147483647 w 2896"/>
              <a:gd name="T7" fmla="*/ 2147483647 h 850"/>
              <a:gd name="T8" fmla="*/ 2147483647 w 2896"/>
              <a:gd name="T9" fmla="*/ 2147483647 h 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96"/>
              <a:gd name="T16" fmla="*/ 0 h 850"/>
              <a:gd name="T17" fmla="*/ 2896 w 2896"/>
              <a:gd name="T18" fmla="*/ 850 h 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96" h="850">
                <a:moveTo>
                  <a:pt x="2896" y="420"/>
                </a:moveTo>
                <a:lnTo>
                  <a:pt x="1448" y="0"/>
                </a:lnTo>
                <a:lnTo>
                  <a:pt x="0" y="420"/>
                </a:lnTo>
                <a:lnTo>
                  <a:pt x="1448" y="850"/>
                </a:lnTo>
                <a:lnTo>
                  <a:pt x="2896" y="420"/>
                </a:lnTo>
                <a:close/>
              </a:path>
            </a:pathLst>
          </a:custGeom>
          <a:solidFill>
            <a:srgbClr val="41B0C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29" name="Freeform 74">
            <a:extLst>
              <a:ext uri="{FF2B5EF4-FFF2-40B4-BE49-F238E27FC236}">
                <a16:creationId xmlns="" xmlns:a16="http://schemas.microsoft.com/office/drawing/2014/main" id="{762C44EE-6207-4B66-910A-F8A499BD41E6}"/>
              </a:ext>
            </a:extLst>
          </p:cNvPr>
          <p:cNvSpPr>
            <a:spLocks/>
          </p:cNvSpPr>
          <p:nvPr/>
        </p:nvSpPr>
        <p:spPr bwMode="auto">
          <a:xfrm>
            <a:off x="994040" y="2505075"/>
            <a:ext cx="933847" cy="254000"/>
          </a:xfrm>
          <a:custGeom>
            <a:avLst/>
            <a:gdLst>
              <a:gd name="T0" fmla="*/ 2147483647 w 2896"/>
              <a:gd name="T1" fmla="*/ 2147483647 h 850"/>
              <a:gd name="T2" fmla="*/ 2147483647 w 2896"/>
              <a:gd name="T3" fmla="*/ 0 h 850"/>
              <a:gd name="T4" fmla="*/ 0 w 2896"/>
              <a:gd name="T5" fmla="*/ 2147483647 h 850"/>
              <a:gd name="T6" fmla="*/ 2147483647 w 2896"/>
              <a:gd name="T7" fmla="*/ 2147483647 h 850"/>
              <a:gd name="T8" fmla="*/ 2147483647 w 2896"/>
              <a:gd name="T9" fmla="*/ 2147483647 h 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96"/>
              <a:gd name="T16" fmla="*/ 0 h 850"/>
              <a:gd name="T17" fmla="*/ 2896 w 2896"/>
              <a:gd name="T18" fmla="*/ 850 h 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96" h="850">
                <a:moveTo>
                  <a:pt x="2896" y="421"/>
                </a:moveTo>
                <a:lnTo>
                  <a:pt x="1448" y="0"/>
                </a:lnTo>
                <a:lnTo>
                  <a:pt x="0" y="421"/>
                </a:lnTo>
                <a:lnTo>
                  <a:pt x="1448" y="850"/>
                </a:lnTo>
                <a:lnTo>
                  <a:pt x="2896" y="421"/>
                </a:lnTo>
                <a:close/>
              </a:path>
            </a:pathLst>
          </a:custGeom>
          <a:solidFill>
            <a:srgbClr val="F9AB0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0" name="Freeform 78">
            <a:extLst>
              <a:ext uri="{FF2B5EF4-FFF2-40B4-BE49-F238E27FC236}">
                <a16:creationId xmlns="" xmlns:a16="http://schemas.microsoft.com/office/drawing/2014/main" id="{CD34EB78-1E94-4AA6-B2BE-5930469416BC}"/>
              </a:ext>
            </a:extLst>
          </p:cNvPr>
          <p:cNvSpPr>
            <a:spLocks/>
          </p:cNvSpPr>
          <p:nvPr/>
        </p:nvSpPr>
        <p:spPr bwMode="auto">
          <a:xfrm>
            <a:off x="994040" y="1676401"/>
            <a:ext cx="933847" cy="252413"/>
          </a:xfrm>
          <a:custGeom>
            <a:avLst/>
            <a:gdLst>
              <a:gd name="T0" fmla="*/ 2147483647 w 2896"/>
              <a:gd name="T1" fmla="*/ 2147483647 h 850"/>
              <a:gd name="T2" fmla="*/ 2147483647 w 2896"/>
              <a:gd name="T3" fmla="*/ 0 h 850"/>
              <a:gd name="T4" fmla="*/ 0 w 2896"/>
              <a:gd name="T5" fmla="*/ 2147483647 h 850"/>
              <a:gd name="T6" fmla="*/ 2147483647 w 2896"/>
              <a:gd name="T7" fmla="*/ 2147483647 h 850"/>
              <a:gd name="T8" fmla="*/ 2147483647 w 2896"/>
              <a:gd name="T9" fmla="*/ 2147483647 h 85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96"/>
              <a:gd name="T16" fmla="*/ 0 h 850"/>
              <a:gd name="T17" fmla="*/ 2896 w 2896"/>
              <a:gd name="T18" fmla="*/ 850 h 85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96" h="850">
                <a:moveTo>
                  <a:pt x="2896" y="421"/>
                </a:moveTo>
                <a:lnTo>
                  <a:pt x="1448" y="0"/>
                </a:lnTo>
                <a:lnTo>
                  <a:pt x="0" y="421"/>
                </a:lnTo>
                <a:lnTo>
                  <a:pt x="1448" y="850"/>
                </a:lnTo>
                <a:lnTo>
                  <a:pt x="2896" y="421"/>
                </a:lnTo>
                <a:close/>
              </a:path>
            </a:pathLst>
          </a:custGeom>
          <a:solidFill>
            <a:srgbClr val="6EB82E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1" name="Freeform 89">
            <a:extLst>
              <a:ext uri="{FF2B5EF4-FFF2-40B4-BE49-F238E27FC236}">
                <a16:creationId xmlns="" xmlns:a16="http://schemas.microsoft.com/office/drawing/2014/main" id="{ABC11332-71F9-410E-A6FF-B6DE546AA353}"/>
              </a:ext>
            </a:extLst>
          </p:cNvPr>
          <p:cNvSpPr>
            <a:spLocks/>
          </p:cNvSpPr>
          <p:nvPr/>
        </p:nvSpPr>
        <p:spPr bwMode="auto">
          <a:xfrm>
            <a:off x="1365515" y="1068389"/>
            <a:ext cx="562372" cy="4530725"/>
          </a:xfrm>
          <a:custGeom>
            <a:avLst/>
            <a:gdLst>
              <a:gd name="T0" fmla="*/ 0 w 1748"/>
              <a:gd name="T1" fmla="*/ 2147483647 h 15225"/>
              <a:gd name="T2" fmla="*/ 2147483647 w 1748"/>
              <a:gd name="T3" fmla="*/ 0 h 15225"/>
              <a:gd name="T4" fmla="*/ 2147483647 w 1748"/>
              <a:gd name="T5" fmla="*/ 2147483647 h 15225"/>
              <a:gd name="T6" fmla="*/ 2147483647 w 1748"/>
              <a:gd name="T7" fmla="*/ 2147483647 h 15225"/>
              <a:gd name="T8" fmla="*/ 0 w 1748"/>
              <a:gd name="T9" fmla="*/ 2147483647 h 15225"/>
              <a:gd name="T10" fmla="*/ 0 w 1748"/>
              <a:gd name="T11" fmla="*/ 2147483647 h 15225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748"/>
              <a:gd name="T19" fmla="*/ 0 h 15225"/>
              <a:gd name="T20" fmla="*/ 1748 w 1748"/>
              <a:gd name="T21" fmla="*/ 15225 h 15225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748" h="15225">
                <a:moveTo>
                  <a:pt x="0" y="260"/>
                </a:moveTo>
                <a:lnTo>
                  <a:pt x="874" y="0"/>
                </a:lnTo>
                <a:lnTo>
                  <a:pt x="1748" y="260"/>
                </a:lnTo>
                <a:lnTo>
                  <a:pt x="1748" y="15225"/>
                </a:lnTo>
                <a:lnTo>
                  <a:pt x="0" y="15225"/>
                </a:lnTo>
                <a:lnTo>
                  <a:pt x="0" y="260"/>
                </a:lnTo>
                <a:close/>
              </a:path>
            </a:pathLst>
          </a:custGeom>
          <a:solidFill>
            <a:srgbClr val="D2DAD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2" name="Freeform 92">
            <a:extLst>
              <a:ext uri="{FF2B5EF4-FFF2-40B4-BE49-F238E27FC236}">
                <a16:creationId xmlns="" xmlns:a16="http://schemas.microsoft.com/office/drawing/2014/main" id="{3F56B48C-5448-4491-B331-A5A4C1C87A97}"/>
              </a:ext>
            </a:extLst>
          </p:cNvPr>
          <p:cNvSpPr>
            <a:spLocks/>
          </p:cNvSpPr>
          <p:nvPr/>
        </p:nvSpPr>
        <p:spPr bwMode="auto">
          <a:xfrm>
            <a:off x="1179777" y="4086225"/>
            <a:ext cx="282046" cy="330200"/>
          </a:xfrm>
          <a:custGeom>
            <a:avLst/>
            <a:gdLst>
              <a:gd name="T0" fmla="*/ 2147483647 w 874"/>
              <a:gd name="T1" fmla="*/ 2147483647 h 1111"/>
              <a:gd name="T2" fmla="*/ 0 w 874"/>
              <a:gd name="T3" fmla="*/ 2147483647 h 1111"/>
              <a:gd name="T4" fmla="*/ 0 w 874"/>
              <a:gd name="T5" fmla="*/ 0 h 1111"/>
              <a:gd name="T6" fmla="*/ 2147483647 w 874"/>
              <a:gd name="T7" fmla="*/ 2147483647 h 1111"/>
              <a:gd name="T8" fmla="*/ 2147483647 w 874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1"/>
              <a:gd name="T17" fmla="*/ 874 w 874"/>
              <a:gd name="T18" fmla="*/ 1111 h 111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1">
                <a:moveTo>
                  <a:pt x="874" y="1111"/>
                </a:moveTo>
                <a:lnTo>
                  <a:pt x="0" y="851"/>
                </a:lnTo>
                <a:lnTo>
                  <a:pt x="0" y="0"/>
                </a:lnTo>
                <a:lnTo>
                  <a:pt x="874" y="260"/>
                </a:lnTo>
                <a:lnTo>
                  <a:pt x="874" y="1111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3" name="Freeform 93">
            <a:extLst>
              <a:ext uri="{FF2B5EF4-FFF2-40B4-BE49-F238E27FC236}">
                <a16:creationId xmlns="" xmlns:a16="http://schemas.microsoft.com/office/drawing/2014/main" id="{CDEDD1DD-844F-4CE6-AD2D-43E69B302034}"/>
              </a:ext>
            </a:extLst>
          </p:cNvPr>
          <p:cNvSpPr>
            <a:spLocks/>
          </p:cNvSpPr>
          <p:nvPr/>
        </p:nvSpPr>
        <p:spPr bwMode="auto">
          <a:xfrm>
            <a:off x="1179777" y="3255964"/>
            <a:ext cx="282046" cy="331787"/>
          </a:xfrm>
          <a:custGeom>
            <a:avLst/>
            <a:gdLst>
              <a:gd name="T0" fmla="*/ 2147483647 w 874"/>
              <a:gd name="T1" fmla="*/ 2147483647 h 1111"/>
              <a:gd name="T2" fmla="*/ 0 w 874"/>
              <a:gd name="T3" fmla="*/ 2147483647 h 1111"/>
              <a:gd name="T4" fmla="*/ 0 w 874"/>
              <a:gd name="T5" fmla="*/ 0 h 1111"/>
              <a:gd name="T6" fmla="*/ 2147483647 w 874"/>
              <a:gd name="T7" fmla="*/ 2147483647 h 1111"/>
              <a:gd name="T8" fmla="*/ 2147483647 w 874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1"/>
              <a:gd name="T17" fmla="*/ 874 w 874"/>
              <a:gd name="T18" fmla="*/ 1111 h 111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1">
                <a:moveTo>
                  <a:pt x="874" y="1111"/>
                </a:moveTo>
                <a:lnTo>
                  <a:pt x="0" y="852"/>
                </a:lnTo>
                <a:lnTo>
                  <a:pt x="0" y="0"/>
                </a:lnTo>
                <a:lnTo>
                  <a:pt x="874" y="261"/>
                </a:lnTo>
                <a:lnTo>
                  <a:pt x="874" y="1111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4" name="Freeform 94">
            <a:extLst>
              <a:ext uri="{FF2B5EF4-FFF2-40B4-BE49-F238E27FC236}">
                <a16:creationId xmlns="" xmlns:a16="http://schemas.microsoft.com/office/drawing/2014/main" id="{AD6432DC-79A6-4157-A84E-7A77956E1CF7}"/>
              </a:ext>
            </a:extLst>
          </p:cNvPr>
          <p:cNvSpPr>
            <a:spLocks/>
          </p:cNvSpPr>
          <p:nvPr/>
        </p:nvSpPr>
        <p:spPr bwMode="auto">
          <a:xfrm>
            <a:off x="1179777" y="2427289"/>
            <a:ext cx="282046" cy="331787"/>
          </a:xfrm>
          <a:custGeom>
            <a:avLst/>
            <a:gdLst>
              <a:gd name="T0" fmla="*/ 2147483647 w 874"/>
              <a:gd name="T1" fmla="*/ 2147483647 h 1110"/>
              <a:gd name="T2" fmla="*/ 0 w 874"/>
              <a:gd name="T3" fmla="*/ 2147483647 h 1110"/>
              <a:gd name="T4" fmla="*/ 0 w 874"/>
              <a:gd name="T5" fmla="*/ 0 h 1110"/>
              <a:gd name="T6" fmla="*/ 2147483647 w 874"/>
              <a:gd name="T7" fmla="*/ 2147483647 h 1110"/>
              <a:gd name="T8" fmla="*/ 2147483647 w 874"/>
              <a:gd name="T9" fmla="*/ 2147483647 h 11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0"/>
              <a:gd name="T17" fmla="*/ 874 w 874"/>
              <a:gd name="T18" fmla="*/ 1110 h 11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0">
                <a:moveTo>
                  <a:pt x="874" y="1110"/>
                </a:moveTo>
                <a:lnTo>
                  <a:pt x="0" y="851"/>
                </a:lnTo>
                <a:lnTo>
                  <a:pt x="0" y="0"/>
                </a:lnTo>
                <a:lnTo>
                  <a:pt x="874" y="260"/>
                </a:lnTo>
                <a:lnTo>
                  <a:pt x="874" y="1110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5" name="Freeform 95">
            <a:extLst>
              <a:ext uri="{FF2B5EF4-FFF2-40B4-BE49-F238E27FC236}">
                <a16:creationId xmlns="" xmlns:a16="http://schemas.microsoft.com/office/drawing/2014/main" id="{335802C0-2FCD-4A68-864B-60EDDB3535F8}"/>
              </a:ext>
            </a:extLst>
          </p:cNvPr>
          <p:cNvSpPr>
            <a:spLocks/>
          </p:cNvSpPr>
          <p:nvPr/>
        </p:nvSpPr>
        <p:spPr bwMode="auto">
          <a:xfrm>
            <a:off x="1179777" y="1519239"/>
            <a:ext cx="282046" cy="409575"/>
          </a:xfrm>
          <a:custGeom>
            <a:avLst/>
            <a:gdLst>
              <a:gd name="T0" fmla="*/ 2147483647 w 874"/>
              <a:gd name="T1" fmla="*/ 2147483647 h 1377"/>
              <a:gd name="T2" fmla="*/ 0 w 874"/>
              <a:gd name="T3" fmla="*/ 2147483647 h 1377"/>
              <a:gd name="T4" fmla="*/ 0 w 874"/>
              <a:gd name="T5" fmla="*/ 2147483647 h 1377"/>
              <a:gd name="T6" fmla="*/ 2147483647 w 874"/>
              <a:gd name="T7" fmla="*/ 0 h 1377"/>
              <a:gd name="T8" fmla="*/ 2147483647 w 874"/>
              <a:gd name="T9" fmla="*/ 2147483647 h 137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377"/>
              <a:gd name="T17" fmla="*/ 874 w 874"/>
              <a:gd name="T18" fmla="*/ 1377 h 137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377">
                <a:moveTo>
                  <a:pt x="874" y="1377"/>
                </a:moveTo>
                <a:lnTo>
                  <a:pt x="0" y="1118"/>
                </a:lnTo>
                <a:lnTo>
                  <a:pt x="0" y="260"/>
                </a:lnTo>
                <a:lnTo>
                  <a:pt x="874" y="0"/>
                </a:lnTo>
                <a:lnTo>
                  <a:pt x="874" y="137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6" name="Freeform 88">
            <a:extLst>
              <a:ext uri="{FF2B5EF4-FFF2-40B4-BE49-F238E27FC236}">
                <a16:creationId xmlns="" xmlns:a16="http://schemas.microsoft.com/office/drawing/2014/main" id="{D1CD133B-211B-4B05-B560-15A7D794C151}"/>
              </a:ext>
            </a:extLst>
          </p:cNvPr>
          <p:cNvSpPr>
            <a:spLocks/>
          </p:cNvSpPr>
          <p:nvPr/>
        </p:nvSpPr>
        <p:spPr bwMode="auto">
          <a:xfrm>
            <a:off x="994039" y="1751013"/>
            <a:ext cx="185738" cy="101600"/>
          </a:xfrm>
          <a:custGeom>
            <a:avLst/>
            <a:gdLst>
              <a:gd name="T0" fmla="*/ 2147483647 w 574"/>
              <a:gd name="T1" fmla="*/ 2147483647 h 337"/>
              <a:gd name="T2" fmla="*/ 0 w 574"/>
              <a:gd name="T3" fmla="*/ 2147483647 h 337"/>
              <a:gd name="T4" fmla="*/ 2147483647 w 574"/>
              <a:gd name="T5" fmla="*/ 0 h 337"/>
              <a:gd name="T6" fmla="*/ 2147483647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574" y="337"/>
                </a:moveTo>
                <a:lnTo>
                  <a:pt x="0" y="167"/>
                </a:lnTo>
                <a:lnTo>
                  <a:pt x="574" y="0"/>
                </a:lnTo>
                <a:lnTo>
                  <a:pt x="574" y="337"/>
                </a:lnTo>
                <a:close/>
              </a:path>
            </a:pathLst>
          </a:custGeom>
          <a:solidFill>
            <a:srgbClr val="34821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7" name="Freeform 96">
            <a:extLst>
              <a:ext uri="{FF2B5EF4-FFF2-40B4-BE49-F238E27FC236}">
                <a16:creationId xmlns="" xmlns:a16="http://schemas.microsoft.com/office/drawing/2014/main" id="{5F34B9AC-4BB3-41C5-B598-42E1B87CF9CA}"/>
              </a:ext>
            </a:extLst>
          </p:cNvPr>
          <p:cNvSpPr>
            <a:spLocks/>
          </p:cNvSpPr>
          <p:nvPr/>
        </p:nvSpPr>
        <p:spPr bwMode="auto">
          <a:xfrm>
            <a:off x="994040" y="1801813"/>
            <a:ext cx="933847" cy="703262"/>
          </a:xfrm>
          <a:custGeom>
            <a:avLst/>
            <a:gdLst>
              <a:gd name="T0" fmla="*/ 0 w 2896"/>
              <a:gd name="T1" fmla="*/ 2147483647 h 2365"/>
              <a:gd name="T2" fmla="*/ 2147483647 w 2896"/>
              <a:gd name="T3" fmla="*/ 2147483647 h 2365"/>
              <a:gd name="T4" fmla="*/ 2147483647 w 2896"/>
              <a:gd name="T5" fmla="*/ 2147483647 h 2365"/>
              <a:gd name="T6" fmla="*/ 2147483647 w 2896"/>
              <a:gd name="T7" fmla="*/ 0 h 2365"/>
              <a:gd name="T8" fmla="*/ 2147483647 w 2896"/>
              <a:gd name="T9" fmla="*/ 2147483647 h 2365"/>
              <a:gd name="T10" fmla="*/ 0 w 2896"/>
              <a:gd name="T11" fmla="*/ 0 h 2365"/>
              <a:gd name="T12" fmla="*/ 0 w 2896"/>
              <a:gd name="T13" fmla="*/ 2147483647 h 23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896"/>
              <a:gd name="T22" fmla="*/ 0 h 2365"/>
              <a:gd name="T23" fmla="*/ 2896 w 2896"/>
              <a:gd name="T24" fmla="*/ 2365 h 236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896" h="2365">
                <a:moveTo>
                  <a:pt x="0" y="1934"/>
                </a:moveTo>
                <a:lnTo>
                  <a:pt x="1448" y="2365"/>
                </a:lnTo>
                <a:lnTo>
                  <a:pt x="2896" y="1934"/>
                </a:lnTo>
                <a:lnTo>
                  <a:pt x="2896" y="0"/>
                </a:lnTo>
                <a:lnTo>
                  <a:pt x="1448" y="429"/>
                </a:lnTo>
                <a:lnTo>
                  <a:pt x="0" y="0"/>
                </a:lnTo>
                <a:lnTo>
                  <a:pt x="0" y="193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38" name="Freeform 97">
            <a:extLst>
              <a:ext uri="{FF2B5EF4-FFF2-40B4-BE49-F238E27FC236}">
                <a16:creationId xmlns="" xmlns:a16="http://schemas.microsoft.com/office/drawing/2014/main" id="{B670BD95-CAF7-4169-A5BA-037D70598EAA}"/>
              </a:ext>
            </a:extLst>
          </p:cNvPr>
          <p:cNvSpPr>
            <a:spLocks/>
          </p:cNvSpPr>
          <p:nvPr/>
        </p:nvSpPr>
        <p:spPr bwMode="auto">
          <a:xfrm>
            <a:off x="994040" y="1801813"/>
            <a:ext cx="467783" cy="703262"/>
          </a:xfrm>
          <a:custGeom>
            <a:avLst/>
            <a:gdLst>
              <a:gd name="T0" fmla="*/ 2147483647 w 1448"/>
              <a:gd name="T1" fmla="*/ 2147483647 h 2365"/>
              <a:gd name="T2" fmla="*/ 2147483647 w 1448"/>
              <a:gd name="T3" fmla="*/ 2147483647 h 2365"/>
              <a:gd name="T4" fmla="*/ 2147483647 w 1448"/>
              <a:gd name="T5" fmla="*/ 2147483647 h 2365"/>
              <a:gd name="T6" fmla="*/ 0 w 1448"/>
              <a:gd name="T7" fmla="*/ 2147483647 h 2365"/>
              <a:gd name="T8" fmla="*/ 0 w 1448"/>
              <a:gd name="T9" fmla="*/ 0 h 2365"/>
              <a:gd name="T10" fmla="*/ 2147483647 w 1448"/>
              <a:gd name="T11" fmla="*/ 2147483647 h 2365"/>
              <a:gd name="T12" fmla="*/ 2147483647 w 1448"/>
              <a:gd name="T13" fmla="*/ 2147483647 h 23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448"/>
              <a:gd name="T22" fmla="*/ 0 h 2365"/>
              <a:gd name="T23" fmla="*/ 1448 w 1448"/>
              <a:gd name="T24" fmla="*/ 2365 h 236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448" h="2365">
                <a:moveTo>
                  <a:pt x="1448" y="2365"/>
                </a:moveTo>
                <a:lnTo>
                  <a:pt x="1448" y="2365"/>
                </a:lnTo>
                <a:lnTo>
                  <a:pt x="574" y="2105"/>
                </a:lnTo>
                <a:lnTo>
                  <a:pt x="0" y="1934"/>
                </a:lnTo>
                <a:lnTo>
                  <a:pt x="0" y="0"/>
                </a:lnTo>
                <a:lnTo>
                  <a:pt x="1448" y="429"/>
                </a:lnTo>
                <a:lnTo>
                  <a:pt x="1448" y="236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1C80F632-6D00-4D2D-8F09-42BC713812A4}"/>
              </a:ext>
            </a:extLst>
          </p:cNvPr>
          <p:cNvSpPr txBox="1"/>
          <p:nvPr/>
        </p:nvSpPr>
        <p:spPr>
          <a:xfrm>
            <a:off x="930668" y="1695173"/>
            <a:ext cx="590267" cy="507831"/>
          </a:xfrm>
          <a:prstGeom prst="rect">
            <a:avLst/>
          </a:prstGeom>
        </p:spPr>
        <p:txBody>
          <a:bodyPr anchor="ctr">
            <a:spAutoFit/>
            <a:scene3d>
              <a:camera prst="perspectiveHeroicExtremeLeftFacing">
                <a:rot lat="1200000" lon="2358725" rev="0"/>
              </a:camera>
              <a:lightRig rig="threePt" dir="t"/>
            </a:scene3d>
          </a:bodyPr>
          <a:lstStyle>
            <a:defPPr>
              <a:defRPr lang="en-US"/>
            </a:defPPr>
            <a:lvl1pPr algn="ctr">
              <a:defRPr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pPr>
              <a:defRPr/>
            </a:pPr>
            <a:r>
              <a:rPr lang="en-US" sz="2700" dirty="0"/>
              <a:t>0</a:t>
            </a:r>
            <a:r>
              <a:rPr lang="id-ID" sz="2700" dirty="0"/>
              <a:t>1</a:t>
            </a:r>
            <a:endParaRPr lang="en-US" sz="2700" dirty="0"/>
          </a:p>
        </p:txBody>
      </p:sp>
      <p:sp>
        <p:nvSpPr>
          <p:cNvPr id="26640" name="Freeform 87">
            <a:extLst>
              <a:ext uri="{FF2B5EF4-FFF2-40B4-BE49-F238E27FC236}">
                <a16:creationId xmlns="" xmlns:a16="http://schemas.microsoft.com/office/drawing/2014/main" id="{B7F99A2B-BB0D-432E-918E-F3378C045EF0}"/>
              </a:ext>
            </a:extLst>
          </p:cNvPr>
          <p:cNvSpPr>
            <a:spLocks/>
          </p:cNvSpPr>
          <p:nvPr/>
        </p:nvSpPr>
        <p:spPr bwMode="auto">
          <a:xfrm>
            <a:off x="1742149" y="1751013"/>
            <a:ext cx="185738" cy="101600"/>
          </a:xfrm>
          <a:custGeom>
            <a:avLst/>
            <a:gdLst>
              <a:gd name="T0" fmla="*/ 0 w 574"/>
              <a:gd name="T1" fmla="*/ 2147483647 h 337"/>
              <a:gd name="T2" fmla="*/ 0 w 574"/>
              <a:gd name="T3" fmla="*/ 0 h 337"/>
              <a:gd name="T4" fmla="*/ 2147483647 w 574"/>
              <a:gd name="T5" fmla="*/ 2147483647 h 337"/>
              <a:gd name="T6" fmla="*/ 0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0" y="337"/>
                </a:moveTo>
                <a:lnTo>
                  <a:pt x="0" y="0"/>
                </a:lnTo>
                <a:lnTo>
                  <a:pt x="574" y="167"/>
                </a:lnTo>
                <a:lnTo>
                  <a:pt x="0" y="337"/>
                </a:lnTo>
                <a:close/>
              </a:path>
            </a:pathLst>
          </a:custGeom>
          <a:solidFill>
            <a:srgbClr val="34821C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41" name="Freeform 79">
            <a:extLst>
              <a:ext uri="{FF2B5EF4-FFF2-40B4-BE49-F238E27FC236}">
                <a16:creationId xmlns="" xmlns:a16="http://schemas.microsoft.com/office/drawing/2014/main" id="{0149A2A7-48A6-435E-A830-F8ECA52D0F39}"/>
              </a:ext>
            </a:extLst>
          </p:cNvPr>
          <p:cNvSpPr>
            <a:spLocks/>
          </p:cNvSpPr>
          <p:nvPr/>
        </p:nvSpPr>
        <p:spPr bwMode="auto">
          <a:xfrm>
            <a:off x="1742149" y="2581276"/>
            <a:ext cx="185738" cy="100013"/>
          </a:xfrm>
          <a:custGeom>
            <a:avLst/>
            <a:gdLst>
              <a:gd name="T0" fmla="*/ 0 w 574"/>
              <a:gd name="T1" fmla="*/ 2147483647 h 337"/>
              <a:gd name="T2" fmla="*/ 0 w 574"/>
              <a:gd name="T3" fmla="*/ 0 h 337"/>
              <a:gd name="T4" fmla="*/ 2147483647 w 574"/>
              <a:gd name="T5" fmla="*/ 2147483647 h 337"/>
              <a:gd name="T6" fmla="*/ 0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0" y="337"/>
                </a:moveTo>
                <a:lnTo>
                  <a:pt x="0" y="0"/>
                </a:lnTo>
                <a:lnTo>
                  <a:pt x="574" y="167"/>
                </a:lnTo>
                <a:lnTo>
                  <a:pt x="0" y="337"/>
                </a:lnTo>
                <a:close/>
              </a:path>
            </a:pathLst>
          </a:custGeom>
          <a:solidFill>
            <a:srgbClr val="8E65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42" name="Freeform 80">
            <a:extLst>
              <a:ext uri="{FF2B5EF4-FFF2-40B4-BE49-F238E27FC236}">
                <a16:creationId xmlns="" xmlns:a16="http://schemas.microsoft.com/office/drawing/2014/main" id="{8776CBDD-71C9-40E4-B5DC-42522D97C690}"/>
              </a:ext>
            </a:extLst>
          </p:cNvPr>
          <p:cNvSpPr>
            <a:spLocks/>
          </p:cNvSpPr>
          <p:nvPr/>
        </p:nvSpPr>
        <p:spPr bwMode="auto">
          <a:xfrm>
            <a:off x="994039" y="2581276"/>
            <a:ext cx="185738" cy="100013"/>
          </a:xfrm>
          <a:custGeom>
            <a:avLst/>
            <a:gdLst>
              <a:gd name="T0" fmla="*/ 2147483647 w 574"/>
              <a:gd name="T1" fmla="*/ 2147483647 h 337"/>
              <a:gd name="T2" fmla="*/ 0 w 574"/>
              <a:gd name="T3" fmla="*/ 2147483647 h 337"/>
              <a:gd name="T4" fmla="*/ 2147483647 w 574"/>
              <a:gd name="T5" fmla="*/ 0 h 337"/>
              <a:gd name="T6" fmla="*/ 2147483647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574" y="337"/>
                </a:moveTo>
                <a:lnTo>
                  <a:pt x="0" y="167"/>
                </a:lnTo>
                <a:lnTo>
                  <a:pt x="574" y="0"/>
                </a:lnTo>
                <a:lnTo>
                  <a:pt x="574" y="337"/>
                </a:lnTo>
                <a:close/>
              </a:path>
            </a:pathLst>
          </a:custGeom>
          <a:solidFill>
            <a:srgbClr val="8E65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43" name="Freeform 100">
            <a:extLst>
              <a:ext uri="{FF2B5EF4-FFF2-40B4-BE49-F238E27FC236}">
                <a16:creationId xmlns="" xmlns:a16="http://schemas.microsoft.com/office/drawing/2014/main" id="{73FD9ECD-314E-4437-857D-40EBEC344579}"/>
              </a:ext>
            </a:extLst>
          </p:cNvPr>
          <p:cNvSpPr>
            <a:spLocks/>
          </p:cNvSpPr>
          <p:nvPr/>
        </p:nvSpPr>
        <p:spPr bwMode="auto">
          <a:xfrm>
            <a:off x="994040" y="2630488"/>
            <a:ext cx="933847" cy="703262"/>
          </a:xfrm>
          <a:custGeom>
            <a:avLst/>
            <a:gdLst>
              <a:gd name="T0" fmla="*/ 0 w 2896"/>
              <a:gd name="T1" fmla="*/ 2147483647 h 2364"/>
              <a:gd name="T2" fmla="*/ 2147483647 w 2896"/>
              <a:gd name="T3" fmla="*/ 2147483647 h 2364"/>
              <a:gd name="T4" fmla="*/ 2147483647 w 2896"/>
              <a:gd name="T5" fmla="*/ 2147483647 h 2364"/>
              <a:gd name="T6" fmla="*/ 2147483647 w 2896"/>
              <a:gd name="T7" fmla="*/ 0 h 2364"/>
              <a:gd name="T8" fmla="*/ 2147483647 w 2896"/>
              <a:gd name="T9" fmla="*/ 2147483647 h 2364"/>
              <a:gd name="T10" fmla="*/ 0 w 2896"/>
              <a:gd name="T11" fmla="*/ 0 h 2364"/>
              <a:gd name="T12" fmla="*/ 0 w 2896"/>
              <a:gd name="T13" fmla="*/ 2147483647 h 23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896"/>
              <a:gd name="T22" fmla="*/ 0 h 2364"/>
              <a:gd name="T23" fmla="*/ 2896 w 2896"/>
              <a:gd name="T24" fmla="*/ 2364 h 236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896" h="2364">
                <a:moveTo>
                  <a:pt x="0" y="1934"/>
                </a:moveTo>
                <a:lnTo>
                  <a:pt x="1448" y="2364"/>
                </a:lnTo>
                <a:lnTo>
                  <a:pt x="2896" y="1934"/>
                </a:lnTo>
                <a:lnTo>
                  <a:pt x="2896" y="0"/>
                </a:lnTo>
                <a:lnTo>
                  <a:pt x="1448" y="429"/>
                </a:lnTo>
                <a:lnTo>
                  <a:pt x="0" y="0"/>
                </a:lnTo>
                <a:lnTo>
                  <a:pt x="0" y="1934"/>
                </a:lnTo>
                <a:close/>
              </a:path>
            </a:pathLst>
          </a:custGeom>
          <a:solidFill>
            <a:srgbClr val="D5C595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44" name="Freeform 101">
            <a:extLst>
              <a:ext uri="{FF2B5EF4-FFF2-40B4-BE49-F238E27FC236}">
                <a16:creationId xmlns="" xmlns:a16="http://schemas.microsoft.com/office/drawing/2014/main" id="{509B7568-84B0-451E-BA3F-F8E4EF76A197}"/>
              </a:ext>
            </a:extLst>
          </p:cNvPr>
          <p:cNvSpPr>
            <a:spLocks/>
          </p:cNvSpPr>
          <p:nvPr/>
        </p:nvSpPr>
        <p:spPr bwMode="auto">
          <a:xfrm>
            <a:off x="994040" y="2630488"/>
            <a:ext cx="467783" cy="703262"/>
          </a:xfrm>
          <a:custGeom>
            <a:avLst/>
            <a:gdLst>
              <a:gd name="T0" fmla="*/ 2147483647 w 1448"/>
              <a:gd name="T1" fmla="*/ 2147483647 h 2364"/>
              <a:gd name="T2" fmla="*/ 2147483647 w 1448"/>
              <a:gd name="T3" fmla="*/ 2147483647 h 2364"/>
              <a:gd name="T4" fmla="*/ 0 w 1448"/>
              <a:gd name="T5" fmla="*/ 2147483647 h 2364"/>
              <a:gd name="T6" fmla="*/ 0 w 1448"/>
              <a:gd name="T7" fmla="*/ 0 h 2364"/>
              <a:gd name="T8" fmla="*/ 2147483647 w 1448"/>
              <a:gd name="T9" fmla="*/ 2147483647 h 2364"/>
              <a:gd name="T10" fmla="*/ 2147483647 w 1448"/>
              <a:gd name="T11" fmla="*/ 2147483647 h 236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48"/>
              <a:gd name="T19" fmla="*/ 0 h 2364"/>
              <a:gd name="T20" fmla="*/ 1448 w 1448"/>
              <a:gd name="T21" fmla="*/ 2364 h 236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48" h="2364">
                <a:moveTo>
                  <a:pt x="1448" y="2364"/>
                </a:moveTo>
                <a:lnTo>
                  <a:pt x="1448" y="2364"/>
                </a:lnTo>
                <a:lnTo>
                  <a:pt x="0" y="1934"/>
                </a:lnTo>
                <a:lnTo>
                  <a:pt x="0" y="0"/>
                </a:lnTo>
                <a:lnTo>
                  <a:pt x="1448" y="429"/>
                </a:lnTo>
                <a:lnTo>
                  <a:pt x="1448" y="2364"/>
                </a:lnTo>
                <a:close/>
              </a:path>
            </a:pathLst>
          </a:custGeom>
          <a:solidFill>
            <a:srgbClr val="D5C595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BE964DA4-A921-408C-B185-EBF1808A2A5A}"/>
              </a:ext>
            </a:extLst>
          </p:cNvPr>
          <p:cNvSpPr txBox="1"/>
          <p:nvPr/>
        </p:nvSpPr>
        <p:spPr>
          <a:xfrm>
            <a:off x="930667" y="2522595"/>
            <a:ext cx="590267" cy="507831"/>
          </a:xfrm>
          <a:prstGeom prst="rect">
            <a:avLst/>
          </a:prstGeom>
        </p:spPr>
        <p:txBody>
          <a:bodyPr anchor="ctr">
            <a:spAutoFit/>
            <a:scene3d>
              <a:camera prst="perspectiveHeroicExtremeLeftFacing">
                <a:rot lat="1200000" lon="2358725" rev="0"/>
              </a:camera>
              <a:lightRig rig="threePt" dir="t"/>
            </a:scene3d>
          </a:bodyPr>
          <a:lstStyle>
            <a:defPPr>
              <a:defRPr lang="en-US"/>
            </a:defPPr>
            <a:lvl1pPr algn="ctr">
              <a:defRPr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pPr>
              <a:defRPr/>
            </a:pPr>
            <a:r>
              <a:rPr lang="en-US" sz="2700" dirty="0"/>
              <a:t>0</a:t>
            </a:r>
            <a:r>
              <a:rPr lang="id-ID" sz="2700" dirty="0"/>
              <a:t>2</a:t>
            </a:r>
            <a:endParaRPr lang="en-US" sz="2700" dirty="0"/>
          </a:p>
        </p:txBody>
      </p:sp>
      <p:sp>
        <p:nvSpPr>
          <p:cNvPr id="26646" name="Freeform 81">
            <a:extLst>
              <a:ext uri="{FF2B5EF4-FFF2-40B4-BE49-F238E27FC236}">
                <a16:creationId xmlns="" xmlns:a16="http://schemas.microsoft.com/office/drawing/2014/main" id="{2412AB57-4F85-40C3-9DF1-379B5F0996BC}"/>
              </a:ext>
            </a:extLst>
          </p:cNvPr>
          <p:cNvSpPr>
            <a:spLocks/>
          </p:cNvSpPr>
          <p:nvPr/>
        </p:nvSpPr>
        <p:spPr bwMode="auto">
          <a:xfrm>
            <a:off x="1735270" y="3432176"/>
            <a:ext cx="185738" cy="100013"/>
          </a:xfrm>
          <a:custGeom>
            <a:avLst/>
            <a:gdLst>
              <a:gd name="T0" fmla="*/ 0 w 574"/>
              <a:gd name="T1" fmla="*/ 2147483647 h 337"/>
              <a:gd name="T2" fmla="*/ 0 w 574"/>
              <a:gd name="T3" fmla="*/ 0 h 337"/>
              <a:gd name="T4" fmla="*/ 2147483647 w 574"/>
              <a:gd name="T5" fmla="*/ 2147483647 h 337"/>
              <a:gd name="T6" fmla="*/ 0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0" y="337"/>
                </a:moveTo>
                <a:lnTo>
                  <a:pt x="0" y="0"/>
                </a:lnTo>
                <a:lnTo>
                  <a:pt x="574" y="166"/>
                </a:lnTo>
                <a:lnTo>
                  <a:pt x="0" y="337"/>
                </a:lnTo>
                <a:close/>
              </a:path>
            </a:pathLst>
          </a:custGeom>
          <a:solidFill>
            <a:srgbClr val="9E3235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47" name="Freeform 82">
            <a:extLst>
              <a:ext uri="{FF2B5EF4-FFF2-40B4-BE49-F238E27FC236}">
                <a16:creationId xmlns="" xmlns:a16="http://schemas.microsoft.com/office/drawing/2014/main" id="{C0AFDE91-6C06-45CC-82FD-FE6A8DBCD9AF}"/>
              </a:ext>
            </a:extLst>
          </p:cNvPr>
          <p:cNvSpPr>
            <a:spLocks/>
          </p:cNvSpPr>
          <p:nvPr/>
        </p:nvSpPr>
        <p:spPr bwMode="auto">
          <a:xfrm>
            <a:off x="1012958" y="3424238"/>
            <a:ext cx="185738" cy="100012"/>
          </a:xfrm>
          <a:custGeom>
            <a:avLst/>
            <a:gdLst>
              <a:gd name="T0" fmla="*/ 2147483647 w 574"/>
              <a:gd name="T1" fmla="*/ 2147483647 h 337"/>
              <a:gd name="T2" fmla="*/ 0 w 574"/>
              <a:gd name="T3" fmla="*/ 2147483647 h 337"/>
              <a:gd name="T4" fmla="*/ 2147483647 w 574"/>
              <a:gd name="T5" fmla="*/ 0 h 337"/>
              <a:gd name="T6" fmla="*/ 2147483647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574" y="337"/>
                </a:moveTo>
                <a:lnTo>
                  <a:pt x="0" y="166"/>
                </a:lnTo>
                <a:lnTo>
                  <a:pt x="574" y="0"/>
                </a:lnTo>
                <a:lnTo>
                  <a:pt x="574" y="337"/>
                </a:lnTo>
                <a:close/>
              </a:path>
            </a:pathLst>
          </a:custGeom>
          <a:solidFill>
            <a:srgbClr val="9E3235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48" name="Freeform 104">
            <a:extLst>
              <a:ext uri="{FF2B5EF4-FFF2-40B4-BE49-F238E27FC236}">
                <a16:creationId xmlns="" xmlns:a16="http://schemas.microsoft.com/office/drawing/2014/main" id="{DE9C59F1-BFB1-469F-86B4-D9CF27435619}"/>
              </a:ext>
            </a:extLst>
          </p:cNvPr>
          <p:cNvSpPr>
            <a:spLocks/>
          </p:cNvSpPr>
          <p:nvPr/>
        </p:nvSpPr>
        <p:spPr bwMode="auto">
          <a:xfrm>
            <a:off x="994040" y="3467100"/>
            <a:ext cx="933847" cy="704850"/>
          </a:xfrm>
          <a:custGeom>
            <a:avLst/>
            <a:gdLst>
              <a:gd name="T0" fmla="*/ 0 w 2896"/>
              <a:gd name="T1" fmla="*/ 2147483647 h 2365"/>
              <a:gd name="T2" fmla="*/ 2147483647 w 2896"/>
              <a:gd name="T3" fmla="*/ 2147483647 h 2365"/>
              <a:gd name="T4" fmla="*/ 2147483647 w 2896"/>
              <a:gd name="T5" fmla="*/ 2147483647 h 2365"/>
              <a:gd name="T6" fmla="*/ 2147483647 w 2896"/>
              <a:gd name="T7" fmla="*/ 0 h 2365"/>
              <a:gd name="T8" fmla="*/ 2147483647 w 2896"/>
              <a:gd name="T9" fmla="*/ 2147483647 h 2365"/>
              <a:gd name="T10" fmla="*/ 0 w 2896"/>
              <a:gd name="T11" fmla="*/ 0 h 2365"/>
              <a:gd name="T12" fmla="*/ 0 w 2896"/>
              <a:gd name="T13" fmla="*/ 2147483647 h 23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896"/>
              <a:gd name="T22" fmla="*/ 0 h 2365"/>
              <a:gd name="T23" fmla="*/ 2896 w 2896"/>
              <a:gd name="T24" fmla="*/ 2365 h 236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896" h="2365">
                <a:moveTo>
                  <a:pt x="0" y="1935"/>
                </a:moveTo>
                <a:lnTo>
                  <a:pt x="1448" y="2365"/>
                </a:lnTo>
                <a:lnTo>
                  <a:pt x="2896" y="1935"/>
                </a:lnTo>
                <a:lnTo>
                  <a:pt x="2896" y="0"/>
                </a:lnTo>
                <a:lnTo>
                  <a:pt x="1448" y="430"/>
                </a:lnTo>
                <a:lnTo>
                  <a:pt x="0" y="0"/>
                </a:lnTo>
                <a:lnTo>
                  <a:pt x="0" y="1935"/>
                </a:lnTo>
                <a:close/>
              </a:path>
            </a:pathLst>
          </a:custGeom>
          <a:solidFill>
            <a:srgbClr val="80AA4E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49" name="Freeform 105">
            <a:extLst>
              <a:ext uri="{FF2B5EF4-FFF2-40B4-BE49-F238E27FC236}">
                <a16:creationId xmlns="" xmlns:a16="http://schemas.microsoft.com/office/drawing/2014/main" id="{DD0F9CD0-20D8-48F8-A9A0-CA76CB4A43DA}"/>
              </a:ext>
            </a:extLst>
          </p:cNvPr>
          <p:cNvSpPr>
            <a:spLocks/>
          </p:cNvSpPr>
          <p:nvPr/>
        </p:nvSpPr>
        <p:spPr bwMode="auto">
          <a:xfrm>
            <a:off x="1000919" y="3467100"/>
            <a:ext cx="467783" cy="704850"/>
          </a:xfrm>
          <a:custGeom>
            <a:avLst/>
            <a:gdLst>
              <a:gd name="T0" fmla="*/ 2147483647 w 1448"/>
              <a:gd name="T1" fmla="*/ 2147483647 h 2365"/>
              <a:gd name="T2" fmla="*/ 2147483647 w 1448"/>
              <a:gd name="T3" fmla="*/ 2147483647 h 2365"/>
              <a:gd name="T4" fmla="*/ 2147483647 w 1448"/>
              <a:gd name="T5" fmla="*/ 2147483647 h 2365"/>
              <a:gd name="T6" fmla="*/ 0 w 1448"/>
              <a:gd name="T7" fmla="*/ 2147483647 h 2365"/>
              <a:gd name="T8" fmla="*/ 0 w 1448"/>
              <a:gd name="T9" fmla="*/ 0 h 2365"/>
              <a:gd name="T10" fmla="*/ 2147483647 w 1448"/>
              <a:gd name="T11" fmla="*/ 2147483647 h 2365"/>
              <a:gd name="T12" fmla="*/ 2147483647 w 1448"/>
              <a:gd name="T13" fmla="*/ 2147483647 h 236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448"/>
              <a:gd name="T22" fmla="*/ 0 h 2365"/>
              <a:gd name="T23" fmla="*/ 1448 w 1448"/>
              <a:gd name="T24" fmla="*/ 2365 h 2365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448" h="2365">
                <a:moveTo>
                  <a:pt x="1448" y="2365"/>
                </a:moveTo>
                <a:lnTo>
                  <a:pt x="1448" y="2365"/>
                </a:lnTo>
                <a:lnTo>
                  <a:pt x="574" y="2105"/>
                </a:lnTo>
                <a:lnTo>
                  <a:pt x="0" y="1935"/>
                </a:lnTo>
                <a:lnTo>
                  <a:pt x="0" y="0"/>
                </a:lnTo>
                <a:lnTo>
                  <a:pt x="1448" y="430"/>
                </a:lnTo>
                <a:lnTo>
                  <a:pt x="1448" y="2365"/>
                </a:lnTo>
                <a:close/>
              </a:path>
            </a:pathLst>
          </a:custGeom>
          <a:solidFill>
            <a:srgbClr val="80AA4E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43FD8D5F-BCE3-4227-ADD9-F99E6DE6238B}"/>
              </a:ext>
            </a:extLst>
          </p:cNvPr>
          <p:cNvSpPr txBox="1"/>
          <p:nvPr/>
        </p:nvSpPr>
        <p:spPr>
          <a:xfrm>
            <a:off x="938440" y="3393554"/>
            <a:ext cx="590267" cy="507831"/>
          </a:xfrm>
          <a:prstGeom prst="rect">
            <a:avLst/>
          </a:prstGeom>
        </p:spPr>
        <p:txBody>
          <a:bodyPr anchor="ctr">
            <a:spAutoFit/>
            <a:scene3d>
              <a:camera prst="perspectiveHeroicExtremeLeftFacing">
                <a:rot lat="1200000" lon="2358725" rev="0"/>
              </a:camera>
              <a:lightRig rig="threePt" dir="t"/>
            </a:scene3d>
          </a:bodyPr>
          <a:lstStyle>
            <a:defPPr>
              <a:defRPr lang="en-US"/>
            </a:defPPr>
            <a:lvl1pPr algn="ctr">
              <a:defRPr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pPr>
              <a:defRPr/>
            </a:pPr>
            <a:r>
              <a:rPr lang="en-US" sz="2700" dirty="0"/>
              <a:t>0</a:t>
            </a:r>
            <a:r>
              <a:rPr lang="id-ID" sz="2700" dirty="0"/>
              <a:t>3</a:t>
            </a:r>
            <a:endParaRPr lang="en-US" sz="2700" dirty="0"/>
          </a:p>
        </p:txBody>
      </p:sp>
      <p:sp>
        <p:nvSpPr>
          <p:cNvPr id="26651" name="Freeform 94">
            <a:extLst>
              <a:ext uri="{FF2B5EF4-FFF2-40B4-BE49-F238E27FC236}">
                <a16:creationId xmlns="" xmlns:a16="http://schemas.microsoft.com/office/drawing/2014/main" id="{3C522188-6A3C-48D3-893A-77661A4289A4}"/>
              </a:ext>
            </a:extLst>
          </p:cNvPr>
          <p:cNvSpPr>
            <a:spLocks/>
          </p:cNvSpPr>
          <p:nvPr/>
        </p:nvSpPr>
        <p:spPr bwMode="auto">
          <a:xfrm>
            <a:off x="1179777" y="1595439"/>
            <a:ext cx="282046" cy="331787"/>
          </a:xfrm>
          <a:custGeom>
            <a:avLst/>
            <a:gdLst>
              <a:gd name="T0" fmla="*/ 2147483647 w 874"/>
              <a:gd name="T1" fmla="*/ 2147483647 h 1110"/>
              <a:gd name="T2" fmla="*/ 0 w 874"/>
              <a:gd name="T3" fmla="*/ 2147483647 h 1110"/>
              <a:gd name="T4" fmla="*/ 0 w 874"/>
              <a:gd name="T5" fmla="*/ 0 h 1110"/>
              <a:gd name="T6" fmla="*/ 2147483647 w 874"/>
              <a:gd name="T7" fmla="*/ 2147483647 h 1110"/>
              <a:gd name="T8" fmla="*/ 2147483647 w 874"/>
              <a:gd name="T9" fmla="*/ 2147483647 h 11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0"/>
              <a:gd name="T17" fmla="*/ 874 w 874"/>
              <a:gd name="T18" fmla="*/ 1110 h 11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0">
                <a:moveTo>
                  <a:pt x="874" y="1110"/>
                </a:moveTo>
                <a:lnTo>
                  <a:pt x="0" y="851"/>
                </a:lnTo>
                <a:lnTo>
                  <a:pt x="0" y="0"/>
                </a:lnTo>
                <a:lnTo>
                  <a:pt x="874" y="260"/>
                </a:lnTo>
                <a:lnTo>
                  <a:pt x="874" y="1110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grpSp>
        <p:nvGrpSpPr>
          <p:cNvPr id="2" name="Group 61">
            <a:extLst>
              <a:ext uri="{FF2B5EF4-FFF2-40B4-BE49-F238E27FC236}">
                <a16:creationId xmlns="" xmlns:a16="http://schemas.microsoft.com/office/drawing/2014/main" id="{D4976F8B-89B8-401F-8A45-43D77E273629}"/>
              </a:ext>
            </a:extLst>
          </p:cNvPr>
          <p:cNvGrpSpPr>
            <a:grpSpLocks/>
          </p:cNvGrpSpPr>
          <p:nvPr/>
        </p:nvGrpSpPr>
        <p:grpSpPr bwMode="auto">
          <a:xfrm>
            <a:off x="2479939" y="1484784"/>
            <a:ext cx="6901525" cy="888932"/>
            <a:chOff x="2733378" y="929267"/>
            <a:chExt cx="3256950" cy="1184423"/>
          </a:xfrm>
        </p:grpSpPr>
        <p:sp>
          <p:nvSpPr>
            <p:cNvPr id="63" name="Rectangle 62">
              <a:extLst>
                <a:ext uri="{FF2B5EF4-FFF2-40B4-BE49-F238E27FC236}">
                  <a16:creationId xmlns="" xmlns:a16="http://schemas.microsoft.com/office/drawing/2014/main" id="{C19F61C8-667D-46D9-8AB6-7C7B0093B2FB}"/>
                </a:ext>
              </a:extLst>
            </p:cNvPr>
            <p:cNvSpPr/>
            <p:nvPr/>
          </p:nvSpPr>
          <p:spPr>
            <a:xfrm>
              <a:off x="2733378" y="1191552"/>
              <a:ext cx="30841" cy="763588"/>
            </a:xfrm>
            <a:prstGeom prst="rect">
              <a:avLst/>
            </a:prstGeom>
            <a:solidFill>
              <a:srgbClr val="A0B7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788" dirty="0"/>
            </a:p>
          </p:txBody>
        </p:sp>
        <p:grpSp>
          <p:nvGrpSpPr>
            <p:cNvPr id="3" name="Group 63">
              <a:extLst>
                <a:ext uri="{FF2B5EF4-FFF2-40B4-BE49-F238E27FC236}">
                  <a16:creationId xmlns="" xmlns:a16="http://schemas.microsoft.com/office/drawing/2014/main" id="{3F80B954-D890-467D-8927-3968528531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33084" y="929267"/>
              <a:ext cx="3157244" cy="1184423"/>
              <a:chOff x="3769062" y="2307219"/>
              <a:chExt cx="3157244" cy="1184423"/>
            </a:xfrm>
          </p:grpSpPr>
          <p:sp>
            <p:nvSpPr>
              <p:cNvPr id="26692" name="TextBox 64">
                <a:extLst>
                  <a:ext uri="{FF2B5EF4-FFF2-40B4-BE49-F238E27FC236}">
                    <a16:creationId xmlns="" xmlns:a16="http://schemas.microsoft.com/office/drawing/2014/main" id="{B72E1C46-1837-49B2-87D6-EA86AF3F8C7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69062" y="2307219"/>
                <a:ext cx="3157244" cy="4924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r>
                  <a:rPr lang="id-ID" altLang="id-ID" b="1">
                    <a:latin typeface="Segoe UI" panose="020B0502040204020203" pitchFamily="34" charset="0"/>
                    <a:cs typeface="Segoe UI" panose="020B0502040204020203" pitchFamily="34" charset="0"/>
                  </a:rPr>
                  <a:t>Ditjen </a:t>
                </a:r>
                <a:r>
                  <a:rPr lang="en-US" altLang="id-ID" b="1">
                    <a:latin typeface="Segoe UI" panose="020B0502040204020203" pitchFamily="34" charset="0"/>
                    <a:cs typeface="Segoe UI" panose="020B0502040204020203" pitchFamily="34" charset="0"/>
                  </a:rPr>
                  <a:t>Otonomi Daerah</a:t>
                </a:r>
              </a:p>
            </p:txBody>
          </p:sp>
          <p:sp>
            <p:nvSpPr>
              <p:cNvPr id="26693" name="TextBox 65">
                <a:extLst>
                  <a:ext uri="{FF2B5EF4-FFF2-40B4-BE49-F238E27FC236}">
                    <a16:creationId xmlns="" xmlns:a16="http://schemas.microsoft.com/office/drawing/2014/main" id="{A9F7589E-E873-4DD1-9AA9-3344F1BBF22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70413" y="2691977"/>
                <a:ext cx="3154676" cy="799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rIns="0" anchor="ctr">
                <a:spAutoFit/>
              </a:bodyPr>
              <a:lstStyle>
                <a:lvl1pPr marL="171450" indent="-1714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en-US" altLang="en-US" sz="1100" b="1" dirty="0" err="1">
                    <a:latin typeface="Segoe UI" panose="020B0502040204020203" pitchFamily="34" charset="0"/>
                    <a:cs typeface="Segoe UI" panose="020B0502040204020203" pitchFamily="34" charset="0"/>
                  </a:rPr>
                  <a:t>Jumlah</a:t>
                </a:r>
                <a:r>
                  <a:rPr lang="en-US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 </a:t>
                </a:r>
                <a:r>
                  <a:rPr lang="en-US" altLang="en-US" sz="1100" b="1" dirty="0" err="1">
                    <a:latin typeface="Segoe UI" panose="020B0502040204020203" pitchFamily="34" charset="0"/>
                    <a:cs typeface="Segoe UI" panose="020B0502040204020203" pitchFamily="34" charset="0"/>
                  </a:rPr>
                  <a:t>Perda</a:t>
                </a:r>
                <a:r>
                  <a:rPr lang="en-US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 dan </a:t>
                </a:r>
                <a:r>
                  <a:rPr lang="en-US" altLang="en-US" sz="1100" b="1" dirty="0" err="1">
                    <a:latin typeface="Segoe UI" panose="020B0502040204020203" pitchFamily="34" charset="0"/>
                    <a:cs typeface="Segoe UI" panose="020B0502040204020203" pitchFamily="34" charset="0"/>
                  </a:rPr>
                  <a:t>Ranperda</a:t>
                </a:r>
                <a:r>
                  <a:rPr lang="en-US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 yang </a:t>
                </a:r>
                <a:r>
                  <a:rPr lang="en-US" altLang="en-US" sz="1100" b="1" dirty="0" err="1">
                    <a:latin typeface="Segoe UI" panose="020B0502040204020203" pitchFamily="34" charset="0"/>
                    <a:cs typeface="Segoe UI" panose="020B0502040204020203" pitchFamily="34" charset="0"/>
                  </a:rPr>
                  <a:t>direview</a:t>
                </a:r>
                <a:r>
                  <a:rPr lang="id-ID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 (Terutama yang terkait dengan investasi daerah, PDRD, RDTR, pelayanan dasar, dan SDA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id-ID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Jumlah Daerah yang difasilitasi/Bimtek harmonisasi regulasi</a:t>
                </a:r>
                <a:endParaRPr lang="en-US" altLang="en-US" sz="900" b="1" dirty="0"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grpSp>
        <p:nvGrpSpPr>
          <p:cNvPr id="4" name="Group 66">
            <a:extLst>
              <a:ext uri="{FF2B5EF4-FFF2-40B4-BE49-F238E27FC236}">
                <a16:creationId xmlns="" xmlns:a16="http://schemas.microsoft.com/office/drawing/2014/main" id="{8469DC54-3196-44DA-9399-DA561E586DCC}"/>
              </a:ext>
            </a:extLst>
          </p:cNvPr>
          <p:cNvGrpSpPr>
            <a:grpSpLocks/>
          </p:cNvGrpSpPr>
          <p:nvPr/>
        </p:nvGrpSpPr>
        <p:grpSpPr bwMode="auto">
          <a:xfrm>
            <a:off x="2557076" y="2276873"/>
            <a:ext cx="6690245" cy="989224"/>
            <a:chOff x="2733378" y="908793"/>
            <a:chExt cx="3264059" cy="1045879"/>
          </a:xfrm>
        </p:grpSpPr>
        <p:sp>
          <p:nvSpPr>
            <p:cNvPr id="68" name="Rectangle 67">
              <a:extLst>
                <a:ext uri="{FF2B5EF4-FFF2-40B4-BE49-F238E27FC236}">
                  <a16:creationId xmlns="" xmlns:a16="http://schemas.microsoft.com/office/drawing/2014/main" id="{331F5045-C7CD-4393-8799-8F42636B5433}"/>
                </a:ext>
              </a:extLst>
            </p:cNvPr>
            <p:cNvSpPr/>
            <p:nvPr/>
          </p:nvSpPr>
          <p:spPr>
            <a:xfrm>
              <a:off x="2733378" y="1192493"/>
              <a:ext cx="30692" cy="762179"/>
            </a:xfrm>
            <a:prstGeom prst="rect">
              <a:avLst/>
            </a:prstGeom>
            <a:solidFill>
              <a:srgbClr val="D5C5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788" dirty="0"/>
            </a:p>
          </p:txBody>
        </p:sp>
        <p:grpSp>
          <p:nvGrpSpPr>
            <p:cNvPr id="5" name="Group 68">
              <a:extLst>
                <a:ext uri="{FF2B5EF4-FFF2-40B4-BE49-F238E27FC236}">
                  <a16:creationId xmlns="" xmlns:a16="http://schemas.microsoft.com/office/drawing/2014/main" id="{35575C51-17EE-4E27-AB43-B89665265D4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828775" y="908793"/>
              <a:ext cx="3168662" cy="1031093"/>
              <a:chOff x="3764753" y="2286745"/>
              <a:chExt cx="3168662" cy="1031093"/>
            </a:xfrm>
          </p:grpSpPr>
          <p:sp>
            <p:nvSpPr>
              <p:cNvPr id="26688" name="TextBox 69">
                <a:extLst>
                  <a:ext uri="{FF2B5EF4-FFF2-40B4-BE49-F238E27FC236}">
                    <a16:creationId xmlns="" xmlns:a16="http://schemas.microsoft.com/office/drawing/2014/main" id="{02040199-1615-4262-969C-4F89431E672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64753" y="2286745"/>
                <a:ext cx="3157244" cy="3416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r>
                  <a:rPr lang="id-ID" altLang="id-ID" sz="1500" b="1">
                    <a:solidFill>
                      <a:srgbClr val="FF0000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Ditjen </a:t>
                </a:r>
                <a:r>
                  <a:rPr lang="en-US" altLang="id-ID" sz="1500" b="1">
                    <a:solidFill>
                      <a:srgbClr val="FF0000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Administrasi Kewilayahan</a:t>
                </a:r>
              </a:p>
            </p:txBody>
          </p:sp>
          <p:sp>
            <p:nvSpPr>
              <p:cNvPr id="26689" name="TextBox 70">
                <a:extLst>
                  <a:ext uri="{FF2B5EF4-FFF2-40B4-BE49-F238E27FC236}">
                    <a16:creationId xmlns="" xmlns:a16="http://schemas.microsoft.com/office/drawing/2014/main" id="{7F9D7FDC-162C-4FD2-8A5C-0E9B79FD65E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78220" y="2504329"/>
                <a:ext cx="3155195" cy="8135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rIns="0" anchor="ctr">
                <a:spAutoFit/>
              </a:bodyPr>
              <a:lstStyle>
                <a:lvl1pPr marL="171450" indent="-1714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nn-NO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Peningkatan k</a:t>
                </a:r>
                <a:r>
                  <a:rPr lang="id-ID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apasitas daerah dan hubungan pusat-daerah 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fi-FI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Jumlah </a:t>
                </a:r>
                <a:r>
                  <a:rPr lang="id-ID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perizinan dan kewenangan yang didelegasikan ke PTSP Mantap berbasis elektronik.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id-ID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Jumlah realisasi kesepakatan kerjasama antar daerah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id-ID" altLang="en-US" sz="11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Sekber GWPP Dekon + TP</a:t>
                </a:r>
              </a:p>
            </p:txBody>
          </p:sp>
        </p:grpSp>
      </p:grpSp>
      <p:grpSp>
        <p:nvGrpSpPr>
          <p:cNvPr id="6" name="Group 71">
            <a:extLst>
              <a:ext uri="{FF2B5EF4-FFF2-40B4-BE49-F238E27FC236}">
                <a16:creationId xmlns="" xmlns:a16="http://schemas.microsoft.com/office/drawing/2014/main" id="{0DDA2113-4AA1-4235-865B-7EEB9C2D1ED2}"/>
              </a:ext>
            </a:extLst>
          </p:cNvPr>
          <p:cNvGrpSpPr>
            <a:grpSpLocks/>
          </p:cNvGrpSpPr>
          <p:nvPr/>
        </p:nvGrpSpPr>
        <p:grpSpPr bwMode="auto">
          <a:xfrm>
            <a:off x="2479940" y="3429001"/>
            <a:ext cx="7028789" cy="935635"/>
            <a:chOff x="2851238" y="1044179"/>
            <a:chExt cx="3260881" cy="1082895"/>
          </a:xfrm>
        </p:grpSpPr>
        <p:sp>
          <p:nvSpPr>
            <p:cNvPr id="73" name="Rectangle 72">
              <a:extLst>
                <a:ext uri="{FF2B5EF4-FFF2-40B4-BE49-F238E27FC236}">
                  <a16:creationId xmlns="" xmlns:a16="http://schemas.microsoft.com/office/drawing/2014/main" id="{39E3A7BC-2C36-4754-B606-316FB1065B56}"/>
                </a:ext>
              </a:extLst>
            </p:cNvPr>
            <p:cNvSpPr/>
            <p:nvPr/>
          </p:nvSpPr>
          <p:spPr>
            <a:xfrm flipH="1">
              <a:off x="2851238" y="1192032"/>
              <a:ext cx="30319" cy="762499"/>
            </a:xfrm>
            <a:prstGeom prst="rect">
              <a:avLst/>
            </a:prstGeom>
            <a:solidFill>
              <a:srgbClr val="80AA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788" dirty="0"/>
            </a:p>
          </p:txBody>
        </p:sp>
        <p:grpSp>
          <p:nvGrpSpPr>
            <p:cNvPr id="7" name="Group 73">
              <a:extLst>
                <a:ext uri="{FF2B5EF4-FFF2-40B4-BE49-F238E27FC236}">
                  <a16:creationId xmlns="" xmlns:a16="http://schemas.microsoft.com/office/drawing/2014/main" id="{46B210FD-1B6E-4796-A505-FE8092BB34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49016" y="1044179"/>
              <a:ext cx="3163103" cy="1082895"/>
              <a:chOff x="3884994" y="2422131"/>
              <a:chExt cx="3163103" cy="1082895"/>
            </a:xfrm>
          </p:grpSpPr>
          <p:sp>
            <p:nvSpPr>
              <p:cNvPr id="26684" name="TextBox 74">
                <a:extLst>
                  <a:ext uri="{FF2B5EF4-FFF2-40B4-BE49-F238E27FC236}">
                    <a16:creationId xmlns="" xmlns:a16="http://schemas.microsoft.com/office/drawing/2014/main" id="{548D8225-ED51-4879-BE9A-01BBE925956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84994" y="2422131"/>
                <a:ext cx="3157244" cy="4274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r>
                  <a:rPr lang="id-ID" altLang="id-ID" b="1" dirty="0">
                    <a:solidFill>
                      <a:srgbClr val="80AA4E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Ditjen Keuangan </a:t>
                </a:r>
                <a:r>
                  <a:rPr lang="en-US" altLang="id-ID" b="1" dirty="0">
                    <a:solidFill>
                      <a:srgbClr val="80AA4E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Daerah</a:t>
                </a:r>
              </a:p>
            </p:txBody>
          </p:sp>
          <p:sp>
            <p:nvSpPr>
              <p:cNvPr id="26685" name="TextBox 75">
                <a:extLst>
                  <a:ext uri="{FF2B5EF4-FFF2-40B4-BE49-F238E27FC236}">
                    <a16:creationId xmlns="" xmlns:a16="http://schemas.microsoft.com/office/drawing/2014/main" id="{D14C1F68-B5FF-4E7F-A280-6BE44B15865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93139" y="2756969"/>
                <a:ext cx="3154958" cy="7480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rIns="0" anchor="ctr">
                <a:spAutoFit/>
              </a:bodyPr>
              <a:lstStyle>
                <a:lvl1pPr marL="171450" indent="-1714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en-US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P</a:t>
                </a:r>
                <a:r>
                  <a:rPr lang="id-ID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eningkatan pendapatan daerah.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id-ID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Belanja daerah yang berkualitas.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id-ID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Tata kelola keuangan daerah yang efektif dan efisien.</a:t>
                </a:r>
              </a:p>
            </p:txBody>
          </p:sp>
        </p:grpSp>
      </p:grpSp>
      <p:sp>
        <p:nvSpPr>
          <p:cNvPr id="26655" name="Freeform 92">
            <a:extLst>
              <a:ext uri="{FF2B5EF4-FFF2-40B4-BE49-F238E27FC236}">
                <a16:creationId xmlns="" xmlns:a16="http://schemas.microsoft.com/office/drawing/2014/main" id="{0AE4A6DF-240F-4872-9B6D-1171984C16A6}"/>
              </a:ext>
            </a:extLst>
          </p:cNvPr>
          <p:cNvSpPr>
            <a:spLocks/>
          </p:cNvSpPr>
          <p:nvPr/>
        </p:nvSpPr>
        <p:spPr bwMode="auto">
          <a:xfrm>
            <a:off x="1179777" y="5118100"/>
            <a:ext cx="282046" cy="330200"/>
          </a:xfrm>
          <a:custGeom>
            <a:avLst/>
            <a:gdLst>
              <a:gd name="T0" fmla="*/ 2147483647 w 874"/>
              <a:gd name="T1" fmla="*/ 2147483647 h 1111"/>
              <a:gd name="T2" fmla="*/ 0 w 874"/>
              <a:gd name="T3" fmla="*/ 2147483647 h 1111"/>
              <a:gd name="T4" fmla="*/ 0 w 874"/>
              <a:gd name="T5" fmla="*/ 0 h 1111"/>
              <a:gd name="T6" fmla="*/ 2147483647 w 874"/>
              <a:gd name="T7" fmla="*/ 2147483647 h 1111"/>
              <a:gd name="T8" fmla="*/ 2147483647 w 874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1"/>
              <a:gd name="T17" fmla="*/ 874 w 874"/>
              <a:gd name="T18" fmla="*/ 1111 h 111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1">
                <a:moveTo>
                  <a:pt x="874" y="1111"/>
                </a:moveTo>
                <a:lnTo>
                  <a:pt x="0" y="851"/>
                </a:lnTo>
                <a:lnTo>
                  <a:pt x="0" y="0"/>
                </a:lnTo>
                <a:lnTo>
                  <a:pt x="874" y="260"/>
                </a:lnTo>
                <a:lnTo>
                  <a:pt x="874" y="1111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56" name="Freeform 93">
            <a:extLst>
              <a:ext uri="{FF2B5EF4-FFF2-40B4-BE49-F238E27FC236}">
                <a16:creationId xmlns="" xmlns:a16="http://schemas.microsoft.com/office/drawing/2014/main" id="{0FBE004D-D2B6-457D-93DF-6E4481D39AB5}"/>
              </a:ext>
            </a:extLst>
          </p:cNvPr>
          <p:cNvSpPr>
            <a:spLocks/>
          </p:cNvSpPr>
          <p:nvPr/>
        </p:nvSpPr>
        <p:spPr bwMode="auto">
          <a:xfrm>
            <a:off x="1179777" y="4313238"/>
            <a:ext cx="282046" cy="330200"/>
          </a:xfrm>
          <a:custGeom>
            <a:avLst/>
            <a:gdLst>
              <a:gd name="T0" fmla="*/ 2147483647 w 874"/>
              <a:gd name="T1" fmla="*/ 2147483647 h 1111"/>
              <a:gd name="T2" fmla="*/ 0 w 874"/>
              <a:gd name="T3" fmla="*/ 2147483647 h 1111"/>
              <a:gd name="T4" fmla="*/ 0 w 874"/>
              <a:gd name="T5" fmla="*/ 0 h 1111"/>
              <a:gd name="T6" fmla="*/ 2147483647 w 874"/>
              <a:gd name="T7" fmla="*/ 2147483647 h 1111"/>
              <a:gd name="T8" fmla="*/ 2147483647 w 874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1"/>
              <a:gd name="T17" fmla="*/ 874 w 874"/>
              <a:gd name="T18" fmla="*/ 1111 h 111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1">
                <a:moveTo>
                  <a:pt x="874" y="1111"/>
                </a:moveTo>
                <a:lnTo>
                  <a:pt x="0" y="852"/>
                </a:lnTo>
                <a:lnTo>
                  <a:pt x="0" y="0"/>
                </a:lnTo>
                <a:lnTo>
                  <a:pt x="874" y="261"/>
                </a:lnTo>
                <a:lnTo>
                  <a:pt x="874" y="1111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57" name="Freeform 93">
            <a:extLst>
              <a:ext uri="{FF2B5EF4-FFF2-40B4-BE49-F238E27FC236}">
                <a16:creationId xmlns="" xmlns:a16="http://schemas.microsoft.com/office/drawing/2014/main" id="{C457FC0B-292B-45EB-A501-5F90B4B3EF51}"/>
              </a:ext>
            </a:extLst>
          </p:cNvPr>
          <p:cNvSpPr>
            <a:spLocks/>
          </p:cNvSpPr>
          <p:nvPr/>
        </p:nvSpPr>
        <p:spPr bwMode="auto">
          <a:xfrm>
            <a:off x="1179777" y="5035550"/>
            <a:ext cx="282046" cy="330200"/>
          </a:xfrm>
          <a:custGeom>
            <a:avLst/>
            <a:gdLst>
              <a:gd name="T0" fmla="*/ 2147483647 w 874"/>
              <a:gd name="T1" fmla="*/ 2147483647 h 1111"/>
              <a:gd name="T2" fmla="*/ 0 w 874"/>
              <a:gd name="T3" fmla="*/ 2147483647 h 1111"/>
              <a:gd name="T4" fmla="*/ 0 w 874"/>
              <a:gd name="T5" fmla="*/ 0 h 1111"/>
              <a:gd name="T6" fmla="*/ 2147483647 w 874"/>
              <a:gd name="T7" fmla="*/ 2147483647 h 1111"/>
              <a:gd name="T8" fmla="*/ 2147483647 w 874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1"/>
              <a:gd name="T17" fmla="*/ 874 w 874"/>
              <a:gd name="T18" fmla="*/ 1111 h 111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1">
                <a:moveTo>
                  <a:pt x="874" y="1111"/>
                </a:moveTo>
                <a:lnTo>
                  <a:pt x="0" y="852"/>
                </a:lnTo>
                <a:lnTo>
                  <a:pt x="0" y="0"/>
                </a:lnTo>
                <a:lnTo>
                  <a:pt x="874" y="261"/>
                </a:lnTo>
                <a:lnTo>
                  <a:pt x="874" y="1111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58" name="Freeform 93">
            <a:extLst>
              <a:ext uri="{FF2B5EF4-FFF2-40B4-BE49-F238E27FC236}">
                <a16:creationId xmlns="" xmlns:a16="http://schemas.microsoft.com/office/drawing/2014/main" id="{B5B6BF20-271A-4860-9B04-A05043108152}"/>
              </a:ext>
            </a:extLst>
          </p:cNvPr>
          <p:cNvSpPr>
            <a:spLocks/>
          </p:cNvSpPr>
          <p:nvPr/>
        </p:nvSpPr>
        <p:spPr bwMode="auto">
          <a:xfrm>
            <a:off x="1179777" y="4670425"/>
            <a:ext cx="282046" cy="330200"/>
          </a:xfrm>
          <a:custGeom>
            <a:avLst/>
            <a:gdLst>
              <a:gd name="T0" fmla="*/ 2147483647 w 874"/>
              <a:gd name="T1" fmla="*/ 2147483647 h 1111"/>
              <a:gd name="T2" fmla="*/ 0 w 874"/>
              <a:gd name="T3" fmla="*/ 2147483647 h 1111"/>
              <a:gd name="T4" fmla="*/ 0 w 874"/>
              <a:gd name="T5" fmla="*/ 0 h 1111"/>
              <a:gd name="T6" fmla="*/ 2147483647 w 874"/>
              <a:gd name="T7" fmla="*/ 2147483647 h 1111"/>
              <a:gd name="T8" fmla="*/ 2147483647 w 874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1"/>
              <a:gd name="T17" fmla="*/ 874 w 874"/>
              <a:gd name="T18" fmla="*/ 1111 h 111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1">
                <a:moveTo>
                  <a:pt x="874" y="1111"/>
                </a:moveTo>
                <a:lnTo>
                  <a:pt x="0" y="852"/>
                </a:lnTo>
                <a:lnTo>
                  <a:pt x="0" y="0"/>
                </a:lnTo>
                <a:lnTo>
                  <a:pt x="874" y="261"/>
                </a:lnTo>
                <a:lnTo>
                  <a:pt x="874" y="1111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59" name="Freeform 93">
            <a:extLst>
              <a:ext uri="{FF2B5EF4-FFF2-40B4-BE49-F238E27FC236}">
                <a16:creationId xmlns="" xmlns:a16="http://schemas.microsoft.com/office/drawing/2014/main" id="{C41FF947-A891-4BC7-A5C4-3D2BEA0C3E95}"/>
              </a:ext>
            </a:extLst>
          </p:cNvPr>
          <p:cNvSpPr>
            <a:spLocks/>
          </p:cNvSpPr>
          <p:nvPr/>
        </p:nvSpPr>
        <p:spPr bwMode="auto">
          <a:xfrm>
            <a:off x="1179777" y="4827589"/>
            <a:ext cx="282046" cy="331787"/>
          </a:xfrm>
          <a:custGeom>
            <a:avLst/>
            <a:gdLst>
              <a:gd name="T0" fmla="*/ 2147483647 w 874"/>
              <a:gd name="T1" fmla="*/ 2147483647 h 1111"/>
              <a:gd name="T2" fmla="*/ 0 w 874"/>
              <a:gd name="T3" fmla="*/ 2147483647 h 1111"/>
              <a:gd name="T4" fmla="*/ 0 w 874"/>
              <a:gd name="T5" fmla="*/ 0 h 1111"/>
              <a:gd name="T6" fmla="*/ 2147483647 w 874"/>
              <a:gd name="T7" fmla="*/ 2147483647 h 1111"/>
              <a:gd name="T8" fmla="*/ 2147483647 w 874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1"/>
              <a:gd name="T17" fmla="*/ 874 w 874"/>
              <a:gd name="T18" fmla="*/ 1111 h 111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1">
                <a:moveTo>
                  <a:pt x="874" y="1111"/>
                </a:moveTo>
                <a:lnTo>
                  <a:pt x="0" y="852"/>
                </a:lnTo>
                <a:lnTo>
                  <a:pt x="0" y="0"/>
                </a:lnTo>
                <a:lnTo>
                  <a:pt x="874" y="261"/>
                </a:lnTo>
                <a:lnTo>
                  <a:pt x="874" y="1111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60" name="Freeform 79">
            <a:extLst>
              <a:ext uri="{FF2B5EF4-FFF2-40B4-BE49-F238E27FC236}">
                <a16:creationId xmlns="" xmlns:a16="http://schemas.microsoft.com/office/drawing/2014/main" id="{CC3304D7-2709-45EA-AF12-85013CFD18EE}"/>
              </a:ext>
            </a:extLst>
          </p:cNvPr>
          <p:cNvSpPr>
            <a:spLocks/>
          </p:cNvSpPr>
          <p:nvPr/>
        </p:nvSpPr>
        <p:spPr bwMode="auto">
          <a:xfrm>
            <a:off x="1742149" y="4475163"/>
            <a:ext cx="185738" cy="100012"/>
          </a:xfrm>
          <a:custGeom>
            <a:avLst/>
            <a:gdLst>
              <a:gd name="T0" fmla="*/ 0 w 574"/>
              <a:gd name="T1" fmla="*/ 2147483647 h 337"/>
              <a:gd name="T2" fmla="*/ 0 w 574"/>
              <a:gd name="T3" fmla="*/ 0 h 337"/>
              <a:gd name="T4" fmla="*/ 2147483647 w 574"/>
              <a:gd name="T5" fmla="*/ 2147483647 h 337"/>
              <a:gd name="T6" fmla="*/ 0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0" y="337"/>
                </a:moveTo>
                <a:lnTo>
                  <a:pt x="0" y="0"/>
                </a:lnTo>
                <a:lnTo>
                  <a:pt x="574" y="167"/>
                </a:lnTo>
                <a:lnTo>
                  <a:pt x="0" y="337"/>
                </a:lnTo>
                <a:close/>
              </a:path>
            </a:pathLst>
          </a:custGeom>
          <a:solidFill>
            <a:srgbClr val="8E65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61" name="Freeform 80">
            <a:extLst>
              <a:ext uri="{FF2B5EF4-FFF2-40B4-BE49-F238E27FC236}">
                <a16:creationId xmlns="" xmlns:a16="http://schemas.microsoft.com/office/drawing/2014/main" id="{16B1113D-0F39-4776-87E4-A86067AB105C}"/>
              </a:ext>
            </a:extLst>
          </p:cNvPr>
          <p:cNvSpPr>
            <a:spLocks/>
          </p:cNvSpPr>
          <p:nvPr/>
        </p:nvSpPr>
        <p:spPr bwMode="auto">
          <a:xfrm>
            <a:off x="994039" y="4475163"/>
            <a:ext cx="185738" cy="100012"/>
          </a:xfrm>
          <a:custGeom>
            <a:avLst/>
            <a:gdLst>
              <a:gd name="T0" fmla="*/ 2147483647 w 574"/>
              <a:gd name="T1" fmla="*/ 2147483647 h 337"/>
              <a:gd name="T2" fmla="*/ 0 w 574"/>
              <a:gd name="T3" fmla="*/ 2147483647 h 337"/>
              <a:gd name="T4" fmla="*/ 2147483647 w 574"/>
              <a:gd name="T5" fmla="*/ 0 h 337"/>
              <a:gd name="T6" fmla="*/ 2147483647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574" y="337"/>
                </a:moveTo>
                <a:lnTo>
                  <a:pt x="0" y="167"/>
                </a:lnTo>
                <a:lnTo>
                  <a:pt x="574" y="0"/>
                </a:lnTo>
                <a:lnTo>
                  <a:pt x="574" y="337"/>
                </a:lnTo>
                <a:close/>
              </a:path>
            </a:pathLst>
          </a:custGeom>
          <a:solidFill>
            <a:srgbClr val="8E65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9737" name="Freeform 100">
            <a:extLst>
              <a:ext uri="{FF2B5EF4-FFF2-40B4-BE49-F238E27FC236}">
                <a16:creationId xmlns="" xmlns:a16="http://schemas.microsoft.com/office/drawing/2014/main" id="{D59FEBFA-F2DE-4FE9-8BA0-11A274C72639}"/>
              </a:ext>
            </a:extLst>
          </p:cNvPr>
          <p:cNvSpPr>
            <a:spLocks/>
          </p:cNvSpPr>
          <p:nvPr/>
        </p:nvSpPr>
        <p:spPr bwMode="auto">
          <a:xfrm>
            <a:off x="994040" y="4669954"/>
            <a:ext cx="933847" cy="703263"/>
          </a:xfrm>
          <a:custGeom>
            <a:avLst/>
            <a:gdLst>
              <a:gd name="T0" fmla="*/ 0 w 2896"/>
              <a:gd name="T1" fmla="*/ 767557 h 2364"/>
              <a:gd name="T2" fmla="*/ 574675 w 2896"/>
              <a:gd name="T3" fmla="*/ 938213 h 2364"/>
              <a:gd name="T4" fmla="*/ 1149350 w 2896"/>
              <a:gd name="T5" fmla="*/ 767557 h 2364"/>
              <a:gd name="T6" fmla="*/ 1149350 w 2896"/>
              <a:gd name="T7" fmla="*/ 0 h 2364"/>
              <a:gd name="T8" fmla="*/ 574675 w 2896"/>
              <a:gd name="T9" fmla="*/ 170259 h 2364"/>
              <a:gd name="T10" fmla="*/ 0 w 2896"/>
              <a:gd name="T11" fmla="*/ 0 h 2364"/>
              <a:gd name="T12" fmla="*/ 0 w 2896"/>
              <a:gd name="T13" fmla="*/ 767557 h 23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896" h="2364">
                <a:moveTo>
                  <a:pt x="0" y="1934"/>
                </a:moveTo>
                <a:lnTo>
                  <a:pt x="1448" y="2364"/>
                </a:lnTo>
                <a:lnTo>
                  <a:pt x="2896" y="1934"/>
                </a:lnTo>
                <a:lnTo>
                  <a:pt x="2896" y="0"/>
                </a:lnTo>
                <a:lnTo>
                  <a:pt x="1448" y="429"/>
                </a:lnTo>
                <a:lnTo>
                  <a:pt x="0" y="0"/>
                </a:lnTo>
                <a:lnTo>
                  <a:pt x="0" y="1934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26663" name="Freeform 101">
            <a:extLst>
              <a:ext uri="{FF2B5EF4-FFF2-40B4-BE49-F238E27FC236}">
                <a16:creationId xmlns="" xmlns:a16="http://schemas.microsoft.com/office/drawing/2014/main" id="{51AE6981-8898-49CE-860E-F546641DE47E}"/>
              </a:ext>
            </a:extLst>
          </p:cNvPr>
          <p:cNvSpPr>
            <a:spLocks/>
          </p:cNvSpPr>
          <p:nvPr/>
        </p:nvSpPr>
        <p:spPr bwMode="auto">
          <a:xfrm>
            <a:off x="994040" y="4313238"/>
            <a:ext cx="467783" cy="703262"/>
          </a:xfrm>
          <a:custGeom>
            <a:avLst/>
            <a:gdLst>
              <a:gd name="T0" fmla="*/ 2147483647 w 1448"/>
              <a:gd name="T1" fmla="*/ 2147483647 h 2364"/>
              <a:gd name="T2" fmla="*/ 2147483647 w 1448"/>
              <a:gd name="T3" fmla="*/ 2147483647 h 2364"/>
              <a:gd name="T4" fmla="*/ 0 w 1448"/>
              <a:gd name="T5" fmla="*/ 2147483647 h 2364"/>
              <a:gd name="T6" fmla="*/ 0 w 1448"/>
              <a:gd name="T7" fmla="*/ 0 h 2364"/>
              <a:gd name="T8" fmla="*/ 2147483647 w 1448"/>
              <a:gd name="T9" fmla="*/ 2147483647 h 2364"/>
              <a:gd name="T10" fmla="*/ 2147483647 w 1448"/>
              <a:gd name="T11" fmla="*/ 2147483647 h 236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48"/>
              <a:gd name="T19" fmla="*/ 0 h 2364"/>
              <a:gd name="T20" fmla="*/ 1448 w 1448"/>
              <a:gd name="T21" fmla="*/ 2364 h 236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48" h="2364">
                <a:moveTo>
                  <a:pt x="1448" y="2364"/>
                </a:moveTo>
                <a:lnTo>
                  <a:pt x="1448" y="2364"/>
                </a:lnTo>
                <a:lnTo>
                  <a:pt x="0" y="1934"/>
                </a:lnTo>
                <a:lnTo>
                  <a:pt x="0" y="0"/>
                </a:lnTo>
                <a:lnTo>
                  <a:pt x="1448" y="429"/>
                </a:lnTo>
                <a:lnTo>
                  <a:pt x="1448" y="236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92" name="TextBox 91">
            <a:extLst>
              <a:ext uri="{FF2B5EF4-FFF2-40B4-BE49-F238E27FC236}">
                <a16:creationId xmlns="" xmlns:a16="http://schemas.microsoft.com/office/drawing/2014/main" id="{41682B1B-1A4B-49DF-8A09-560778206691}"/>
              </a:ext>
            </a:extLst>
          </p:cNvPr>
          <p:cNvSpPr txBox="1"/>
          <p:nvPr/>
        </p:nvSpPr>
        <p:spPr>
          <a:xfrm>
            <a:off x="930667" y="4254193"/>
            <a:ext cx="590267" cy="507831"/>
          </a:xfrm>
          <a:prstGeom prst="rect">
            <a:avLst/>
          </a:prstGeom>
        </p:spPr>
        <p:txBody>
          <a:bodyPr anchor="ctr">
            <a:spAutoFit/>
            <a:scene3d>
              <a:camera prst="perspectiveHeroicExtremeLeftFacing">
                <a:rot lat="1200000" lon="2358725" rev="0"/>
              </a:camera>
              <a:lightRig rig="threePt" dir="t"/>
            </a:scene3d>
          </a:bodyPr>
          <a:lstStyle>
            <a:defPPr>
              <a:defRPr lang="en-US"/>
            </a:defPPr>
            <a:lvl1pPr algn="ctr">
              <a:defRPr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pPr>
              <a:defRPr/>
            </a:pPr>
            <a:r>
              <a:rPr lang="en-US" sz="2700" dirty="0"/>
              <a:t>0</a:t>
            </a:r>
            <a:r>
              <a:rPr lang="id-ID" sz="2700" dirty="0"/>
              <a:t>4</a:t>
            </a:r>
            <a:endParaRPr lang="en-US" sz="2700" dirty="0"/>
          </a:p>
        </p:txBody>
      </p:sp>
      <p:sp>
        <p:nvSpPr>
          <p:cNvPr id="26665" name="Freeform 92">
            <a:extLst>
              <a:ext uri="{FF2B5EF4-FFF2-40B4-BE49-F238E27FC236}">
                <a16:creationId xmlns="" xmlns:a16="http://schemas.microsoft.com/office/drawing/2014/main" id="{157E6359-E401-4577-92E0-FAFFA509C1EA}"/>
              </a:ext>
            </a:extLst>
          </p:cNvPr>
          <p:cNvSpPr>
            <a:spLocks/>
          </p:cNvSpPr>
          <p:nvPr/>
        </p:nvSpPr>
        <p:spPr bwMode="auto">
          <a:xfrm>
            <a:off x="1179777" y="5338763"/>
            <a:ext cx="282046" cy="330200"/>
          </a:xfrm>
          <a:custGeom>
            <a:avLst/>
            <a:gdLst>
              <a:gd name="T0" fmla="*/ 2147483647 w 874"/>
              <a:gd name="T1" fmla="*/ 2147483647 h 1111"/>
              <a:gd name="T2" fmla="*/ 0 w 874"/>
              <a:gd name="T3" fmla="*/ 2147483647 h 1111"/>
              <a:gd name="T4" fmla="*/ 0 w 874"/>
              <a:gd name="T5" fmla="*/ 0 h 1111"/>
              <a:gd name="T6" fmla="*/ 2147483647 w 874"/>
              <a:gd name="T7" fmla="*/ 2147483647 h 1111"/>
              <a:gd name="T8" fmla="*/ 2147483647 w 874"/>
              <a:gd name="T9" fmla="*/ 2147483647 h 111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74"/>
              <a:gd name="T16" fmla="*/ 0 h 1111"/>
              <a:gd name="T17" fmla="*/ 874 w 874"/>
              <a:gd name="T18" fmla="*/ 1111 h 111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74" h="1111">
                <a:moveTo>
                  <a:pt x="874" y="1111"/>
                </a:moveTo>
                <a:lnTo>
                  <a:pt x="0" y="851"/>
                </a:lnTo>
                <a:lnTo>
                  <a:pt x="0" y="0"/>
                </a:lnTo>
                <a:lnTo>
                  <a:pt x="874" y="260"/>
                </a:lnTo>
                <a:lnTo>
                  <a:pt x="874" y="1111"/>
                </a:lnTo>
                <a:close/>
              </a:path>
            </a:pathLst>
          </a:custGeom>
          <a:solidFill>
            <a:srgbClr val="DFE6E7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grpSp>
        <p:nvGrpSpPr>
          <p:cNvPr id="8" name="Group 77">
            <a:extLst>
              <a:ext uri="{FF2B5EF4-FFF2-40B4-BE49-F238E27FC236}">
                <a16:creationId xmlns="" xmlns:a16="http://schemas.microsoft.com/office/drawing/2014/main" id="{B2FD4B6A-BB2C-479F-BC23-B87F757FD1C6}"/>
              </a:ext>
            </a:extLst>
          </p:cNvPr>
          <p:cNvGrpSpPr>
            <a:grpSpLocks/>
          </p:cNvGrpSpPr>
          <p:nvPr/>
        </p:nvGrpSpPr>
        <p:grpSpPr bwMode="auto">
          <a:xfrm>
            <a:off x="2474781" y="4365104"/>
            <a:ext cx="7028788" cy="1049916"/>
            <a:chOff x="2851238" y="961702"/>
            <a:chExt cx="3260881" cy="1402425"/>
          </a:xfrm>
        </p:grpSpPr>
        <p:sp>
          <p:nvSpPr>
            <p:cNvPr id="79" name="Rectangle 78">
              <a:extLst>
                <a:ext uri="{FF2B5EF4-FFF2-40B4-BE49-F238E27FC236}">
                  <a16:creationId xmlns="" xmlns:a16="http://schemas.microsoft.com/office/drawing/2014/main" id="{C265BB8C-140E-447F-AAC2-1D40A2011A41}"/>
                </a:ext>
              </a:extLst>
            </p:cNvPr>
            <p:cNvSpPr/>
            <p:nvPr/>
          </p:nvSpPr>
          <p:spPr>
            <a:xfrm flipH="1">
              <a:off x="2851238" y="1192837"/>
              <a:ext cx="30319" cy="761259"/>
            </a:xfrm>
            <a:prstGeom prst="rect">
              <a:avLst/>
            </a:prstGeom>
            <a:solidFill>
              <a:srgbClr val="0185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788" dirty="0">
                <a:solidFill>
                  <a:srgbClr val="0070C0"/>
                </a:solidFill>
              </a:endParaRPr>
            </a:p>
          </p:txBody>
        </p:sp>
        <p:grpSp>
          <p:nvGrpSpPr>
            <p:cNvPr id="9" name="Group 79">
              <a:extLst>
                <a:ext uri="{FF2B5EF4-FFF2-40B4-BE49-F238E27FC236}">
                  <a16:creationId xmlns="" xmlns:a16="http://schemas.microsoft.com/office/drawing/2014/main" id="{F1C3D72D-AAB9-4264-8BB0-A26FAB73A33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49016" y="961702"/>
              <a:ext cx="3163103" cy="1402425"/>
              <a:chOff x="3884994" y="2339654"/>
              <a:chExt cx="3163103" cy="1402425"/>
            </a:xfrm>
          </p:grpSpPr>
          <p:sp>
            <p:nvSpPr>
              <p:cNvPr id="26680" name="TextBox 80">
                <a:extLst>
                  <a:ext uri="{FF2B5EF4-FFF2-40B4-BE49-F238E27FC236}">
                    <a16:creationId xmlns="" xmlns:a16="http://schemas.microsoft.com/office/drawing/2014/main" id="{BE3ECDAC-423C-4AD5-B73D-88801442C3B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84994" y="2339654"/>
                <a:ext cx="3157244" cy="4928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r>
                  <a:rPr lang="id-ID" altLang="id-ID" b="1">
                    <a:solidFill>
                      <a:srgbClr val="0070C0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Ditjen Pembangunan </a:t>
                </a:r>
                <a:r>
                  <a:rPr lang="en-US" altLang="id-ID" b="1">
                    <a:solidFill>
                      <a:srgbClr val="0070C0"/>
                    </a:solidFill>
                    <a:latin typeface="Segoe UI" panose="020B0502040204020203" pitchFamily="34" charset="0"/>
                    <a:cs typeface="Segoe UI" panose="020B0502040204020203" pitchFamily="34" charset="0"/>
                  </a:rPr>
                  <a:t>Daerah</a:t>
                </a:r>
              </a:p>
            </p:txBody>
          </p:sp>
          <p:sp>
            <p:nvSpPr>
              <p:cNvPr id="26681" name="TextBox 86">
                <a:extLst>
                  <a:ext uri="{FF2B5EF4-FFF2-40B4-BE49-F238E27FC236}">
                    <a16:creationId xmlns="" xmlns:a16="http://schemas.microsoft.com/office/drawing/2014/main" id="{30A15B5D-6DA6-4456-BE88-AE5167B8A20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93139" y="2632075"/>
                <a:ext cx="3154958" cy="11100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rIns="0" anchor="ctr">
                <a:spAutoFit/>
              </a:bodyPr>
              <a:lstStyle>
                <a:lvl1pPr marL="171450" indent="-1714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en-US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P</a:t>
                </a:r>
                <a:r>
                  <a:rPr lang="id-ID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ercepatan Penerapan SPM di Daerah.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id-ID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Sinkronisasi dan Sinergi Dokumen Perencanaan antara RPJMN/D dan RKP/D).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id-ID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Integrasi indikator SPM dan Penerapan SPM dalam Dokumen Perencanaan.</a:t>
                </a:r>
              </a:p>
              <a:p>
                <a:pPr algn="just">
                  <a:buFont typeface="Trebuchet MS" panose="020B0603020202020204" pitchFamily="34" charset="0"/>
                  <a:buAutoNum type="arabicPeriod"/>
                </a:pPr>
                <a:r>
                  <a:rPr lang="id-ID" altLang="en-US" sz="12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Monev terpadu dalam penerapan SPM</a:t>
                </a:r>
              </a:p>
            </p:txBody>
          </p:sp>
        </p:grpSp>
      </p:grpSp>
      <p:sp>
        <p:nvSpPr>
          <p:cNvPr id="69" name="Freeform 100">
            <a:extLst>
              <a:ext uri="{FF2B5EF4-FFF2-40B4-BE49-F238E27FC236}">
                <a16:creationId xmlns="" xmlns:a16="http://schemas.microsoft.com/office/drawing/2014/main" id="{671720A2-E80E-41C1-8BC8-33C461915D5A}"/>
              </a:ext>
            </a:extLst>
          </p:cNvPr>
          <p:cNvSpPr>
            <a:spLocks/>
          </p:cNvSpPr>
          <p:nvPr/>
        </p:nvSpPr>
        <p:spPr bwMode="auto">
          <a:xfrm>
            <a:off x="994040" y="5479755"/>
            <a:ext cx="933847" cy="703263"/>
          </a:xfrm>
          <a:custGeom>
            <a:avLst/>
            <a:gdLst>
              <a:gd name="T0" fmla="*/ 0 w 2896"/>
              <a:gd name="T1" fmla="*/ 767557 h 2364"/>
              <a:gd name="T2" fmla="*/ 574675 w 2896"/>
              <a:gd name="T3" fmla="*/ 938213 h 2364"/>
              <a:gd name="T4" fmla="*/ 1149350 w 2896"/>
              <a:gd name="T5" fmla="*/ 767557 h 2364"/>
              <a:gd name="T6" fmla="*/ 1149350 w 2896"/>
              <a:gd name="T7" fmla="*/ 0 h 2364"/>
              <a:gd name="T8" fmla="*/ 574675 w 2896"/>
              <a:gd name="T9" fmla="*/ 170259 h 2364"/>
              <a:gd name="T10" fmla="*/ 0 w 2896"/>
              <a:gd name="T11" fmla="*/ 0 h 2364"/>
              <a:gd name="T12" fmla="*/ 0 w 2896"/>
              <a:gd name="T13" fmla="*/ 767557 h 236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896" h="2364">
                <a:moveTo>
                  <a:pt x="0" y="1934"/>
                </a:moveTo>
                <a:lnTo>
                  <a:pt x="1448" y="2364"/>
                </a:lnTo>
                <a:lnTo>
                  <a:pt x="2896" y="1934"/>
                </a:lnTo>
                <a:lnTo>
                  <a:pt x="2896" y="0"/>
                </a:lnTo>
                <a:lnTo>
                  <a:pt x="1448" y="429"/>
                </a:lnTo>
                <a:lnTo>
                  <a:pt x="0" y="0"/>
                </a:lnTo>
                <a:lnTo>
                  <a:pt x="0" y="193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id-ID"/>
          </a:p>
        </p:txBody>
      </p:sp>
      <p:sp>
        <p:nvSpPr>
          <p:cNvPr id="26668" name="Freeform 80">
            <a:extLst>
              <a:ext uri="{FF2B5EF4-FFF2-40B4-BE49-F238E27FC236}">
                <a16:creationId xmlns="" xmlns:a16="http://schemas.microsoft.com/office/drawing/2014/main" id="{8A1062F8-E0CA-4200-A11B-4D064347DE34}"/>
              </a:ext>
            </a:extLst>
          </p:cNvPr>
          <p:cNvSpPr>
            <a:spLocks/>
          </p:cNvSpPr>
          <p:nvPr/>
        </p:nvSpPr>
        <p:spPr bwMode="auto">
          <a:xfrm>
            <a:off x="994039" y="5175251"/>
            <a:ext cx="185738" cy="100013"/>
          </a:xfrm>
          <a:custGeom>
            <a:avLst/>
            <a:gdLst>
              <a:gd name="T0" fmla="*/ 2147483647 w 574"/>
              <a:gd name="T1" fmla="*/ 2147483647 h 337"/>
              <a:gd name="T2" fmla="*/ 0 w 574"/>
              <a:gd name="T3" fmla="*/ 2147483647 h 337"/>
              <a:gd name="T4" fmla="*/ 2147483647 w 574"/>
              <a:gd name="T5" fmla="*/ 0 h 337"/>
              <a:gd name="T6" fmla="*/ 2147483647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574" y="337"/>
                </a:moveTo>
                <a:lnTo>
                  <a:pt x="0" y="167"/>
                </a:lnTo>
                <a:lnTo>
                  <a:pt x="574" y="0"/>
                </a:lnTo>
                <a:lnTo>
                  <a:pt x="574" y="337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69" name="Freeform 79">
            <a:extLst>
              <a:ext uri="{FF2B5EF4-FFF2-40B4-BE49-F238E27FC236}">
                <a16:creationId xmlns="" xmlns:a16="http://schemas.microsoft.com/office/drawing/2014/main" id="{7C05B3F4-EE87-4ABD-B111-AB5D54DF2C55}"/>
              </a:ext>
            </a:extLst>
          </p:cNvPr>
          <p:cNvSpPr>
            <a:spLocks/>
          </p:cNvSpPr>
          <p:nvPr/>
        </p:nvSpPr>
        <p:spPr bwMode="auto">
          <a:xfrm>
            <a:off x="1742149" y="5170488"/>
            <a:ext cx="185738" cy="100012"/>
          </a:xfrm>
          <a:custGeom>
            <a:avLst/>
            <a:gdLst>
              <a:gd name="T0" fmla="*/ 0 w 574"/>
              <a:gd name="T1" fmla="*/ 2147483647 h 337"/>
              <a:gd name="T2" fmla="*/ 0 w 574"/>
              <a:gd name="T3" fmla="*/ 0 h 337"/>
              <a:gd name="T4" fmla="*/ 2147483647 w 574"/>
              <a:gd name="T5" fmla="*/ 2147483647 h 337"/>
              <a:gd name="T6" fmla="*/ 0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0" y="337"/>
                </a:moveTo>
                <a:lnTo>
                  <a:pt x="0" y="0"/>
                </a:lnTo>
                <a:lnTo>
                  <a:pt x="574" y="167"/>
                </a:lnTo>
                <a:lnTo>
                  <a:pt x="0" y="337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grpSp>
        <p:nvGrpSpPr>
          <p:cNvPr id="10" name="Group 77">
            <a:extLst>
              <a:ext uri="{FF2B5EF4-FFF2-40B4-BE49-F238E27FC236}">
                <a16:creationId xmlns="" xmlns:a16="http://schemas.microsoft.com/office/drawing/2014/main" id="{5ABAB401-14FA-4613-BCC9-462AB233C6B7}"/>
              </a:ext>
            </a:extLst>
          </p:cNvPr>
          <p:cNvGrpSpPr>
            <a:grpSpLocks/>
          </p:cNvGrpSpPr>
          <p:nvPr/>
        </p:nvGrpSpPr>
        <p:grpSpPr bwMode="auto">
          <a:xfrm>
            <a:off x="2495419" y="5420766"/>
            <a:ext cx="7013310" cy="744538"/>
            <a:chOff x="2858346" y="961776"/>
            <a:chExt cx="3253773" cy="992438"/>
          </a:xfrm>
        </p:grpSpPr>
        <p:sp>
          <p:nvSpPr>
            <p:cNvPr id="75" name="Rectangle 74">
              <a:extLst>
                <a:ext uri="{FF2B5EF4-FFF2-40B4-BE49-F238E27FC236}">
                  <a16:creationId xmlns="" xmlns:a16="http://schemas.microsoft.com/office/drawing/2014/main" id="{8968D741-0E2E-4C2F-BF0A-1AFDDC055D19}"/>
                </a:ext>
              </a:extLst>
            </p:cNvPr>
            <p:cNvSpPr/>
            <p:nvPr/>
          </p:nvSpPr>
          <p:spPr>
            <a:xfrm flipH="1">
              <a:off x="2858346" y="1192428"/>
              <a:ext cx="30320" cy="761786"/>
            </a:xfrm>
            <a:prstGeom prst="rect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788" dirty="0">
                <a:solidFill>
                  <a:srgbClr val="0070C0"/>
                </a:solidFill>
              </a:endParaRPr>
            </a:p>
          </p:txBody>
        </p:sp>
        <p:grpSp>
          <p:nvGrpSpPr>
            <p:cNvPr id="11" name="Group 79">
              <a:extLst>
                <a:ext uri="{FF2B5EF4-FFF2-40B4-BE49-F238E27FC236}">
                  <a16:creationId xmlns="" xmlns:a16="http://schemas.microsoft.com/office/drawing/2014/main" id="{5EF60BD0-A4ED-4A3C-8149-36236484E5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949016" y="961776"/>
              <a:ext cx="3163103" cy="779043"/>
              <a:chOff x="3884994" y="2339728"/>
              <a:chExt cx="3163103" cy="779043"/>
            </a:xfrm>
          </p:grpSpPr>
          <p:sp>
            <p:nvSpPr>
              <p:cNvPr id="26676" name="TextBox 80">
                <a:extLst>
                  <a:ext uri="{FF2B5EF4-FFF2-40B4-BE49-F238E27FC236}">
                    <a16:creationId xmlns="" xmlns:a16="http://schemas.microsoft.com/office/drawing/2014/main" id="{B7394A2C-DF4F-4406-A7E3-4AAB82985C2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84994" y="2339728"/>
                <a:ext cx="3157244" cy="4926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r>
                  <a:rPr lang="id-ID" altLang="id-ID" b="1">
                    <a:latin typeface="Segoe UI" panose="020B0502040204020203" pitchFamily="34" charset="0"/>
                    <a:cs typeface="Segoe UI" panose="020B0502040204020203" pitchFamily="34" charset="0"/>
                  </a:rPr>
                  <a:t>Inspektorat Jenderal</a:t>
                </a:r>
                <a:endParaRPr lang="en-US" altLang="id-ID" b="1"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  <p:sp>
            <p:nvSpPr>
              <p:cNvPr id="26677" name="TextBox 79">
                <a:extLst>
                  <a:ext uri="{FF2B5EF4-FFF2-40B4-BE49-F238E27FC236}">
                    <a16:creationId xmlns="" xmlns:a16="http://schemas.microsoft.com/office/drawing/2014/main" id="{3B28DC9A-01C0-417F-8EC7-4332D021D49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893667" y="2708517"/>
                <a:ext cx="3154430" cy="4102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rIns="0" anchor="ctr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5pPr>
                <a:lvl6pPr marL="25146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6pPr>
                <a:lvl7pPr marL="29718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7pPr>
                <a:lvl8pPr marL="34290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8pPr>
                <a:lvl9pPr marL="3886200" indent="-228600" defTabSz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rebuchet MS" panose="020B0603020202020204" pitchFamily="34" charset="0"/>
                  </a:defRPr>
                </a:lvl9pPr>
              </a:lstStyle>
              <a:p>
                <a:pPr algn="just"/>
                <a:r>
                  <a:rPr lang="id-ID" altLang="en-US" sz="900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1. </a:t>
                </a:r>
                <a:r>
                  <a:rPr lang="id-ID" altLang="en-US" sz="1400" b="1" dirty="0">
                    <a:latin typeface="Segoe UI" panose="020B0502040204020203" pitchFamily="34" charset="0"/>
                    <a:cs typeface="Segoe UI" panose="020B0502040204020203" pitchFamily="34" charset="0"/>
                  </a:rPr>
                  <a:t>Bimwas Pemerintahan Daerah Kab/Kota</a:t>
                </a:r>
                <a:endParaRPr lang="id-ID" altLang="en-US" sz="900" b="1" dirty="0">
                  <a:latin typeface="Segoe UI" panose="020B0502040204020203" pitchFamily="34" charset="0"/>
                  <a:cs typeface="Segoe UI" panose="020B0502040204020203" pitchFamily="34" charset="0"/>
                </a:endParaRPr>
              </a:p>
            </p:txBody>
          </p:sp>
        </p:grpSp>
      </p:grpSp>
      <p:sp>
        <p:nvSpPr>
          <p:cNvPr id="81" name="TextBox 80">
            <a:extLst>
              <a:ext uri="{FF2B5EF4-FFF2-40B4-BE49-F238E27FC236}">
                <a16:creationId xmlns="" xmlns:a16="http://schemas.microsoft.com/office/drawing/2014/main" id="{4F64C046-C3EF-478F-AFCD-19DF3535E44E}"/>
              </a:ext>
            </a:extLst>
          </p:cNvPr>
          <p:cNvSpPr txBox="1"/>
          <p:nvPr/>
        </p:nvSpPr>
        <p:spPr>
          <a:xfrm>
            <a:off x="938440" y="5385990"/>
            <a:ext cx="590267" cy="507831"/>
          </a:xfrm>
          <a:prstGeom prst="rect">
            <a:avLst/>
          </a:prstGeom>
        </p:spPr>
        <p:txBody>
          <a:bodyPr anchor="ctr">
            <a:spAutoFit/>
            <a:scene3d>
              <a:camera prst="perspectiveHeroicExtremeLeftFacing">
                <a:rot lat="1200000" lon="2358725" rev="0"/>
              </a:camera>
              <a:lightRig rig="threePt" dir="t"/>
            </a:scene3d>
          </a:bodyPr>
          <a:lstStyle>
            <a:defPPr>
              <a:defRPr lang="en-US"/>
            </a:defPPr>
            <a:lvl1pPr algn="ctr">
              <a:defRPr sz="36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Extrabold" panose="020B0906030804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defRPr>
            </a:lvl1pPr>
          </a:lstStyle>
          <a:p>
            <a:pPr>
              <a:defRPr/>
            </a:pPr>
            <a:r>
              <a:rPr lang="en-US" sz="2700" dirty="0"/>
              <a:t>0</a:t>
            </a:r>
            <a:r>
              <a:rPr lang="id-ID" sz="2700" dirty="0"/>
              <a:t>5</a:t>
            </a:r>
            <a:endParaRPr lang="en-US" sz="2700" dirty="0"/>
          </a:p>
        </p:txBody>
      </p:sp>
      <p:sp>
        <p:nvSpPr>
          <p:cNvPr id="26672" name="Freeform 79">
            <a:extLst>
              <a:ext uri="{FF2B5EF4-FFF2-40B4-BE49-F238E27FC236}">
                <a16:creationId xmlns="" xmlns:a16="http://schemas.microsoft.com/office/drawing/2014/main" id="{36D2C77C-FA7E-4C39-9D59-8CC88688B868}"/>
              </a:ext>
            </a:extLst>
          </p:cNvPr>
          <p:cNvSpPr>
            <a:spLocks/>
          </p:cNvSpPr>
          <p:nvPr/>
        </p:nvSpPr>
        <p:spPr bwMode="auto">
          <a:xfrm>
            <a:off x="1735270" y="4259263"/>
            <a:ext cx="185738" cy="100012"/>
          </a:xfrm>
          <a:custGeom>
            <a:avLst/>
            <a:gdLst>
              <a:gd name="T0" fmla="*/ 0 w 574"/>
              <a:gd name="T1" fmla="*/ 2147483647 h 337"/>
              <a:gd name="T2" fmla="*/ 0 w 574"/>
              <a:gd name="T3" fmla="*/ 0 h 337"/>
              <a:gd name="T4" fmla="*/ 2147483647 w 574"/>
              <a:gd name="T5" fmla="*/ 2147483647 h 337"/>
              <a:gd name="T6" fmla="*/ 0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0" y="337"/>
                </a:moveTo>
                <a:lnTo>
                  <a:pt x="0" y="0"/>
                </a:lnTo>
                <a:lnTo>
                  <a:pt x="574" y="167"/>
                </a:lnTo>
                <a:lnTo>
                  <a:pt x="0" y="337"/>
                </a:lnTo>
                <a:close/>
              </a:path>
            </a:pathLst>
          </a:custGeom>
          <a:solidFill>
            <a:srgbClr val="8E65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  <p:sp>
        <p:nvSpPr>
          <p:cNvPr id="26673" name="Freeform 80">
            <a:extLst>
              <a:ext uri="{FF2B5EF4-FFF2-40B4-BE49-F238E27FC236}">
                <a16:creationId xmlns="" xmlns:a16="http://schemas.microsoft.com/office/drawing/2014/main" id="{99DCD0E5-9C3D-4AE5-826A-02A8E67727BF}"/>
              </a:ext>
            </a:extLst>
          </p:cNvPr>
          <p:cNvSpPr>
            <a:spLocks/>
          </p:cNvSpPr>
          <p:nvPr/>
        </p:nvSpPr>
        <p:spPr bwMode="auto">
          <a:xfrm>
            <a:off x="994039" y="4265613"/>
            <a:ext cx="185738" cy="100012"/>
          </a:xfrm>
          <a:custGeom>
            <a:avLst/>
            <a:gdLst>
              <a:gd name="T0" fmla="*/ 2147483647 w 574"/>
              <a:gd name="T1" fmla="*/ 2147483647 h 337"/>
              <a:gd name="T2" fmla="*/ 0 w 574"/>
              <a:gd name="T3" fmla="*/ 2147483647 h 337"/>
              <a:gd name="T4" fmla="*/ 2147483647 w 574"/>
              <a:gd name="T5" fmla="*/ 0 h 337"/>
              <a:gd name="T6" fmla="*/ 2147483647 w 574"/>
              <a:gd name="T7" fmla="*/ 2147483647 h 337"/>
              <a:gd name="T8" fmla="*/ 0 60000 65536"/>
              <a:gd name="T9" fmla="*/ 0 60000 65536"/>
              <a:gd name="T10" fmla="*/ 0 60000 65536"/>
              <a:gd name="T11" fmla="*/ 0 60000 65536"/>
              <a:gd name="T12" fmla="*/ 0 w 574"/>
              <a:gd name="T13" fmla="*/ 0 h 337"/>
              <a:gd name="T14" fmla="*/ 574 w 574"/>
              <a:gd name="T15" fmla="*/ 337 h 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74" h="337">
                <a:moveTo>
                  <a:pt x="574" y="337"/>
                </a:moveTo>
                <a:lnTo>
                  <a:pt x="0" y="167"/>
                </a:lnTo>
                <a:lnTo>
                  <a:pt x="574" y="0"/>
                </a:lnTo>
                <a:lnTo>
                  <a:pt x="574" y="337"/>
                </a:lnTo>
                <a:close/>
              </a:path>
            </a:pathLst>
          </a:custGeom>
          <a:solidFill>
            <a:srgbClr val="8E65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endParaRPr lang="id-ID" altLang="en-US"/>
          </a:p>
        </p:txBody>
      </p:sp>
    </p:spTree>
  </p:cSld>
  <p:clrMapOvr>
    <a:masterClrMapping/>
  </p:clrMapOvr>
  <p:transition spd="med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AF0C791D-E33E-4DB8-85D1-29678588DDF8}"/>
              </a:ext>
            </a:extLst>
          </p:cNvPr>
          <p:cNvSpPr txBox="1"/>
          <p:nvPr/>
        </p:nvSpPr>
        <p:spPr bwMode="auto">
          <a:xfrm>
            <a:off x="271728" y="2781300"/>
            <a:ext cx="8937787" cy="10772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lIns="91437" tIns="45718" rIns="91437" bIns="45718">
            <a:spAutoFit/>
          </a:bodyPr>
          <a:lstStyle/>
          <a:p>
            <a:pPr marL="982663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id-ID" sz="2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982663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id-ID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BINWAS TUGAS PEMBANTUAN OLEH GWPP</a:t>
            </a:r>
          </a:p>
          <a:p>
            <a:pPr marL="982663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19095" y="3071810"/>
            <a:ext cx="541738" cy="50006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dirty="0" smtClean="0"/>
              <a:t>5</a:t>
            </a:r>
            <a:endParaRPr lang="id-ID" sz="2400" dirty="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0489" y="1905774"/>
            <a:ext cx="9156118" cy="707882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624284" indent="-397045" algn="just">
              <a:buFont typeface="Wingdings" pitchFamily="2" charset="2"/>
              <a:buChar char="Ø"/>
            </a:pPr>
            <a:r>
              <a:rPr lang="id-ID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Koordinasi Pembinaan dan Pengawasan Penyelenggaraan Tugas Pembantuan di daerah</a:t>
            </a:r>
            <a:r>
              <a:rPr lang="fi-FI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Kabupaten/Kota</a:t>
            </a:r>
            <a:r>
              <a:rPr lang="id-ID" sz="20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di 34 Provinsi</a:t>
            </a:r>
            <a:endParaRPr lang="fi-FI" sz="20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0968" y="389867"/>
            <a:ext cx="9133579" cy="8617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36" tIns="45718" rIns="91436" bIns="45718">
            <a:spAutoFit/>
          </a:bodyPr>
          <a:lstStyle/>
          <a:p>
            <a:pPr marL="397045" indent="-397045" algn="ctr"/>
            <a:r>
              <a:rPr lang="es-ES" sz="2400" dirty="0" smtClean="0">
                <a:solidFill>
                  <a:schemeClr val="tx1"/>
                </a:solidFill>
                <a:latin typeface="Britannic Bold" pitchFamily="34" charset="0"/>
                <a:ea typeface="Tahoma" pitchFamily="34" charset="0"/>
                <a:cs typeface="Tahoma" pitchFamily="34" charset="0"/>
              </a:rPr>
              <a:t>KEGIATAN DEKONSENTRASI </a:t>
            </a:r>
            <a:r>
              <a:rPr lang="id-ID" sz="2400" dirty="0" smtClean="0">
                <a:solidFill>
                  <a:schemeClr val="tx1"/>
                </a:solidFill>
                <a:latin typeface="Britannic Bold" pitchFamily="34" charset="0"/>
                <a:ea typeface="Tahoma" pitchFamily="34" charset="0"/>
                <a:cs typeface="Tahoma" pitchFamily="34" charset="0"/>
              </a:rPr>
              <a:t>PERAN GUBERNUR SEBAGAI </a:t>
            </a:r>
          </a:p>
          <a:p>
            <a:pPr marL="397045" indent="-397045" algn="ctr"/>
            <a:r>
              <a:rPr lang="id-ID" sz="2400" dirty="0" smtClean="0">
                <a:solidFill>
                  <a:schemeClr val="tx1"/>
                </a:solidFill>
                <a:latin typeface="Britannic Bold" pitchFamily="34" charset="0"/>
                <a:ea typeface="Tahoma" pitchFamily="34" charset="0"/>
                <a:cs typeface="Tahoma" pitchFamily="34" charset="0"/>
              </a:rPr>
              <a:t>WAKIL PEMERINTAH PUSAT </a:t>
            </a:r>
            <a:r>
              <a:rPr lang="es-ES" sz="2400" dirty="0" smtClean="0">
                <a:solidFill>
                  <a:schemeClr val="tx1"/>
                </a:solidFill>
                <a:latin typeface="Britannic Bold" pitchFamily="34" charset="0"/>
                <a:ea typeface="Tahoma" pitchFamily="34" charset="0"/>
                <a:cs typeface="Tahoma" pitchFamily="34" charset="0"/>
              </a:rPr>
              <a:t>TAHUN 201</a:t>
            </a:r>
            <a:r>
              <a:rPr lang="id-ID" sz="2400" dirty="0" smtClean="0">
                <a:solidFill>
                  <a:schemeClr val="tx1"/>
                </a:solidFill>
                <a:latin typeface="Britannic Bold" pitchFamily="34" charset="0"/>
                <a:ea typeface="Tahoma" pitchFamily="34" charset="0"/>
                <a:cs typeface="Tahoma" pitchFamily="34" charset="0"/>
              </a:rPr>
              <a:t>9</a:t>
            </a:r>
            <a:endParaRPr lang="es-ES" sz="2400" dirty="0" smtClean="0">
              <a:solidFill>
                <a:schemeClr val="tx1"/>
              </a:solidFill>
              <a:latin typeface="Britannic Bold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66720" y="4749900"/>
            <a:ext cx="8572560" cy="923326"/>
          </a:xfrm>
          <a:prstGeom prst="rect">
            <a:avLst/>
          </a:prstGeom>
          <a:noFill/>
          <a:ln w="57150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36" tIns="45718" rIns="91436" bIns="45718">
            <a:spAutoFit/>
          </a:bodyPr>
          <a:lstStyle/>
          <a:p>
            <a:pPr algn="just"/>
            <a:r>
              <a:rPr lang="es-E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Program</a:t>
            </a:r>
            <a:r>
              <a:rPr lang="es-E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s-E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kegiatan</a:t>
            </a:r>
            <a:r>
              <a:rPr lang="es-E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Di</a:t>
            </a:r>
            <a:r>
              <a:rPr lang="id-ID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tjen Bina Administrasi Kewilayahan </a:t>
            </a:r>
            <a:r>
              <a:rPr lang="es-E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yang </a:t>
            </a:r>
            <a:r>
              <a:rPr lang="es-E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pendanaannya</a:t>
            </a:r>
            <a:r>
              <a:rPr lang="es-E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s-E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dianggarakan</a:t>
            </a:r>
            <a:r>
              <a:rPr lang="es-E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s-E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dari</a:t>
            </a:r>
            <a:r>
              <a:rPr lang="es-E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bagian</a:t>
            </a:r>
            <a:r>
              <a:rPr lang="en-U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anggaran</a:t>
            </a:r>
            <a:r>
              <a:rPr lang="en-U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n-AU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Kemendagri</a:t>
            </a:r>
            <a:r>
              <a:rPr lang="en-AU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n-U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yang </a:t>
            </a:r>
            <a:r>
              <a:rPr lang="en-U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dialokasikan</a:t>
            </a:r>
            <a:r>
              <a:rPr lang="en-U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melalui</a:t>
            </a:r>
            <a:r>
              <a:rPr lang="en-U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id-ID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mekanisme Dekosentrasi </a:t>
            </a:r>
            <a:r>
              <a:rPr lang="en-U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Tahun</a:t>
            </a:r>
            <a:r>
              <a:rPr lang="en-U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Anggaran</a:t>
            </a:r>
            <a:r>
              <a:rPr lang="en-U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 201</a:t>
            </a:r>
            <a:r>
              <a:rPr lang="id-ID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9</a:t>
            </a:r>
            <a:r>
              <a:rPr lang="en-US" dirty="0" smtClean="0">
                <a:solidFill>
                  <a:schemeClr val="tx1"/>
                </a:solidFill>
                <a:latin typeface="Cambria Math" pitchFamily="18" charset="0"/>
                <a:ea typeface="Cambria Math" pitchFamily="18" charset="0"/>
                <a:cs typeface="Tahoma" pitchFamily="34" charset="0"/>
              </a:rPr>
              <a:t>.</a:t>
            </a:r>
            <a:endParaRPr lang="es-ES" dirty="0" smtClean="0">
              <a:solidFill>
                <a:schemeClr val="tx1"/>
              </a:solidFill>
              <a:latin typeface="Cambria Math" pitchFamily="18" charset="0"/>
              <a:ea typeface="Cambria Math" pitchFamily="18" charset="0"/>
              <a:cs typeface="Arial" pitchFamily="34" charset="0"/>
            </a:endParaRPr>
          </a:p>
        </p:txBody>
      </p:sp>
      <p:sp>
        <p:nvSpPr>
          <p:cNvPr id="4" name="Notched Right Arrow 3"/>
          <p:cNvSpPr/>
          <p:nvPr/>
        </p:nvSpPr>
        <p:spPr>
          <a:xfrm rot="5400000">
            <a:off x="4373684" y="3134252"/>
            <a:ext cx="856859" cy="1017728"/>
          </a:xfrm>
          <a:prstGeom prst="notchedRightArrow">
            <a:avLst/>
          </a:prstGeom>
          <a:solidFill>
            <a:schemeClr val="accent6">
              <a:lumMod val="75000"/>
            </a:schemeClr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1918" tIns="35959" rIns="71918" bIns="35959" rtlCol="0" anchor="ctr"/>
          <a:lstStyle/>
          <a:p>
            <a:pPr algn="ctr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98035" y="6042026"/>
            <a:ext cx="555493" cy="365125"/>
          </a:xfrm>
        </p:spPr>
        <p:txBody>
          <a:bodyPr/>
          <a:lstStyle/>
          <a:p>
            <a:fld id="{4B1E7C16-4A22-419C-B58C-8960EEED8C54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90815140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76500" y="-23"/>
            <a:ext cx="7429500" cy="1477328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marL="538163" indent="-538163" algn="ctr">
              <a:defRPr/>
            </a:pPr>
            <a:endParaRPr lang="id-ID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defRPr/>
            </a:pPr>
            <a:r>
              <a:rPr lang="en-ID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PENGERTIAN UMUM </a:t>
            </a:r>
            <a:r>
              <a:rPr lang="id-ID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TUGAS PEMBANTUAN</a:t>
            </a:r>
          </a:p>
          <a:p>
            <a:pPr algn="ctr">
              <a:defRPr/>
            </a:pPr>
            <a:r>
              <a:rPr lang="id-ID" sz="1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(berdasarkan UU No. 23/2014 ttg Pemda)</a:t>
            </a:r>
            <a:endParaRPr lang="id-ID" sz="1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538163" indent="-538163" algn="ctr">
              <a:defRPr/>
            </a:pPr>
            <a:endParaRPr lang="id-ID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9461" name="Slide Number Placeholder 5"/>
          <p:cNvSpPr txBox="1">
            <a:spLocks/>
          </p:cNvSpPr>
          <p:nvPr/>
        </p:nvSpPr>
        <p:spPr bwMode="auto">
          <a:xfrm>
            <a:off x="9132888" y="6286520"/>
            <a:ext cx="773112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2681C4EF-3467-4EF8-8CB7-04AA9196434E}" type="slidenum">
              <a:rPr lang="en-US" altLang="en-US" sz="1400">
                <a:latin typeface="Franklin Gothic Medium" pitchFamily="34" charset="0"/>
              </a:rPr>
              <a:pPr algn="ctr"/>
              <a:t>39</a:t>
            </a:fld>
            <a:endParaRPr lang="en-US" altLang="en-US" sz="1400" dirty="0">
              <a:latin typeface="Franklin Gothic Medium" pitchFamily="34" charset="0"/>
            </a:endParaRPr>
          </a:p>
        </p:txBody>
      </p:sp>
      <p:pic>
        <p:nvPicPr>
          <p:cNvPr id="29700" name="Picture 4" descr="Image result for GAMBAR tugas pembantu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76517" cy="1846636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</p:pic>
      <p:sp>
        <p:nvSpPr>
          <p:cNvPr id="2" name="Rectangle 1"/>
          <p:cNvSpPr/>
          <p:nvPr/>
        </p:nvSpPr>
        <p:spPr>
          <a:xfrm>
            <a:off x="584515" y="2438886"/>
            <a:ext cx="8658962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d-ID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Tugas Pembantuan </a:t>
            </a:r>
            <a:r>
              <a:rPr lang="id-ID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adalah penugasan dari </a:t>
            </a:r>
            <a:r>
              <a:rPr lang="id-ID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pemerintah pusat </a:t>
            </a:r>
            <a:r>
              <a:rPr lang="id-ID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kepada </a:t>
            </a:r>
            <a:r>
              <a:rPr lang="id-ID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daerah otonom </a:t>
            </a:r>
            <a:r>
              <a:rPr lang="id-ID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untuk melaksanakan sebagian urusan pemerintahan yang menjadi kewenangan pemerintah pusat atau </a:t>
            </a:r>
            <a:r>
              <a:rPr lang="id-ID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pemerintah daerah provinsi</a:t>
            </a:r>
            <a:r>
              <a:rPr lang="id-ID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kepada </a:t>
            </a:r>
            <a:r>
              <a:rPr lang="id-ID" sz="2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daerah kabupaten/kota </a:t>
            </a:r>
            <a:r>
              <a:rPr lang="id-ID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untuk melaksanakan sebagian urusan pemerintahan yang menjadi kewenangan daerah provinsi.</a:t>
            </a:r>
            <a:endParaRPr lang="en-US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589424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0" y="0"/>
            <a:ext cx="9906000" cy="1143000"/>
          </a:xfrm>
          <a:solidFill>
            <a:srgbClr val="FF0000">
              <a:alpha val="56862"/>
            </a:srgbClr>
          </a:solidFill>
        </p:spPr>
        <p:txBody>
          <a:bodyPr anchor="ctr">
            <a:noAutofit/>
          </a:bodyPr>
          <a:lstStyle/>
          <a:p>
            <a:pPr algn="ctr">
              <a:defRPr/>
            </a:pPr>
            <a:r>
              <a:rPr lang="id-ID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MAKSUD &amp; </a:t>
            </a: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TUJUAN </a:t>
            </a:r>
            <a:r>
              <a:rPr lang="id-ID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PENYELENGGARAAN </a:t>
            </a:r>
            <a:r>
              <a:rPr lang="en-U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TP</a:t>
            </a:r>
          </a:p>
        </p:txBody>
      </p:sp>
      <p:sp>
        <p:nvSpPr>
          <p:cNvPr id="10243" name="Slide Number Placeholder 5"/>
          <p:cNvSpPr txBox="1">
            <a:spLocks/>
          </p:cNvSpPr>
          <p:nvPr/>
        </p:nvSpPr>
        <p:spPr bwMode="auto">
          <a:xfrm>
            <a:off x="9132888" y="6399215"/>
            <a:ext cx="773112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580EF113-3AE2-40B8-A1A9-DC672F943AAC}" type="slidenum">
              <a:rPr lang="en-US" sz="1700">
                <a:latin typeface="Franklin Gothic Medium" pitchFamily="34" charset="0"/>
              </a:rPr>
              <a:pPr algn="ctr"/>
              <a:t>40</a:t>
            </a:fld>
            <a:endParaRPr lang="en-US" sz="1700" dirty="0">
              <a:latin typeface="Franklin Gothic Medium" pitchFamily="34" charset="0"/>
            </a:endParaRPr>
          </a:p>
        </p:txBody>
      </p:sp>
      <p:sp>
        <p:nvSpPr>
          <p:cNvPr id="10244" name="Rectangle 8"/>
          <p:cNvSpPr>
            <a:spLocks noChangeArrowheads="1"/>
          </p:cNvSpPr>
          <p:nvPr/>
        </p:nvSpPr>
        <p:spPr bwMode="auto">
          <a:xfrm>
            <a:off x="344489" y="1407274"/>
            <a:ext cx="9217025" cy="4307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1325" indent="-441325" algn="just">
              <a:spcBef>
                <a:spcPts val="600"/>
              </a:spcBef>
              <a:spcAft>
                <a:spcPts val="600"/>
              </a:spcAft>
              <a:buFont typeface="Calibri" pitchFamily="34" charset="0"/>
              <a:buAutoNum type="alphaLcPeriod"/>
            </a:pPr>
            <a:r>
              <a:rPr lang="id-ID" sz="2000" dirty="0" smtClean="0"/>
              <a:t>M</a:t>
            </a:r>
            <a:r>
              <a:rPr lang="fi-FI" sz="2000" dirty="0" smtClean="0"/>
              <a:t>enjamin terselenggaranya </a:t>
            </a:r>
            <a:r>
              <a:rPr lang="id-ID" sz="2000" dirty="0" smtClean="0"/>
              <a:t>urusan</a:t>
            </a:r>
            <a:r>
              <a:rPr lang="fi-FI" sz="2000" dirty="0" smtClean="0"/>
              <a:t> </a:t>
            </a:r>
            <a:r>
              <a:rPr lang="id-ID" sz="2000" dirty="0" smtClean="0"/>
              <a:t>p</a:t>
            </a:r>
            <a:r>
              <a:rPr lang="fi-FI" sz="2000" dirty="0" smtClean="0"/>
              <a:t>emerintahan</a:t>
            </a:r>
            <a:r>
              <a:rPr lang="id-ID" sz="2000" dirty="0" smtClean="0"/>
              <a:t> </a:t>
            </a:r>
            <a:r>
              <a:rPr lang="id-ID" sz="2000" dirty="0" smtClean="0"/>
              <a:t>pusat </a:t>
            </a:r>
            <a:r>
              <a:rPr lang="id-ID" sz="2000" dirty="0" smtClean="0"/>
              <a:t>yang ada </a:t>
            </a:r>
            <a:r>
              <a:rPr lang="fi-FI" sz="2000" dirty="0" smtClean="0"/>
              <a:t>di daerah</a:t>
            </a:r>
            <a:r>
              <a:rPr lang="id-ID" sz="2000" dirty="0" smtClean="0"/>
              <a:t> dalam rangka mendukung</a:t>
            </a:r>
            <a:r>
              <a:rPr lang="fi-FI" sz="2000" dirty="0" smtClean="0"/>
              <a:t> </a:t>
            </a:r>
            <a:r>
              <a:rPr lang="id-ID" sz="2000" dirty="0" smtClean="0"/>
              <a:t>p</a:t>
            </a:r>
            <a:r>
              <a:rPr lang="en-US" sz="2000" dirty="0" err="1" smtClean="0"/>
              <a:t>eningkatkan</a:t>
            </a:r>
            <a:r>
              <a:rPr lang="en-US" sz="2000" dirty="0" smtClean="0"/>
              <a:t> </a:t>
            </a:r>
            <a:r>
              <a:rPr lang="en-US" sz="2000" dirty="0" err="1" smtClean="0"/>
              <a:t>efisiensi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efektivitas</a:t>
            </a:r>
            <a:r>
              <a:rPr lang="en-US" sz="2000" dirty="0" smtClean="0"/>
              <a:t> </a:t>
            </a:r>
            <a:r>
              <a:rPr lang="en-US" sz="2000" dirty="0" err="1" smtClean="0"/>
              <a:t>penyelenggaraan</a:t>
            </a:r>
            <a:r>
              <a:rPr lang="en-US" sz="2000" dirty="0" smtClean="0"/>
              <a:t> </a:t>
            </a:r>
            <a:r>
              <a:rPr lang="en-US" sz="2000" dirty="0" err="1" smtClean="0"/>
              <a:t>pemerintahan</a:t>
            </a:r>
            <a:r>
              <a:rPr lang="id-ID" sz="2000" dirty="0" smtClean="0"/>
              <a:t> daerah</a:t>
            </a:r>
            <a:r>
              <a:rPr lang="en-US" sz="2000" dirty="0" smtClean="0"/>
              <a:t>, </a:t>
            </a:r>
            <a:r>
              <a:rPr lang="en-US" sz="2000" dirty="0" err="1" smtClean="0"/>
              <a:t>pengelolaan</a:t>
            </a:r>
            <a:r>
              <a:rPr lang="en-US" sz="2000" dirty="0" smtClean="0"/>
              <a:t> </a:t>
            </a:r>
            <a:r>
              <a:rPr lang="en-US" sz="2000" dirty="0" err="1" smtClean="0"/>
              <a:t>pembangunan</a:t>
            </a:r>
            <a:r>
              <a:rPr lang="en-US" sz="2000" dirty="0" smtClean="0"/>
              <a:t>, </a:t>
            </a:r>
            <a:r>
              <a:rPr lang="en-US" sz="2000" dirty="0" err="1" smtClean="0"/>
              <a:t>pelayanan</a:t>
            </a:r>
            <a:r>
              <a:rPr lang="en-US" sz="2000" dirty="0" smtClean="0"/>
              <a:t> </a:t>
            </a:r>
            <a:r>
              <a:rPr lang="en-US" sz="2000" dirty="0" err="1" smtClean="0"/>
              <a:t>umum</a:t>
            </a:r>
            <a:r>
              <a:rPr lang="id-ID" sz="2000" dirty="0" smtClean="0"/>
              <a:t> masyarakat.</a:t>
            </a:r>
            <a:endParaRPr lang="id-ID" sz="2000" dirty="0" smtClean="0"/>
          </a:p>
          <a:p>
            <a:pPr marL="441325" indent="-441325" algn="just">
              <a:spcBef>
                <a:spcPts val="600"/>
              </a:spcBef>
              <a:spcAft>
                <a:spcPts val="600"/>
              </a:spcAft>
              <a:buFont typeface="Calibri" pitchFamily="34" charset="0"/>
              <a:buAutoNum type="alphaLcPeriod"/>
            </a:pPr>
            <a:r>
              <a:rPr lang="id-ID" sz="2000" dirty="0" smtClean="0"/>
              <a:t>Memperlancar pelaksanaan </a:t>
            </a:r>
            <a:r>
              <a:rPr lang="id-ID" sz="2000" dirty="0" smtClean="0"/>
              <a:t>urusan pemerintahan pusat dalam </a:t>
            </a:r>
            <a:r>
              <a:rPr lang="id-ID" sz="2000" dirty="0" smtClean="0"/>
              <a:t>m</a:t>
            </a:r>
            <a:r>
              <a:rPr lang="en-US" sz="2000" dirty="0" err="1" smtClean="0"/>
              <a:t>empercepat</a:t>
            </a:r>
            <a:r>
              <a:rPr lang="en-US" sz="2000" dirty="0" smtClean="0"/>
              <a:t> </a:t>
            </a:r>
            <a:r>
              <a:rPr lang="en-US" sz="2000" dirty="0" err="1"/>
              <a:t>pencapain</a:t>
            </a:r>
            <a:r>
              <a:rPr lang="en-US" sz="2000" dirty="0"/>
              <a:t> target </a:t>
            </a:r>
            <a:r>
              <a:rPr lang="en-US" sz="2000" dirty="0" err="1"/>
              <a:t>pembangunan</a:t>
            </a:r>
            <a:r>
              <a:rPr lang="en-US" sz="2000" dirty="0"/>
              <a:t> </a:t>
            </a:r>
            <a:r>
              <a:rPr lang="en-US" sz="2000" dirty="0" err="1" smtClean="0"/>
              <a:t>nasional</a:t>
            </a:r>
            <a:r>
              <a:rPr lang="id-ID" sz="2000" dirty="0" smtClean="0"/>
              <a:t>/daerah</a:t>
            </a:r>
            <a:r>
              <a:rPr lang="en-US" sz="2000" dirty="0" smtClean="0"/>
              <a:t>.</a:t>
            </a:r>
            <a:endParaRPr lang="en-US" sz="2000" dirty="0"/>
          </a:p>
          <a:p>
            <a:pPr marL="441325" indent="-441325" algn="just">
              <a:spcBef>
                <a:spcPts val="600"/>
              </a:spcBef>
              <a:spcAft>
                <a:spcPts val="600"/>
              </a:spcAft>
              <a:buFont typeface="Calibri" pitchFamily="34" charset="0"/>
              <a:buAutoNum type="alphaLcPeriod"/>
            </a:pPr>
            <a:r>
              <a:rPr lang="id-ID" sz="2000" dirty="0" smtClean="0"/>
              <a:t>Mendukung </a:t>
            </a:r>
            <a:r>
              <a:rPr lang="id-ID" sz="2000" dirty="0"/>
              <a:t>kelancaran p</a:t>
            </a:r>
            <a:r>
              <a:rPr lang="en-US" sz="2000" dirty="0" err="1"/>
              <a:t>elaksanaan</a:t>
            </a:r>
            <a:r>
              <a:rPr lang="en-US" sz="2000" dirty="0"/>
              <a:t> program </a:t>
            </a:r>
            <a:r>
              <a:rPr lang="id-ID" sz="2000" dirty="0"/>
              <a:t>strategis/prioritas pusat </a:t>
            </a:r>
            <a:r>
              <a:rPr lang="en-US" sz="2000" dirty="0" err="1"/>
              <a:t>di</a:t>
            </a:r>
            <a:r>
              <a:rPr lang="en-US" sz="2000" dirty="0"/>
              <a:t> </a:t>
            </a:r>
            <a:r>
              <a:rPr lang="en-US" sz="2000" dirty="0" err="1"/>
              <a:t>daerah</a:t>
            </a:r>
            <a:r>
              <a:rPr lang="en-US" sz="2000" dirty="0"/>
              <a:t> </a:t>
            </a:r>
            <a:r>
              <a:rPr lang="id-ID" sz="2000" dirty="0"/>
              <a:t>agar dapat terselenggara dengan </a:t>
            </a:r>
            <a:r>
              <a:rPr lang="id-ID" sz="2000" dirty="0">
                <a:cs typeface="Calibri" pitchFamily="34" charset="0"/>
              </a:rPr>
              <a:t>efektif, efisien, </a:t>
            </a:r>
            <a:r>
              <a:rPr lang="en-US" sz="2000" dirty="0" err="1">
                <a:cs typeface="Calibri" pitchFamily="34" charset="0"/>
              </a:rPr>
              <a:t>dan</a:t>
            </a:r>
            <a:r>
              <a:rPr lang="en-US" sz="2000" dirty="0">
                <a:cs typeface="Calibri" pitchFamily="34" charset="0"/>
              </a:rPr>
              <a:t> </a:t>
            </a:r>
            <a:r>
              <a:rPr lang="en-US" sz="2000" dirty="0" err="1">
                <a:cs typeface="Calibri" pitchFamily="34" charset="0"/>
              </a:rPr>
              <a:t>tepat</a:t>
            </a:r>
            <a:r>
              <a:rPr lang="en-US" sz="2000" dirty="0">
                <a:cs typeface="Calibri" pitchFamily="34" charset="0"/>
              </a:rPr>
              <a:t> </a:t>
            </a:r>
            <a:r>
              <a:rPr lang="en-US" sz="2000" dirty="0" err="1">
                <a:cs typeface="Calibri" pitchFamily="34" charset="0"/>
              </a:rPr>
              <a:t>sasaran</a:t>
            </a:r>
            <a:r>
              <a:rPr lang="en-US" sz="2000" dirty="0">
                <a:cs typeface="Calibri" pitchFamily="34" charset="0"/>
              </a:rPr>
              <a:t> </a:t>
            </a:r>
            <a:r>
              <a:rPr lang="en-US" sz="2000" dirty="0" err="1">
                <a:cs typeface="Calibri" pitchFamily="34" charset="0"/>
              </a:rPr>
              <a:t>serta</a:t>
            </a:r>
            <a:r>
              <a:rPr lang="en-US" sz="2000" dirty="0">
                <a:cs typeface="Calibri" pitchFamily="34" charset="0"/>
              </a:rPr>
              <a:t> </a:t>
            </a:r>
            <a:r>
              <a:rPr lang="en-US" sz="2000" dirty="0" smtClean="0">
                <a:cs typeface="Calibri" pitchFamily="34" charset="0"/>
              </a:rPr>
              <a:t>se</a:t>
            </a:r>
            <a:r>
              <a:rPr lang="id-ID" sz="2000" dirty="0" smtClean="0">
                <a:cs typeface="Calibri" pitchFamily="34" charset="0"/>
              </a:rPr>
              <a:t>nergis dengan pembangunan di </a:t>
            </a:r>
            <a:r>
              <a:rPr lang="en-US" sz="2000" dirty="0" err="1" smtClean="0">
                <a:cs typeface="Calibri" pitchFamily="34" charset="0"/>
              </a:rPr>
              <a:t>daerah</a:t>
            </a:r>
            <a:r>
              <a:rPr lang="en-US" sz="2000" dirty="0" smtClean="0">
                <a:cs typeface="Calibri" pitchFamily="34" charset="0"/>
              </a:rPr>
              <a:t>.</a:t>
            </a:r>
            <a:endParaRPr lang="id-ID" sz="2000" dirty="0" smtClean="0">
              <a:cs typeface="Calibri" pitchFamily="34" charset="0"/>
            </a:endParaRPr>
          </a:p>
          <a:p>
            <a:pPr marL="441325" indent="-441325" algn="just">
              <a:spcBef>
                <a:spcPts val="600"/>
              </a:spcBef>
              <a:spcAft>
                <a:spcPts val="600"/>
              </a:spcAft>
              <a:buFont typeface="Calibri" pitchFamily="34" charset="0"/>
              <a:buAutoNum type="alphaLcPeriod"/>
            </a:pPr>
            <a:r>
              <a:rPr lang="id-ID" sz="2000" dirty="0" smtClean="0"/>
              <a:t>Pelaksanaan TP didasarkan atas penugasan oleh </a:t>
            </a:r>
            <a:r>
              <a:rPr lang="id-ID" sz="2000" dirty="0" smtClean="0"/>
              <a:t>pemerintah pusat kepada </a:t>
            </a:r>
            <a:r>
              <a:rPr lang="id-ID" sz="2000" dirty="0" smtClean="0"/>
              <a:t>prov, kab. dan kota dengan memperhatikan efisiensi dan efektivitas pelaksanaan tugas </a:t>
            </a:r>
            <a:r>
              <a:rPr lang="id-ID" sz="2000" dirty="0" smtClean="0"/>
              <a:t>apabila dilaksanakan oleh daerah. </a:t>
            </a:r>
            <a:endParaRPr lang="id-ID" sz="2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7269" y="389867"/>
            <a:ext cx="9027279" cy="8617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36" tIns="45718" rIns="91436" bIns="45718">
            <a:spAutoFit/>
          </a:bodyPr>
          <a:lstStyle/>
          <a:p>
            <a:pPr marL="397045" indent="-397045" algn="ctr"/>
            <a:r>
              <a:rPr lang="id-ID" sz="2500" dirty="0" smtClean="0">
                <a:solidFill>
                  <a:schemeClr val="tx1"/>
                </a:solidFill>
                <a:latin typeface="Britannic Bold" pitchFamily="34" charset="0"/>
                <a:ea typeface="Tahoma" pitchFamily="34" charset="0"/>
                <a:cs typeface="Tahoma" pitchFamily="34" charset="0"/>
              </a:rPr>
              <a:t>KELUARAN YANG DIHARAPKAN </a:t>
            </a:r>
            <a:r>
              <a:rPr lang="es-ES" sz="2500" dirty="0" smtClean="0">
                <a:solidFill>
                  <a:schemeClr val="tx1"/>
                </a:solidFill>
                <a:latin typeface="Britannic Bold" pitchFamily="34" charset="0"/>
                <a:ea typeface="Tahoma" pitchFamily="34" charset="0"/>
                <a:cs typeface="Tahoma" pitchFamily="34" charset="0"/>
              </a:rPr>
              <a:t>KEGIATAN DEKONSENTRASI </a:t>
            </a:r>
            <a:r>
              <a:rPr lang="id-ID" sz="2500" dirty="0" smtClean="0">
                <a:solidFill>
                  <a:schemeClr val="tx1"/>
                </a:solidFill>
                <a:latin typeface="Britannic Bold" pitchFamily="34" charset="0"/>
                <a:ea typeface="Tahoma" pitchFamily="34" charset="0"/>
                <a:cs typeface="Tahoma" pitchFamily="34" charset="0"/>
              </a:rPr>
              <a:t>PERAN GUBERNUR SEBAGAI WAKIL PEMERINTAH PUSAT</a:t>
            </a:r>
            <a:endParaRPr lang="es-ES" sz="2800" dirty="0" smtClean="0">
              <a:solidFill>
                <a:schemeClr val="tx1"/>
              </a:solidFill>
              <a:latin typeface="Britannic Bold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95282" y="2027347"/>
            <a:ext cx="8858312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AutoNum type="arabicPeriod"/>
            </a:pPr>
            <a:r>
              <a:rPr lang="id-ID" sz="2400" dirty="0" smtClean="0"/>
              <a:t>Terselenggaranya sebagian tugas dan wewenang GWPP dalam koordinasi BINWAS TP sesuai amanat UU 23/2014 dan PP 33/2018. </a:t>
            </a:r>
          </a:p>
          <a:p>
            <a:pPr marL="342900" indent="-342900">
              <a:spcBef>
                <a:spcPts val="1200"/>
              </a:spcBef>
              <a:buAutoNum type="arabicPeriod"/>
            </a:pPr>
            <a:r>
              <a:rPr lang="id-ID" sz="2400" dirty="0" smtClean="0"/>
              <a:t>Tersusunnya laporan BINWAS penyelenggaraab TP di Daerah kab/kota.</a:t>
            </a:r>
          </a:p>
          <a:p>
            <a:pPr marL="342900" indent="-342900">
              <a:spcBef>
                <a:spcPts val="1200"/>
              </a:spcBef>
              <a:buAutoNum type="arabicPeriod"/>
            </a:pPr>
            <a:r>
              <a:rPr lang="id-ID" sz="2400" dirty="0" smtClean="0"/>
              <a:t>Tersusunnya data pelaksanaan TP di daerah kab/kota serta permasalahannya. </a:t>
            </a:r>
          </a:p>
        </p:txBody>
      </p:sp>
      <p:sp>
        <p:nvSpPr>
          <p:cNvPr id="4" name="Slide Number Placeholder 5"/>
          <p:cNvSpPr txBox="1">
            <a:spLocks/>
          </p:cNvSpPr>
          <p:nvPr/>
        </p:nvSpPr>
        <p:spPr bwMode="auto">
          <a:xfrm>
            <a:off x="9132888" y="6399215"/>
            <a:ext cx="773112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9" tIns="45715" rIns="91429" bIns="45715" anchor="ctr"/>
          <a:lstStyle/>
          <a:p>
            <a:pPr algn="ctr"/>
            <a:fld id="{580EF113-3AE2-40B8-A1A9-DC672F943AAC}" type="slidenum">
              <a:rPr lang="en-US" sz="1700">
                <a:latin typeface="Franklin Gothic Medium" pitchFamily="34" charset="0"/>
              </a:rPr>
              <a:pPr algn="ctr"/>
              <a:t>41</a:t>
            </a:fld>
            <a:endParaRPr lang="en-US" sz="1700" dirty="0"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8498" y="457508"/>
            <a:ext cx="83469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Ruang</a:t>
            </a:r>
            <a:r>
              <a:rPr lang="en-US" sz="2800" b="1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Lingkup</a:t>
            </a:r>
            <a:r>
              <a:rPr lang="id-ID" sz="2800" b="1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Binwas TP</a:t>
            </a:r>
            <a:endParaRPr lang="en-US" sz="28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19479306"/>
              </p:ext>
            </p:extLst>
          </p:nvPr>
        </p:nvGraphicFramePr>
        <p:xfrm>
          <a:off x="506506" y="1340768"/>
          <a:ext cx="8892988" cy="43924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5194"/>
                <a:gridCol w="7077794"/>
              </a:tblGrid>
              <a:tr h="1485203">
                <a:tc>
                  <a:txBody>
                    <a:bodyPr/>
                    <a:lstStyle/>
                    <a:p>
                      <a:r>
                        <a:rPr lang="en-US" sz="17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Relevansi</a:t>
                      </a:r>
                      <a:endParaRPr lang="en-US" sz="17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lvl="0" indent="-285750">
                        <a:spcAft>
                          <a:spcPts val="600"/>
                        </a:spcAft>
                        <a:buFont typeface="Wingdings" panose="05000000000000000000" pitchFamily="2" charset="2"/>
                        <a:buChar char="q"/>
                      </a:pP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Sejauh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mana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tujuan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pelaksanaan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TP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sejalan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peraturan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perundang-undangan</a:t>
                      </a:r>
                      <a:endParaRPr lang="en-US" sz="1700" b="0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Sejauh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mana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pelaksanaan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TP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sejalan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dengan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kewenangan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pemerintah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pusat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dalam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melaksanakan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urusan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pemerintahan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menjadi</a:t>
                      </a:r>
                      <a:r>
                        <a:rPr lang="en-US" sz="1700" b="0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b="0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wewenangny</a:t>
                      </a:r>
                      <a:r>
                        <a:rPr lang="en-US" sz="170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</a:t>
                      </a:r>
                      <a:endParaRPr lang="en-US" sz="17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6862">
                <a:tc>
                  <a:txBody>
                    <a:bodyPr/>
                    <a:lstStyle/>
                    <a:p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Efektivitas</a:t>
                      </a:r>
                      <a:endParaRPr lang="en-US" sz="16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Sejauh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mana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tujuan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pelaksanaan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TP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dapat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dicapai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diharapkan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dapat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dicapai</a:t>
                      </a:r>
                      <a:endParaRPr lang="en-US" sz="16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2602">
                <a:tc>
                  <a:txBody>
                    <a:bodyPr/>
                    <a:lstStyle/>
                    <a:p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Efisiensi</a:t>
                      </a:r>
                      <a:endParaRPr lang="en-US" sz="16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Mengukur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output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outcome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pelaksanaan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TP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serta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sumber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daya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digunakan</a:t>
                      </a:r>
                      <a:endParaRPr lang="en-US" sz="16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65382">
                <a:tc>
                  <a:txBody>
                    <a:bodyPr/>
                    <a:lstStyle/>
                    <a:p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Dampak</a:t>
                      </a:r>
                      <a:endParaRPr lang="en-US" sz="16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Dampak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yang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dihasilkan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dari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pelaksanaan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TP,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baik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positif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maupun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negatif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jangka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pendek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jangka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panjang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langsung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langsung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direncanakan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direncanakan</a:t>
                      </a:r>
                      <a:endParaRPr lang="en-US" sz="16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439">
                <a:tc>
                  <a:txBody>
                    <a:bodyPr/>
                    <a:lstStyle/>
                    <a:p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Sustainability</a:t>
                      </a:r>
                      <a:endParaRPr lang="en-US" sz="1600" dirty="0"/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8727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Apakah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manfaat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pelaksanaan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TP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berkelanjutan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atau</a:t>
                      </a:r>
                      <a:r>
                        <a:rPr lang="en-US" sz="17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7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tidak</a:t>
                      </a:r>
                      <a:endParaRPr lang="en-US" sz="17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9060" marR="9906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3169590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6506" y="1268761"/>
            <a:ext cx="8970997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19088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 smtClean="0">
                <a:latin typeface="Calisto MT" panose="02040603050505030304" pitchFamily="18" charset="0"/>
              </a:rPr>
              <a:t>Memperoleh</a:t>
            </a:r>
            <a:r>
              <a:rPr lang="en-US" sz="1800" dirty="0" smtClean="0">
                <a:latin typeface="Calisto MT" panose="02040603050505030304" pitchFamily="18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</a:rPr>
              <a:t>gambaran</a:t>
            </a:r>
            <a:r>
              <a:rPr lang="en-US" sz="1800" dirty="0">
                <a:latin typeface="Calisto MT" panose="02040603050505030304" pitchFamily="18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</a:rPr>
              <a:t>umum</a:t>
            </a:r>
            <a:r>
              <a:rPr lang="en-US" sz="1800" dirty="0">
                <a:latin typeface="Calisto MT" panose="02040603050505030304" pitchFamily="18" charset="0"/>
              </a:rPr>
              <a:t> </a:t>
            </a:r>
            <a:r>
              <a:rPr lang="en-US" sz="1800" dirty="0" err="1" smtClean="0">
                <a:latin typeface="Calisto MT" panose="02040603050505030304" pitchFamily="18" charset="0"/>
              </a:rPr>
              <a:t>penyelenggaraan</a:t>
            </a:r>
            <a:r>
              <a:rPr lang="en-US" sz="1800" dirty="0" smtClean="0">
                <a:latin typeface="Calisto MT" panose="02040603050505030304" pitchFamily="18" charset="0"/>
              </a:rPr>
              <a:t> TP </a:t>
            </a:r>
            <a:r>
              <a:rPr lang="en-US" sz="1800" dirty="0" err="1" smtClean="0">
                <a:latin typeface="Calisto MT" panose="02040603050505030304" pitchFamily="18" charset="0"/>
              </a:rPr>
              <a:t>dari</a:t>
            </a:r>
            <a:r>
              <a:rPr lang="en-US" sz="1800" dirty="0" smtClean="0">
                <a:latin typeface="Calisto MT" panose="02040603050505030304" pitchFamily="18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</a:rPr>
              <a:t>berbagai</a:t>
            </a:r>
            <a:r>
              <a:rPr lang="en-US" sz="1800" dirty="0">
                <a:latin typeface="Calisto MT" panose="02040603050505030304" pitchFamily="18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</a:rPr>
              <a:t>kriteria</a:t>
            </a:r>
            <a:r>
              <a:rPr lang="en-US" sz="1800" dirty="0">
                <a:latin typeface="Calisto MT" panose="02040603050505030304" pitchFamily="18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</a:rPr>
              <a:t>yaitu</a:t>
            </a:r>
            <a:r>
              <a:rPr lang="en-US" sz="1800" dirty="0">
                <a:latin typeface="Calisto MT" panose="02040603050505030304" pitchFamily="18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</a:rPr>
              <a:t>relevansi</a:t>
            </a:r>
            <a:r>
              <a:rPr lang="en-US" sz="1800" dirty="0">
                <a:latin typeface="Calisto MT" panose="02040603050505030304" pitchFamily="18" charset="0"/>
              </a:rPr>
              <a:t>, </a:t>
            </a:r>
            <a:r>
              <a:rPr lang="en-US" sz="1800" dirty="0" err="1">
                <a:latin typeface="Calisto MT" panose="02040603050505030304" pitchFamily="18" charset="0"/>
              </a:rPr>
              <a:t>efektivitas</a:t>
            </a:r>
            <a:r>
              <a:rPr lang="en-US" sz="1800" dirty="0">
                <a:latin typeface="Calisto MT" panose="02040603050505030304" pitchFamily="18" charset="0"/>
              </a:rPr>
              <a:t>, </a:t>
            </a:r>
            <a:r>
              <a:rPr lang="en-US" sz="1800" dirty="0" err="1">
                <a:latin typeface="Calisto MT" panose="02040603050505030304" pitchFamily="18" charset="0"/>
              </a:rPr>
              <a:t>efisiensi</a:t>
            </a:r>
            <a:r>
              <a:rPr lang="en-US" sz="1800" dirty="0">
                <a:latin typeface="Calisto MT" panose="02040603050505030304" pitchFamily="18" charset="0"/>
              </a:rPr>
              <a:t>, </a:t>
            </a:r>
            <a:r>
              <a:rPr lang="en-US" sz="1800" dirty="0" err="1">
                <a:latin typeface="Calisto MT" panose="02040603050505030304" pitchFamily="18" charset="0"/>
              </a:rPr>
              <a:t>dampak</a:t>
            </a:r>
            <a:r>
              <a:rPr lang="en-US" sz="1800" dirty="0">
                <a:latin typeface="Calisto MT" panose="02040603050505030304" pitchFamily="18" charset="0"/>
              </a:rPr>
              <a:t>, </a:t>
            </a:r>
            <a:r>
              <a:rPr lang="en-US" sz="1800" dirty="0" err="1">
                <a:latin typeface="Calisto MT" panose="02040603050505030304" pitchFamily="18" charset="0"/>
              </a:rPr>
              <a:t>dan</a:t>
            </a:r>
            <a:r>
              <a:rPr lang="en-US" sz="1800" dirty="0">
                <a:latin typeface="Calisto MT" panose="02040603050505030304" pitchFamily="18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</a:rPr>
              <a:t>sustainabilitasnya</a:t>
            </a:r>
            <a:r>
              <a:rPr lang="en-US" sz="1800" dirty="0" smtClean="0">
                <a:latin typeface="Calisto MT" panose="02040603050505030304" pitchFamily="18" charset="0"/>
              </a:rPr>
              <a:t>.</a:t>
            </a:r>
          </a:p>
          <a:p>
            <a:pPr marL="361950" indent="-319088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Memotret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penyelenggaraan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TP di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Kab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/Kota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untuk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dapat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diketahui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besaran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efektivitasnya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361950" indent="-319088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Mengidentifikasi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berbagai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masalah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terkait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dengan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penyelenggaraan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TP </a:t>
            </a:r>
          </a:p>
          <a:p>
            <a:pPr marL="361950" indent="-319088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Mengidentifikasi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potensi-potensi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upaya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mendorong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terwujudnya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penyelenggaraan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TP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taat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asas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efisiensi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efektivitas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penyelenggaraannya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serta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dampak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361950" indent="-319088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Mengidentifikasi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berbagai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saran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kontribusi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dalam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upaya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peningkatan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penyelenggaraan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TP 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di </a:t>
            </a:r>
            <a:r>
              <a:rPr lang="en-US" sz="1800" dirty="0" err="1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Kab</a:t>
            </a:r>
            <a:r>
              <a:rPr lang="en-US" sz="1800" dirty="0" smtClean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/Kota</a:t>
            </a:r>
            <a:r>
              <a:rPr lang="en-US" sz="1800" dirty="0">
                <a:latin typeface="Calisto MT" panose="0204060305050503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>
              <a:latin typeface="Calisto MT" panose="0204060305050503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6506" y="260649"/>
            <a:ext cx="8970997" cy="7386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1" indent="-4572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b="1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Tujuan</a:t>
            </a:r>
            <a:r>
              <a:rPr lang="id-ID" sz="2800" b="1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Binwas TP</a:t>
            </a:r>
            <a:r>
              <a:rPr lang="en-US" sz="2800" b="1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sz="2800" dirty="0">
              <a:latin typeface="Cambria" panose="020405030504060302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98296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0532" y="1818398"/>
            <a:ext cx="858095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indent="-361950" algn="just"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Mengetahui</a:t>
            </a:r>
            <a:r>
              <a:rPr lang="en-US" sz="18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peta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penyelenggaraan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 </a:t>
            </a:r>
            <a:r>
              <a:rPr lang="en-US" sz="18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TP di </a:t>
            </a:r>
            <a:r>
              <a:rPr lang="en-US" sz="1800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Kab</a:t>
            </a:r>
            <a:r>
              <a:rPr lang="en-US" sz="18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/Kota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dalam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wilayah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provinsi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BookAntiqua"/>
              </a:rPr>
              <a:t>. </a:t>
            </a:r>
            <a:endParaRPr lang="en-US" sz="1800" dirty="0">
              <a:latin typeface="Cambria" panose="020405030504060302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1950" lvl="0" indent="-361950" algn="just">
              <a:lnSpc>
                <a:spcPct val="150000"/>
              </a:lnSpc>
              <a:buFont typeface="+mj-lt"/>
              <a:buAutoNum type="arabicPeriod"/>
            </a:pP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Mengetahui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daerah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Kab</a:t>
            </a:r>
            <a:r>
              <a:rPr lang="en-US" sz="18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/Kota 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yang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efektif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menyelenggarakan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cs typeface="BookAntiqua"/>
              </a:rPr>
              <a:t>tugas</a:t>
            </a:r>
            <a:r>
              <a:rPr lang="en-US" sz="1800" dirty="0">
                <a:latin typeface="Bookman Old Style" panose="02050604050505020204" pitchFamily="18" charset="0"/>
                <a:cs typeface="BookAntiqua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cs typeface="BookAntiqua"/>
              </a:rPr>
              <a:t>pembantuan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dan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faktor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pendukungnya</a:t>
            </a:r>
            <a:endParaRPr lang="en-US" sz="1800" dirty="0"/>
          </a:p>
          <a:p>
            <a:pPr marL="361950" lvl="0" indent="-361950" algn="just">
              <a:lnSpc>
                <a:spcPct val="150000"/>
              </a:lnSpc>
              <a:buFont typeface="+mj-lt"/>
              <a:buAutoNum type="arabicPeriod"/>
            </a:pP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Dapat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mengetahui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area yang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menjadi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kendala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dalam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pelaksanaan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TP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sekaligus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merumuskan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rekomendasi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perbaikannya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endParaRPr lang="en-US" sz="1800" dirty="0" smtClean="0">
              <a:latin typeface="Bookman Old Style" panose="020506040505050202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61950" lvl="0" indent="-361950" algn="just">
              <a:lnSpc>
                <a:spcPct val="150000"/>
              </a:lnSpc>
              <a:buFont typeface="+mj-lt"/>
              <a:buAutoNum type="arabicPeriod"/>
            </a:pPr>
            <a:r>
              <a:rPr lang="en-US" sz="1800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Memberikan</a:t>
            </a:r>
            <a:r>
              <a:rPr lang="en-US" sz="18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masukan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kepada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Pemerintah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Pusat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terhadap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pelaksanaan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18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TP 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di </a:t>
            </a:r>
            <a:r>
              <a:rPr lang="en-US" sz="1800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Kab</a:t>
            </a:r>
            <a:r>
              <a:rPr lang="en-US" sz="1800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/Kota</a:t>
            </a:r>
            <a:r>
              <a:rPr lang="en-US" sz="1800" dirty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US" sz="1800" dirty="0"/>
          </a:p>
        </p:txBody>
      </p:sp>
      <p:sp>
        <p:nvSpPr>
          <p:cNvPr id="5" name="Rectangle 4"/>
          <p:cNvSpPr/>
          <p:nvPr/>
        </p:nvSpPr>
        <p:spPr>
          <a:xfrm>
            <a:off x="428497" y="745540"/>
            <a:ext cx="70207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just"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en-US" sz="2800" b="1" dirty="0" err="1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Manfaat</a:t>
            </a:r>
            <a:r>
              <a:rPr lang="id-ID" sz="2800" b="1" dirty="0" smtClean="0">
                <a:latin typeface="Bookman Old Style" panose="020506040505050202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Binwas TP</a:t>
            </a:r>
            <a:endParaRPr lang="en-US" sz="2800" dirty="0">
              <a:latin typeface="Cambria" panose="020405030504060302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3085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94916995"/>
              </p:ext>
            </p:extLst>
          </p:nvPr>
        </p:nvGraphicFramePr>
        <p:xfrm>
          <a:off x="116463" y="747258"/>
          <a:ext cx="9673074" cy="56821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852"/>
                <a:gridCol w="1721479"/>
                <a:gridCol w="2541231"/>
                <a:gridCol w="4918512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</a:rPr>
                        <a:t>NO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</a:rPr>
                        <a:t>KOMPONEN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</a:rPr>
                        <a:t>ASPEK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</a:rPr>
                        <a:t>INDIKATOR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34619">
                <a:tc rowSpan="4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</a:rPr>
                        <a:t>1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</a:rPr>
                        <a:t>PEMAHAMAN TENTANG TP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r>
                        <a:rPr lang="en-US" sz="1200" dirty="0" err="1" smtClean="0">
                          <a:effectLst/>
                        </a:rPr>
                        <a:t>Pemahaman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Pelaksana</a:t>
                      </a:r>
                      <a:r>
                        <a:rPr lang="en-US" sz="1200" dirty="0">
                          <a:effectLst/>
                        </a:rPr>
                        <a:t> di </a:t>
                      </a:r>
                      <a:r>
                        <a:rPr lang="en-US" sz="1200" dirty="0" err="1">
                          <a:effectLst/>
                        </a:rPr>
                        <a:t>Kabupaten</a:t>
                      </a:r>
                      <a:r>
                        <a:rPr lang="en-US" sz="1200" dirty="0">
                          <a:effectLst/>
                        </a:rPr>
                        <a:t>/Kota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1.    </a:t>
                      </a:r>
                      <a:r>
                        <a:rPr lang="en-US" sz="1200" dirty="0" err="1">
                          <a:effectLst/>
                        </a:rPr>
                        <a:t>Pengertian</a:t>
                      </a:r>
                      <a:r>
                        <a:rPr lang="en-US" sz="1200" dirty="0">
                          <a:effectLst/>
                        </a:rPr>
                        <a:t> TP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34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2.    </a:t>
                      </a:r>
                      <a:r>
                        <a:rPr lang="en-US" sz="1200" dirty="0" err="1">
                          <a:effectLst/>
                        </a:rPr>
                        <a:t>Dasar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hukum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34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3.    </a:t>
                      </a:r>
                      <a:r>
                        <a:rPr lang="en-US" sz="1200" dirty="0" err="1">
                          <a:effectLst/>
                        </a:rPr>
                        <a:t>Tujuan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34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4.    </a:t>
                      </a:r>
                      <a:r>
                        <a:rPr lang="en-US" sz="1200" dirty="0" err="1">
                          <a:effectLst/>
                        </a:rPr>
                        <a:t>Manfaat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2567">
                <a:tc rowSpan="1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</a:rPr>
                        <a:t>2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12"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effectLst/>
                        </a:rPr>
                        <a:t>KELEMBAGAAN DAN SDM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180975" indent="-180975">
                        <a:buFont typeface="+mj-lt"/>
                        <a:buAutoNum type="arabicPeriod"/>
                      </a:pPr>
                      <a:r>
                        <a:rPr lang="en-US" sz="1200" dirty="0" err="1" smtClean="0">
                          <a:effectLst/>
                        </a:rPr>
                        <a:t>Kesesuaian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>
                          <a:effectLst/>
                        </a:rPr>
                        <a:t>TP </a:t>
                      </a:r>
                      <a:r>
                        <a:rPr lang="en-US" sz="1200" dirty="0" err="1">
                          <a:effectLst/>
                        </a:rPr>
                        <a:t>dengan</a:t>
                      </a:r>
                      <a:r>
                        <a:rPr lang="en-US" sz="1200" dirty="0">
                          <a:effectLst/>
                        </a:rPr>
                        <a:t> OPD </a:t>
                      </a:r>
                      <a:r>
                        <a:rPr lang="en-US" sz="1200" dirty="0" err="1">
                          <a:effectLst/>
                        </a:rPr>
                        <a:t>pelaksana</a:t>
                      </a:r>
                      <a:r>
                        <a:rPr lang="en-US" sz="1200" dirty="0">
                          <a:effectLst/>
                        </a:rPr>
                        <a:t> di </a:t>
                      </a:r>
                      <a:r>
                        <a:rPr lang="en-US" sz="1200" dirty="0" err="1">
                          <a:effectLst/>
                        </a:rPr>
                        <a:t>Kabupaten</a:t>
                      </a:r>
                      <a:r>
                        <a:rPr lang="en-US" sz="1200" dirty="0">
                          <a:effectLst/>
                        </a:rPr>
                        <a:t>/Kota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1.    </a:t>
                      </a:r>
                      <a:r>
                        <a:rPr lang="en-US" sz="1200" dirty="0" err="1">
                          <a:effectLst/>
                        </a:rPr>
                        <a:t>Penetapan</a:t>
                      </a:r>
                      <a:r>
                        <a:rPr lang="en-US" sz="1200" dirty="0">
                          <a:effectLst/>
                        </a:rPr>
                        <a:t> OPD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895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2.    </a:t>
                      </a:r>
                      <a:r>
                        <a:rPr lang="en-US" sz="1200" dirty="0" err="1">
                          <a:effectLst/>
                        </a:rPr>
                        <a:t>Kesesuaian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dgn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nomenklatur</a:t>
                      </a:r>
                      <a:r>
                        <a:rPr lang="en-US" sz="1200" dirty="0">
                          <a:effectLst/>
                        </a:rPr>
                        <a:t> OPD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513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3.    </a:t>
                      </a:r>
                      <a:r>
                        <a:rPr lang="en-US" sz="1200" dirty="0" err="1">
                          <a:effectLst/>
                        </a:rPr>
                        <a:t>Kesesuaian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dengan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tupoksi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11831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4.    </a:t>
                      </a:r>
                      <a:r>
                        <a:rPr lang="en-US" sz="1200" dirty="0" err="1">
                          <a:effectLst/>
                        </a:rPr>
                        <a:t>Kompetensi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kuantitas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pelaksana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21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80975" indent="-180975">
                        <a:buFont typeface="+mj-lt"/>
                        <a:buAutoNum type="arabicPeriod" startAt="2"/>
                      </a:pPr>
                      <a:r>
                        <a:rPr lang="en-US" sz="1200" dirty="0" err="1" smtClean="0">
                          <a:effectLst/>
                        </a:rPr>
                        <a:t>Pejabat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pelaksana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keuangan</a:t>
                      </a:r>
                      <a:r>
                        <a:rPr lang="en-US" sz="1200" dirty="0">
                          <a:effectLst/>
                        </a:rPr>
                        <a:t> (SK)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1.    KPA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34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2.    PPK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20513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3.    </a:t>
                      </a:r>
                      <a:r>
                        <a:rPr lang="en-US" sz="1200" dirty="0" err="1">
                          <a:effectLst/>
                        </a:rPr>
                        <a:t>Pejabat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penanda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tangan</a:t>
                      </a:r>
                      <a:r>
                        <a:rPr lang="en-US" sz="1200" dirty="0">
                          <a:effectLst/>
                        </a:rPr>
                        <a:t> SPM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34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4.    </a:t>
                      </a:r>
                      <a:r>
                        <a:rPr lang="en-US" sz="1200" dirty="0" err="1">
                          <a:effectLst/>
                        </a:rPr>
                        <a:t>Bendahara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82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80975" indent="-180975">
                        <a:buFont typeface="+mj-lt"/>
                        <a:buAutoNum type="arabicPeriod" startAt="3"/>
                      </a:pPr>
                      <a:r>
                        <a:rPr lang="en-US" sz="1200" dirty="0" err="1" smtClean="0">
                          <a:effectLst/>
                        </a:rPr>
                        <a:t>Dokumen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pelaksanaan</a:t>
                      </a:r>
                      <a:r>
                        <a:rPr lang="en-US" sz="1200" dirty="0">
                          <a:effectLst/>
                        </a:rPr>
                        <a:t> DKTP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1.    OPD </a:t>
                      </a:r>
                      <a:r>
                        <a:rPr lang="en-US" sz="1200" dirty="0" err="1">
                          <a:effectLst/>
                        </a:rPr>
                        <a:t>menerima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permen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penugasan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0513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2.    OPD </a:t>
                      </a:r>
                      <a:r>
                        <a:rPr lang="en-US" sz="1200" dirty="0" err="1">
                          <a:effectLst/>
                        </a:rPr>
                        <a:t>menerima</a:t>
                      </a:r>
                      <a:r>
                        <a:rPr lang="en-US" sz="1200" dirty="0">
                          <a:effectLst/>
                        </a:rPr>
                        <a:t> NSPK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13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3.    OPD </a:t>
                      </a:r>
                      <a:r>
                        <a:rPr lang="en-US" sz="1200" dirty="0" err="1">
                          <a:effectLst/>
                        </a:rPr>
                        <a:t>menerima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juknis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34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4.    </a:t>
                      </a:r>
                      <a:r>
                        <a:rPr lang="en-US" sz="1200" dirty="0" err="1">
                          <a:effectLst/>
                        </a:rPr>
                        <a:t>Dokumen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lainnya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710">
                <a:tc rowSpan="8">
                  <a:txBody>
                    <a:bodyPr/>
                    <a:lstStyle/>
                    <a:p>
                      <a:pPr algn="ctr"/>
                      <a:r>
                        <a:rPr lang="en-US" sz="12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8">
                  <a:txBody>
                    <a:bodyPr/>
                    <a:lstStyle/>
                    <a:p>
                      <a:pPr algn="ctr"/>
                      <a:r>
                        <a:rPr lang="en-US" sz="1200">
                          <a:effectLst/>
                        </a:rPr>
                        <a:t>PELAKSANAAN DKTP</a:t>
                      </a:r>
                      <a:endParaRPr lang="en-US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marL="180975" indent="-180975">
                        <a:buFont typeface="+mj-lt"/>
                        <a:buAutoNum type="arabicPeriod"/>
                      </a:pPr>
                      <a:r>
                        <a:rPr lang="en-US" sz="1200" dirty="0" err="1" smtClean="0">
                          <a:effectLst/>
                        </a:rPr>
                        <a:t>Pelaksanaan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1.    </a:t>
                      </a:r>
                      <a:r>
                        <a:rPr lang="en-US" sz="1200" dirty="0" err="1">
                          <a:effectLst/>
                        </a:rPr>
                        <a:t>Sinkron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dengan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rencana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pembangunan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daerah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396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2.    </a:t>
                      </a:r>
                      <a:r>
                        <a:rPr lang="en-US" sz="1200" dirty="0" err="1">
                          <a:effectLst/>
                        </a:rPr>
                        <a:t>Kesesuaian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pelaksanaan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dengan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petunjuk</a:t>
                      </a:r>
                      <a:r>
                        <a:rPr lang="en-US" sz="1200" dirty="0">
                          <a:effectLst/>
                        </a:rPr>
                        <a:t> K/L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5751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3.    </a:t>
                      </a:r>
                      <a:r>
                        <a:rPr lang="en-US" sz="1200" dirty="0" err="1">
                          <a:effectLst/>
                        </a:rPr>
                        <a:t>Ketepatan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waktu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pelaksanaan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kegiatan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10340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4.    </a:t>
                      </a:r>
                      <a:r>
                        <a:rPr lang="en-US" sz="1200" dirty="0" err="1">
                          <a:effectLst/>
                        </a:rPr>
                        <a:t>Laporan</a:t>
                      </a:r>
                      <a:r>
                        <a:rPr lang="en-US" sz="1200" dirty="0">
                          <a:effectLst/>
                        </a:rPr>
                        <a:t> per </a:t>
                      </a:r>
                      <a:r>
                        <a:rPr lang="en-US" sz="1200" dirty="0" err="1">
                          <a:effectLst/>
                        </a:rPr>
                        <a:t>kegiatan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461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80975" indent="-180975">
                        <a:buFont typeface="+mj-lt"/>
                        <a:buAutoNum type="arabicPeriod" startAt="2"/>
                      </a:pPr>
                      <a:r>
                        <a:rPr lang="en-US" sz="1200" dirty="0" err="1" smtClean="0">
                          <a:effectLst/>
                        </a:rPr>
                        <a:t>Pelaporan</a:t>
                      </a:r>
                      <a:r>
                        <a:rPr lang="en-US" sz="1200" dirty="0" smtClean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manajerial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akuntabilitas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1.    </a:t>
                      </a:r>
                      <a:r>
                        <a:rPr lang="en-US" sz="1200" dirty="0" err="1">
                          <a:effectLst/>
                        </a:rPr>
                        <a:t>Laporan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triwulan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7308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2.    </a:t>
                      </a:r>
                      <a:r>
                        <a:rPr lang="en-US" sz="1200" dirty="0" err="1">
                          <a:effectLst/>
                        </a:rPr>
                        <a:t>Laporan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tahunan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13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80975" indent="-180975">
                        <a:buFont typeface="+mj-lt"/>
                        <a:buAutoNum type="arabicPeriod" startAt="3"/>
                      </a:pPr>
                      <a:r>
                        <a:rPr lang="en-US" sz="1200" dirty="0" err="1" smtClean="0">
                          <a:effectLst/>
                        </a:rPr>
                        <a:t>Pertanggung-jawaban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1.    </a:t>
                      </a:r>
                      <a:r>
                        <a:rPr lang="en-US" sz="1200" dirty="0" err="1">
                          <a:effectLst/>
                        </a:rPr>
                        <a:t>Penyampaian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laporan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</a:t>
                      </a:r>
                      <a:r>
                        <a:rPr lang="en-US" sz="1200" dirty="0">
                          <a:effectLst/>
                        </a:rPr>
                        <a:t> K/L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5582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2.    </a:t>
                      </a:r>
                      <a:r>
                        <a:rPr lang="en-US" sz="1200" dirty="0" err="1">
                          <a:effectLst/>
                        </a:rPr>
                        <a:t>Penyampaian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laporan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tembusa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ke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komponen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lainnya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5914">
                <a:tc rowSpan="4">
                  <a:txBody>
                    <a:bodyPr/>
                    <a:lstStyle/>
                    <a:p>
                      <a:pPr algn="ctr"/>
                      <a:r>
                        <a:rPr lang="en-US" sz="12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en-US" sz="1200">
                          <a:effectLst/>
                        </a:rPr>
                        <a:t>PENGUKURAN HASIL PELAKSANAAN TP</a:t>
                      </a:r>
                      <a:endParaRPr lang="en-US" sz="120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Monitoring </a:t>
                      </a:r>
                      <a:r>
                        <a:rPr lang="en-US" sz="1200" dirty="0" err="1">
                          <a:effectLst/>
                        </a:rPr>
                        <a:t>dan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evaluasi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1.  </a:t>
                      </a:r>
                      <a:r>
                        <a:rPr lang="en-US" sz="1200" dirty="0" err="1">
                          <a:effectLst/>
                        </a:rPr>
                        <a:t>Penilaian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mengenai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relevansi</a:t>
                      </a:r>
                      <a:r>
                        <a:rPr lang="en-US" sz="1200" dirty="0">
                          <a:effectLst/>
                        </a:rPr>
                        <a:t> TP (</a:t>
                      </a:r>
                      <a:r>
                        <a:rPr lang="en-US" sz="1200" dirty="0" err="1">
                          <a:effectLst/>
                        </a:rPr>
                        <a:t>taat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asas</a:t>
                      </a:r>
                      <a:r>
                        <a:rPr lang="en-US" sz="1200" dirty="0">
                          <a:effectLst/>
                        </a:rPr>
                        <a:t>)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1611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2.  </a:t>
                      </a:r>
                      <a:r>
                        <a:rPr lang="en-US" sz="1200" dirty="0" err="1">
                          <a:effectLst/>
                        </a:rPr>
                        <a:t>Penilaian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mengenai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efektivitas</a:t>
                      </a:r>
                      <a:r>
                        <a:rPr lang="en-US" sz="1200" dirty="0">
                          <a:effectLst/>
                        </a:rPr>
                        <a:t> TP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2902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3.  </a:t>
                      </a:r>
                      <a:r>
                        <a:rPr lang="en-US" sz="1200" dirty="0" err="1">
                          <a:effectLst/>
                        </a:rPr>
                        <a:t>Penilaian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mengenai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efisiensi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pelaksanaan</a:t>
                      </a:r>
                      <a:r>
                        <a:rPr lang="en-US" sz="1200" dirty="0">
                          <a:effectLst/>
                        </a:rPr>
                        <a:t> TP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20513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effectLst/>
                        </a:rPr>
                        <a:t>4.  </a:t>
                      </a:r>
                      <a:r>
                        <a:rPr lang="en-US" sz="1200" dirty="0" err="1">
                          <a:effectLst/>
                        </a:rPr>
                        <a:t>Penilaian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mengenai</a:t>
                      </a:r>
                      <a:r>
                        <a:rPr lang="en-US" sz="1200" dirty="0">
                          <a:effectLst/>
                        </a:rPr>
                        <a:t> </a:t>
                      </a:r>
                      <a:r>
                        <a:rPr lang="en-US" sz="1200" dirty="0" err="1">
                          <a:effectLst/>
                        </a:rPr>
                        <a:t>dampak</a:t>
                      </a:r>
                      <a:r>
                        <a:rPr lang="en-US" sz="1200" dirty="0">
                          <a:effectLst/>
                        </a:rPr>
                        <a:t> TP</a:t>
                      </a:r>
                      <a:endParaRPr lang="en-US" sz="1200" dirty="0">
                        <a:effectLst/>
                        <a:latin typeface="Cambria" panose="02040503050406030204" pitchFamily="18" charset="0"/>
                      </a:endParaRPr>
                    </a:p>
                  </a:txBody>
                  <a:tcPr marL="38582" marR="38582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54748" y="214290"/>
            <a:ext cx="5919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1800" b="1" dirty="0" err="1" smtClean="0"/>
              <a:t>Instrumen</a:t>
            </a:r>
            <a:r>
              <a:rPr lang="en-ID" sz="1800" b="1" dirty="0" smtClean="0"/>
              <a:t> </a:t>
            </a:r>
            <a:r>
              <a:rPr lang="en-ID" sz="1800" b="1" dirty="0" err="1" smtClean="0"/>
              <a:t>Pembinaan</a:t>
            </a:r>
            <a:r>
              <a:rPr lang="en-ID" sz="1800" b="1" dirty="0" smtClean="0"/>
              <a:t> </a:t>
            </a:r>
            <a:r>
              <a:rPr lang="en-ID" sz="1800" b="1" dirty="0" err="1" smtClean="0"/>
              <a:t>dan</a:t>
            </a:r>
            <a:r>
              <a:rPr lang="en-ID" sz="1800" b="1" dirty="0" smtClean="0"/>
              <a:t> </a:t>
            </a:r>
            <a:r>
              <a:rPr lang="en-ID" sz="1800" b="1" dirty="0" err="1" smtClean="0"/>
              <a:t>Pengawasan</a:t>
            </a:r>
            <a:r>
              <a:rPr lang="en-ID" sz="1800" b="1" dirty="0" smtClean="0"/>
              <a:t> TP</a:t>
            </a:r>
            <a:endParaRPr lang="en-US" sz="1800" b="1" dirty="0"/>
          </a:p>
        </p:txBody>
      </p:sp>
    </p:spTree>
    <p:extLst>
      <p:ext uri="{BB962C8B-B14F-4D97-AF65-F5344CB8AC3E}">
        <p14:creationId xmlns:p14="http://schemas.microsoft.com/office/powerpoint/2010/main" xmlns="" val="72282852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>
            <a:extLst>
              <a:ext uri="{FF2B5EF4-FFF2-40B4-BE49-F238E27FC236}">
                <a16:creationId xmlns="" xmlns:a16="http://schemas.microsoft.com/office/drawing/2014/main" id="{D0110D42-EA5B-41FB-A48C-33EB7BEB9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l="3223" t="2174" r="3334"/>
          <a:stretch>
            <a:fillRect/>
          </a:stretch>
        </p:blipFill>
        <p:spPr bwMode="auto">
          <a:xfrm>
            <a:off x="-76709" y="2"/>
            <a:ext cx="9982712" cy="6857998"/>
          </a:xfrm>
          <a:prstGeom prst="rect">
            <a:avLst/>
          </a:prstGeom>
          <a:gradFill flip="none" rotWithShape="1">
            <a:gsLst>
              <a:gs pos="0">
                <a:srgbClr val="990000">
                  <a:shade val="30000"/>
                  <a:satMod val="115000"/>
                </a:srgbClr>
              </a:gs>
              <a:gs pos="50000">
                <a:srgbClr val="990000">
                  <a:shade val="67500"/>
                  <a:satMod val="115000"/>
                </a:srgbClr>
              </a:gs>
              <a:gs pos="100000">
                <a:srgbClr val="99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9525">
            <a:noFill/>
            <a:miter lim="800000"/>
            <a:headEnd/>
            <a:tailEnd/>
          </a:ln>
        </p:spPr>
      </p:pic>
      <p:graphicFrame>
        <p:nvGraphicFramePr>
          <p:cNvPr id="10" name="Object 2">
            <a:extLst>
              <a:ext uri="{FF2B5EF4-FFF2-40B4-BE49-F238E27FC236}">
                <a16:creationId xmlns="" xmlns:a16="http://schemas.microsoft.com/office/drawing/2014/main" id="{22138C58-866D-4308-8821-A3C0DBD07B6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3268663"/>
          <a:ext cx="9906000" cy="3363912"/>
        </p:xfrm>
        <a:graphic>
          <a:graphicData uri="http://schemas.openxmlformats.org/presentationml/2006/ole">
            <p:oleObj spid="_x0000_s1036" name="CorelDRAW" r:id="rId5" imgW="21088350" imgH="9191625" progId="">
              <p:embed/>
            </p:oleObj>
          </a:graphicData>
        </a:graphic>
      </p:graphicFrame>
      <p:sp>
        <p:nvSpPr>
          <p:cNvPr id="1028" name="Rectangle 6">
            <a:extLst>
              <a:ext uri="{FF2B5EF4-FFF2-40B4-BE49-F238E27FC236}">
                <a16:creationId xmlns="" xmlns:a16="http://schemas.microsoft.com/office/drawing/2014/main" id="{4DAE640A-4EBA-424C-87EA-9F70026DE2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6465" y="1625600"/>
            <a:ext cx="7995311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36" tIns="45670" rIns="91336" bIns="45670">
            <a:spAutoFit/>
          </a:bodyPr>
          <a:lstStyle>
            <a:lvl1pPr marL="452438" indent="-452438" defTabSz="909638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1pPr>
            <a:lvl2pPr marL="742950" indent="-285750" defTabSz="909638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2pPr>
            <a:lvl3pPr marL="1143000" indent="-228600" defTabSz="909638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3pPr>
            <a:lvl4pPr marL="1600200" indent="-228600" defTabSz="909638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4pPr>
            <a:lvl5pPr marL="2057400" indent="-228600" defTabSz="909638"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5pPr>
            <a:lvl6pPr marL="25146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6pPr>
            <a:lvl7pPr marL="29718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7pPr>
            <a:lvl8pPr marL="34290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8pPr>
            <a:lvl9pPr marL="3886200" indent="-228600" defTabSz="9096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anose="020B0603020202020204" pitchFamily="34" charset="0"/>
              </a:defRPr>
            </a:lvl9pPr>
          </a:lstStyle>
          <a:p>
            <a:pPr algn="ctr" eaLnBrk="1" hangingPunct="1"/>
            <a:r>
              <a:rPr lang="en-US" altLang="en-US" sz="6000" i="1">
                <a:latin typeface="Algerian" panose="04020705040A02060702" pitchFamily="82" charset="0"/>
              </a:rPr>
              <a:t>TERIMA </a:t>
            </a:r>
            <a:r>
              <a:rPr lang="id-ID" altLang="en-US" sz="6000" i="1">
                <a:latin typeface="Algerian" panose="04020705040A02060702" pitchFamily="82" charset="0"/>
              </a:rPr>
              <a:t>  </a:t>
            </a:r>
            <a:r>
              <a:rPr lang="en-US" altLang="en-US" sz="6000" i="1">
                <a:latin typeface="Algerian" panose="04020705040A02060702" pitchFamily="82" charset="0"/>
              </a:rPr>
              <a:t>KASIH</a:t>
            </a:r>
          </a:p>
        </p:txBody>
      </p:sp>
      <p:pic>
        <p:nvPicPr>
          <p:cNvPr id="1029" name="Picture 6" descr="Description: Description: Description: Description: Description: Description: Description: Description: C:\Users\Vostro\Desktop\Coat_of_Arms_of_Indonesia_Garuda_Pancasila.svg.png">
            <a:extLst>
              <a:ext uri="{FF2B5EF4-FFF2-40B4-BE49-F238E27FC236}">
                <a16:creationId xmlns="" xmlns:a16="http://schemas.microsoft.com/office/drawing/2014/main" id="{A2538FF9-1CC6-4BCE-861C-84031B128A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7833" y="1"/>
            <a:ext cx="247134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5" descr="bendera">
            <a:extLst>
              <a:ext uri="{FF2B5EF4-FFF2-40B4-BE49-F238E27FC236}">
                <a16:creationId xmlns="" xmlns:a16="http://schemas.microsoft.com/office/drawing/2014/main" id="{0B209F89-AFCA-408C-88D3-83414663C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04" y="134939"/>
            <a:ext cx="251433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rosted Glass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Paparan Asdep - Kebijakan Kelembagaan GWPP - 14 Maret 2019</Template>
  <TotalTime>5001</TotalTime>
  <Words>3985</Words>
  <Application>Microsoft Office PowerPoint</Application>
  <PresentationFormat>A4 Paper (210x297 mm)</PresentationFormat>
  <Paragraphs>636</Paragraphs>
  <Slides>46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8" baseType="lpstr">
      <vt:lpstr>Facet</vt:lpstr>
      <vt:lpstr>CorelDRAW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MAKSUD &amp; TUJUAN PENYELENGGARAAN TP</vt:lpstr>
      <vt:lpstr>Slide 41</vt:lpstr>
      <vt:lpstr>Slide 42</vt:lpstr>
      <vt:lpstr>Slide 43</vt:lpstr>
      <vt:lpstr>Slide 44</vt:lpstr>
      <vt:lpstr>Slide 45</vt:lpstr>
      <vt:lpstr>Slide 46</vt:lpstr>
    </vt:vector>
  </TitlesOfParts>
  <Company>KEMENDAGRI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DKTP</dc:creator>
  <cp:lastModifiedBy>User</cp:lastModifiedBy>
  <cp:revision>322</cp:revision>
  <cp:lastPrinted>2018-08-16T01:15:28Z</cp:lastPrinted>
  <dcterms:created xsi:type="dcterms:W3CDTF">2017-08-08T03:02:41Z</dcterms:created>
  <dcterms:modified xsi:type="dcterms:W3CDTF">2019-07-21T09:59:00Z</dcterms:modified>
</cp:coreProperties>
</file>