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autoCompressPictures="0">
  <p:sldMasterIdLst>
    <p:sldMasterId id="2147483658" r:id="rId1"/>
  </p:sldMasterIdLst>
  <p:notesMasterIdLst>
    <p:notesMasterId r:id="rId22"/>
  </p:notesMasterIdLst>
  <p:sldIdLst>
    <p:sldId id="256" r:id="rId2"/>
    <p:sldId id="259" r:id="rId3"/>
    <p:sldId id="303" r:id="rId4"/>
    <p:sldId id="304" r:id="rId5"/>
    <p:sldId id="313" r:id="rId6"/>
    <p:sldId id="314" r:id="rId7"/>
    <p:sldId id="315" r:id="rId8"/>
    <p:sldId id="317" r:id="rId9"/>
    <p:sldId id="318" r:id="rId10"/>
    <p:sldId id="320" r:id="rId11"/>
    <p:sldId id="322" r:id="rId12"/>
    <p:sldId id="319" r:id="rId13"/>
    <p:sldId id="321" r:id="rId14"/>
    <p:sldId id="323" r:id="rId15"/>
    <p:sldId id="324" r:id="rId16"/>
    <p:sldId id="325" r:id="rId17"/>
    <p:sldId id="326" r:id="rId18"/>
    <p:sldId id="327" r:id="rId19"/>
    <p:sldId id="328" r:id="rId20"/>
    <p:sldId id="279" r:id="rId21"/>
  </p:sldIdLst>
  <p:sldSz cx="9144000" cy="6858000" type="screen4x3"/>
  <p:notesSz cx="6858000" cy="9144000"/>
  <p:embeddedFontLst>
    <p:embeddedFont>
      <p:font typeface="Calibri" panose="020F0502020204030204" pitchFamily="34" charset="0"/>
      <p:regular r:id="rId23"/>
      <p:bold r:id="rId24"/>
      <p:italic r:id="rId25"/>
      <p:boldItalic r:id="rId26"/>
    </p:embeddedFont>
    <p:embeddedFont>
      <p:font typeface="Arial Narrow" panose="020B0606020202030204" pitchFamily="34" charset="0"/>
      <p:regular r:id="rId27"/>
      <p:bold r:id="rId28"/>
      <p:italic r:id="rId29"/>
      <p:boldItalic r:id="rId30"/>
    </p:embeddedFont>
    <p:embeddedFont>
      <p:font typeface="Raleway" panose="020B0604020202020204" charset="0"/>
      <p:regular r:id="rId31"/>
      <p:bold r:id="rId32"/>
      <p:italic r:id="rId33"/>
      <p:boldItalic r:id="rId34"/>
    </p:embeddedFont>
    <p:embeddedFont>
      <p:font typeface="Calibri Light" panose="020F0302020204030204" pitchFamily="34" charset="0"/>
      <p:regular r:id="rId35"/>
      <p:italic r:id="rId36"/>
    </p:embeddedFont>
    <p:embeddedFont>
      <p:font typeface="Lato" panose="020B0604020202020204" charset="0"/>
      <p:regular r:id="rId37"/>
      <p:bold r:id="rId38"/>
      <p:italic r:id="rId39"/>
      <p:boldItalic r:id="rId4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F2E9BD38-C0D4-4DF8-84D7-AFD51DCB6AFB}">
  <a:tblStyle styleId="{F2E9BD38-C0D4-4DF8-84D7-AFD51DCB6AFB}" styleName="Table_0">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408"/>
    <p:restoredTop sz="94718"/>
  </p:normalViewPr>
  <p:slideViewPr>
    <p:cSldViewPr snapToGrid="0" snapToObjects="1">
      <p:cViewPr varScale="1">
        <p:scale>
          <a:sx n="110" d="100"/>
          <a:sy n="110" d="100"/>
        </p:scale>
        <p:origin x="1368"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4.fntdata"/><Relationship Id="rId39" Type="http://schemas.openxmlformats.org/officeDocument/2006/relationships/font" Target="fonts/font17.fntdata"/><Relationship Id="rId21" Type="http://schemas.openxmlformats.org/officeDocument/2006/relationships/slide" Target="slides/slide20.xml"/><Relationship Id="rId34" Type="http://schemas.openxmlformats.org/officeDocument/2006/relationships/font" Target="fonts/font12.fntdata"/><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7.fntdata"/><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2.fntdata"/><Relationship Id="rId32" Type="http://schemas.openxmlformats.org/officeDocument/2006/relationships/font" Target="fonts/font10.fntdata"/><Relationship Id="rId37" Type="http://schemas.openxmlformats.org/officeDocument/2006/relationships/font" Target="fonts/font15.fntdata"/><Relationship Id="rId40" Type="http://schemas.openxmlformats.org/officeDocument/2006/relationships/font" Target="fonts/font18.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1.fntdata"/><Relationship Id="rId28" Type="http://schemas.openxmlformats.org/officeDocument/2006/relationships/font" Target="fonts/font6.fntdata"/><Relationship Id="rId36" Type="http://schemas.openxmlformats.org/officeDocument/2006/relationships/font" Target="fonts/font14.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9.fntdata"/><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font" Target="fonts/font5.fntdata"/><Relationship Id="rId30" Type="http://schemas.openxmlformats.org/officeDocument/2006/relationships/font" Target="fonts/font8.fntdata"/><Relationship Id="rId35" Type="http://schemas.openxmlformats.org/officeDocument/2006/relationships/font" Target="fonts/font13.fntdata"/><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3.fntdata"/><Relationship Id="rId33" Type="http://schemas.openxmlformats.org/officeDocument/2006/relationships/font" Target="fonts/font11.fntdata"/><Relationship Id="rId38" Type="http://schemas.openxmlformats.org/officeDocument/2006/relationships/font" Target="fonts/font16.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3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extLst>
      <p:ext uri="{BB962C8B-B14F-4D97-AF65-F5344CB8AC3E}">
        <p14:creationId xmlns:p14="http://schemas.microsoft.com/office/powerpoint/2010/main" val="3016326282"/>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g35f391192_00:notes"/>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86" name="Google Shape;86;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extLst>
      <p:ext uri="{BB962C8B-B14F-4D97-AF65-F5344CB8AC3E}">
        <p14:creationId xmlns:p14="http://schemas.microsoft.com/office/powerpoint/2010/main" val="27197811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g35f391192_029:notes"/>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09" name="Google Shape;109;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extLst>
      <p:ext uri="{BB962C8B-B14F-4D97-AF65-F5344CB8AC3E}">
        <p14:creationId xmlns:p14="http://schemas.microsoft.com/office/powerpoint/2010/main" val="36397362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
        <p:cNvGrpSpPr/>
        <p:nvPr/>
      </p:nvGrpSpPr>
      <p:grpSpPr>
        <a:xfrm>
          <a:off x="0" y="0"/>
          <a:ext cx="0" cy="0"/>
          <a:chOff x="0" y="0"/>
          <a:chExt cx="0" cy="0"/>
        </a:xfrm>
      </p:grpSpPr>
      <p:sp>
        <p:nvSpPr>
          <p:cNvPr id="90" name="Google Shape;90;g3606f1c2d_30:notes"/>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91" name="Google Shape;91;g3606f1c2d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extLst>
      <p:ext uri="{BB962C8B-B14F-4D97-AF65-F5344CB8AC3E}">
        <p14:creationId xmlns:p14="http://schemas.microsoft.com/office/powerpoint/2010/main" val="313286946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
        <p:cNvGrpSpPr/>
        <p:nvPr/>
      </p:nvGrpSpPr>
      <p:grpSpPr>
        <a:xfrm>
          <a:off x="0" y="0"/>
          <a:ext cx="0" cy="0"/>
          <a:chOff x="0" y="0"/>
          <a:chExt cx="0" cy="0"/>
        </a:xfrm>
      </p:grpSpPr>
      <p:sp>
        <p:nvSpPr>
          <p:cNvPr id="90" name="Google Shape;90;g3606f1c2d_30:notes"/>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91" name="Google Shape;91;g3606f1c2d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extLst>
      <p:ext uri="{BB962C8B-B14F-4D97-AF65-F5344CB8AC3E}">
        <p14:creationId xmlns:p14="http://schemas.microsoft.com/office/powerpoint/2010/main" val="15877951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
        <p:cNvGrpSpPr/>
        <p:nvPr/>
      </p:nvGrpSpPr>
      <p:grpSpPr>
        <a:xfrm>
          <a:off x="0" y="0"/>
          <a:ext cx="0" cy="0"/>
          <a:chOff x="0" y="0"/>
          <a:chExt cx="0" cy="0"/>
        </a:xfrm>
      </p:grpSpPr>
      <p:sp>
        <p:nvSpPr>
          <p:cNvPr id="90" name="Google Shape;90;g3606f1c2d_30:notes"/>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91" name="Google Shape;91;g3606f1c2d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extLst>
      <p:ext uri="{BB962C8B-B14F-4D97-AF65-F5344CB8AC3E}">
        <p14:creationId xmlns:p14="http://schemas.microsoft.com/office/powerpoint/2010/main" val="9636453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
        <p:cNvGrpSpPr/>
        <p:nvPr/>
      </p:nvGrpSpPr>
      <p:grpSpPr>
        <a:xfrm>
          <a:off x="0" y="0"/>
          <a:ext cx="0" cy="0"/>
          <a:chOff x="0" y="0"/>
          <a:chExt cx="0" cy="0"/>
        </a:xfrm>
      </p:grpSpPr>
      <p:sp>
        <p:nvSpPr>
          <p:cNvPr id="90" name="Google Shape;90;g3606f1c2d_30:notes"/>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91" name="Google Shape;91;g3606f1c2d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extLst>
      <p:ext uri="{BB962C8B-B14F-4D97-AF65-F5344CB8AC3E}">
        <p14:creationId xmlns:p14="http://schemas.microsoft.com/office/powerpoint/2010/main" val="25628548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
        <p:cNvGrpSpPr/>
        <p:nvPr/>
      </p:nvGrpSpPr>
      <p:grpSpPr>
        <a:xfrm>
          <a:off x="0" y="0"/>
          <a:ext cx="0" cy="0"/>
          <a:chOff x="0" y="0"/>
          <a:chExt cx="0" cy="0"/>
        </a:xfrm>
      </p:grpSpPr>
      <p:sp>
        <p:nvSpPr>
          <p:cNvPr id="90" name="Google Shape;90;g3606f1c2d_30:notes"/>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91" name="Google Shape;91;g3606f1c2d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extLst>
      <p:ext uri="{BB962C8B-B14F-4D97-AF65-F5344CB8AC3E}">
        <p14:creationId xmlns:p14="http://schemas.microsoft.com/office/powerpoint/2010/main" val="25836084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
        <p:cNvGrpSpPr/>
        <p:nvPr/>
      </p:nvGrpSpPr>
      <p:grpSpPr>
        <a:xfrm>
          <a:off x="0" y="0"/>
          <a:ext cx="0" cy="0"/>
          <a:chOff x="0" y="0"/>
          <a:chExt cx="0" cy="0"/>
        </a:xfrm>
      </p:grpSpPr>
      <p:sp>
        <p:nvSpPr>
          <p:cNvPr id="90" name="Google Shape;90;g3606f1c2d_30:notes"/>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91" name="Google Shape;91;g3606f1c2d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extLst>
      <p:ext uri="{BB962C8B-B14F-4D97-AF65-F5344CB8AC3E}">
        <p14:creationId xmlns:p14="http://schemas.microsoft.com/office/powerpoint/2010/main" val="214454348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
        <p:cNvGrpSpPr/>
        <p:nvPr/>
      </p:nvGrpSpPr>
      <p:grpSpPr>
        <a:xfrm>
          <a:off x="0" y="0"/>
          <a:ext cx="0" cy="0"/>
          <a:chOff x="0" y="0"/>
          <a:chExt cx="0" cy="0"/>
        </a:xfrm>
      </p:grpSpPr>
      <p:sp>
        <p:nvSpPr>
          <p:cNvPr id="90" name="Google Shape;90;g3606f1c2d_30:notes"/>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91" name="Google Shape;91;g3606f1c2d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extLst>
      <p:ext uri="{BB962C8B-B14F-4D97-AF65-F5344CB8AC3E}">
        <p14:creationId xmlns:p14="http://schemas.microsoft.com/office/powerpoint/2010/main" val="19050411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
        <p:cNvGrpSpPr/>
        <p:nvPr/>
      </p:nvGrpSpPr>
      <p:grpSpPr>
        <a:xfrm>
          <a:off x="0" y="0"/>
          <a:ext cx="0" cy="0"/>
          <a:chOff x="0" y="0"/>
          <a:chExt cx="0" cy="0"/>
        </a:xfrm>
      </p:grpSpPr>
      <p:sp>
        <p:nvSpPr>
          <p:cNvPr id="90" name="Google Shape;90;g3606f1c2d_30:notes"/>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91" name="Google Shape;91;g3606f1c2d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extLst>
      <p:ext uri="{BB962C8B-B14F-4D97-AF65-F5344CB8AC3E}">
        <p14:creationId xmlns:p14="http://schemas.microsoft.com/office/powerpoint/2010/main" val="40313940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
        <p:cNvGrpSpPr/>
        <p:nvPr/>
      </p:nvGrpSpPr>
      <p:grpSpPr>
        <a:xfrm>
          <a:off x="0" y="0"/>
          <a:ext cx="0" cy="0"/>
          <a:chOff x="0" y="0"/>
          <a:chExt cx="0" cy="0"/>
        </a:xfrm>
      </p:grpSpPr>
      <p:sp>
        <p:nvSpPr>
          <p:cNvPr id="90" name="Google Shape;90;g3606f1c2d_30:notes"/>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91" name="Google Shape;91;g3606f1c2d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extLst>
      <p:ext uri="{BB962C8B-B14F-4D97-AF65-F5344CB8AC3E}">
        <p14:creationId xmlns:p14="http://schemas.microsoft.com/office/powerpoint/2010/main" val="414435957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
        <p:cNvGrpSpPr/>
        <p:nvPr/>
      </p:nvGrpSpPr>
      <p:grpSpPr>
        <a:xfrm>
          <a:off x="0" y="0"/>
          <a:ext cx="0" cy="0"/>
          <a:chOff x="0" y="0"/>
          <a:chExt cx="0" cy="0"/>
        </a:xfrm>
      </p:grpSpPr>
      <p:sp>
        <p:nvSpPr>
          <p:cNvPr id="90" name="Google Shape;90;g3606f1c2d_30:notes"/>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91" name="Google Shape;91;g3606f1c2d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extLst>
      <p:ext uri="{BB962C8B-B14F-4D97-AF65-F5344CB8AC3E}">
        <p14:creationId xmlns:p14="http://schemas.microsoft.com/office/powerpoint/2010/main" val="396798623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
        <p:cNvGrpSpPr/>
        <p:nvPr/>
      </p:nvGrpSpPr>
      <p:grpSpPr>
        <a:xfrm>
          <a:off x="0" y="0"/>
          <a:ext cx="0" cy="0"/>
          <a:chOff x="0" y="0"/>
          <a:chExt cx="0" cy="0"/>
        </a:xfrm>
      </p:grpSpPr>
      <p:sp>
        <p:nvSpPr>
          <p:cNvPr id="90" name="Google Shape;90;g3606f1c2d_30:notes"/>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91" name="Google Shape;91;g3606f1c2d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extLst>
      <p:ext uri="{BB962C8B-B14F-4D97-AF65-F5344CB8AC3E}">
        <p14:creationId xmlns:p14="http://schemas.microsoft.com/office/powerpoint/2010/main" val="245785181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
        <p:cNvGrpSpPr/>
        <p:nvPr/>
      </p:nvGrpSpPr>
      <p:grpSpPr>
        <a:xfrm>
          <a:off x="0" y="0"/>
          <a:ext cx="0" cy="0"/>
          <a:chOff x="0" y="0"/>
          <a:chExt cx="0" cy="0"/>
        </a:xfrm>
      </p:grpSpPr>
      <p:sp>
        <p:nvSpPr>
          <p:cNvPr id="90" name="Google Shape;90;g3606f1c2d_30:notes"/>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91" name="Google Shape;91;g3606f1c2d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extLst>
      <p:ext uri="{BB962C8B-B14F-4D97-AF65-F5344CB8AC3E}">
        <p14:creationId xmlns:p14="http://schemas.microsoft.com/office/powerpoint/2010/main" val="136748615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
        <p:cNvGrpSpPr/>
        <p:nvPr/>
      </p:nvGrpSpPr>
      <p:grpSpPr>
        <a:xfrm>
          <a:off x="0" y="0"/>
          <a:ext cx="0" cy="0"/>
          <a:chOff x="0" y="0"/>
          <a:chExt cx="0" cy="0"/>
        </a:xfrm>
      </p:grpSpPr>
      <p:sp>
        <p:nvSpPr>
          <p:cNvPr id="90" name="Google Shape;90;g3606f1c2d_30:notes"/>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91" name="Google Shape;91;g3606f1c2d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extLst>
      <p:ext uri="{BB962C8B-B14F-4D97-AF65-F5344CB8AC3E}">
        <p14:creationId xmlns:p14="http://schemas.microsoft.com/office/powerpoint/2010/main" val="257476487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
        <p:cNvGrpSpPr/>
        <p:nvPr/>
      </p:nvGrpSpPr>
      <p:grpSpPr>
        <a:xfrm>
          <a:off x="0" y="0"/>
          <a:ext cx="0" cy="0"/>
          <a:chOff x="0" y="0"/>
          <a:chExt cx="0" cy="0"/>
        </a:xfrm>
      </p:grpSpPr>
      <p:sp>
        <p:nvSpPr>
          <p:cNvPr id="90" name="Google Shape;90;g3606f1c2d_30:notes"/>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91" name="Google Shape;91;g3606f1c2d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extLst>
      <p:ext uri="{BB962C8B-B14F-4D97-AF65-F5344CB8AC3E}">
        <p14:creationId xmlns:p14="http://schemas.microsoft.com/office/powerpoint/2010/main" val="117653905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
        <p:cNvGrpSpPr/>
        <p:nvPr/>
      </p:nvGrpSpPr>
      <p:grpSpPr>
        <a:xfrm>
          <a:off x="0" y="0"/>
          <a:ext cx="0" cy="0"/>
          <a:chOff x="0" y="0"/>
          <a:chExt cx="0" cy="0"/>
        </a:xfrm>
      </p:grpSpPr>
      <p:sp>
        <p:nvSpPr>
          <p:cNvPr id="90" name="Google Shape;90;g3606f1c2d_30:notes"/>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91" name="Google Shape;91;g3606f1c2d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extLst>
      <p:ext uri="{BB962C8B-B14F-4D97-AF65-F5344CB8AC3E}">
        <p14:creationId xmlns:p14="http://schemas.microsoft.com/office/powerpoint/2010/main" val="259432200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
        <p:cNvGrpSpPr/>
        <p:nvPr/>
      </p:nvGrpSpPr>
      <p:grpSpPr>
        <a:xfrm>
          <a:off x="0" y="0"/>
          <a:ext cx="0" cy="0"/>
          <a:chOff x="0" y="0"/>
          <a:chExt cx="0" cy="0"/>
        </a:xfrm>
      </p:grpSpPr>
      <p:sp>
        <p:nvSpPr>
          <p:cNvPr id="90" name="Google Shape;90;g3606f1c2d_30:notes"/>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91" name="Google Shape;91;g3606f1c2d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extLst>
      <p:ext uri="{BB962C8B-B14F-4D97-AF65-F5344CB8AC3E}">
        <p14:creationId xmlns:p14="http://schemas.microsoft.com/office/powerpoint/2010/main" val="342804816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
        <p:cNvGrpSpPr/>
        <p:nvPr/>
      </p:nvGrpSpPr>
      <p:grpSpPr>
        <a:xfrm>
          <a:off x="0" y="0"/>
          <a:ext cx="0" cy="0"/>
          <a:chOff x="0" y="0"/>
          <a:chExt cx="0" cy="0"/>
        </a:xfrm>
      </p:grpSpPr>
      <p:sp>
        <p:nvSpPr>
          <p:cNvPr id="90" name="Google Shape;90;g3606f1c2d_30:notes"/>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91" name="Google Shape;91;g3606f1c2d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extLst>
      <p:ext uri="{BB962C8B-B14F-4D97-AF65-F5344CB8AC3E}">
        <p14:creationId xmlns:p14="http://schemas.microsoft.com/office/powerpoint/2010/main" val="168450564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3"/>
        <p:cNvGrpSpPr/>
        <p:nvPr/>
      </p:nvGrpSpPr>
      <p:grpSpPr>
        <a:xfrm>
          <a:off x="0" y="0"/>
          <a:ext cx="0" cy="0"/>
          <a:chOff x="0" y="0"/>
          <a:chExt cx="0" cy="0"/>
        </a:xfrm>
      </p:grpSpPr>
      <p:sp>
        <p:nvSpPr>
          <p:cNvPr id="334" name="Google Shape;334;g35ed75ccf_022:notes"/>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335" name="Google Shape;335;g35ed75ccf_0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extLst>
      <p:ext uri="{BB962C8B-B14F-4D97-AF65-F5344CB8AC3E}">
        <p14:creationId xmlns:p14="http://schemas.microsoft.com/office/powerpoint/2010/main" val="18971917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721425" y="3785246"/>
            <a:ext cx="5216700" cy="1546500"/>
          </a:xfrm>
          <a:prstGeom prst="rect">
            <a:avLst/>
          </a:prstGeom>
        </p:spPr>
        <p:txBody>
          <a:bodyPr spcFirstLastPara="1" wrap="square" lIns="91425" tIns="91425" rIns="91425" bIns="91425" anchor="t" anchorCtr="0"/>
          <a:lstStyle>
            <a:lvl1pPr lvl="0">
              <a:spcBef>
                <a:spcPts val="0"/>
              </a:spcBef>
              <a:spcAft>
                <a:spcPts val="0"/>
              </a:spcAft>
              <a:buClr>
                <a:srgbClr val="2185C5"/>
              </a:buClr>
              <a:buSzPts val="4800"/>
              <a:buNone/>
              <a:defRPr sz="4800">
                <a:solidFill>
                  <a:srgbClr val="2185C5"/>
                </a:solidFill>
              </a:defRPr>
            </a:lvl1pPr>
            <a:lvl2pPr lvl="1">
              <a:spcBef>
                <a:spcPts val="0"/>
              </a:spcBef>
              <a:spcAft>
                <a:spcPts val="0"/>
              </a:spcAft>
              <a:buClr>
                <a:srgbClr val="2185C5"/>
              </a:buClr>
              <a:buSzPts val="4800"/>
              <a:buNone/>
              <a:defRPr sz="4800">
                <a:solidFill>
                  <a:srgbClr val="2185C5"/>
                </a:solidFill>
              </a:defRPr>
            </a:lvl2pPr>
            <a:lvl3pPr lvl="2">
              <a:spcBef>
                <a:spcPts val="0"/>
              </a:spcBef>
              <a:spcAft>
                <a:spcPts val="0"/>
              </a:spcAft>
              <a:buClr>
                <a:srgbClr val="2185C5"/>
              </a:buClr>
              <a:buSzPts val="4800"/>
              <a:buNone/>
              <a:defRPr sz="4800">
                <a:solidFill>
                  <a:srgbClr val="2185C5"/>
                </a:solidFill>
              </a:defRPr>
            </a:lvl3pPr>
            <a:lvl4pPr lvl="3">
              <a:spcBef>
                <a:spcPts val="0"/>
              </a:spcBef>
              <a:spcAft>
                <a:spcPts val="0"/>
              </a:spcAft>
              <a:buClr>
                <a:srgbClr val="2185C5"/>
              </a:buClr>
              <a:buSzPts val="4800"/>
              <a:buNone/>
              <a:defRPr sz="4800">
                <a:solidFill>
                  <a:srgbClr val="2185C5"/>
                </a:solidFill>
              </a:defRPr>
            </a:lvl4pPr>
            <a:lvl5pPr lvl="4">
              <a:spcBef>
                <a:spcPts val="0"/>
              </a:spcBef>
              <a:spcAft>
                <a:spcPts val="0"/>
              </a:spcAft>
              <a:buClr>
                <a:srgbClr val="2185C5"/>
              </a:buClr>
              <a:buSzPts val="4800"/>
              <a:buNone/>
              <a:defRPr sz="4800">
                <a:solidFill>
                  <a:srgbClr val="2185C5"/>
                </a:solidFill>
              </a:defRPr>
            </a:lvl5pPr>
            <a:lvl6pPr lvl="5">
              <a:spcBef>
                <a:spcPts val="0"/>
              </a:spcBef>
              <a:spcAft>
                <a:spcPts val="0"/>
              </a:spcAft>
              <a:buClr>
                <a:srgbClr val="2185C5"/>
              </a:buClr>
              <a:buSzPts val="4800"/>
              <a:buNone/>
              <a:defRPr sz="4800">
                <a:solidFill>
                  <a:srgbClr val="2185C5"/>
                </a:solidFill>
              </a:defRPr>
            </a:lvl6pPr>
            <a:lvl7pPr lvl="6">
              <a:spcBef>
                <a:spcPts val="0"/>
              </a:spcBef>
              <a:spcAft>
                <a:spcPts val="0"/>
              </a:spcAft>
              <a:buClr>
                <a:srgbClr val="2185C5"/>
              </a:buClr>
              <a:buSzPts val="4800"/>
              <a:buNone/>
              <a:defRPr sz="4800">
                <a:solidFill>
                  <a:srgbClr val="2185C5"/>
                </a:solidFill>
              </a:defRPr>
            </a:lvl7pPr>
            <a:lvl8pPr lvl="7">
              <a:spcBef>
                <a:spcPts val="0"/>
              </a:spcBef>
              <a:spcAft>
                <a:spcPts val="0"/>
              </a:spcAft>
              <a:buClr>
                <a:srgbClr val="2185C5"/>
              </a:buClr>
              <a:buSzPts val="4800"/>
              <a:buNone/>
              <a:defRPr sz="4800">
                <a:solidFill>
                  <a:srgbClr val="2185C5"/>
                </a:solidFill>
              </a:defRPr>
            </a:lvl8pPr>
            <a:lvl9pPr lvl="8">
              <a:spcBef>
                <a:spcPts val="0"/>
              </a:spcBef>
              <a:spcAft>
                <a:spcPts val="0"/>
              </a:spcAft>
              <a:buClr>
                <a:srgbClr val="2185C5"/>
              </a:buClr>
              <a:buSzPts val="4800"/>
              <a:buNone/>
              <a:defRPr sz="4800">
                <a:solidFill>
                  <a:srgbClr val="2185C5"/>
                </a:solidFill>
              </a:defRPr>
            </a:lvl9pPr>
          </a:lstStyle>
          <a:p>
            <a:endParaRPr/>
          </a:p>
        </p:txBody>
      </p:sp>
      <p:sp>
        <p:nvSpPr>
          <p:cNvPr id="11" name="Google Shape;11;p2"/>
          <p:cNvSpPr/>
          <p:nvPr/>
        </p:nvSpPr>
        <p:spPr>
          <a:xfrm>
            <a:off x="5938246" y="3377550"/>
            <a:ext cx="721800" cy="102900"/>
          </a:xfrm>
          <a:prstGeom prst="rect">
            <a:avLst/>
          </a:prstGeom>
          <a:solidFill>
            <a:srgbClr val="FF9715"/>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2" name="Google Shape;12;p2"/>
          <p:cNvSpPr/>
          <p:nvPr/>
        </p:nvSpPr>
        <p:spPr>
          <a:xfrm>
            <a:off x="6659861" y="3377550"/>
            <a:ext cx="721800" cy="102900"/>
          </a:xfrm>
          <a:prstGeom prst="rect">
            <a:avLst/>
          </a:prstGeom>
          <a:solidFill>
            <a:srgbClr val="F20253"/>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3" name="Google Shape;13;p2"/>
          <p:cNvSpPr/>
          <p:nvPr/>
        </p:nvSpPr>
        <p:spPr>
          <a:xfrm>
            <a:off x="-1" y="3377550"/>
            <a:ext cx="721800" cy="102900"/>
          </a:xfrm>
          <a:prstGeom prst="rect">
            <a:avLst/>
          </a:prstGeom>
          <a:solidFill>
            <a:srgbClr val="7ECEFD"/>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4" name="Google Shape;14;p2"/>
          <p:cNvSpPr/>
          <p:nvPr/>
        </p:nvSpPr>
        <p:spPr>
          <a:xfrm>
            <a:off x="721425" y="3377550"/>
            <a:ext cx="5216700" cy="102900"/>
          </a:xfrm>
          <a:prstGeom prst="rect">
            <a:avLst/>
          </a:prstGeom>
          <a:solidFill>
            <a:srgbClr val="2185C5"/>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ubtitle">
  <p:cSld name="TITLE_1">
    <p:spTree>
      <p:nvGrpSpPr>
        <p:cNvPr id="1" name="Shape 15"/>
        <p:cNvGrpSpPr/>
        <p:nvPr/>
      </p:nvGrpSpPr>
      <p:grpSpPr>
        <a:xfrm>
          <a:off x="0" y="0"/>
          <a:ext cx="0" cy="0"/>
          <a:chOff x="0" y="0"/>
          <a:chExt cx="0" cy="0"/>
        </a:xfrm>
      </p:grpSpPr>
      <p:sp>
        <p:nvSpPr>
          <p:cNvPr id="16" name="Google Shape;16;p3"/>
          <p:cNvSpPr/>
          <p:nvPr/>
        </p:nvSpPr>
        <p:spPr>
          <a:xfrm>
            <a:off x="0" y="0"/>
            <a:ext cx="9144000" cy="5323800"/>
          </a:xfrm>
          <a:prstGeom prst="rect">
            <a:avLst/>
          </a:prstGeom>
          <a:solidFill>
            <a:srgbClr val="2185C5"/>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7" name="Google Shape;17;p3"/>
          <p:cNvSpPr txBox="1">
            <a:spLocks noGrp="1"/>
          </p:cNvSpPr>
          <p:nvPr>
            <p:ph type="ctrTitle"/>
          </p:nvPr>
        </p:nvSpPr>
        <p:spPr>
          <a:xfrm>
            <a:off x="685800" y="2111123"/>
            <a:ext cx="7772400" cy="1546500"/>
          </a:xfrm>
          <a:prstGeom prst="rect">
            <a:avLst/>
          </a:prstGeom>
        </p:spPr>
        <p:txBody>
          <a:bodyPr spcFirstLastPara="1" wrap="square" lIns="91425" tIns="91425" rIns="91425" bIns="91425" anchor="b" anchorCtr="0"/>
          <a:lstStyle>
            <a:lvl1pPr lvl="0" algn="ctr" rtl="0">
              <a:spcBef>
                <a:spcPts val="0"/>
              </a:spcBef>
              <a:spcAft>
                <a:spcPts val="0"/>
              </a:spcAft>
              <a:buClr>
                <a:srgbClr val="FFFFFF"/>
              </a:buClr>
              <a:buSzPts val="4800"/>
              <a:buNone/>
              <a:defRPr sz="4800">
                <a:solidFill>
                  <a:srgbClr val="FFFFFF"/>
                </a:solidFill>
              </a:defRPr>
            </a:lvl1pPr>
            <a:lvl2pPr lvl="1" algn="ctr" rtl="0">
              <a:spcBef>
                <a:spcPts val="0"/>
              </a:spcBef>
              <a:spcAft>
                <a:spcPts val="0"/>
              </a:spcAft>
              <a:buClr>
                <a:srgbClr val="FFFFFF"/>
              </a:buClr>
              <a:buSzPts val="4800"/>
              <a:buNone/>
              <a:defRPr sz="4800">
                <a:solidFill>
                  <a:srgbClr val="FFFFFF"/>
                </a:solidFill>
              </a:defRPr>
            </a:lvl2pPr>
            <a:lvl3pPr lvl="2" algn="ctr" rtl="0">
              <a:spcBef>
                <a:spcPts val="0"/>
              </a:spcBef>
              <a:spcAft>
                <a:spcPts val="0"/>
              </a:spcAft>
              <a:buClr>
                <a:srgbClr val="FFFFFF"/>
              </a:buClr>
              <a:buSzPts val="4800"/>
              <a:buNone/>
              <a:defRPr sz="4800">
                <a:solidFill>
                  <a:srgbClr val="FFFFFF"/>
                </a:solidFill>
              </a:defRPr>
            </a:lvl3pPr>
            <a:lvl4pPr lvl="3" algn="ctr" rtl="0">
              <a:spcBef>
                <a:spcPts val="0"/>
              </a:spcBef>
              <a:spcAft>
                <a:spcPts val="0"/>
              </a:spcAft>
              <a:buClr>
                <a:srgbClr val="FFFFFF"/>
              </a:buClr>
              <a:buSzPts val="4800"/>
              <a:buNone/>
              <a:defRPr sz="4800">
                <a:solidFill>
                  <a:srgbClr val="FFFFFF"/>
                </a:solidFill>
              </a:defRPr>
            </a:lvl4pPr>
            <a:lvl5pPr lvl="4" algn="ctr" rtl="0">
              <a:spcBef>
                <a:spcPts val="0"/>
              </a:spcBef>
              <a:spcAft>
                <a:spcPts val="0"/>
              </a:spcAft>
              <a:buClr>
                <a:srgbClr val="FFFFFF"/>
              </a:buClr>
              <a:buSzPts val="4800"/>
              <a:buNone/>
              <a:defRPr sz="4800">
                <a:solidFill>
                  <a:srgbClr val="FFFFFF"/>
                </a:solidFill>
              </a:defRPr>
            </a:lvl5pPr>
            <a:lvl6pPr lvl="5" algn="ctr" rtl="0">
              <a:spcBef>
                <a:spcPts val="0"/>
              </a:spcBef>
              <a:spcAft>
                <a:spcPts val="0"/>
              </a:spcAft>
              <a:buClr>
                <a:srgbClr val="FFFFFF"/>
              </a:buClr>
              <a:buSzPts val="4800"/>
              <a:buNone/>
              <a:defRPr sz="4800">
                <a:solidFill>
                  <a:srgbClr val="FFFFFF"/>
                </a:solidFill>
              </a:defRPr>
            </a:lvl6pPr>
            <a:lvl7pPr lvl="6" algn="ctr" rtl="0">
              <a:spcBef>
                <a:spcPts val="0"/>
              </a:spcBef>
              <a:spcAft>
                <a:spcPts val="0"/>
              </a:spcAft>
              <a:buClr>
                <a:srgbClr val="FFFFFF"/>
              </a:buClr>
              <a:buSzPts val="4800"/>
              <a:buNone/>
              <a:defRPr sz="4800">
                <a:solidFill>
                  <a:srgbClr val="FFFFFF"/>
                </a:solidFill>
              </a:defRPr>
            </a:lvl7pPr>
            <a:lvl8pPr lvl="7" algn="ctr" rtl="0">
              <a:spcBef>
                <a:spcPts val="0"/>
              </a:spcBef>
              <a:spcAft>
                <a:spcPts val="0"/>
              </a:spcAft>
              <a:buClr>
                <a:srgbClr val="FFFFFF"/>
              </a:buClr>
              <a:buSzPts val="4800"/>
              <a:buNone/>
              <a:defRPr sz="4800">
                <a:solidFill>
                  <a:srgbClr val="FFFFFF"/>
                </a:solidFill>
              </a:defRPr>
            </a:lvl8pPr>
            <a:lvl9pPr lvl="8" algn="ctr" rtl="0">
              <a:spcBef>
                <a:spcPts val="0"/>
              </a:spcBef>
              <a:spcAft>
                <a:spcPts val="0"/>
              </a:spcAft>
              <a:buClr>
                <a:srgbClr val="FFFFFF"/>
              </a:buClr>
              <a:buSzPts val="4800"/>
              <a:buNone/>
              <a:defRPr sz="4800">
                <a:solidFill>
                  <a:srgbClr val="FFFFFF"/>
                </a:solidFill>
              </a:defRPr>
            </a:lvl9pPr>
          </a:lstStyle>
          <a:p>
            <a:endParaRPr/>
          </a:p>
        </p:txBody>
      </p:sp>
      <p:sp>
        <p:nvSpPr>
          <p:cNvPr id="18" name="Google Shape;18;p3"/>
          <p:cNvSpPr txBox="1">
            <a:spLocks noGrp="1"/>
          </p:cNvSpPr>
          <p:nvPr>
            <p:ph type="subTitle" idx="1"/>
          </p:nvPr>
        </p:nvSpPr>
        <p:spPr>
          <a:xfrm>
            <a:off x="685800" y="3786738"/>
            <a:ext cx="7772400" cy="1046400"/>
          </a:xfrm>
          <a:prstGeom prst="rect">
            <a:avLst/>
          </a:prstGeom>
        </p:spPr>
        <p:txBody>
          <a:bodyPr spcFirstLastPara="1" wrap="square" lIns="91425" tIns="91425" rIns="91425" bIns="91425" anchor="t" anchorCtr="0"/>
          <a:lstStyle>
            <a:lvl1pPr lvl="0" algn="ctr" rtl="0">
              <a:spcBef>
                <a:spcPts val="0"/>
              </a:spcBef>
              <a:spcAft>
                <a:spcPts val="0"/>
              </a:spcAft>
              <a:buClr>
                <a:srgbClr val="FFFFFF"/>
              </a:buClr>
              <a:buSzPts val="2400"/>
              <a:buNone/>
              <a:defRPr sz="2400" b="1">
                <a:solidFill>
                  <a:srgbClr val="FFFFFF"/>
                </a:solidFill>
              </a:defRPr>
            </a:lvl1pPr>
            <a:lvl2pPr lvl="1" algn="ctr" rtl="0">
              <a:spcBef>
                <a:spcPts val="0"/>
              </a:spcBef>
              <a:spcAft>
                <a:spcPts val="0"/>
              </a:spcAft>
              <a:buClr>
                <a:srgbClr val="FFFFFF"/>
              </a:buClr>
              <a:buSzPts val="2400"/>
              <a:buNone/>
              <a:defRPr b="1">
                <a:solidFill>
                  <a:srgbClr val="FFFFFF"/>
                </a:solidFill>
              </a:defRPr>
            </a:lvl2pPr>
            <a:lvl3pPr lvl="2" algn="ctr" rtl="0">
              <a:spcBef>
                <a:spcPts val="0"/>
              </a:spcBef>
              <a:spcAft>
                <a:spcPts val="0"/>
              </a:spcAft>
              <a:buClr>
                <a:srgbClr val="FFFFFF"/>
              </a:buClr>
              <a:buSzPts val="2400"/>
              <a:buNone/>
              <a:defRPr b="1">
                <a:solidFill>
                  <a:srgbClr val="FFFFFF"/>
                </a:solidFill>
              </a:defRPr>
            </a:lvl3pPr>
            <a:lvl4pPr lvl="3" algn="ctr" rtl="0">
              <a:spcBef>
                <a:spcPts val="0"/>
              </a:spcBef>
              <a:spcAft>
                <a:spcPts val="0"/>
              </a:spcAft>
              <a:buClr>
                <a:srgbClr val="FFFFFF"/>
              </a:buClr>
              <a:buSzPts val="2400"/>
              <a:buNone/>
              <a:defRPr sz="2400" b="1">
                <a:solidFill>
                  <a:srgbClr val="FFFFFF"/>
                </a:solidFill>
              </a:defRPr>
            </a:lvl4pPr>
            <a:lvl5pPr lvl="4" algn="ctr" rtl="0">
              <a:spcBef>
                <a:spcPts val="0"/>
              </a:spcBef>
              <a:spcAft>
                <a:spcPts val="0"/>
              </a:spcAft>
              <a:buClr>
                <a:srgbClr val="FFFFFF"/>
              </a:buClr>
              <a:buSzPts val="2400"/>
              <a:buNone/>
              <a:defRPr sz="2400" b="1">
                <a:solidFill>
                  <a:srgbClr val="FFFFFF"/>
                </a:solidFill>
              </a:defRPr>
            </a:lvl5pPr>
            <a:lvl6pPr lvl="5" algn="ctr" rtl="0">
              <a:spcBef>
                <a:spcPts val="0"/>
              </a:spcBef>
              <a:spcAft>
                <a:spcPts val="0"/>
              </a:spcAft>
              <a:buClr>
                <a:srgbClr val="FFFFFF"/>
              </a:buClr>
              <a:buSzPts val="2400"/>
              <a:buNone/>
              <a:defRPr sz="2400" b="1">
                <a:solidFill>
                  <a:srgbClr val="FFFFFF"/>
                </a:solidFill>
              </a:defRPr>
            </a:lvl6pPr>
            <a:lvl7pPr lvl="6" algn="ctr" rtl="0">
              <a:spcBef>
                <a:spcPts val="0"/>
              </a:spcBef>
              <a:spcAft>
                <a:spcPts val="0"/>
              </a:spcAft>
              <a:buClr>
                <a:srgbClr val="FFFFFF"/>
              </a:buClr>
              <a:buSzPts val="2400"/>
              <a:buNone/>
              <a:defRPr sz="2400" b="1">
                <a:solidFill>
                  <a:srgbClr val="FFFFFF"/>
                </a:solidFill>
              </a:defRPr>
            </a:lvl7pPr>
            <a:lvl8pPr lvl="7" algn="ctr" rtl="0">
              <a:spcBef>
                <a:spcPts val="0"/>
              </a:spcBef>
              <a:spcAft>
                <a:spcPts val="0"/>
              </a:spcAft>
              <a:buClr>
                <a:srgbClr val="FFFFFF"/>
              </a:buClr>
              <a:buSzPts val="2400"/>
              <a:buNone/>
              <a:defRPr sz="2400" b="1">
                <a:solidFill>
                  <a:srgbClr val="FFFFFF"/>
                </a:solidFill>
              </a:defRPr>
            </a:lvl8pPr>
            <a:lvl9pPr lvl="8" algn="ctr" rtl="0">
              <a:spcBef>
                <a:spcPts val="0"/>
              </a:spcBef>
              <a:spcAft>
                <a:spcPts val="0"/>
              </a:spcAft>
              <a:buClr>
                <a:srgbClr val="FFFFFF"/>
              </a:buClr>
              <a:buSzPts val="2400"/>
              <a:buNone/>
              <a:defRPr sz="2400" b="1">
                <a:solidFill>
                  <a:srgbClr val="FFFFFF"/>
                </a:solidFill>
              </a:defRPr>
            </a:lvl9pPr>
          </a:lstStyle>
          <a:p>
            <a:endParaRPr/>
          </a:p>
        </p:txBody>
      </p:sp>
      <p:sp>
        <p:nvSpPr>
          <p:cNvPr id="19" name="Google Shape;19;p3"/>
          <p:cNvSpPr/>
          <p:nvPr/>
        </p:nvSpPr>
        <p:spPr>
          <a:xfrm>
            <a:off x="3047704" y="5323800"/>
            <a:ext cx="3047700" cy="102900"/>
          </a:xfrm>
          <a:prstGeom prst="rect">
            <a:avLst/>
          </a:prstGeom>
          <a:solidFill>
            <a:srgbClr val="FF9715"/>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 name="Google Shape;20;p3"/>
          <p:cNvSpPr/>
          <p:nvPr/>
        </p:nvSpPr>
        <p:spPr>
          <a:xfrm>
            <a:off x="6096271" y="5323800"/>
            <a:ext cx="3047700" cy="102900"/>
          </a:xfrm>
          <a:prstGeom prst="rect">
            <a:avLst/>
          </a:prstGeom>
          <a:solidFill>
            <a:srgbClr val="F20253"/>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1" name="Google Shape;21;p3"/>
          <p:cNvSpPr/>
          <p:nvPr/>
        </p:nvSpPr>
        <p:spPr>
          <a:xfrm>
            <a:off x="1" y="5323800"/>
            <a:ext cx="3047700" cy="102900"/>
          </a:xfrm>
          <a:prstGeom prst="rect">
            <a:avLst/>
          </a:prstGeom>
          <a:solidFill>
            <a:srgbClr val="7ECEFD"/>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2" name="Google Shape;22;p3"/>
          <p:cNvSpPr txBox="1">
            <a:spLocks noGrp="1"/>
          </p:cNvSpPr>
          <p:nvPr>
            <p:ph type="sldNum" idx="12"/>
          </p:nvPr>
        </p:nvSpPr>
        <p:spPr>
          <a:xfrm>
            <a:off x="-125" y="6440375"/>
            <a:ext cx="9144000" cy="417900"/>
          </a:xfrm>
          <a:prstGeom prst="rect">
            <a:avLst/>
          </a:prstGeom>
        </p:spPr>
        <p:txBody>
          <a:bodyPr spcFirstLastPara="1" wrap="square" lIns="91425" tIns="91425" rIns="91425" bIns="91425" anchor="t" anchorCtr="0">
            <a:noAutofit/>
          </a:bodyPr>
          <a:lstStyle>
            <a:lvl1pPr lvl="0" algn="ctr">
              <a:buNone/>
              <a:defRPr/>
            </a:lvl1pPr>
            <a:lvl2pPr lvl="1" algn="ctr">
              <a:buNone/>
              <a:defRPr/>
            </a:lvl2pPr>
            <a:lvl3pPr lvl="2" algn="ctr">
              <a:buNone/>
              <a:defRPr/>
            </a:lvl3pPr>
            <a:lvl4pPr lvl="3" algn="ctr">
              <a:buNone/>
              <a:defRPr/>
            </a:lvl4pPr>
            <a:lvl5pPr lvl="4" algn="ctr">
              <a:buNone/>
              <a:defRPr/>
            </a:lvl5pPr>
            <a:lvl6pPr lvl="5" algn="ctr">
              <a:buNone/>
              <a:defRPr/>
            </a:lvl6pPr>
            <a:lvl7pPr lvl="6" algn="ctr">
              <a:buNone/>
              <a:defRPr/>
            </a:lvl7pPr>
            <a:lvl8pPr lvl="7" algn="ctr">
              <a:buNone/>
              <a:defRPr/>
            </a:lvl8pPr>
            <a:lvl9pPr lvl="8" algn="ctr">
              <a:buNone/>
              <a:defRPr/>
            </a:lvl9pPr>
          </a:lstStyle>
          <a:p>
            <a:pPr marL="0" lvl="0" indent="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 2 columns" type="twoColTx">
  <p:cSld name="TITLE_AND_TWO_COLUMNS">
    <p:spTree>
      <p:nvGrpSpPr>
        <p:cNvPr id="1" name="Shape 39"/>
        <p:cNvGrpSpPr/>
        <p:nvPr/>
      </p:nvGrpSpPr>
      <p:grpSpPr>
        <a:xfrm>
          <a:off x="0" y="0"/>
          <a:ext cx="0" cy="0"/>
          <a:chOff x="0" y="0"/>
          <a:chExt cx="0" cy="0"/>
        </a:xfrm>
      </p:grpSpPr>
      <p:sp>
        <p:nvSpPr>
          <p:cNvPr id="40" name="Google Shape;40;p6"/>
          <p:cNvSpPr txBox="1">
            <a:spLocks noGrp="1"/>
          </p:cNvSpPr>
          <p:nvPr>
            <p:ph type="title"/>
          </p:nvPr>
        </p:nvSpPr>
        <p:spPr>
          <a:xfrm>
            <a:off x="893700" y="274650"/>
            <a:ext cx="6462600" cy="1143000"/>
          </a:xfrm>
          <a:prstGeom prst="rect">
            <a:avLst/>
          </a:prstGeom>
        </p:spPr>
        <p:txBody>
          <a:bodyPr spcFirstLastPara="1" wrap="square" lIns="91425" tIns="91425" rIns="91425" bIns="91425" anchor="b" anchorCtr="0"/>
          <a:lstStyle>
            <a:lvl1pPr lvl="0">
              <a:spcBef>
                <a:spcPts val="0"/>
              </a:spcBef>
              <a:spcAft>
                <a:spcPts val="0"/>
              </a:spcAft>
              <a:buSzPts val="3600"/>
              <a:buNone/>
              <a:defRPr/>
            </a:lvl1pPr>
            <a:lvl2pPr lvl="1">
              <a:spcBef>
                <a:spcPts val="0"/>
              </a:spcBef>
              <a:spcAft>
                <a:spcPts val="0"/>
              </a:spcAft>
              <a:buSzPts val="3600"/>
              <a:buNone/>
              <a:defRPr/>
            </a:lvl2pPr>
            <a:lvl3pPr lvl="2">
              <a:spcBef>
                <a:spcPts val="0"/>
              </a:spcBef>
              <a:spcAft>
                <a:spcPts val="0"/>
              </a:spcAft>
              <a:buSzPts val="3600"/>
              <a:buNone/>
              <a:defRPr/>
            </a:lvl3pPr>
            <a:lvl4pPr lvl="3">
              <a:spcBef>
                <a:spcPts val="0"/>
              </a:spcBef>
              <a:spcAft>
                <a:spcPts val="0"/>
              </a:spcAft>
              <a:buSzPts val="3600"/>
              <a:buNone/>
              <a:defRPr/>
            </a:lvl4pPr>
            <a:lvl5pPr lvl="4">
              <a:spcBef>
                <a:spcPts val="0"/>
              </a:spcBef>
              <a:spcAft>
                <a:spcPts val="0"/>
              </a:spcAft>
              <a:buSzPts val="3600"/>
              <a:buNone/>
              <a:defRPr/>
            </a:lvl5pPr>
            <a:lvl6pPr lvl="5">
              <a:spcBef>
                <a:spcPts val="0"/>
              </a:spcBef>
              <a:spcAft>
                <a:spcPts val="0"/>
              </a:spcAft>
              <a:buSzPts val="3600"/>
              <a:buNone/>
              <a:defRPr/>
            </a:lvl6pPr>
            <a:lvl7pPr lvl="6">
              <a:spcBef>
                <a:spcPts val="0"/>
              </a:spcBef>
              <a:spcAft>
                <a:spcPts val="0"/>
              </a:spcAft>
              <a:buSzPts val="3600"/>
              <a:buNone/>
              <a:defRPr/>
            </a:lvl7pPr>
            <a:lvl8pPr lvl="7">
              <a:spcBef>
                <a:spcPts val="0"/>
              </a:spcBef>
              <a:spcAft>
                <a:spcPts val="0"/>
              </a:spcAft>
              <a:buSzPts val="3600"/>
              <a:buNone/>
              <a:defRPr/>
            </a:lvl8pPr>
            <a:lvl9pPr lvl="8">
              <a:spcBef>
                <a:spcPts val="0"/>
              </a:spcBef>
              <a:spcAft>
                <a:spcPts val="0"/>
              </a:spcAft>
              <a:buSzPts val="3600"/>
              <a:buNone/>
              <a:defRPr/>
            </a:lvl9pPr>
          </a:lstStyle>
          <a:p>
            <a:endParaRPr/>
          </a:p>
        </p:txBody>
      </p:sp>
      <p:sp>
        <p:nvSpPr>
          <p:cNvPr id="41" name="Google Shape;41;p6"/>
          <p:cNvSpPr txBox="1">
            <a:spLocks noGrp="1"/>
          </p:cNvSpPr>
          <p:nvPr>
            <p:ph type="body" idx="1"/>
          </p:nvPr>
        </p:nvSpPr>
        <p:spPr>
          <a:xfrm>
            <a:off x="893625" y="1600200"/>
            <a:ext cx="3136800" cy="4967700"/>
          </a:xfrm>
          <a:prstGeom prst="rect">
            <a:avLst/>
          </a:prstGeom>
        </p:spPr>
        <p:txBody>
          <a:bodyPr spcFirstLastPara="1" wrap="square" lIns="91425" tIns="91425" rIns="91425" bIns="91425" anchor="t" anchorCtr="0"/>
          <a:lstStyle>
            <a:lvl1pPr marL="457200" lvl="0" indent="-342900">
              <a:spcBef>
                <a:spcPts val="600"/>
              </a:spcBef>
              <a:spcAft>
                <a:spcPts val="0"/>
              </a:spcAft>
              <a:buSzPts val="1800"/>
              <a:buChar char="▷"/>
              <a:defRPr sz="1800"/>
            </a:lvl1pPr>
            <a:lvl2pPr marL="914400" lvl="1" indent="-342900">
              <a:spcBef>
                <a:spcPts val="0"/>
              </a:spcBef>
              <a:spcAft>
                <a:spcPts val="0"/>
              </a:spcAft>
              <a:buSzPts val="1800"/>
              <a:buChar char="○"/>
              <a:defRPr sz="1800"/>
            </a:lvl2pPr>
            <a:lvl3pPr marL="1371600" lvl="2" indent="-342900">
              <a:spcBef>
                <a:spcPts val="0"/>
              </a:spcBef>
              <a:spcAft>
                <a:spcPts val="0"/>
              </a:spcAft>
              <a:buSzPts val="1800"/>
              <a:buChar char="■"/>
              <a:defRPr sz="1800"/>
            </a:lvl3pPr>
            <a:lvl4pPr marL="1828800" lvl="3" indent="-342900">
              <a:spcBef>
                <a:spcPts val="0"/>
              </a:spcBef>
              <a:spcAft>
                <a:spcPts val="0"/>
              </a:spcAft>
              <a:buSzPts val="1800"/>
              <a:buChar char="●"/>
              <a:defRPr/>
            </a:lvl4pPr>
            <a:lvl5pPr marL="2286000" lvl="4" indent="-342900">
              <a:spcBef>
                <a:spcPts val="0"/>
              </a:spcBef>
              <a:spcAft>
                <a:spcPts val="0"/>
              </a:spcAft>
              <a:buSzPts val="1800"/>
              <a:buChar char="○"/>
              <a:defRPr/>
            </a:lvl5pPr>
            <a:lvl6pPr marL="2743200" lvl="5" indent="-342900">
              <a:spcBef>
                <a:spcPts val="0"/>
              </a:spcBef>
              <a:spcAft>
                <a:spcPts val="0"/>
              </a:spcAft>
              <a:buSzPts val="1800"/>
              <a:buChar char="■"/>
              <a:defRPr/>
            </a:lvl6pPr>
            <a:lvl7pPr marL="3200400" lvl="6" indent="-342900">
              <a:spcBef>
                <a:spcPts val="0"/>
              </a:spcBef>
              <a:spcAft>
                <a:spcPts val="0"/>
              </a:spcAft>
              <a:buSzPts val="1800"/>
              <a:buChar char="●"/>
              <a:defRPr/>
            </a:lvl7pPr>
            <a:lvl8pPr marL="3657600" lvl="7" indent="-342900">
              <a:spcBef>
                <a:spcPts val="0"/>
              </a:spcBef>
              <a:spcAft>
                <a:spcPts val="0"/>
              </a:spcAft>
              <a:buSzPts val="1800"/>
              <a:buChar char="○"/>
              <a:defRPr/>
            </a:lvl8pPr>
            <a:lvl9pPr marL="4114800" lvl="8" indent="-342900">
              <a:spcBef>
                <a:spcPts val="0"/>
              </a:spcBef>
              <a:spcAft>
                <a:spcPts val="0"/>
              </a:spcAft>
              <a:buSzPts val="1800"/>
              <a:buChar char="■"/>
              <a:defRPr/>
            </a:lvl9pPr>
          </a:lstStyle>
          <a:p>
            <a:endParaRPr/>
          </a:p>
        </p:txBody>
      </p:sp>
      <p:sp>
        <p:nvSpPr>
          <p:cNvPr id="42" name="Google Shape;42;p6"/>
          <p:cNvSpPr txBox="1">
            <a:spLocks noGrp="1"/>
          </p:cNvSpPr>
          <p:nvPr>
            <p:ph type="body" idx="2"/>
          </p:nvPr>
        </p:nvSpPr>
        <p:spPr>
          <a:xfrm>
            <a:off x="4219456" y="1600200"/>
            <a:ext cx="3136800" cy="4967700"/>
          </a:xfrm>
          <a:prstGeom prst="rect">
            <a:avLst/>
          </a:prstGeom>
        </p:spPr>
        <p:txBody>
          <a:bodyPr spcFirstLastPara="1" wrap="square" lIns="91425" tIns="91425" rIns="91425" bIns="91425" anchor="t" anchorCtr="0"/>
          <a:lstStyle>
            <a:lvl1pPr marL="457200" lvl="0" indent="-342900">
              <a:spcBef>
                <a:spcPts val="600"/>
              </a:spcBef>
              <a:spcAft>
                <a:spcPts val="0"/>
              </a:spcAft>
              <a:buSzPts val="1800"/>
              <a:buChar char="▷"/>
              <a:defRPr sz="1800"/>
            </a:lvl1pPr>
            <a:lvl2pPr marL="914400" lvl="1" indent="-342900">
              <a:spcBef>
                <a:spcPts val="0"/>
              </a:spcBef>
              <a:spcAft>
                <a:spcPts val="0"/>
              </a:spcAft>
              <a:buSzPts val="1800"/>
              <a:buChar char="○"/>
              <a:defRPr sz="1800"/>
            </a:lvl2pPr>
            <a:lvl3pPr marL="1371600" lvl="2" indent="-342900">
              <a:spcBef>
                <a:spcPts val="0"/>
              </a:spcBef>
              <a:spcAft>
                <a:spcPts val="0"/>
              </a:spcAft>
              <a:buSzPts val="1800"/>
              <a:buChar char="■"/>
              <a:defRPr sz="1800"/>
            </a:lvl3pPr>
            <a:lvl4pPr marL="1828800" lvl="3" indent="-342900">
              <a:spcBef>
                <a:spcPts val="0"/>
              </a:spcBef>
              <a:spcAft>
                <a:spcPts val="0"/>
              </a:spcAft>
              <a:buSzPts val="1800"/>
              <a:buChar char="●"/>
              <a:defRPr/>
            </a:lvl4pPr>
            <a:lvl5pPr marL="2286000" lvl="4" indent="-342900">
              <a:spcBef>
                <a:spcPts val="0"/>
              </a:spcBef>
              <a:spcAft>
                <a:spcPts val="0"/>
              </a:spcAft>
              <a:buSzPts val="1800"/>
              <a:buChar char="○"/>
              <a:defRPr/>
            </a:lvl5pPr>
            <a:lvl6pPr marL="2743200" lvl="5" indent="-342900">
              <a:spcBef>
                <a:spcPts val="0"/>
              </a:spcBef>
              <a:spcAft>
                <a:spcPts val="0"/>
              </a:spcAft>
              <a:buSzPts val="1800"/>
              <a:buChar char="■"/>
              <a:defRPr/>
            </a:lvl6pPr>
            <a:lvl7pPr marL="3200400" lvl="6" indent="-342900">
              <a:spcBef>
                <a:spcPts val="0"/>
              </a:spcBef>
              <a:spcAft>
                <a:spcPts val="0"/>
              </a:spcAft>
              <a:buSzPts val="1800"/>
              <a:buChar char="●"/>
              <a:defRPr/>
            </a:lvl7pPr>
            <a:lvl8pPr marL="3657600" lvl="7" indent="-342900">
              <a:spcBef>
                <a:spcPts val="0"/>
              </a:spcBef>
              <a:spcAft>
                <a:spcPts val="0"/>
              </a:spcAft>
              <a:buSzPts val="1800"/>
              <a:buChar char="○"/>
              <a:defRPr/>
            </a:lvl8pPr>
            <a:lvl9pPr marL="4114800" lvl="8" indent="-342900">
              <a:spcBef>
                <a:spcPts val="0"/>
              </a:spcBef>
              <a:spcAft>
                <a:spcPts val="0"/>
              </a:spcAft>
              <a:buSzPts val="1800"/>
              <a:buChar char="■"/>
              <a:defRPr/>
            </a:lvl9pPr>
          </a:lstStyle>
          <a:p>
            <a:endParaRPr/>
          </a:p>
        </p:txBody>
      </p:sp>
      <p:sp>
        <p:nvSpPr>
          <p:cNvPr id="43" name="Google Shape;43;p6"/>
          <p:cNvSpPr/>
          <p:nvPr/>
        </p:nvSpPr>
        <p:spPr>
          <a:xfrm>
            <a:off x="7356366" y="6755100"/>
            <a:ext cx="893700" cy="102900"/>
          </a:xfrm>
          <a:prstGeom prst="rect">
            <a:avLst/>
          </a:prstGeom>
          <a:solidFill>
            <a:srgbClr val="FF9715"/>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44" name="Google Shape;44;p6"/>
          <p:cNvSpPr/>
          <p:nvPr/>
        </p:nvSpPr>
        <p:spPr>
          <a:xfrm>
            <a:off x="8250312" y="6755100"/>
            <a:ext cx="893700" cy="102900"/>
          </a:xfrm>
          <a:prstGeom prst="rect">
            <a:avLst/>
          </a:prstGeom>
          <a:solidFill>
            <a:srgbClr val="F20253"/>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45" name="Google Shape;45;p6"/>
          <p:cNvSpPr/>
          <p:nvPr/>
        </p:nvSpPr>
        <p:spPr>
          <a:xfrm>
            <a:off x="0" y="6755100"/>
            <a:ext cx="893700" cy="102900"/>
          </a:xfrm>
          <a:prstGeom prst="rect">
            <a:avLst/>
          </a:prstGeom>
          <a:solidFill>
            <a:srgbClr val="7ECEFD"/>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46" name="Google Shape;46;p6"/>
          <p:cNvSpPr/>
          <p:nvPr/>
        </p:nvSpPr>
        <p:spPr>
          <a:xfrm>
            <a:off x="893710" y="6755100"/>
            <a:ext cx="6462600" cy="102900"/>
          </a:xfrm>
          <a:prstGeom prst="rect">
            <a:avLst/>
          </a:prstGeom>
          <a:solidFill>
            <a:srgbClr val="2185C5"/>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47" name="Google Shape;47;p6"/>
          <p:cNvSpPr txBox="1">
            <a:spLocks noGrp="1"/>
          </p:cNvSpPr>
          <p:nvPr>
            <p:ph type="sldNum" idx="12"/>
          </p:nvPr>
        </p:nvSpPr>
        <p:spPr>
          <a:xfrm>
            <a:off x="8480575" y="6364177"/>
            <a:ext cx="548700" cy="4179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Blank color background">
  <p:cSld name="BLANK_1">
    <p:bg>
      <p:bgPr>
        <a:solidFill>
          <a:srgbClr val="2185C5"/>
        </a:solidFill>
        <a:effectLst/>
      </p:bgPr>
    </p:bg>
    <p:spTree>
      <p:nvGrpSpPr>
        <p:cNvPr id="1" name="Shape 78"/>
        <p:cNvGrpSpPr/>
        <p:nvPr/>
      </p:nvGrpSpPr>
      <p:grpSpPr>
        <a:xfrm>
          <a:off x="0" y="0"/>
          <a:ext cx="0" cy="0"/>
          <a:chOff x="0" y="0"/>
          <a:chExt cx="0" cy="0"/>
        </a:xfrm>
      </p:grpSpPr>
      <p:sp>
        <p:nvSpPr>
          <p:cNvPr id="79" name="Google Shape;79;p11"/>
          <p:cNvSpPr/>
          <p:nvPr/>
        </p:nvSpPr>
        <p:spPr>
          <a:xfrm>
            <a:off x="7356366" y="6755100"/>
            <a:ext cx="893700" cy="102900"/>
          </a:xfrm>
          <a:prstGeom prst="rect">
            <a:avLst/>
          </a:prstGeom>
          <a:solidFill>
            <a:srgbClr val="FF9715"/>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80" name="Google Shape;80;p11"/>
          <p:cNvSpPr/>
          <p:nvPr/>
        </p:nvSpPr>
        <p:spPr>
          <a:xfrm>
            <a:off x="8250312" y="6755100"/>
            <a:ext cx="893700" cy="102900"/>
          </a:xfrm>
          <a:prstGeom prst="rect">
            <a:avLst/>
          </a:prstGeom>
          <a:solidFill>
            <a:srgbClr val="F20253"/>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81" name="Google Shape;81;p11"/>
          <p:cNvSpPr/>
          <p:nvPr/>
        </p:nvSpPr>
        <p:spPr>
          <a:xfrm>
            <a:off x="0" y="6755100"/>
            <a:ext cx="893700" cy="102900"/>
          </a:xfrm>
          <a:prstGeom prst="rect">
            <a:avLst/>
          </a:prstGeom>
          <a:solidFill>
            <a:srgbClr val="FFFFFF"/>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82" name="Google Shape;82;p11"/>
          <p:cNvSpPr/>
          <p:nvPr/>
        </p:nvSpPr>
        <p:spPr>
          <a:xfrm>
            <a:off x="893710" y="6755100"/>
            <a:ext cx="6462600" cy="102900"/>
          </a:xfrm>
          <a:prstGeom prst="rect">
            <a:avLst/>
          </a:prstGeom>
          <a:solidFill>
            <a:srgbClr val="7ECEFD"/>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83" name="Google Shape;83;p11"/>
          <p:cNvSpPr txBox="1">
            <a:spLocks noGrp="1"/>
          </p:cNvSpPr>
          <p:nvPr>
            <p:ph type="sldNum" idx="12"/>
          </p:nvPr>
        </p:nvSpPr>
        <p:spPr>
          <a:xfrm>
            <a:off x="8480575" y="6364177"/>
            <a:ext cx="548700" cy="417900"/>
          </a:xfrm>
          <a:prstGeom prst="rect">
            <a:avLst/>
          </a:prstGeom>
        </p:spPr>
        <p:txBody>
          <a:bodyPr spcFirstLastPara="1" wrap="square" lIns="91425" tIns="91425" rIns="91425" bIns="91425" anchor="t" anchorCtr="0">
            <a:noAutofit/>
          </a:bodyPr>
          <a:lstStyle>
            <a:lvl1pPr lvl="0">
              <a:buNone/>
              <a:defRPr>
                <a:solidFill>
                  <a:srgbClr val="FFFFFF"/>
                </a:solidFill>
              </a:defRPr>
            </a:lvl1pPr>
            <a:lvl2pPr lvl="1">
              <a:buNone/>
              <a:defRPr>
                <a:solidFill>
                  <a:srgbClr val="FFFFFF"/>
                </a:solidFill>
              </a:defRPr>
            </a:lvl2pPr>
            <a:lvl3pPr lvl="2">
              <a:buNone/>
              <a:defRPr>
                <a:solidFill>
                  <a:srgbClr val="FFFFFF"/>
                </a:solidFill>
              </a:defRPr>
            </a:lvl3pPr>
            <a:lvl4pPr lvl="3">
              <a:buNone/>
              <a:defRPr>
                <a:solidFill>
                  <a:srgbClr val="FFFFFF"/>
                </a:solidFill>
              </a:defRPr>
            </a:lvl4pPr>
            <a:lvl5pPr lvl="4">
              <a:buNone/>
              <a:defRPr>
                <a:solidFill>
                  <a:srgbClr val="FFFFFF"/>
                </a:solidFill>
              </a:defRPr>
            </a:lvl5pPr>
            <a:lvl6pPr lvl="5">
              <a:buNone/>
              <a:defRPr>
                <a:solidFill>
                  <a:srgbClr val="FFFFFF"/>
                </a:solidFill>
              </a:defRPr>
            </a:lvl6pPr>
            <a:lvl7pPr lvl="6">
              <a:buNone/>
              <a:defRPr>
                <a:solidFill>
                  <a:srgbClr val="FFFFFF"/>
                </a:solidFill>
              </a:defRPr>
            </a:lvl7pPr>
            <a:lvl8pPr lvl="7">
              <a:buNone/>
              <a:defRPr>
                <a:solidFill>
                  <a:srgbClr val="FFFFFF"/>
                </a:solidFill>
              </a:defRPr>
            </a:lvl8pPr>
            <a:lvl9pPr lvl="8">
              <a:buNone/>
              <a:defRPr>
                <a:solidFill>
                  <a:srgbClr val="FFFFFF"/>
                </a:solidFill>
              </a:defRPr>
            </a:lvl9pPr>
          </a:lstStyle>
          <a:p>
            <a:pPr marL="0" lvl="0" indent="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893700" y="274650"/>
            <a:ext cx="6462600" cy="1143000"/>
          </a:xfrm>
          <a:prstGeom prst="rect">
            <a:avLst/>
          </a:prstGeom>
          <a:noFill/>
          <a:ln>
            <a:noFill/>
          </a:ln>
        </p:spPr>
        <p:txBody>
          <a:bodyPr spcFirstLastPara="1" wrap="square" lIns="91425" tIns="91425" rIns="91425" bIns="91425" anchor="b" anchorCtr="0"/>
          <a:lstStyle>
            <a:lvl1pPr lvl="0">
              <a:spcBef>
                <a:spcPts val="0"/>
              </a:spcBef>
              <a:spcAft>
                <a:spcPts val="0"/>
              </a:spcAft>
              <a:buClr>
                <a:srgbClr val="97ABBC"/>
              </a:buClr>
              <a:buSzPts val="3600"/>
              <a:buFont typeface="Raleway"/>
              <a:buNone/>
              <a:defRPr sz="3600">
                <a:solidFill>
                  <a:srgbClr val="97ABBC"/>
                </a:solidFill>
                <a:latin typeface="Raleway"/>
                <a:ea typeface="Raleway"/>
                <a:cs typeface="Raleway"/>
                <a:sym typeface="Raleway"/>
              </a:defRPr>
            </a:lvl1pPr>
            <a:lvl2pPr lvl="1">
              <a:spcBef>
                <a:spcPts val="0"/>
              </a:spcBef>
              <a:spcAft>
                <a:spcPts val="0"/>
              </a:spcAft>
              <a:buClr>
                <a:srgbClr val="97ABBC"/>
              </a:buClr>
              <a:buSzPts val="3600"/>
              <a:buFont typeface="Raleway"/>
              <a:buNone/>
              <a:defRPr sz="3600">
                <a:solidFill>
                  <a:srgbClr val="97ABBC"/>
                </a:solidFill>
                <a:latin typeface="Raleway"/>
                <a:ea typeface="Raleway"/>
                <a:cs typeface="Raleway"/>
                <a:sym typeface="Raleway"/>
              </a:defRPr>
            </a:lvl2pPr>
            <a:lvl3pPr lvl="2">
              <a:spcBef>
                <a:spcPts val="0"/>
              </a:spcBef>
              <a:spcAft>
                <a:spcPts val="0"/>
              </a:spcAft>
              <a:buClr>
                <a:srgbClr val="97ABBC"/>
              </a:buClr>
              <a:buSzPts val="3600"/>
              <a:buFont typeface="Raleway"/>
              <a:buNone/>
              <a:defRPr sz="3600">
                <a:solidFill>
                  <a:srgbClr val="97ABBC"/>
                </a:solidFill>
                <a:latin typeface="Raleway"/>
                <a:ea typeface="Raleway"/>
                <a:cs typeface="Raleway"/>
                <a:sym typeface="Raleway"/>
              </a:defRPr>
            </a:lvl3pPr>
            <a:lvl4pPr lvl="3">
              <a:spcBef>
                <a:spcPts val="0"/>
              </a:spcBef>
              <a:spcAft>
                <a:spcPts val="0"/>
              </a:spcAft>
              <a:buClr>
                <a:srgbClr val="97ABBC"/>
              </a:buClr>
              <a:buSzPts val="3600"/>
              <a:buFont typeface="Raleway"/>
              <a:buNone/>
              <a:defRPr sz="3600">
                <a:solidFill>
                  <a:srgbClr val="97ABBC"/>
                </a:solidFill>
                <a:latin typeface="Raleway"/>
                <a:ea typeface="Raleway"/>
                <a:cs typeface="Raleway"/>
                <a:sym typeface="Raleway"/>
              </a:defRPr>
            </a:lvl4pPr>
            <a:lvl5pPr lvl="4">
              <a:spcBef>
                <a:spcPts val="0"/>
              </a:spcBef>
              <a:spcAft>
                <a:spcPts val="0"/>
              </a:spcAft>
              <a:buClr>
                <a:srgbClr val="97ABBC"/>
              </a:buClr>
              <a:buSzPts val="3600"/>
              <a:buFont typeface="Raleway"/>
              <a:buNone/>
              <a:defRPr sz="3600">
                <a:solidFill>
                  <a:srgbClr val="97ABBC"/>
                </a:solidFill>
                <a:latin typeface="Raleway"/>
                <a:ea typeface="Raleway"/>
                <a:cs typeface="Raleway"/>
                <a:sym typeface="Raleway"/>
              </a:defRPr>
            </a:lvl5pPr>
            <a:lvl6pPr lvl="5">
              <a:spcBef>
                <a:spcPts val="0"/>
              </a:spcBef>
              <a:spcAft>
                <a:spcPts val="0"/>
              </a:spcAft>
              <a:buClr>
                <a:srgbClr val="97ABBC"/>
              </a:buClr>
              <a:buSzPts val="3600"/>
              <a:buFont typeface="Raleway"/>
              <a:buNone/>
              <a:defRPr sz="3600">
                <a:solidFill>
                  <a:srgbClr val="97ABBC"/>
                </a:solidFill>
                <a:latin typeface="Raleway"/>
                <a:ea typeface="Raleway"/>
                <a:cs typeface="Raleway"/>
                <a:sym typeface="Raleway"/>
              </a:defRPr>
            </a:lvl6pPr>
            <a:lvl7pPr lvl="6">
              <a:spcBef>
                <a:spcPts val="0"/>
              </a:spcBef>
              <a:spcAft>
                <a:spcPts val="0"/>
              </a:spcAft>
              <a:buClr>
                <a:srgbClr val="97ABBC"/>
              </a:buClr>
              <a:buSzPts val="3600"/>
              <a:buFont typeface="Raleway"/>
              <a:buNone/>
              <a:defRPr sz="3600">
                <a:solidFill>
                  <a:srgbClr val="97ABBC"/>
                </a:solidFill>
                <a:latin typeface="Raleway"/>
                <a:ea typeface="Raleway"/>
                <a:cs typeface="Raleway"/>
                <a:sym typeface="Raleway"/>
              </a:defRPr>
            </a:lvl7pPr>
            <a:lvl8pPr lvl="7">
              <a:spcBef>
                <a:spcPts val="0"/>
              </a:spcBef>
              <a:spcAft>
                <a:spcPts val="0"/>
              </a:spcAft>
              <a:buClr>
                <a:srgbClr val="97ABBC"/>
              </a:buClr>
              <a:buSzPts val="3600"/>
              <a:buFont typeface="Raleway"/>
              <a:buNone/>
              <a:defRPr sz="3600">
                <a:solidFill>
                  <a:srgbClr val="97ABBC"/>
                </a:solidFill>
                <a:latin typeface="Raleway"/>
                <a:ea typeface="Raleway"/>
                <a:cs typeface="Raleway"/>
                <a:sym typeface="Raleway"/>
              </a:defRPr>
            </a:lvl8pPr>
            <a:lvl9pPr lvl="8">
              <a:spcBef>
                <a:spcPts val="0"/>
              </a:spcBef>
              <a:spcAft>
                <a:spcPts val="0"/>
              </a:spcAft>
              <a:buClr>
                <a:srgbClr val="97ABBC"/>
              </a:buClr>
              <a:buSzPts val="3600"/>
              <a:buFont typeface="Raleway"/>
              <a:buNone/>
              <a:defRPr sz="3600">
                <a:solidFill>
                  <a:srgbClr val="97ABBC"/>
                </a:solidFill>
                <a:latin typeface="Raleway"/>
                <a:ea typeface="Raleway"/>
                <a:cs typeface="Raleway"/>
                <a:sym typeface="Raleway"/>
              </a:defRPr>
            </a:lvl9pPr>
          </a:lstStyle>
          <a:p>
            <a:endParaRPr/>
          </a:p>
        </p:txBody>
      </p:sp>
      <p:sp>
        <p:nvSpPr>
          <p:cNvPr id="7" name="Google Shape;7;p1"/>
          <p:cNvSpPr txBox="1">
            <a:spLocks noGrp="1"/>
          </p:cNvSpPr>
          <p:nvPr>
            <p:ph type="body" idx="1"/>
          </p:nvPr>
        </p:nvSpPr>
        <p:spPr>
          <a:xfrm>
            <a:off x="893700" y="1831450"/>
            <a:ext cx="6462600" cy="4736400"/>
          </a:xfrm>
          <a:prstGeom prst="rect">
            <a:avLst/>
          </a:prstGeom>
          <a:noFill/>
          <a:ln>
            <a:noFill/>
          </a:ln>
        </p:spPr>
        <p:txBody>
          <a:bodyPr spcFirstLastPara="1" wrap="square" lIns="91425" tIns="91425" rIns="91425" bIns="91425" anchor="t" anchorCtr="0"/>
          <a:lstStyle>
            <a:lvl1pPr marL="457200" lvl="0" indent="-419100">
              <a:spcBef>
                <a:spcPts val="600"/>
              </a:spcBef>
              <a:spcAft>
                <a:spcPts val="0"/>
              </a:spcAft>
              <a:buClr>
                <a:srgbClr val="677480"/>
              </a:buClr>
              <a:buSzPts val="3000"/>
              <a:buFont typeface="Lato"/>
              <a:buChar char="▷"/>
              <a:defRPr sz="3000">
                <a:solidFill>
                  <a:srgbClr val="677480"/>
                </a:solidFill>
                <a:latin typeface="Lato"/>
                <a:ea typeface="Lato"/>
                <a:cs typeface="Lato"/>
                <a:sym typeface="Lato"/>
              </a:defRPr>
            </a:lvl1pPr>
            <a:lvl2pPr marL="914400" lvl="1" indent="-381000">
              <a:spcBef>
                <a:spcPts val="0"/>
              </a:spcBef>
              <a:spcAft>
                <a:spcPts val="0"/>
              </a:spcAft>
              <a:buClr>
                <a:srgbClr val="677480"/>
              </a:buClr>
              <a:buSzPts val="2400"/>
              <a:buFont typeface="Lato"/>
              <a:buChar char="○"/>
              <a:defRPr sz="2400">
                <a:solidFill>
                  <a:srgbClr val="677480"/>
                </a:solidFill>
                <a:latin typeface="Lato"/>
                <a:ea typeface="Lato"/>
                <a:cs typeface="Lato"/>
                <a:sym typeface="Lato"/>
              </a:defRPr>
            </a:lvl2pPr>
            <a:lvl3pPr marL="1371600" lvl="2" indent="-381000">
              <a:spcBef>
                <a:spcPts val="0"/>
              </a:spcBef>
              <a:spcAft>
                <a:spcPts val="0"/>
              </a:spcAft>
              <a:buClr>
                <a:srgbClr val="677480"/>
              </a:buClr>
              <a:buSzPts val="2400"/>
              <a:buFont typeface="Lato"/>
              <a:buChar char="■"/>
              <a:defRPr sz="2400">
                <a:solidFill>
                  <a:srgbClr val="677480"/>
                </a:solidFill>
                <a:latin typeface="Lato"/>
                <a:ea typeface="Lato"/>
                <a:cs typeface="Lato"/>
                <a:sym typeface="Lato"/>
              </a:defRPr>
            </a:lvl3pPr>
            <a:lvl4pPr marL="1828800" lvl="3" indent="-342900">
              <a:spcBef>
                <a:spcPts val="0"/>
              </a:spcBef>
              <a:spcAft>
                <a:spcPts val="0"/>
              </a:spcAft>
              <a:buClr>
                <a:srgbClr val="677480"/>
              </a:buClr>
              <a:buSzPts val="1800"/>
              <a:buFont typeface="Lato"/>
              <a:buChar char="●"/>
              <a:defRPr sz="1800">
                <a:solidFill>
                  <a:srgbClr val="677480"/>
                </a:solidFill>
                <a:latin typeface="Lato"/>
                <a:ea typeface="Lato"/>
                <a:cs typeface="Lato"/>
                <a:sym typeface="Lato"/>
              </a:defRPr>
            </a:lvl4pPr>
            <a:lvl5pPr marL="2286000" lvl="4" indent="-342900">
              <a:spcBef>
                <a:spcPts val="0"/>
              </a:spcBef>
              <a:spcAft>
                <a:spcPts val="0"/>
              </a:spcAft>
              <a:buClr>
                <a:srgbClr val="677480"/>
              </a:buClr>
              <a:buSzPts val="1800"/>
              <a:buFont typeface="Lato"/>
              <a:buChar char="○"/>
              <a:defRPr sz="1800">
                <a:solidFill>
                  <a:srgbClr val="677480"/>
                </a:solidFill>
                <a:latin typeface="Lato"/>
                <a:ea typeface="Lato"/>
                <a:cs typeface="Lato"/>
                <a:sym typeface="Lato"/>
              </a:defRPr>
            </a:lvl5pPr>
            <a:lvl6pPr marL="2743200" lvl="5" indent="-342900">
              <a:spcBef>
                <a:spcPts val="0"/>
              </a:spcBef>
              <a:spcAft>
                <a:spcPts val="0"/>
              </a:spcAft>
              <a:buClr>
                <a:srgbClr val="677480"/>
              </a:buClr>
              <a:buSzPts val="1800"/>
              <a:buFont typeface="Lato"/>
              <a:buChar char="■"/>
              <a:defRPr sz="1800">
                <a:solidFill>
                  <a:srgbClr val="677480"/>
                </a:solidFill>
                <a:latin typeface="Lato"/>
                <a:ea typeface="Lato"/>
                <a:cs typeface="Lato"/>
                <a:sym typeface="Lato"/>
              </a:defRPr>
            </a:lvl6pPr>
            <a:lvl7pPr marL="3200400" lvl="6" indent="-342900">
              <a:spcBef>
                <a:spcPts val="0"/>
              </a:spcBef>
              <a:spcAft>
                <a:spcPts val="0"/>
              </a:spcAft>
              <a:buClr>
                <a:srgbClr val="677480"/>
              </a:buClr>
              <a:buSzPts val="1800"/>
              <a:buFont typeface="Lato"/>
              <a:buChar char="●"/>
              <a:defRPr sz="1800">
                <a:solidFill>
                  <a:srgbClr val="677480"/>
                </a:solidFill>
                <a:latin typeface="Lato"/>
                <a:ea typeface="Lato"/>
                <a:cs typeface="Lato"/>
                <a:sym typeface="Lato"/>
              </a:defRPr>
            </a:lvl7pPr>
            <a:lvl8pPr marL="3657600" lvl="7" indent="-342900">
              <a:spcBef>
                <a:spcPts val="0"/>
              </a:spcBef>
              <a:spcAft>
                <a:spcPts val="0"/>
              </a:spcAft>
              <a:buClr>
                <a:srgbClr val="677480"/>
              </a:buClr>
              <a:buSzPts val="1800"/>
              <a:buFont typeface="Lato"/>
              <a:buChar char="○"/>
              <a:defRPr sz="1800">
                <a:solidFill>
                  <a:srgbClr val="677480"/>
                </a:solidFill>
                <a:latin typeface="Lato"/>
                <a:ea typeface="Lato"/>
                <a:cs typeface="Lato"/>
                <a:sym typeface="Lato"/>
              </a:defRPr>
            </a:lvl8pPr>
            <a:lvl9pPr marL="4114800" lvl="8" indent="-342900">
              <a:spcBef>
                <a:spcPts val="0"/>
              </a:spcBef>
              <a:spcAft>
                <a:spcPts val="0"/>
              </a:spcAft>
              <a:buClr>
                <a:srgbClr val="677480"/>
              </a:buClr>
              <a:buSzPts val="1800"/>
              <a:buFont typeface="Lato"/>
              <a:buChar char="■"/>
              <a:defRPr sz="1800">
                <a:solidFill>
                  <a:srgbClr val="677480"/>
                </a:solidFill>
                <a:latin typeface="Lato"/>
                <a:ea typeface="Lato"/>
                <a:cs typeface="Lato"/>
                <a:sym typeface="Lato"/>
              </a:defRPr>
            </a:lvl9pPr>
          </a:lstStyle>
          <a:p>
            <a:endParaRPr/>
          </a:p>
        </p:txBody>
      </p:sp>
      <p:sp>
        <p:nvSpPr>
          <p:cNvPr id="8" name="Google Shape;8;p1"/>
          <p:cNvSpPr txBox="1">
            <a:spLocks noGrp="1"/>
          </p:cNvSpPr>
          <p:nvPr>
            <p:ph type="sldNum" idx="12"/>
          </p:nvPr>
        </p:nvSpPr>
        <p:spPr>
          <a:xfrm>
            <a:off x="8480575" y="6364177"/>
            <a:ext cx="548700" cy="417900"/>
          </a:xfrm>
          <a:prstGeom prst="rect">
            <a:avLst/>
          </a:prstGeom>
          <a:noFill/>
          <a:ln>
            <a:noFill/>
          </a:ln>
        </p:spPr>
        <p:txBody>
          <a:bodyPr spcFirstLastPara="1" wrap="square" lIns="91425" tIns="91425" rIns="91425" bIns="91425" anchor="t" anchorCtr="0">
            <a:noAutofit/>
          </a:bodyPr>
          <a:lstStyle>
            <a:lvl1pPr lvl="0" algn="r">
              <a:buNone/>
              <a:defRPr sz="1300">
                <a:solidFill>
                  <a:srgbClr val="97ABBC"/>
                </a:solidFill>
                <a:latin typeface="Lato"/>
                <a:ea typeface="Lato"/>
                <a:cs typeface="Lato"/>
                <a:sym typeface="Lato"/>
              </a:defRPr>
            </a:lvl1pPr>
            <a:lvl2pPr lvl="1" algn="r">
              <a:buNone/>
              <a:defRPr sz="1300">
                <a:solidFill>
                  <a:srgbClr val="97ABBC"/>
                </a:solidFill>
                <a:latin typeface="Lato"/>
                <a:ea typeface="Lato"/>
                <a:cs typeface="Lato"/>
                <a:sym typeface="Lato"/>
              </a:defRPr>
            </a:lvl2pPr>
            <a:lvl3pPr lvl="2" algn="r">
              <a:buNone/>
              <a:defRPr sz="1300">
                <a:solidFill>
                  <a:srgbClr val="97ABBC"/>
                </a:solidFill>
                <a:latin typeface="Lato"/>
                <a:ea typeface="Lato"/>
                <a:cs typeface="Lato"/>
                <a:sym typeface="Lato"/>
              </a:defRPr>
            </a:lvl3pPr>
            <a:lvl4pPr lvl="3" algn="r">
              <a:buNone/>
              <a:defRPr sz="1300">
                <a:solidFill>
                  <a:srgbClr val="97ABBC"/>
                </a:solidFill>
                <a:latin typeface="Lato"/>
                <a:ea typeface="Lato"/>
                <a:cs typeface="Lato"/>
                <a:sym typeface="Lato"/>
              </a:defRPr>
            </a:lvl4pPr>
            <a:lvl5pPr lvl="4" algn="r">
              <a:buNone/>
              <a:defRPr sz="1300">
                <a:solidFill>
                  <a:srgbClr val="97ABBC"/>
                </a:solidFill>
                <a:latin typeface="Lato"/>
                <a:ea typeface="Lato"/>
                <a:cs typeface="Lato"/>
                <a:sym typeface="Lato"/>
              </a:defRPr>
            </a:lvl5pPr>
            <a:lvl6pPr lvl="5" algn="r">
              <a:buNone/>
              <a:defRPr sz="1300">
                <a:solidFill>
                  <a:srgbClr val="97ABBC"/>
                </a:solidFill>
                <a:latin typeface="Lato"/>
                <a:ea typeface="Lato"/>
                <a:cs typeface="Lato"/>
                <a:sym typeface="Lato"/>
              </a:defRPr>
            </a:lvl6pPr>
            <a:lvl7pPr lvl="6" algn="r">
              <a:buNone/>
              <a:defRPr sz="1300">
                <a:solidFill>
                  <a:srgbClr val="97ABBC"/>
                </a:solidFill>
                <a:latin typeface="Lato"/>
                <a:ea typeface="Lato"/>
                <a:cs typeface="Lato"/>
                <a:sym typeface="Lato"/>
              </a:defRPr>
            </a:lvl7pPr>
            <a:lvl8pPr lvl="7" algn="r">
              <a:buNone/>
              <a:defRPr sz="1300">
                <a:solidFill>
                  <a:srgbClr val="97ABBC"/>
                </a:solidFill>
                <a:latin typeface="Lato"/>
                <a:ea typeface="Lato"/>
                <a:cs typeface="Lato"/>
                <a:sym typeface="Lato"/>
              </a:defRPr>
            </a:lvl8pPr>
            <a:lvl9pPr lvl="8" algn="r">
              <a:buNone/>
              <a:defRPr sz="1300">
                <a:solidFill>
                  <a:srgbClr val="97ABBC"/>
                </a:solidFill>
                <a:latin typeface="Lato"/>
                <a:ea typeface="Lato"/>
                <a:cs typeface="Lato"/>
                <a:sym typeface="Lato"/>
              </a:defRPr>
            </a:lvl9pPr>
          </a:lstStyle>
          <a:p>
            <a:pPr marL="0" lvl="0" indent="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2" r:id="rId3"/>
    <p:sldLayoutId id="2147483657" r:id="rId4"/>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tiff"/></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11000"/>
            <a:lum/>
          </a:blip>
          <a:srcRect/>
          <a:stretch>
            <a:fillRect t="-3000" b="-3000"/>
          </a:stretch>
        </a:blipFill>
        <a:effectLst/>
      </p:bgPr>
    </p:bg>
    <p:spTree>
      <p:nvGrpSpPr>
        <p:cNvPr id="1" name="Shape 87"/>
        <p:cNvGrpSpPr/>
        <p:nvPr/>
      </p:nvGrpSpPr>
      <p:grpSpPr>
        <a:xfrm>
          <a:off x="0" y="0"/>
          <a:ext cx="0" cy="0"/>
          <a:chOff x="0" y="0"/>
          <a:chExt cx="0" cy="0"/>
        </a:xfrm>
      </p:grpSpPr>
      <p:sp>
        <p:nvSpPr>
          <p:cNvPr id="88" name="Google Shape;88;p12"/>
          <p:cNvSpPr txBox="1">
            <a:spLocks noGrp="1"/>
          </p:cNvSpPr>
          <p:nvPr>
            <p:ph type="ctrTitle"/>
          </p:nvPr>
        </p:nvSpPr>
        <p:spPr>
          <a:xfrm>
            <a:off x="721425" y="3785246"/>
            <a:ext cx="7780024" cy="1546500"/>
          </a:xfrm>
          <a:prstGeom prst="rect">
            <a:avLst/>
          </a:prstGeom>
        </p:spPr>
        <p:txBody>
          <a:bodyPr spcFirstLastPara="1" wrap="square" lIns="91425" tIns="91425" rIns="91425" bIns="91425" anchor="t" anchorCtr="0">
            <a:noAutofit/>
          </a:bodyPr>
          <a:lstStyle/>
          <a:p>
            <a:pPr lvl="0"/>
            <a:r>
              <a:rPr lang="en-US" sz="4000"/>
              <a:t>PEMBUATAN </a:t>
            </a:r>
            <a:br>
              <a:rPr lang="en-US" sz="4000"/>
            </a:br>
            <a:r>
              <a:rPr lang="en-US" sz="4000"/>
              <a:t>SISTEM KEBENCANAAN</a:t>
            </a:r>
            <a:endParaRPr sz="4000"/>
          </a:p>
        </p:txBody>
      </p:sp>
      <p:pic>
        <p:nvPicPr>
          <p:cNvPr id="2" name="Picture 1">
            <a:extLst>
              <a:ext uri="{FF2B5EF4-FFF2-40B4-BE49-F238E27FC236}">
                <a16:creationId xmlns:a16="http://schemas.microsoft.com/office/drawing/2014/main" xmlns="" id="{A3DEBAD2-1957-BA46-8404-BAAC40BC942D}"/>
              </a:ext>
            </a:extLst>
          </p:cNvPr>
          <p:cNvPicPr>
            <a:picLocks noChangeAspect="1"/>
          </p:cNvPicPr>
          <p:nvPr/>
        </p:nvPicPr>
        <p:blipFill>
          <a:blip r:embed="rId4"/>
          <a:stretch>
            <a:fillRect/>
          </a:stretch>
        </p:blipFill>
        <p:spPr>
          <a:xfrm>
            <a:off x="202431" y="303598"/>
            <a:ext cx="1045591" cy="1163770"/>
          </a:xfrm>
          <a:prstGeom prst="rect">
            <a:avLst/>
          </a:prstGeom>
        </p:spPr>
      </p:pic>
      <p:sp>
        <p:nvSpPr>
          <p:cNvPr id="3" name="Rectangle 2">
            <a:extLst>
              <a:ext uri="{FF2B5EF4-FFF2-40B4-BE49-F238E27FC236}">
                <a16:creationId xmlns:a16="http://schemas.microsoft.com/office/drawing/2014/main" xmlns="" id="{8A3454DA-1008-3143-A196-55901357D79C}"/>
              </a:ext>
            </a:extLst>
          </p:cNvPr>
          <p:cNvSpPr/>
          <p:nvPr/>
        </p:nvSpPr>
        <p:spPr>
          <a:xfrm>
            <a:off x="1235665" y="376180"/>
            <a:ext cx="7949612" cy="400110"/>
          </a:xfrm>
          <a:prstGeom prst="rect">
            <a:avLst/>
          </a:prstGeom>
        </p:spPr>
        <p:txBody>
          <a:bodyPr wrap="none">
            <a:spAutoFit/>
          </a:bodyPr>
          <a:lstStyle/>
          <a:p>
            <a:r>
              <a:rPr lang="en-US" sz="2000" b="1"/>
              <a:t>DIREKTORAT JENDERAL BINA ADMINISTRASI KEWILAYAHAN</a:t>
            </a:r>
          </a:p>
        </p:txBody>
      </p:sp>
      <p:sp>
        <p:nvSpPr>
          <p:cNvPr id="4" name="Rectangle 3">
            <a:extLst>
              <a:ext uri="{FF2B5EF4-FFF2-40B4-BE49-F238E27FC236}">
                <a16:creationId xmlns:a16="http://schemas.microsoft.com/office/drawing/2014/main" xmlns="" id="{9F629719-22D9-4F4C-AB31-49D8AEC41008}"/>
              </a:ext>
            </a:extLst>
          </p:cNvPr>
          <p:cNvSpPr/>
          <p:nvPr/>
        </p:nvSpPr>
        <p:spPr>
          <a:xfrm>
            <a:off x="1260379" y="818094"/>
            <a:ext cx="7075976" cy="400110"/>
          </a:xfrm>
          <a:prstGeom prst="rect">
            <a:avLst/>
          </a:prstGeom>
        </p:spPr>
        <p:txBody>
          <a:bodyPr wrap="none">
            <a:spAutoFit/>
          </a:bodyPr>
          <a:lstStyle/>
          <a:p>
            <a:r>
              <a:rPr lang="en-US" sz="2000" b="1"/>
              <a:t>KEMENTERIAN  DALAM NEGERI REPUBLIK INDONESIA</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11000"/>
            <a:lum/>
          </a:blip>
          <a:srcRect/>
          <a:stretch>
            <a:fillRect/>
          </a:stretch>
        </a:blipFill>
        <a:effectLst/>
      </p:bgPr>
    </p:bg>
    <p:spTree>
      <p:nvGrpSpPr>
        <p:cNvPr id="1" name="Shape 110"/>
        <p:cNvGrpSpPr/>
        <p:nvPr/>
      </p:nvGrpSpPr>
      <p:grpSpPr>
        <a:xfrm>
          <a:off x="0" y="0"/>
          <a:ext cx="0" cy="0"/>
          <a:chOff x="0" y="0"/>
          <a:chExt cx="0" cy="0"/>
        </a:xfrm>
      </p:grpSpPr>
      <p:sp>
        <p:nvSpPr>
          <p:cNvPr id="111" name="Google Shape;111;p15"/>
          <p:cNvSpPr txBox="1">
            <a:spLocks noGrp="1"/>
          </p:cNvSpPr>
          <p:nvPr>
            <p:ph type="ctrTitle"/>
          </p:nvPr>
        </p:nvSpPr>
        <p:spPr>
          <a:xfrm>
            <a:off x="685800" y="1585029"/>
            <a:ext cx="7772400" cy="1546500"/>
          </a:xfrm>
          <a:prstGeom prst="rect">
            <a:avLst/>
          </a:prstGeom>
        </p:spPr>
        <p:txBody>
          <a:bodyPr spcFirstLastPara="1" wrap="square" lIns="91425" tIns="91425" rIns="91425" bIns="91425" anchor="b" anchorCtr="0">
            <a:noAutofit/>
          </a:bodyPr>
          <a:lstStyle/>
          <a:p>
            <a:pPr marL="0" lvl="0" indent="0" rtl="0">
              <a:spcBef>
                <a:spcPts val="0"/>
              </a:spcBef>
              <a:spcAft>
                <a:spcPts val="0"/>
              </a:spcAft>
              <a:buNone/>
            </a:pPr>
            <a:r>
              <a:rPr lang="en"/>
              <a:t>PENDAHULUAN</a:t>
            </a:r>
            <a:endParaRPr/>
          </a:p>
        </p:txBody>
      </p:sp>
      <p:sp>
        <p:nvSpPr>
          <p:cNvPr id="113" name="Google Shape;113;p15"/>
          <p:cNvSpPr txBox="1">
            <a:spLocks noGrp="1"/>
          </p:cNvSpPr>
          <p:nvPr>
            <p:ph type="sldNum" idx="12"/>
          </p:nvPr>
        </p:nvSpPr>
        <p:spPr>
          <a:xfrm>
            <a:off x="-125" y="6440375"/>
            <a:ext cx="9144000" cy="4179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fld id="{00000000-1234-1234-1234-123412341234}" type="slidenum">
              <a:rPr lang="en"/>
              <a:t>2</a:t>
            </a:fld>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2"/>
        <p:cNvGrpSpPr/>
        <p:nvPr/>
      </p:nvGrpSpPr>
      <p:grpSpPr>
        <a:xfrm>
          <a:off x="0" y="0"/>
          <a:ext cx="0" cy="0"/>
          <a:chOff x="0" y="0"/>
          <a:chExt cx="0" cy="0"/>
        </a:xfrm>
      </p:grpSpPr>
      <p:sp>
        <p:nvSpPr>
          <p:cNvPr id="93" name="Google Shape;93;p13"/>
          <p:cNvSpPr txBox="1">
            <a:spLocks noGrp="1"/>
          </p:cNvSpPr>
          <p:nvPr>
            <p:ph type="title"/>
          </p:nvPr>
        </p:nvSpPr>
        <p:spPr>
          <a:xfrm>
            <a:off x="893700" y="579450"/>
            <a:ext cx="7628100" cy="1143000"/>
          </a:xfrm>
          <a:prstGeom prst="rect">
            <a:avLst/>
          </a:prstGeom>
        </p:spPr>
        <p:txBody>
          <a:bodyPr spcFirstLastPara="1" wrap="square" lIns="91425" tIns="91425" rIns="91425" bIns="91425" anchor="b" anchorCtr="0">
            <a:noAutofit/>
          </a:bodyPr>
          <a:lstStyle/>
          <a:p>
            <a:pPr marL="0" lvl="0" indent="0" rtl="0">
              <a:spcBef>
                <a:spcPts val="0"/>
              </a:spcBef>
              <a:spcAft>
                <a:spcPts val="0"/>
              </a:spcAft>
              <a:buNone/>
            </a:pPr>
            <a:r>
              <a:rPr lang="en" sz="6000"/>
              <a:t>Latar Belakang</a:t>
            </a:r>
            <a:endParaRPr sz="6000"/>
          </a:p>
        </p:txBody>
      </p:sp>
      <p:sp>
        <p:nvSpPr>
          <p:cNvPr id="97" name="Google Shape;97;p13"/>
          <p:cNvSpPr txBox="1">
            <a:spLocks noGrp="1"/>
          </p:cNvSpPr>
          <p:nvPr>
            <p:ph type="sldNum" idx="12"/>
          </p:nvPr>
        </p:nvSpPr>
        <p:spPr>
          <a:xfrm>
            <a:off x="8480575" y="6364177"/>
            <a:ext cx="548700" cy="4179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fld id="{00000000-1234-1234-1234-123412341234}" type="slidenum">
              <a:rPr lang="en"/>
              <a:t>3</a:t>
            </a:fld>
            <a:endParaRPr/>
          </a:p>
        </p:txBody>
      </p:sp>
      <p:sp>
        <p:nvSpPr>
          <p:cNvPr id="5" name="Rectangle 4">
            <a:extLst>
              <a:ext uri="{FF2B5EF4-FFF2-40B4-BE49-F238E27FC236}">
                <a16:creationId xmlns:a16="http://schemas.microsoft.com/office/drawing/2014/main" xmlns="" id="{DF165D70-81F1-D043-9EAA-9D1C6EBF4EBA}"/>
              </a:ext>
            </a:extLst>
          </p:cNvPr>
          <p:cNvSpPr/>
          <p:nvPr/>
        </p:nvSpPr>
        <p:spPr>
          <a:xfrm>
            <a:off x="669629" y="2466043"/>
            <a:ext cx="8190910" cy="2062103"/>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pPr algn="ctr"/>
            <a:r>
              <a:rPr lang="en-US" sz="2200" b="1"/>
              <a:t> </a:t>
            </a:r>
            <a:r>
              <a:rPr lang="en-US"/>
              <a:t>Terbitnya Undang-Undang Nomor 23 Tahun 2014 tentang Pemerintahan Daerah membuat paradigma yang berbeda terhadap penanganan bencana oleh Pemerintah. Semangat otonomi pada Undang-Undang ini memberi ruang yang jelas bahwa penanggulangan bencana menjadi salah satu dari 6 (enam) urusan pemerintahan wajib Pemerintah Daerah Kabupaten/Kota dan Provinsi. Artinya ketika menjadi urusan pemerintahan wajib, maka urusan bencana menjadi mutlak untuk dilaksanakan atau dengan pengertian lain harus dianggarkan kegiatankegiatannya dan masuk dalam dokumen perencanaan pembangunan daerah.</a:t>
            </a:r>
            <a:endParaRPr lang="en-ID"/>
          </a:p>
          <a:p>
            <a:pPr algn="ctr"/>
            <a:endParaRPr lang="id-ID" sz="2200" b="1" dirty="0"/>
          </a:p>
        </p:txBody>
      </p:sp>
      <p:sp>
        <p:nvSpPr>
          <p:cNvPr id="6" name="Rectangle 5">
            <a:extLst>
              <a:ext uri="{FF2B5EF4-FFF2-40B4-BE49-F238E27FC236}">
                <a16:creationId xmlns:a16="http://schemas.microsoft.com/office/drawing/2014/main" xmlns="" id="{5CA5D03A-D4D9-3342-B354-8F417D451FAB}"/>
              </a:ext>
            </a:extLst>
          </p:cNvPr>
          <p:cNvSpPr/>
          <p:nvPr/>
        </p:nvSpPr>
        <p:spPr>
          <a:xfrm>
            <a:off x="669629" y="4194235"/>
            <a:ext cx="8190910" cy="1631216"/>
          </a:xfrm>
          <a:prstGeom prst="rect">
            <a:avLst/>
          </a:prstGeom>
        </p:spPr>
        <p:style>
          <a:lnRef idx="1">
            <a:schemeClr val="accent6"/>
          </a:lnRef>
          <a:fillRef idx="2">
            <a:schemeClr val="accent6"/>
          </a:fillRef>
          <a:effectRef idx="1">
            <a:schemeClr val="accent6"/>
          </a:effectRef>
          <a:fontRef idx="minor">
            <a:schemeClr val="dk1"/>
          </a:fontRef>
        </p:style>
        <p:txBody>
          <a:bodyPr wrap="square">
            <a:spAutoFit/>
          </a:bodyPr>
          <a:lstStyle/>
          <a:p>
            <a:pPr algn="ctr"/>
            <a:r>
              <a:rPr lang="en-US" sz="2200" b="1"/>
              <a:t>   </a:t>
            </a:r>
            <a:r>
              <a:rPr lang="en-US"/>
              <a:t>Urusan penanggulangan bencana, adalah hal yang krusial dalam konteks pembangunan Indonesia. Letak dan posisi negara Indonesia berpotensi besar untuk terjadinya bencana khususnya gempa bumi karena berada pada pertemuan tiga lempeng utama dunia yaitu Eurasia, Pasifik dan Indo-Australia. Wilayah Indonesia sangat kaya dengan sebaran patahan aktif dan sesar aktif, hal ini menyebabkan dari tahun ke tahun frekuensi bencana meningkat.</a:t>
            </a:r>
            <a:endParaRPr lang="en-ID"/>
          </a:p>
          <a:p>
            <a:pPr algn="ctr"/>
            <a:endParaRPr lang="id-ID" sz="2200" b="1">
              <a:solidFill>
                <a:srgbClr val="FF0000"/>
              </a:solidFill>
            </a:endParaRPr>
          </a:p>
        </p:txBody>
      </p:sp>
      <p:sp>
        <p:nvSpPr>
          <p:cNvPr id="7" name="Oval 6">
            <a:extLst>
              <a:ext uri="{FF2B5EF4-FFF2-40B4-BE49-F238E27FC236}">
                <a16:creationId xmlns:a16="http://schemas.microsoft.com/office/drawing/2014/main" xmlns="" id="{D4EC015A-882C-F24A-A718-1660CC8C2B73}"/>
              </a:ext>
            </a:extLst>
          </p:cNvPr>
          <p:cNvSpPr/>
          <p:nvPr/>
        </p:nvSpPr>
        <p:spPr>
          <a:xfrm>
            <a:off x="123568" y="2261176"/>
            <a:ext cx="791780" cy="723275"/>
          </a:xfrm>
          <a:prstGeom prst="ellipse">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id-ID" sz="3200" b="1" dirty="0"/>
              <a:t>1</a:t>
            </a:r>
          </a:p>
        </p:txBody>
      </p:sp>
      <p:sp>
        <p:nvSpPr>
          <p:cNvPr id="8" name="Oval 7">
            <a:extLst>
              <a:ext uri="{FF2B5EF4-FFF2-40B4-BE49-F238E27FC236}">
                <a16:creationId xmlns:a16="http://schemas.microsoft.com/office/drawing/2014/main" xmlns="" id="{D26D581E-96B0-D94A-9177-36F5AC07AC0F}"/>
              </a:ext>
            </a:extLst>
          </p:cNvPr>
          <p:cNvSpPr/>
          <p:nvPr/>
        </p:nvSpPr>
        <p:spPr>
          <a:xfrm>
            <a:off x="123568" y="3989369"/>
            <a:ext cx="791780" cy="723275"/>
          </a:xfrm>
          <a:prstGeom prst="ellipse">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id-ID" sz="3200" b="1" dirty="0"/>
              <a:t>2</a:t>
            </a:r>
          </a:p>
        </p:txBody>
      </p:sp>
    </p:spTree>
    <p:extLst>
      <p:ext uri="{BB962C8B-B14F-4D97-AF65-F5344CB8AC3E}">
        <p14:creationId xmlns:p14="http://schemas.microsoft.com/office/powerpoint/2010/main" val="7245633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92"/>
        <p:cNvGrpSpPr/>
        <p:nvPr/>
      </p:nvGrpSpPr>
      <p:grpSpPr>
        <a:xfrm>
          <a:off x="0" y="0"/>
          <a:ext cx="0" cy="0"/>
          <a:chOff x="0" y="0"/>
          <a:chExt cx="0" cy="0"/>
        </a:xfrm>
      </p:grpSpPr>
      <p:sp>
        <p:nvSpPr>
          <p:cNvPr id="93" name="Google Shape;93;p13"/>
          <p:cNvSpPr txBox="1">
            <a:spLocks noGrp="1"/>
          </p:cNvSpPr>
          <p:nvPr>
            <p:ph type="title"/>
          </p:nvPr>
        </p:nvSpPr>
        <p:spPr>
          <a:xfrm>
            <a:off x="893700" y="579450"/>
            <a:ext cx="7628100" cy="1143000"/>
          </a:xfrm>
          <a:prstGeom prst="rect">
            <a:avLst/>
          </a:prstGeom>
        </p:spPr>
        <p:txBody>
          <a:bodyPr spcFirstLastPara="1" wrap="square" lIns="91425" tIns="91425" rIns="91425" bIns="91425" anchor="b" anchorCtr="0">
            <a:noAutofit/>
          </a:bodyPr>
          <a:lstStyle/>
          <a:p>
            <a:pPr marL="0" lvl="0" indent="0" rtl="0">
              <a:spcBef>
                <a:spcPts val="0"/>
              </a:spcBef>
              <a:spcAft>
                <a:spcPts val="0"/>
              </a:spcAft>
              <a:buNone/>
            </a:pPr>
            <a:r>
              <a:rPr lang="en" sz="6000"/>
              <a:t>Latar Belakang</a:t>
            </a:r>
            <a:endParaRPr sz="6000"/>
          </a:p>
        </p:txBody>
      </p:sp>
      <p:sp>
        <p:nvSpPr>
          <p:cNvPr id="97" name="Google Shape;97;p13"/>
          <p:cNvSpPr txBox="1">
            <a:spLocks noGrp="1"/>
          </p:cNvSpPr>
          <p:nvPr>
            <p:ph type="sldNum" idx="12"/>
          </p:nvPr>
        </p:nvSpPr>
        <p:spPr>
          <a:xfrm>
            <a:off x="8480575" y="6364177"/>
            <a:ext cx="548700" cy="4179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fld id="{00000000-1234-1234-1234-123412341234}" type="slidenum">
              <a:rPr lang="en"/>
              <a:t>4</a:t>
            </a:fld>
            <a:endParaRPr/>
          </a:p>
        </p:txBody>
      </p:sp>
      <p:sp>
        <p:nvSpPr>
          <p:cNvPr id="4" name="Rectangle 3">
            <a:extLst>
              <a:ext uri="{FF2B5EF4-FFF2-40B4-BE49-F238E27FC236}">
                <a16:creationId xmlns:a16="http://schemas.microsoft.com/office/drawing/2014/main" xmlns="" id="{137AF6FB-A20A-744E-B431-70F0EE8DE7D4}"/>
              </a:ext>
            </a:extLst>
          </p:cNvPr>
          <p:cNvSpPr/>
          <p:nvPr/>
        </p:nvSpPr>
        <p:spPr>
          <a:xfrm>
            <a:off x="546061" y="2358321"/>
            <a:ext cx="8190910" cy="1661993"/>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r>
              <a:rPr lang="en-US" sz="2200" b="1"/>
              <a:t> </a:t>
            </a:r>
            <a:r>
              <a:rPr lang="en-US"/>
              <a:t>Sebagai amanat Peraturan Pemerntah Nomor 2 Tahun 2018 tersebut, Menteri Dalam Negeri melalui Direktorat Jenderal Bina Administrasi Kewilayahan telah menerbitkan Peraturan Menteri Dalam Negeri Nomor 101 Tahun 2018 tentang Standar Teknis Pelayanan Dasar Pada Standar Pelayanan Minimal Sub-Urusan Bencana Daerah Kabupaten/Kota. Peraturan ini menjadi acuan bagi Daerah Kabupaten/Kota dalam memberikan pelayanan dasar sub-urusan bencana secara minimal kepada setiap warga Negara yang berada di kawasan rawan bencana dan menjadi korban bencana.</a:t>
            </a:r>
            <a:r>
              <a:rPr lang="en-ID" sz="2400">
                <a:effectLst/>
              </a:rPr>
              <a:t> </a:t>
            </a:r>
            <a:endParaRPr lang="id-ID" sz="2200" b="1" dirty="0"/>
          </a:p>
        </p:txBody>
      </p:sp>
      <p:sp>
        <p:nvSpPr>
          <p:cNvPr id="5" name="Rectangle 4">
            <a:extLst>
              <a:ext uri="{FF2B5EF4-FFF2-40B4-BE49-F238E27FC236}">
                <a16:creationId xmlns:a16="http://schemas.microsoft.com/office/drawing/2014/main" xmlns="" id="{16584332-9E45-114B-ADD4-ADE3BD3010E4}"/>
              </a:ext>
            </a:extLst>
          </p:cNvPr>
          <p:cNvSpPr/>
          <p:nvPr/>
        </p:nvSpPr>
        <p:spPr>
          <a:xfrm>
            <a:off x="546061" y="4086513"/>
            <a:ext cx="8190910" cy="1846659"/>
          </a:xfrm>
          <a:prstGeom prst="rect">
            <a:avLst/>
          </a:prstGeom>
        </p:spPr>
        <p:style>
          <a:lnRef idx="1">
            <a:schemeClr val="accent6"/>
          </a:lnRef>
          <a:fillRef idx="2">
            <a:schemeClr val="accent6"/>
          </a:fillRef>
          <a:effectRef idx="1">
            <a:schemeClr val="accent6"/>
          </a:effectRef>
          <a:fontRef idx="minor">
            <a:schemeClr val="dk1"/>
          </a:fontRef>
        </p:style>
        <p:txBody>
          <a:bodyPr wrap="square">
            <a:spAutoFit/>
          </a:bodyPr>
          <a:lstStyle/>
          <a:p>
            <a:pPr algn="ctr"/>
            <a:r>
              <a:rPr lang="en-US" sz="2200" b="1"/>
              <a:t>   </a:t>
            </a:r>
            <a:r>
              <a:rPr lang="en-US"/>
              <a:t>Tujuan pelaksanaan SPM sub-urusan bencana adalah untuk memberikan pelayanan kepada masyarakat yang berada di kawasan rawan bencana dan yang menjadi korban bencana untuk jenis pelayanan dasar pelayanan informasi rawan bencana, pelayanan pencegahan dan kesiapsiagaan terhadap bencana, dan pelayanan penyelamatan dan evakuasi korban bencana yang didasarkan pada Peraturan Menteri Dalam Negeri Nomor 101 Tahun 2018 tentang Standar Teknis Pelayanan Dasar Pada Standar Pelayanan Minimal Sub-Urusan Bencana Daerah Kabupaten/Kota.</a:t>
            </a:r>
            <a:endParaRPr lang="en-ID"/>
          </a:p>
          <a:p>
            <a:pPr algn="ctr"/>
            <a:endParaRPr lang="id-ID" sz="2200" b="1">
              <a:solidFill>
                <a:srgbClr val="FF0000"/>
              </a:solidFill>
            </a:endParaRPr>
          </a:p>
        </p:txBody>
      </p:sp>
      <p:sp>
        <p:nvSpPr>
          <p:cNvPr id="6" name="Oval 5">
            <a:extLst>
              <a:ext uri="{FF2B5EF4-FFF2-40B4-BE49-F238E27FC236}">
                <a16:creationId xmlns:a16="http://schemas.microsoft.com/office/drawing/2014/main" xmlns="" id="{E2B32C7E-D878-BB41-82D0-9C922D590293}"/>
              </a:ext>
            </a:extLst>
          </p:cNvPr>
          <p:cNvSpPr/>
          <p:nvPr/>
        </p:nvSpPr>
        <p:spPr>
          <a:xfrm>
            <a:off x="0" y="2153454"/>
            <a:ext cx="791780" cy="723275"/>
          </a:xfrm>
          <a:prstGeom prst="ellipse">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sz="3200" b="1" dirty="0"/>
              <a:t>3</a:t>
            </a:r>
            <a:endParaRPr lang="id-ID" sz="3200" b="1" dirty="0"/>
          </a:p>
        </p:txBody>
      </p:sp>
      <p:sp>
        <p:nvSpPr>
          <p:cNvPr id="7" name="Oval 6">
            <a:extLst>
              <a:ext uri="{FF2B5EF4-FFF2-40B4-BE49-F238E27FC236}">
                <a16:creationId xmlns:a16="http://schemas.microsoft.com/office/drawing/2014/main" xmlns="" id="{40C939EE-60CC-6E4E-B63C-25850E6BE6DF}"/>
              </a:ext>
            </a:extLst>
          </p:cNvPr>
          <p:cNvSpPr/>
          <p:nvPr/>
        </p:nvSpPr>
        <p:spPr>
          <a:xfrm>
            <a:off x="0" y="3881647"/>
            <a:ext cx="791780" cy="723275"/>
          </a:xfrm>
          <a:prstGeom prst="ellipse">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US" sz="3200" b="1" dirty="0"/>
              <a:t>4</a:t>
            </a:r>
            <a:endParaRPr lang="id-ID" sz="3200" b="1" dirty="0"/>
          </a:p>
        </p:txBody>
      </p:sp>
    </p:spTree>
    <p:extLst>
      <p:ext uri="{BB962C8B-B14F-4D97-AF65-F5344CB8AC3E}">
        <p14:creationId xmlns:p14="http://schemas.microsoft.com/office/powerpoint/2010/main" val="28637443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92"/>
        <p:cNvGrpSpPr/>
        <p:nvPr/>
      </p:nvGrpSpPr>
      <p:grpSpPr>
        <a:xfrm>
          <a:off x="0" y="0"/>
          <a:ext cx="0" cy="0"/>
          <a:chOff x="0" y="0"/>
          <a:chExt cx="0" cy="0"/>
        </a:xfrm>
      </p:grpSpPr>
      <p:sp>
        <p:nvSpPr>
          <p:cNvPr id="93" name="Google Shape;93;p13"/>
          <p:cNvSpPr txBox="1">
            <a:spLocks noGrp="1"/>
          </p:cNvSpPr>
          <p:nvPr>
            <p:ph type="title"/>
          </p:nvPr>
        </p:nvSpPr>
        <p:spPr>
          <a:xfrm>
            <a:off x="893700" y="579450"/>
            <a:ext cx="7628100" cy="1143000"/>
          </a:xfrm>
          <a:prstGeom prst="rect">
            <a:avLst/>
          </a:prstGeom>
        </p:spPr>
        <p:txBody>
          <a:bodyPr spcFirstLastPara="1" wrap="square" lIns="91425" tIns="91425" rIns="91425" bIns="91425" anchor="b" anchorCtr="0">
            <a:noAutofit/>
          </a:bodyPr>
          <a:lstStyle/>
          <a:p>
            <a:pPr marL="0" lvl="0" indent="0" rtl="0">
              <a:spcBef>
                <a:spcPts val="0"/>
              </a:spcBef>
              <a:spcAft>
                <a:spcPts val="0"/>
              </a:spcAft>
              <a:buNone/>
            </a:pPr>
            <a:r>
              <a:rPr lang="en" sz="6000"/>
              <a:t>Maksud</a:t>
            </a:r>
            <a:endParaRPr sz="6000"/>
          </a:p>
        </p:txBody>
      </p:sp>
      <p:sp>
        <p:nvSpPr>
          <p:cNvPr id="97" name="Google Shape;97;p13"/>
          <p:cNvSpPr txBox="1">
            <a:spLocks noGrp="1"/>
          </p:cNvSpPr>
          <p:nvPr>
            <p:ph type="sldNum" idx="12"/>
          </p:nvPr>
        </p:nvSpPr>
        <p:spPr>
          <a:xfrm>
            <a:off x="8208726" y="6440100"/>
            <a:ext cx="548700" cy="4179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fld id="{00000000-1234-1234-1234-123412341234}" type="slidenum">
              <a:rPr lang="en"/>
              <a:t>5</a:t>
            </a:fld>
            <a:endParaRPr/>
          </a:p>
        </p:txBody>
      </p:sp>
      <p:sp>
        <p:nvSpPr>
          <p:cNvPr id="5" name="Rectangle 4">
            <a:extLst>
              <a:ext uri="{FF2B5EF4-FFF2-40B4-BE49-F238E27FC236}">
                <a16:creationId xmlns:a16="http://schemas.microsoft.com/office/drawing/2014/main" xmlns="" id="{CD0D8585-0B5F-0D46-AA13-AA07F11EFB99}"/>
              </a:ext>
            </a:extLst>
          </p:cNvPr>
          <p:cNvSpPr/>
          <p:nvPr/>
        </p:nvSpPr>
        <p:spPr>
          <a:xfrm>
            <a:off x="428684" y="1701989"/>
            <a:ext cx="3198355" cy="648072"/>
          </a:xfrm>
          <a:prstGeom prst="rect">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id-ID" sz="3600" b="1" dirty="0"/>
              <a:t>Maksud</a:t>
            </a:r>
          </a:p>
        </p:txBody>
      </p:sp>
      <p:sp>
        <p:nvSpPr>
          <p:cNvPr id="6" name="Rectangle 5">
            <a:extLst>
              <a:ext uri="{FF2B5EF4-FFF2-40B4-BE49-F238E27FC236}">
                <a16:creationId xmlns:a16="http://schemas.microsoft.com/office/drawing/2014/main" xmlns="" id="{68D0B0EB-40F2-EC4C-888F-1B30369C7932}"/>
              </a:ext>
            </a:extLst>
          </p:cNvPr>
          <p:cNvSpPr/>
          <p:nvPr/>
        </p:nvSpPr>
        <p:spPr>
          <a:xfrm>
            <a:off x="428684" y="2377771"/>
            <a:ext cx="3198355" cy="2595022"/>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id-ID" sz="1600">
                <a:latin typeface="Arial Narrow" panose="020B0606020202030204" pitchFamily="34" charset="0"/>
              </a:rPr>
              <a:t>menyediakan infrastrukur perangkat aplikasi sistem informasi/database kebencanaan yang hasilnya akan memberikan manfaat, baik bagi pihak internal  Ditjen Bina Administrasi Kewilayahan maupun eksternal (Kementerian/ Lembaga, Pemerintah Daerah, masyarakat) seluruh Indonesia</a:t>
            </a:r>
          </a:p>
        </p:txBody>
      </p:sp>
      <p:sp>
        <p:nvSpPr>
          <p:cNvPr id="7" name="Rectangle 6">
            <a:extLst>
              <a:ext uri="{FF2B5EF4-FFF2-40B4-BE49-F238E27FC236}">
                <a16:creationId xmlns:a16="http://schemas.microsoft.com/office/drawing/2014/main" xmlns="" id="{E41B517A-5E94-3F4B-904C-1A643E12521F}"/>
              </a:ext>
            </a:extLst>
          </p:cNvPr>
          <p:cNvSpPr/>
          <p:nvPr/>
        </p:nvSpPr>
        <p:spPr>
          <a:xfrm>
            <a:off x="5538696" y="2273147"/>
            <a:ext cx="3198355" cy="648072"/>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id-ID" sz="3600" b="1" dirty="0"/>
              <a:t>Tujuan</a:t>
            </a:r>
          </a:p>
        </p:txBody>
      </p:sp>
      <p:sp>
        <p:nvSpPr>
          <p:cNvPr id="8" name="Rectangle 7">
            <a:extLst>
              <a:ext uri="{FF2B5EF4-FFF2-40B4-BE49-F238E27FC236}">
                <a16:creationId xmlns:a16="http://schemas.microsoft.com/office/drawing/2014/main" xmlns="" id="{2E35DDED-58B4-F14C-9B94-C3A8C7A515C4}"/>
              </a:ext>
            </a:extLst>
          </p:cNvPr>
          <p:cNvSpPr/>
          <p:nvPr/>
        </p:nvSpPr>
        <p:spPr>
          <a:xfrm>
            <a:off x="5538696" y="2921220"/>
            <a:ext cx="3198355" cy="3439047"/>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lvl="0" algn="ctr"/>
            <a:r>
              <a:rPr lang="id-ID" sz="1600">
                <a:latin typeface="Arial Narrow" panose="020B0606020202030204" pitchFamily="34" charset="0"/>
              </a:rPr>
              <a:t>mengembangkan database sistem informasi kebencanaan untuk dilakukan analisa dan validasi secara cepat, tepat dan akurat di setiap tingkatan manajemen, baik untuk kebutuhan internal maupun eksternal dengan mengarah pada paparless procesing bagi pengambilan keputusan pada setiap tingkat kebijak</a:t>
            </a:r>
            <a:r>
              <a:rPr lang="id-ID" b="1">
                <a:latin typeface="Arial Narrow" panose="020B0606020202030204" pitchFamily="34" charset="0"/>
              </a:rPr>
              <a:t>an</a:t>
            </a:r>
          </a:p>
        </p:txBody>
      </p:sp>
      <p:sp>
        <p:nvSpPr>
          <p:cNvPr id="9" name="Oval 8">
            <a:extLst>
              <a:ext uri="{FF2B5EF4-FFF2-40B4-BE49-F238E27FC236}">
                <a16:creationId xmlns:a16="http://schemas.microsoft.com/office/drawing/2014/main" xmlns="" id="{5808C1BB-1459-5842-9BC8-B6AC6AAC9D7E}"/>
              </a:ext>
            </a:extLst>
          </p:cNvPr>
          <p:cNvSpPr/>
          <p:nvPr/>
        </p:nvSpPr>
        <p:spPr>
          <a:xfrm>
            <a:off x="3249155" y="1353172"/>
            <a:ext cx="755770" cy="697634"/>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Oval 9">
            <a:extLst>
              <a:ext uri="{FF2B5EF4-FFF2-40B4-BE49-F238E27FC236}">
                <a16:creationId xmlns:a16="http://schemas.microsoft.com/office/drawing/2014/main" xmlns="" id="{E3C27B6C-ED40-414D-9052-FDF15010D5BE}"/>
              </a:ext>
            </a:extLst>
          </p:cNvPr>
          <p:cNvSpPr/>
          <p:nvPr/>
        </p:nvSpPr>
        <p:spPr>
          <a:xfrm>
            <a:off x="5160811" y="2078511"/>
            <a:ext cx="755770" cy="697634"/>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cxnSp>
        <p:nvCxnSpPr>
          <p:cNvPr id="11" name="Elbow Connector 10">
            <a:extLst>
              <a:ext uri="{FF2B5EF4-FFF2-40B4-BE49-F238E27FC236}">
                <a16:creationId xmlns:a16="http://schemas.microsoft.com/office/drawing/2014/main" xmlns="" id="{CC1BAD01-29D4-B146-9E86-807C168E5590}"/>
              </a:ext>
            </a:extLst>
          </p:cNvPr>
          <p:cNvCxnSpPr>
            <a:stCxn id="9" idx="6"/>
            <a:endCxn id="10" idx="0"/>
          </p:cNvCxnSpPr>
          <p:nvPr/>
        </p:nvCxnSpPr>
        <p:spPr>
          <a:xfrm>
            <a:off x="4004925" y="1701989"/>
            <a:ext cx="1533771" cy="376522"/>
          </a:xfrm>
          <a:prstGeom prst="bentConnector2">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228186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92"/>
        <p:cNvGrpSpPr/>
        <p:nvPr/>
      </p:nvGrpSpPr>
      <p:grpSpPr>
        <a:xfrm>
          <a:off x="0" y="0"/>
          <a:ext cx="0" cy="0"/>
          <a:chOff x="0" y="0"/>
          <a:chExt cx="0" cy="0"/>
        </a:xfrm>
      </p:grpSpPr>
      <p:sp>
        <p:nvSpPr>
          <p:cNvPr id="93" name="Google Shape;93;p13"/>
          <p:cNvSpPr txBox="1">
            <a:spLocks noGrp="1"/>
          </p:cNvSpPr>
          <p:nvPr>
            <p:ph type="title"/>
          </p:nvPr>
        </p:nvSpPr>
        <p:spPr>
          <a:xfrm>
            <a:off x="893700" y="579450"/>
            <a:ext cx="7628100" cy="1143000"/>
          </a:xfrm>
          <a:prstGeom prst="rect">
            <a:avLst/>
          </a:prstGeom>
        </p:spPr>
        <p:txBody>
          <a:bodyPr spcFirstLastPara="1" wrap="square" lIns="91425" tIns="91425" rIns="91425" bIns="91425" anchor="b" anchorCtr="0">
            <a:noAutofit/>
          </a:bodyPr>
          <a:lstStyle/>
          <a:p>
            <a:pPr marL="0" lvl="0" indent="0" rtl="0">
              <a:spcBef>
                <a:spcPts val="0"/>
              </a:spcBef>
              <a:spcAft>
                <a:spcPts val="0"/>
              </a:spcAft>
              <a:buNone/>
            </a:pPr>
            <a:r>
              <a:rPr lang="en" sz="6000"/>
              <a:t>Tujuan Khusus</a:t>
            </a:r>
            <a:endParaRPr sz="6000"/>
          </a:p>
        </p:txBody>
      </p:sp>
      <p:sp>
        <p:nvSpPr>
          <p:cNvPr id="11" name="Rounded Rectangle 10">
            <a:extLst>
              <a:ext uri="{FF2B5EF4-FFF2-40B4-BE49-F238E27FC236}">
                <a16:creationId xmlns:a16="http://schemas.microsoft.com/office/drawing/2014/main" xmlns="" id="{8D0F08A2-7A2B-2A43-A4BC-443CA97E3918}"/>
              </a:ext>
            </a:extLst>
          </p:cNvPr>
          <p:cNvSpPr/>
          <p:nvPr/>
        </p:nvSpPr>
        <p:spPr>
          <a:xfrm>
            <a:off x="893700" y="1722450"/>
            <a:ext cx="7572854" cy="1981826"/>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lvl="0"/>
            <a:r>
              <a:rPr lang="id-ID"/>
              <a:t>Menyediakan tenaga ahli yang profesional sesuai spesifikasi yang telah ditentukan dalam melakukan pekerjaan penyediaan sistem kebencanaan yang mengakomodir bisnis proses dalam pemenuhan Standar Pelayanan Minimal Sub-Urusan Bencana</a:t>
            </a:r>
          </a:p>
          <a:p>
            <a:pPr lvl="0"/>
            <a:endParaRPr lang="id-ID"/>
          </a:p>
          <a:p>
            <a:pPr lvl="0"/>
            <a:r>
              <a:rPr lang="id-ID"/>
              <a:t>Melakukan uji coba operasionalisasi hasil pembangunan dan penyempurnaan sistem kebencanaan</a:t>
            </a:r>
          </a:p>
        </p:txBody>
      </p:sp>
      <p:sp>
        <p:nvSpPr>
          <p:cNvPr id="12" name="Rounded Rectangle 11">
            <a:extLst>
              <a:ext uri="{FF2B5EF4-FFF2-40B4-BE49-F238E27FC236}">
                <a16:creationId xmlns:a16="http://schemas.microsoft.com/office/drawing/2014/main" xmlns="" id="{C422E188-AF92-5E48-A68E-B84C7D08DAB9}"/>
              </a:ext>
            </a:extLst>
          </p:cNvPr>
          <p:cNvSpPr/>
          <p:nvPr/>
        </p:nvSpPr>
        <p:spPr>
          <a:xfrm>
            <a:off x="1262227" y="4216834"/>
            <a:ext cx="7572854" cy="1615555"/>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lvl="0"/>
            <a:endParaRPr lang="en-US" b="1"/>
          </a:p>
          <a:p>
            <a:pPr lvl="0"/>
            <a:r>
              <a:rPr lang="id-ID"/>
              <a:t>Memberikan pelatihan kepada pengguna di Ditjen Bina Administrasi Kewilayahan Kementerian Dalam Negeri</a:t>
            </a:r>
          </a:p>
        </p:txBody>
      </p:sp>
      <p:sp>
        <p:nvSpPr>
          <p:cNvPr id="13" name="Oval 12">
            <a:extLst>
              <a:ext uri="{FF2B5EF4-FFF2-40B4-BE49-F238E27FC236}">
                <a16:creationId xmlns:a16="http://schemas.microsoft.com/office/drawing/2014/main" xmlns="" id="{1BD79B3F-B122-0C41-B68B-4934BC316161}"/>
              </a:ext>
            </a:extLst>
          </p:cNvPr>
          <p:cNvSpPr/>
          <p:nvPr/>
        </p:nvSpPr>
        <p:spPr>
          <a:xfrm>
            <a:off x="398399" y="1836750"/>
            <a:ext cx="617064" cy="578538"/>
          </a:xfrm>
          <a:prstGeom prst="ellipse">
            <a:avLst/>
          </a:prstGeom>
        </p:spPr>
        <p:style>
          <a:lnRef idx="0">
            <a:schemeClr val="accent6"/>
          </a:lnRef>
          <a:fillRef idx="3">
            <a:schemeClr val="accent6"/>
          </a:fillRef>
          <a:effectRef idx="3">
            <a:schemeClr val="accent6"/>
          </a:effectRef>
          <a:fontRef idx="minor">
            <a:schemeClr val="lt1"/>
          </a:fontRef>
        </p:style>
        <p:txBody>
          <a:bodyPr rtlCol="0" anchor="ctr"/>
          <a:lstStyle/>
          <a:p>
            <a:pPr algn="ctr"/>
            <a:endParaRPr lang="id-ID" sz="2400" b="1" dirty="0"/>
          </a:p>
        </p:txBody>
      </p:sp>
      <p:sp>
        <p:nvSpPr>
          <p:cNvPr id="14" name="Oval 13">
            <a:extLst>
              <a:ext uri="{FF2B5EF4-FFF2-40B4-BE49-F238E27FC236}">
                <a16:creationId xmlns:a16="http://schemas.microsoft.com/office/drawing/2014/main" xmlns="" id="{C59F4E20-96D9-464D-8A50-64839A5D5E10}"/>
              </a:ext>
            </a:extLst>
          </p:cNvPr>
          <p:cNvSpPr/>
          <p:nvPr/>
        </p:nvSpPr>
        <p:spPr>
          <a:xfrm>
            <a:off x="785633" y="4331134"/>
            <a:ext cx="617064" cy="578538"/>
          </a:xfrm>
          <a:prstGeom prst="ellipse">
            <a:avLst/>
          </a:prstGeom>
          <a:solidFill>
            <a:srgbClr val="0070C0"/>
          </a:solidFill>
        </p:spPr>
        <p:style>
          <a:lnRef idx="0">
            <a:schemeClr val="accent5"/>
          </a:lnRef>
          <a:fillRef idx="3">
            <a:schemeClr val="accent5"/>
          </a:fillRef>
          <a:effectRef idx="3">
            <a:schemeClr val="accent5"/>
          </a:effectRef>
          <a:fontRef idx="minor">
            <a:schemeClr val="lt1"/>
          </a:fontRef>
        </p:style>
        <p:txBody>
          <a:bodyPr rtlCol="0" anchor="ctr"/>
          <a:lstStyle/>
          <a:p>
            <a:pPr algn="ctr"/>
            <a:endParaRPr lang="id-ID" sz="2400" b="1" dirty="0"/>
          </a:p>
        </p:txBody>
      </p:sp>
      <p:cxnSp>
        <p:nvCxnSpPr>
          <p:cNvPr id="15" name="Elbow Connector 14">
            <a:extLst>
              <a:ext uri="{FF2B5EF4-FFF2-40B4-BE49-F238E27FC236}">
                <a16:creationId xmlns:a16="http://schemas.microsoft.com/office/drawing/2014/main" xmlns="" id="{0EFF97D4-A616-9848-902F-3A10DF82D170}"/>
              </a:ext>
            </a:extLst>
          </p:cNvPr>
          <p:cNvCxnSpPr>
            <a:stCxn id="13" idx="2"/>
            <a:endCxn id="14" idx="2"/>
          </p:cNvCxnSpPr>
          <p:nvPr/>
        </p:nvCxnSpPr>
        <p:spPr>
          <a:xfrm rot="10800000" flipH="1" flipV="1">
            <a:off x="398399" y="2126019"/>
            <a:ext cx="387234" cy="2494384"/>
          </a:xfrm>
          <a:prstGeom prst="bentConnector3">
            <a:avLst>
              <a:gd name="adj1" fmla="val -59034"/>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093760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92"/>
        <p:cNvGrpSpPr/>
        <p:nvPr/>
      </p:nvGrpSpPr>
      <p:grpSpPr>
        <a:xfrm>
          <a:off x="0" y="0"/>
          <a:ext cx="0" cy="0"/>
          <a:chOff x="0" y="0"/>
          <a:chExt cx="0" cy="0"/>
        </a:xfrm>
      </p:grpSpPr>
      <p:sp>
        <p:nvSpPr>
          <p:cNvPr id="93" name="Google Shape;93;p13"/>
          <p:cNvSpPr txBox="1">
            <a:spLocks noGrp="1"/>
          </p:cNvSpPr>
          <p:nvPr>
            <p:ph type="title"/>
          </p:nvPr>
        </p:nvSpPr>
        <p:spPr>
          <a:xfrm>
            <a:off x="893700" y="258613"/>
            <a:ext cx="7628100" cy="1143000"/>
          </a:xfrm>
          <a:prstGeom prst="rect">
            <a:avLst/>
          </a:prstGeom>
        </p:spPr>
        <p:txBody>
          <a:bodyPr spcFirstLastPara="1" wrap="square" lIns="91425" tIns="91425" rIns="91425" bIns="91425" anchor="b" anchorCtr="0">
            <a:noAutofit/>
          </a:bodyPr>
          <a:lstStyle/>
          <a:p>
            <a:pPr marL="0" lvl="0" indent="0" rtl="0">
              <a:spcBef>
                <a:spcPts val="0"/>
              </a:spcBef>
              <a:spcAft>
                <a:spcPts val="0"/>
              </a:spcAft>
              <a:buNone/>
            </a:pPr>
            <a:r>
              <a:rPr lang="en" sz="6000"/>
              <a:t>Tujuan</a:t>
            </a:r>
            <a:endParaRPr sz="6000"/>
          </a:p>
        </p:txBody>
      </p:sp>
      <p:sp>
        <p:nvSpPr>
          <p:cNvPr id="97" name="Google Shape;97;p13"/>
          <p:cNvSpPr txBox="1">
            <a:spLocks noGrp="1"/>
          </p:cNvSpPr>
          <p:nvPr>
            <p:ph type="sldNum" idx="12"/>
          </p:nvPr>
        </p:nvSpPr>
        <p:spPr>
          <a:xfrm>
            <a:off x="8480575" y="6364177"/>
            <a:ext cx="548700" cy="4179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fld id="{00000000-1234-1234-1234-123412341234}" type="slidenum">
              <a:rPr lang="en"/>
              <a:t>7</a:t>
            </a:fld>
            <a:endParaRPr/>
          </a:p>
        </p:txBody>
      </p:sp>
      <p:sp>
        <p:nvSpPr>
          <p:cNvPr id="5" name="Rounded Rectangle 4">
            <a:extLst>
              <a:ext uri="{FF2B5EF4-FFF2-40B4-BE49-F238E27FC236}">
                <a16:creationId xmlns:a16="http://schemas.microsoft.com/office/drawing/2014/main" xmlns="" id="{5011CA60-698B-AD47-BE92-5B425BDA9FD2}"/>
              </a:ext>
            </a:extLst>
          </p:cNvPr>
          <p:cNvSpPr/>
          <p:nvPr/>
        </p:nvSpPr>
        <p:spPr>
          <a:xfrm>
            <a:off x="1014158" y="1716480"/>
            <a:ext cx="7378255" cy="2019466"/>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lvl="0"/>
            <a:r>
              <a:rPr lang="id-ID" b="1"/>
              <a:t>Tersusunnya Kerangka Pikir dan Metodologi untuk medapatkan gambaran utuh Sistem Informasi Monitoring Pembangunan Rusunawa.</a:t>
            </a:r>
            <a:endParaRPr lang="en-US" b="1"/>
          </a:p>
          <a:p>
            <a:pPr lvl="0"/>
            <a:endParaRPr lang="en-US" b="1"/>
          </a:p>
          <a:p>
            <a:r>
              <a:rPr lang="id-ID" b="1"/>
              <a:t>Terbangunnya Sistem Informasi Monitoring Pembangunan Rusunawa yang sudah ada sebelumnya.</a:t>
            </a:r>
          </a:p>
          <a:p>
            <a:pPr lvl="0"/>
            <a:endParaRPr lang="id-ID"/>
          </a:p>
        </p:txBody>
      </p:sp>
      <p:sp>
        <p:nvSpPr>
          <p:cNvPr id="6" name="Rounded Rectangle 5">
            <a:extLst>
              <a:ext uri="{FF2B5EF4-FFF2-40B4-BE49-F238E27FC236}">
                <a16:creationId xmlns:a16="http://schemas.microsoft.com/office/drawing/2014/main" xmlns="" id="{CB0B8DBF-3A71-C94B-9407-0A43908FFEBC}"/>
              </a:ext>
            </a:extLst>
          </p:cNvPr>
          <p:cNvSpPr/>
          <p:nvPr/>
        </p:nvSpPr>
        <p:spPr>
          <a:xfrm>
            <a:off x="1382685" y="4210864"/>
            <a:ext cx="7378255" cy="1646239"/>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lvl="0"/>
            <a:endParaRPr lang="en-US" b="1"/>
          </a:p>
          <a:p>
            <a:pPr lvl="0"/>
            <a:r>
              <a:rPr lang="id-ID" b="1"/>
              <a:t>Terlaksananya aspirasi dan usulan dari stakeholder yang terkait dengan penyelenggaraan rusunawa untuk penyempurnaan Sistem Informasi Monitoring Pembangunan Rusunawa.</a:t>
            </a:r>
            <a:endParaRPr lang="en-US" b="1"/>
          </a:p>
          <a:p>
            <a:pPr lvl="0"/>
            <a:endParaRPr lang="en-US" b="1"/>
          </a:p>
          <a:p>
            <a:pPr lvl="0"/>
            <a:endParaRPr lang="id-ID"/>
          </a:p>
        </p:txBody>
      </p:sp>
      <p:sp>
        <p:nvSpPr>
          <p:cNvPr id="7" name="Oval 6">
            <a:extLst>
              <a:ext uri="{FF2B5EF4-FFF2-40B4-BE49-F238E27FC236}">
                <a16:creationId xmlns:a16="http://schemas.microsoft.com/office/drawing/2014/main" xmlns="" id="{554BDDEE-0F06-384E-9967-9E39FEB32329}"/>
              </a:ext>
            </a:extLst>
          </p:cNvPr>
          <p:cNvSpPr/>
          <p:nvPr/>
        </p:nvSpPr>
        <p:spPr>
          <a:xfrm>
            <a:off x="518857" y="1830780"/>
            <a:ext cx="601208" cy="589526"/>
          </a:xfrm>
          <a:prstGeom prst="ellipse">
            <a:avLst/>
          </a:prstGeom>
        </p:spPr>
        <p:style>
          <a:lnRef idx="0">
            <a:schemeClr val="accent6"/>
          </a:lnRef>
          <a:fillRef idx="3">
            <a:schemeClr val="accent6"/>
          </a:fillRef>
          <a:effectRef idx="3">
            <a:schemeClr val="accent6"/>
          </a:effectRef>
          <a:fontRef idx="minor">
            <a:schemeClr val="lt1"/>
          </a:fontRef>
        </p:style>
        <p:txBody>
          <a:bodyPr rtlCol="0" anchor="ctr"/>
          <a:lstStyle/>
          <a:p>
            <a:pPr algn="ctr"/>
            <a:endParaRPr lang="id-ID" sz="2400" b="1" dirty="0"/>
          </a:p>
        </p:txBody>
      </p:sp>
      <p:sp>
        <p:nvSpPr>
          <p:cNvPr id="8" name="Oval 7">
            <a:extLst>
              <a:ext uri="{FF2B5EF4-FFF2-40B4-BE49-F238E27FC236}">
                <a16:creationId xmlns:a16="http://schemas.microsoft.com/office/drawing/2014/main" xmlns="" id="{C9750CED-AAB6-7141-8650-757A672190F6}"/>
              </a:ext>
            </a:extLst>
          </p:cNvPr>
          <p:cNvSpPr/>
          <p:nvPr/>
        </p:nvSpPr>
        <p:spPr>
          <a:xfrm>
            <a:off x="906091" y="4325164"/>
            <a:ext cx="601208" cy="589526"/>
          </a:xfrm>
          <a:prstGeom prst="ellipse">
            <a:avLst/>
          </a:prstGeom>
          <a:solidFill>
            <a:srgbClr val="0070C0"/>
          </a:solidFill>
        </p:spPr>
        <p:style>
          <a:lnRef idx="0">
            <a:schemeClr val="accent5"/>
          </a:lnRef>
          <a:fillRef idx="3">
            <a:schemeClr val="accent5"/>
          </a:fillRef>
          <a:effectRef idx="3">
            <a:schemeClr val="accent5"/>
          </a:effectRef>
          <a:fontRef idx="minor">
            <a:schemeClr val="lt1"/>
          </a:fontRef>
        </p:style>
        <p:txBody>
          <a:bodyPr rtlCol="0" anchor="ctr"/>
          <a:lstStyle/>
          <a:p>
            <a:pPr algn="ctr"/>
            <a:endParaRPr lang="id-ID" sz="2400" b="1" dirty="0"/>
          </a:p>
        </p:txBody>
      </p:sp>
      <p:cxnSp>
        <p:nvCxnSpPr>
          <p:cNvPr id="9" name="Elbow Connector 8">
            <a:extLst>
              <a:ext uri="{FF2B5EF4-FFF2-40B4-BE49-F238E27FC236}">
                <a16:creationId xmlns:a16="http://schemas.microsoft.com/office/drawing/2014/main" xmlns="" id="{ED769F6A-93F6-A04F-AAC1-B4D8C37FDA77}"/>
              </a:ext>
            </a:extLst>
          </p:cNvPr>
          <p:cNvCxnSpPr>
            <a:stCxn id="7" idx="2"/>
            <a:endCxn id="8" idx="2"/>
          </p:cNvCxnSpPr>
          <p:nvPr/>
        </p:nvCxnSpPr>
        <p:spPr>
          <a:xfrm rot="10800000" flipH="1" flipV="1">
            <a:off x="518857" y="2125543"/>
            <a:ext cx="387234" cy="2494384"/>
          </a:xfrm>
          <a:prstGeom prst="bentConnector3">
            <a:avLst>
              <a:gd name="adj1" fmla="val -59034"/>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333106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92"/>
        <p:cNvGrpSpPr/>
        <p:nvPr/>
      </p:nvGrpSpPr>
      <p:grpSpPr>
        <a:xfrm>
          <a:off x="0" y="0"/>
          <a:ext cx="0" cy="0"/>
          <a:chOff x="0" y="0"/>
          <a:chExt cx="0" cy="0"/>
        </a:xfrm>
      </p:grpSpPr>
      <p:sp>
        <p:nvSpPr>
          <p:cNvPr id="93" name="Google Shape;93;p13"/>
          <p:cNvSpPr txBox="1">
            <a:spLocks noGrp="1"/>
          </p:cNvSpPr>
          <p:nvPr>
            <p:ph type="title"/>
          </p:nvPr>
        </p:nvSpPr>
        <p:spPr>
          <a:xfrm>
            <a:off x="852475" y="115987"/>
            <a:ext cx="7628100" cy="1143000"/>
          </a:xfrm>
          <a:prstGeom prst="rect">
            <a:avLst/>
          </a:prstGeom>
        </p:spPr>
        <p:txBody>
          <a:bodyPr spcFirstLastPara="1" wrap="square" lIns="91425" tIns="91425" rIns="91425" bIns="91425" anchor="b" anchorCtr="0">
            <a:noAutofit/>
          </a:bodyPr>
          <a:lstStyle/>
          <a:p>
            <a:pPr marL="0" lvl="0" indent="0" rtl="0">
              <a:spcBef>
                <a:spcPts val="0"/>
              </a:spcBef>
              <a:spcAft>
                <a:spcPts val="0"/>
              </a:spcAft>
              <a:buNone/>
            </a:pPr>
            <a:r>
              <a:rPr lang="en" sz="6000"/>
              <a:t>Sasaran</a:t>
            </a:r>
            <a:endParaRPr sz="6000"/>
          </a:p>
        </p:txBody>
      </p:sp>
      <p:sp>
        <p:nvSpPr>
          <p:cNvPr id="97" name="Google Shape;97;p13"/>
          <p:cNvSpPr txBox="1">
            <a:spLocks noGrp="1"/>
          </p:cNvSpPr>
          <p:nvPr>
            <p:ph type="sldNum" idx="12"/>
          </p:nvPr>
        </p:nvSpPr>
        <p:spPr>
          <a:xfrm>
            <a:off x="8480575" y="6364177"/>
            <a:ext cx="548700" cy="4179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fld id="{00000000-1234-1234-1234-123412341234}" type="slidenum">
              <a:rPr lang="en"/>
              <a:t>8</a:t>
            </a:fld>
            <a:endParaRPr/>
          </a:p>
        </p:txBody>
      </p:sp>
      <p:grpSp>
        <p:nvGrpSpPr>
          <p:cNvPr id="4" name="Group 3">
            <a:extLst>
              <a:ext uri="{FF2B5EF4-FFF2-40B4-BE49-F238E27FC236}">
                <a16:creationId xmlns:a16="http://schemas.microsoft.com/office/drawing/2014/main" xmlns="" id="{6F1B619C-CD91-604E-B9B8-507750B1933F}"/>
              </a:ext>
            </a:extLst>
          </p:cNvPr>
          <p:cNvGrpSpPr/>
          <p:nvPr/>
        </p:nvGrpSpPr>
        <p:grpSpPr>
          <a:xfrm>
            <a:off x="475971" y="1258987"/>
            <a:ext cx="8278954" cy="4858265"/>
            <a:chOff x="-125622" y="1295400"/>
            <a:chExt cx="9300867" cy="4971286"/>
          </a:xfrm>
        </p:grpSpPr>
        <p:sp>
          <p:nvSpPr>
            <p:cNvPr id="5" name="Rectangle 4">
              <a:extLst>
                <a:ext uri="{FF2B5EF4-FFF2-40B4-BE49-F238E27FC236}">
                  <a16:creationId xmlns:a16="http://schemas.microsoft.com/office/drawing/2014/main" xmlns="" id="{F68CFE1F-888A-5641-BECB-DC138B476614}"/>
                </a:ext>
              </a:extLst>
            </p:cNvPr>
            <p:cNvSpPr/>
            <p:nvPr/>
          </p:nvSpPr>
          <p:spPr>
            <a:xfrm>
              <a:off x="530290" y="1295400"/>
              <a:ext cx="8644955" cy="1298878"/>
            </a:xfrm>
            <a:prstGeom prst="rect">
              <a:avLst/>
            </a:prstGeom>
          </p:spPr>
          <p:style>
            <a:lnRef idx="1">
              <a:schemeClr val="accent5"/>
            </a:lnRef>
            <a:fillRef idx="3">
              <a:schemeClr val="accent5"/>
            </a:fillRef>
            <a:effectRef idx="2">
              <a:schemeClr val="accent5"/>
            </a:effectRef>
            <a:fontRef idx="minor">
              <a:schemeClr val="lt1"/>
            </a:fontRef>
          </p:style>
          <p:txBody>
            <a:bodyPr rtlCol="0" anchor="ctr"/>
            <a:lstStyle/>
            <a:p>
              <a:pPr lvl="3"/>
              <a:r>
                <a:rPr lang="id-ID" sz="1500" b="1"/>
                <a:t>Tersedianya tenaga ahli yang profesional untuk melakukan pekerjaan penyediaan sistem kebencanaan</a:t>
              </a:r>
              <a:endParaRPr lang="id-ID" sz="1500"/>
            </a:p>
          </p:txBody>
        </p:sp>
        <p:sp>
          <p:nvSpPr>
            <p:cNvPr id="6" name="Rectangle 5">
              <a:extLst>
                <a:ext uri="{FF2B5EF4-FFF2-40B4-BE49-F238E27FC236}">
                  <a16:creationId xmlns:a16="http://schemas.microsoft.com/office/drawing/2014/main" xmlns="" id="{A5AAEE84-97A7-F445-999C-6278C1A71085}"/>
                </a:ext>
              </a:extLst>
            </p:cNvPr>
            <p:cNvSpPr/>
            <p:nvPr/>
          </p:nvSpPr>
          <p:spPr>
            <a:xfrm>
              <a:off x="530290" y="2595200"/>
              <a:ext cx="8644955" cy="1151206"/>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lvl="3"/>
              <a:r>
                <a:rPr lang="en-ID" sz="1500" b="1"/>
                <a:t>Berjalannya penyediaan sistem kebencanaan dalam proses penyusunan anggaran penanggulangan bencana sub-urusan bencana di Kabupaten/Kota di Indonesia</a:t>
              </a:r>
              <a:endParaRPr lang="id-ID" sz="1500"/>
            </a:p>
          </p:txBody>
        </p:sp>
        <p:sp>
          <p:nvSpPr>
            <p:cNvPr id="7" name="Oval 6">
              <a:extLst>
                <a:ext uri="{FF2B5EF4-FFF2-40B4-BE49-F238E27FC236}">
                  <a16:creationId xmlns:a16="http://schemas.microsoft.com/office/drawing/2014/main" xmlns="" id="{C0F9A887-B0DB-F947-B828-917164F6CFC5}"/>
                </a:ext>
              </a:extLst>
            </p:cNvPr>
            <p:cNvSpPr/>
            <p:nvPr/>
          </p:nvSpPr>
          <p:spPr>
            <a:xfrm>
              <a:off x="-125622" y="2090222"/>
              <a:ext cx="755770" cy="697634"/>
            </a:xfrm>
            <a:prstGeom prst="ellipse">
              <a:avLst/>
            </a:prstGeom>
            <a:ln/>
          </p:spPr>
          <p:style>
            <a:lnRef idx="0">
              <a:schemeClr val="accent6"/>
            </a:lnRef>
            <a:fillRef idx="3">
              <a:schemeClr val="accent6"/>
            </a:fillRef>
            <a:effectRef idx="3">
              <a:schemeClr val="accent6"/>
            </a:effectRef>
            <a:fontRef idx="minor">
              <a:schemeClr val="lt1"/>
            </a:fontRef>
          </p:style>
          <p:txBody>
            <a:bodyPr rtlCol="0" anchor="ctr"/>
            <a:lstStyle/>
            <a:p>
              <a:pPr algn="ctr"/>
              <a:endParaRPr lang="id-ID" sz="2800" b="1" dirty="0"/>
            </a:p>
          </p:txBody>
        </p:sp>
        <p:sp>
          <p:nvSpPr>
            <p:cNvPr id="8" name="Rectangle 7">
              <a:extLst>
                <a:ext uri="{FF2B5EF4-FFF2-40B4-BE49-F238E27FC236}">
                  <a16:creationId xmlns:a16="http://schemas.microsoft.com/office/drawing/2014/main" xmlns="" id="{367F2253-81D3-4245-A9D5-E63EA834E594}"/>
                </a:ext>
              </a:extLst>
            </p:cNvPr>
            <p:cNvSpPr/>
            <p:nvPr/>
          </p:nvSpPr>
          <p:spPr>
            <a:xfrm>
              <a:off x="530290" y="4065014"/>
              <a:ext cx="8644955" cy="1298878"/>
            </a:xfrm>
            <a:prstGeom prst="rect">
              <a:avLst/>
            </a:prstGeom>
          </p:spPr>
          <p:style>
            <a:lnRef idx="1">
              <a:schemeClr val="dk1"/>
            </a:lnRef>
            <a:fillRef idx="3">
              <a:schemeClr val="dk1"/>
            </a:fillRef>
            <a:effectRef idx="2">
              <a:schemeClr val="dk1"/>
            </a:effectRef>
            <a:fontRef idx="minor">
              <a:schemeClr val="lt1"/>
            </a:fontRef>
          </p:style>
          <p:txBody>
            <a:bodyPr rtlCol="0" anchor="ctr"/>
            <a:lstStyle/>
            <a:p>
              <a:pPr algn="ctr"/>
              <a:r>
                <a:rPr lang="id-ID" sz="1500" b="1" dirty="0"/>
                <a:t>Terpenuhinya kebutuhan terkini yang diperlukan dalam proses penyusununan angaran penanggulangan bencana oleh penyediaan sistem kebencana</a:t>
              </a:r>
            </a:p>
          </p:txBody>
        </p:sp>
        <p:sp>
          <p:nvSpPr>
            <p:cNvPr id="9" name="Rectangle 8">
              <a:extLst>
                <a:ext uri="{FF2B5EF4-FFF2-40B4-BE49-F238E27FC236}">
                  <a16:creationId xmlns:a16="http://schemas.microsoft.com/office/drawing/2014/main" xmlns="" id="{38C67995-8073-7649-A53D-F4E2D6FDC3C4}"/>
                </a:ext>
              </a:extLst>
            </p:cNvPr>
            <p:cNvSpPr/>
            <p:nvPr/>
          </p:nvSpPr>
          <p:spPr>
            <a:xfrm>
              <a:off x="530290" y="5364814"/>
              <a:ext cx="8644955" cy="901872"/>
            </a:xfrm>
            <a:prstGeom prst="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id-ID" sz="1500" b="1"/>
                <a:t>Tahap Penyusunan Laporan</a:t>
              </a:r>
              <a:endParaRPr lang="en-US" sz="1500" b="1"/>
            </a:p>
            <a:p>
              <a:pPr algn="ctr"/>
              <a:r>
                <a:rPr lang="id-ID" sz="1500"/>
                <a:t>Tahap penyusunan laporan merupakan tahapan penyusunan laporan mulai dari laporan pendahuluan, antara dan akhir.</a:t>
              </a:r>
              <a:endParaRPr lang="en-US" sz="1500" b="1" i="1" dirty="0">
                <a:solidFill>
                  <a:srgbClr val="000000"/>
                </a:solidFill>
                <a:latin typeface="Arial Narrow" panose="020B0606020202030204" pitchFamily="34" charset="0"/>
                <a:ea typeface="Times New Roman" panose="02020603050405020304" pitchFamily="18" charset="0"/>
                <a:cs typeface="Times New Roman" panose="02020603050405020304" pitchFamily="18" charset="0"/>
              </a:endParaRPr>
            </a:p>
          </p:txBody>
        </p:sp>
        <p:sp>
          <p:nvSpPr>
            <p:cNvPr id="10" name="Oval 9">
              <a:extLst>
                <a:ext uri="{FF2B5EF4-FFF2-40B4-BE49-F238E27FC236}">
                  <a16:creationId xmlns:a16="http://schemas.microsoft.com/office/drawing/2014/main" xmlns="" id="{56CB190D-FE75-E84F-8D47-5B37FAC9A1E0}"/>
                </a:ext>
              </a:extLst>
            </p:cNvPr>
            <p:cNvSpPr/>
            <p:nvPr/>
          </p:nvSpPr>
          <p:spPr>
            <a:xfrm>
              <a:off x="-125622" y="4959655"/>
              <a:ext cx="755770" cy="697634"/>
            </a:xfrm>
            <a:prstGeom prst="ellipse">
              <a:avLst/>
            </a:prstGeom>
            <a:solidFill>
              <a:srgbClr val="FF0000"/>
            </a:solidFill>
            <a:ln/>
          </p:spPr>
          <p:style>
            <a:lnRef idx="0">
              <a:schemeClr val="accent2"/>
            </a:lnRef>
            <a:fillRef idx="3">
              <a:schemeClr val="accent2"/>
            </a:fillRef>
            <a:effectRef idx="3">
              <a:schemeClr val="accent2"/>
            </a:effectRef>
            <a:fontRef idx="minor">
              <a:schemeClr val="lt1"/>
            </a:fontRef>
          </p:style>
          <p:txBody>
            <a:bodyPr rtlCol="0" anchor="ctr"/>
            <a:lstStyle/>
            <a:p>
              <a:pPr algn="ctr"/>
              <a:endParaRPr lang="id-ID" sz="2800" b="1" dirty="0"/>
            </a:p>
          </p:txBody>
        </p:sp>
        <p:cxnSp>
          <p:nvCxnSpPr>
            <p:cNvPr id="11" name="Elbow Connector 10">
              <a:extLst>
                <a:ext uri="{FF2B5EF4-FFF2-40B4-BE49-F238E27FC236}">
                  <a16:creationId xmlns:a16="http://schemas.microsoft.com/office/drawing/2014/main" xmlns="" id="{9D4B2C92-414A-674A-AB38-5419C5C00B39}"/>
                </a:ext>
              </a:extLst>
            </p:cNvPr>
            <p:cNvCxnSpPr>
              <a:stCxn id="7" idx="2"/>
              <a:endCxn id="10" idx="2"/>
            </p:cNvCxnSpPr>
            <p:nvPr/>
          </p:nvCxnSpPr>
          <p:spPr>
            <a:xfrm rot="10800000" flipV="1">
              <a:off x="-125622" y="2439038"/>
              <a:ext cx="13183" cy="2869433"/>
            </a:xfrm>
            <a:prstGeom prst="bentConnector3">
              <a:avLst>
                <a:gd name="adj1" fmla="val 1800000"/>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1032308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92"/>
        <p:cNvGrpSpPr/>
        <p:nvPr/>
      </p:nvGrpSpPr>
      <p:grpSpPr>
        <a:xfrm>
          <a:off x="0" y="0"/>
          <a:ext cx="0" cy="0"/>
          <a:chOff x="0" y="0"/>
          <a:chExt cx="0" cy="0"/>
        </a:xfrm>
      </p:grpSpPr>
      <p:sp>
        <p:nvSpPr>
          <p:cNvPr id="93" name="Google Shape;93;p13"/>
          <p:cNvSpPr txBox="1">
            <a:spLocks noGrp="1"/>
          </p:cNvSpPr>
          <p:nvPr>
            <p:ph type="title"/>
          </p:nvPr>
        </p:nvSpPr>
        <p:spPr>
          <a:xfrm>
            <a:off x="852475" y="115987"/>
            <a:ext cx="7628100" cy="1143000"/>
          </a:xfrm>
          <a:prstGeom prst="rect">
            <a:avLst/>
          </a:prstGeom>
        </p:spPr>
        <p:txBody>
          <a:bodyPr spcFirstLastPara="1" wrap="square" lIns="91425" tIns="91425" rIns="91425" bIns="91425" anchor="b" anchorCtr="0">
            <a:noAutofit/>
          </a:bodyPr>
          <a:lstStyle/>
          <a:p>
            <a:pPr marL="0" lvl="0" indent="0" rtl="0">
              <a:spcBef>
                <a:spcPts val="0"/>
              </a:spcBef>
              <a:spcAft>
                <a:spcPts val="0"/>
              </a:spcAft>
              <a:buNone/>
            </a:pPr>
            <a:r>
              <a:rPr lang="en" sz="6000"/>
              <a:t>Sasaran</a:t>
            </a:r>
            <a:endParaRPr sz="6000"/>
          </a:p>
        </p:txBody>
      </p:sp>
      <p:sp>
        <p:nvSpPr>
          <p:cNvPr id="97" name="Google Shape;97;p13"/>
          <p:cNvSpPr txBox="1">
            <a:spLocks noGrp="1"/>
          </p:cNvSpPr>
          <p:nvPr>
            <p:ph type="sldNum" idx="12"/>
          </p:nvPr>
        </p:nvSpPr>
        <p:spPr>
          <a:xfrm>
            <a:off x="8480575" y="6364177"/>
            <a:ext cx="548700" cy="4179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fld id="{00000000-1234-1234-1234-123412341234}" type="slidenum">
              <a:rPr lang="en"/>
              <a:t>9</a:t>
            </a:fld>
            <a:endParaRPr/>
          </a:p>
        </p:txBody>
      </p:sp>
      <p:grpSp>
        <p:nvGrpSpPr>
          <p:cNvPr id="4" name="Group 3">
            <a:extLst>
              <a:ext uri="{FF2B5EF4-FFF2-40B4-BE49-F238E27FC236}">
                <a16:creationId xmlns:a16="http://schemas.microsoft.com/office/drawing/2014/main" xmlns="" id="{F5340696-239F-E64D-B50B-5C299974BC8A}"/>
              </a:ext>
            </a:extLst>
          </p:cNvPr>
          <p:cNvGrpSpPr/>
          <p:nvPr/>
        </p:nvGrpSpPr>
        <p:grpSpPr>
          <a:xfrm>
            <a:off x="446730" y="1135420"/>
            <a:ext cx="8439590" cy="5105190"/>
            <a:chOff x="-125622" y="1295400"/>
            <a:chExt cx="9300867" cy="5159045"/>
          </a:xfrm>
        </p:grpSpPr>
        <p:sp>
          <p:nvSpPr>
            <p:cNvPr id="5" name="Rectangle 4">
              <a:extLst>
                <a:ext uri="{FF2B5EF4-FFF2-40B4-BE49-F238E27FC236}">
                  <a16:creationId xmlns:a16="http://schemas.microsoft.com/office/drawing/2014/main" xmlns="" id="{2AFBD274-607D-1848-B787-5CB12EA2CF54}"/>
                </a:ext>
              </a:extLst>
            </p:cNvPr>
            <p:cNvSpPr/>
            <p:nvPr/>
          </p:nvSpPr>
          <p:spPr>
            <a:xfrm>
              <a:off x="530290" y="1295400"/>
              <a:ext cx="8644955" cy="1298878"/>
            </a:xfrm>
            <a:prstGeom prst="rect">
              <a:avLst/>
            </a:prstGeom>
          </p:spPr>
          <p:style>
            <a:lnRef idx="1">
              <a:schemeClr val="accent5"/>
            </a:lnRef>
            <a:fillRef idx="3">
              <a:schemeClr val="accent5"/>
            </a:fillRef>
            <a:effectRef idx="2">
              <a:schemeClr val="accent5"/>
            </a:effectRef>
            <a:fontRef idx="minor">
              <a:schemeClr val="lt1"/>
            </a:fontRef>
          </p:style>
          <p:txBody>
            <a:bodyPr rtlCol="0" anchor="ctr"/>
            <a:lstStyle/>
            <a:p>
              <a:pPr lvl="3"/>
              <a:r>
                <a:rPr lang="id-ID" sz="1500" b="1"/>
                <a:t>Tahap Analisis </a:t>
              </a:r>
              <a:endParaRPr lang="id-ID" sz="1500"/>
            </a:p>
            <a:p>
              <a:pPr lvl="0"/>
              <a:r>
                <a:rPr lang="id-ID" sz="1500"/>
                <a:t>Tahap analisis adalah kegiatan telaahan data primer maupun sekunder yang telah didapatkan melalui proses survei dan wawancara yang sesuai dengan tujuan dan sasaran dalam proses </a:t>
              </a:r>
              <a:r>
                <a:rPr lang="x-none" sz="1500"/>
                <a:t>Sistem informasi Monitoring Pembangunan Rusunawa</a:t>
              </a:r>
              <a:r>
                <a:rPr lang="id-ID" sz="1500"/>
                <a:t>.</a:t>
              </a:r>
            </a:p>
          </p:txBody>
        </p:sp>
        <p:sp>
          <p:nvSpPr>
            <p:cNvPr id="6" name="Rectangle 5">
              <a:extLst>
                <a:ext uri="{FF2B5EF4-FFF2-40B4-BE49-F238E27FC236}">
                  <a16:creationId xmlns:a16="http://schemas.microsoft.com/office/drawing/2014/main" xmlns="" id="{232BFE52-DAF5-7A44-AAF8-A254126E3EF1}"/>
                </a:ext>
              </a:extLst>
            </p:cNvPr>
            <p:cNvSpPr/>
            <p:nvPr/>
          </p:nvSpPr>
          <p:spPr>
            <a:xfrm>
              <a:off x="530290" y="2595200"/>
              <a:ext cx="8644955" cy="1151206"/>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lvl="3"/>
              <a:r>
                <a:rPr lang="x-none" sz="1500" b="1"/>
                <a:t>Tahap</a:t>
              </a:r>
              <a:r>
                <a:rPr lang="id-ID" sz="1500" b="1"/>
                <a:t> Perumusan Rekomendasi Teknis Sistem Penilaian Kelayakan Bantuan Rusunawa</a:t>
              </a:r>
              <a:endParaRPr lang="id-ID" sz="1500"/>
            </a:p>
          </p:txBody>
        </p:sp>
        <p:sp>
          <p:nvSpPr>
            <p:cNvPr id="7" name="Oval 6">
              <a:extLst>
                <a:ext uri="{FF2B5EF4-FFF2-40B4-BE49-F238E27FC236}">
                  <a16:creationId xmlns:a16="http://schemas.microsoft.com/office/drawing/2014/main" xmlns="" id="{5D1BB14E-FEDE-EB48-BC32-245AEE1A3A1A}"/>
                </a:ext>
              </a:extLst>
            </p:cNvPr>
            <p:cNvSpPr/>
            <p:nvPr/>
          </p:nvSpPr>
          <p:spPr>
            <a:xfrm>
              <a:off x="-125622" y="2090222"/>
              <a:ext cx="755770" cy="697634"/>
            </a:xfrm>
            <a:prstGeom prst="ellipse">
              <a:avLst/>
            </a:prstGeom>
            <a:ln/>
          </p:spPr>
          <p:style>
            <a:lnRef idx="0">
              <a:schemeClr val="accent6"/>
            </a:lnRef>
            <a:fillRef idx="3">
              <a:schemeClr val="accent6"/>
            </a:fillRef>
            <a:effectRef idx="3">
              <a:schemeClr val="accent6"/>
            </a:effectRef>
            <a:fontRef idx="minor">
              <a:schemeClr val="lt1"/>
            </a:fontRef>
          </p:style>
          <p:txBody>
            <a:bodyPr rtlCol="0" anchor="ctr"/>
            <a:lstStyle/>
            <a:p>
              <a:pPr algn="ctr"/>
              <a:endParaRPr lang="id-ID" sz="2800" b="1" dirty="0"/>
            </a:p>
          </p:txBody>
        </p:sp>
        <p:sp>
          <p:nvSpPr>
            <p:cNvPr id="8" name="Rectangle 7">
              <a:extLst>
                <a:ext uri="{FF2B5EF4-FFF2-40B4-BE49-F238E27FC236}">
                  <a16:creationId xmlns:a16="http://schemas.microsoft.com/office/drawing/2014/main" xmlns="" id="{51BF572D-73B3-4547-96D5-4EF1AD0BA983}"/>
                </a:ext>
              </a:extLst>
            </p:cNvPr>
            <p:cNvSpPr/>
            <p:nvPr/>
          </p:nvSpPr>
          <p:spPr>
            <a:xfrm>
              <a:off x="530290" y="4065014"/>
              <a:ext cx="8644955" cy="1298878"/>
            </a:xfrm>
            <a:prstGeom prst="rect">
              <a:avLst/>
            </a:prstGeom>
          </p:spPr>
          <p:style>
            <a:lnRef idx="1">
              <a:schemeClr val="dk1"/>
            </a:lnRef>
            <a:fillRef idx="3">
              <a:schemeClr val="dk1"/>
            </a:fillRef>
            <a:effectRef idx="2">
              <a:schemeClr val="dk1"/>
            </a:effectRef>
            <a:fontRef idx="minor">
              <a:schemeClr val="lt1"/>
            </a:fontRef>
          </p:style>
          <p:txBody>
            <a:bodyPr rtlCol="0" anchor="ctr"/>
            <a:lstStyle/>
            <a:p>
              <a:pPr algn="ctr"/>
              <a:r>
                <a:rPr lang="id-ID" sz="1500" b="1"/>
                <a:t>Tahap FGD Skala Nasional</a:t>
              </a:r>
              <a:endParaRPr lang="en-US" sz="1500" b="1"/>
            </a:p>
            <a:p>
              <a:pPr lvl="0" algn="ctr"/>
              <a:r>
                <a:rPr lang="id-ID" sz="1500"/>
                <a:t>FGD Skala Nasional dilakukan untuk mendapatkan masukan terhadap </a:t>
              </a:r>
              <a:r>
                <a:rPr lang="x-none" sz="1500"/>
                <a:t>Sistem informasi Monitoring Pembangunan Rusunawa</a:t>
              </a:r>
              <a:r>
                <a:rPr lang="en-US" sz="1500"/>
                <a:t> </a:t>
              </a:r>
              <a:r>
                <a:rPr lang="id-ID" sz="1500"/>
                <a:t>dengan melibatkan tokoh masyarakat, perwakilan penghuni, pakar dan pemerintah daerah untuk mengetahui sudut pandang berbagai Pemangku Kepentingan (stakeholders)</a:t>
              </a:r>
            </a:p>
            <a:p>
              <a:pPr algn="ctr"/>
              <a:r>
                <a:rPr lang="id-ID" sz="1600" b="1"/>
                <a:t> </a:t>
              </a:r>
              <a:endParaRPr lang="id-ID" sz="1500" b="1" dirty="0"/>
            </a:p>
          </p:txBody>
        </p:sp>
        <p:sp>
          <p:nvSpPr>
            <p:cNvPr id="9" name="Rectangle 8">
              <a:extLst>
                <a:ext uri="{FF2B5EF4-FFF2-40B4-BE49-F238E27FC236}">
                  <a16:creationId xmlns:a16="http://schemas.microsoft.com/office/drawing/2014/main" xmlns="" id="{138D2E33-070E-4246-959D-921A15332E8B}"/>
                </a:ext>
              </a:extLst>
            </p:cNvPr>
            <p:cNvSpPr/>
            <p:nvPr/>
          </p:nvSpPr>
          <p:spPr>
            <a:xfrm>
              <a:off x="530290" y="5364814"/>
              <a:ext cx="8644955" cy="1089631"/>
            </a:xfrm>
            <a:prstGeom prst="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en-US" sz="1500" b="1" i="1" dirty="0">
                  <a:solidFill>
                    <a:srgbClr val="000000"/>
                  </a:solidFill>
                  <a:latin typeface="Arial Narrow" panose="020B0606020202030204" pitchFamily="34" charset="0"/>
                  <a:ea typeface="Times New Roman" panose="02020603050405020304" pitchFamily="18" charset="0"/>
                  <a:cs typeface="Times New Roman" panose="02020603050405020304" pitchFamily="18" charset="0"/>
                </a:rPr>
                <a:t>Terimplementasi Aplikasi penyediaan sistem kebencanaan yang tangguh/handal, mempunyai fitur (modul) yang lengkap sesuai dengan aturan-aturan yang berlaku, mengikuti perkembangan teknologi, didukung multiplatform (OS-database-application server), mudah dalam recovery, mudah dimengerti dan dioperasionalkan (user friendly), dan tingkat keamanan yang tinggi dalam proses pelayanan standar pelayanan minimal sub-urusan bencana</a:t>
              </a:r>
            </a:p>
          </p:txBody>
        </p:sp>
        <p:sp>
          <p:nvSpPr>
            <p:cNvPr id="10" name="Oval 9">
              <a:extLst>
                <a:ext uri="{FF2B5EF4-FFF2-40B4-BE49-F238E27FC236}">
                  <a16:creationId xmlns:a16="http://schemas.microsoft.com/office/drawing/2014/main" xmlns="" id="{E6C1EBE9-3724-FA4E-8EA4-9DFA0D4D71FA}"/>
                </a:ext>
              </a:extLst>
            </p:cNvPr>
            <p:cNvSpPr/>
            <p:nvPr/>
          </p:nvSpPr>
          <p:spPr>
            <a:xfrm>
              <a:off x="-125622" y="4959655"/>
              <a:ext cx="755770" cy="697634"/>
            </a:xfrm>
            <a:prstGeom prst="ellipse">
              <a:avLst/>
            </a:prstGeom>
            <a:solidFill>
              <a:srgbClr val="FF0000"/>
            </a:solidFill>
            <a:ln/>
          </p:spPr>
          <p:style>
            <a:lnRef idx="0">
              <a:schemeClr val="accent2"/>
            </a:lnRef>
            <a:fillRef idx="3">
              <a:schemeClr val="accent2"/>
            </a:fillRef>
            <a:effectRef idx="3">
              <a:schemeClr val="accent2"/>
            </a:effectRef>
            <a:fontRef idx="minor">
              <a:schemeClr val="lt1"/>
            </a:fontRef>
          </p:style>
          <p:txBody>
            <a:bodyPr rtlCol="0" anchor="ctr"/>
            <a:lstStyle/>
            <a:p>
              <a:pPr algn="ctr"/>
              <a:endParaRPr lang="id-ID" sz="2800" b="1" dirty="0"/>
            </a:p>
          </p:txBody>
        </p:sp>
        <p:cxnSp>
          <p:nvCxnSpPr>
            <p:cNvPr id="11" name="Elbow Connector 10">
              <a:extLst>
                <a:ext uri="{FF2B5EF4-FFF2-40B4-BE49-F238E27FC236}">
                  <a16:creationId xmlns:a16="http://schemas.microsoft.com/office/drawing/2014/main" xmlns="" id="{6F3EC310-4A78-EA4B-81D7-D1B935E30A94}"/>
                </a:ext>
              </a:extLst>
            </p:cNvPr>
            <p:cNvCxnSpPr>
              <a:stCxn id="7" idx="2"/>
              <a:endCxn id="10" idx="2"/>
            </p:cNvCxnSpPr>
            <p:nvPr/>
          </p:nvCxnSpPr>
          <p:spPr>
            <a:xfrm rot="10800000" flipV="1">
              <a:off x="-125622" y="2439038"/>
              <a:ext cx="13183" cy="2869433"/>
            </a:xfrm>
            <a:prstGeom prst="bentConnector3">
              <a:avLst>
                <a:gd name="adj1" fmla="val 1800000"/>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8155966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92"/>
        <p:cNvGrpSpPr/>
        <p:nvPr/>
      </p:nvGrpSpPr>
      <p:grpSpPr>
        <a:xfrm>
          <a:off x="0" y="0"/>
          <a:ext cx="0" cy="0"/>
          <a:chOff x="0" y="0"/>
          <a:chExt cx="0" cy="0"/>
        </a:xfrm>
      </p:grpSpPr>
      <p:sp>
        <p:nvSpPr>
          <p:cNvPr id="93" name="Google Shape;93;p13"/>
          <p:cNvSpPr txBox="1">
            <a:spLocks noGrp="1"/>
          </p:cNvSpPr>
          <p:nvPr>
            <p:ph type="title"/>
          </p:nvPr>
        </p:nvSpPr>
        <p:spPr>
          <a:xfrm>
            <a:off x="852475" y="115987"/>
            <a:ext cx="7628100" cy="1143000"/>
          </a:xfrm>
          <a:prstGeom prst="rect">
            <a:avLst/>
          </a:prstGeom>
        </p:spPr>
        <p:txBody>
          <a:bodyPr spcFirstLastPara="1" wrap="square" lIns="91425" tIns="91425" rIns="91425" bIns="91425" anchor="b" anchorCtr="0">
            <a:noAutofit/>
          </a:bodyPr>
          <a:lstStyle/>
          <a:p>
            <a:pPr marL="0" lvl="0" indent="0" rtl="0">
              <a:spcBef>
                <a:spcPts val="0"/>
              </a:spcBef>
              <a:spcAft>
                <a:spcPts val="0"/>
              </a:spcAft>
              <a:buNone/>
            </a:pPr>
            <a:r>
              <a:rPr lang="en" sz="6000"/>
              <a:t>Keluaran</a:t>
            </a:r>
            <a:endParaRPr sz="6000"/>
          </a:p>
        </p:txBody>
      </p:sp>
      <p:sp>
        <p:nvSpPr>
          <p:cNvPr id="97" name="Google Shape;97;p13"/>
          <p:cNvSpPr txBox="1">
            <a:spLocks noGrp="1"/>
          </p:cNvSpPr>
          <p:nvPr>
            <p:ph type="sldNum" idx="12"/>
          </p:nvPr>
        </p:nvSpPr>
        <p:spPr>
          <a:xfrm>
            <a:off x="8480575" y="6364177"/>
            <a:ext cx="548700" cy="4179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fld id="{00000000-1234-1234-1234-123412341234}" type="slidenum">
              <a:rPr lang="en"/>
              <a:t>10</a:t>
            </a:fld>
            <a:endParaRPr/>
          </a:p>
        </p:txBody>
      </p:sp>
      <p:grpSp>
        <p:nvGrpSpPr>
          <p:cNvPr id="4" name="Group 3">
            <a:extLst>
              <a:ext uri="{FF2B5EF4-FFF2-40B4-BE49-F238E27FC236}">
                <a16:creationId xmlns:a16="http://schemas.microsoft.com/office/drawing/2014/main" xmlns="" id="{55C77672-4894-184C-9A3E-6EBB36072420}"/>
              </a:ext>
            </a:extLst>
          </p:cNvPr>
          <p:cNvGrpSpPr/>
          <p:nvPr/>
        </p:nvGrpSpPr>
        <p:grpSpPr>
          <a:xfrm>
            <a:off x="457273" y="1295400"/>
            <a:ext cx="8229527" cy="4882978"/>
            <a:chOff x="-125622" y="1295400"/>
            <a:chExt cx="9300867" cy="4971286"/>
          </a:xfrm>
        </p:grpSpPr>
        <p:sp>
          <p:nvSpPr>
            <p:cNvPr id="5" name="Rectangle 4">
              <a:extLst>
                <a:ext uri="{FF2B5EF4-FFF2-40B4-BE49-F238E27FC236}">
                  <a16:creationId xmlns:a16="http://schemas.microsoft.com/office/drawing/2014/main" xmlns="" id="{4E9B293D-4B9F-4441-AF0F-F01D81C359B8}"/>
                </a:ext>
              </a:extLst>
            </p:cNvPr>
            <p:cNvSpPr/>
            <p:nvPr/>
          </p:nvSpPr>
          <p:spPr>
            <a:xfrm>
              <a:off x="530290" y="1295400"/>
              <a:ext cx="8644955" cy="1298878"/>
            </a:xfrm>
            <a:prstGeom prst="rect">
              <a:avLst/>
            </a:prstGeom>
          </p:spPr>
          <p:style>
            <a:lnRef idx="1">
              <a:schemeClr val="accent5"/>
            </a:lnRef>
            <a:fillRef idx="3">
              <a:schemeClr val="accent5"/>
            </a:fillRef>
            <a:effectRef idx="2">
              <a:schemeClr val="accent5"/>
            </a:effectRef>
            <a:fontRef idx="minor">
              <a:schemeClr val="lt1"/>
            </a:fontRef>
          </p:style>
          <p:txBody>
            <a:bodyPr rtlCol="0" anchor="ctr"/>
            <a:lstStyle/>
            <a:p>
              <a:pPr lvl="3"/>
              <a:r>
                <a:rPr lang="id-ID" sz="1500" b="1"/>
                <a:t>Tersedianya penyediaan sistem kebencanaan hasil pembangunan sesuai kebutuhan terkini yang diperlukan dalam proses penyusunan perencanaan dan penganggaran standar pelayanan minimal sub-urusan bencana</a:t>
              </a:r>
              <a:endParaRPr lang="id-ID" sz="1500"/>
            </a:p>
          </p:txBody>
        </p:sp>
        <p:sp>
          <p:nvSpPr>
            <p:cNvPr id="6" name="Rectangle 5">
              <a:extLst>
                <a:ext uri="{FF2B5EF4-FFF2-40B4-BE49-F238E27FC236}">
                  <a16:creationId xmlns:a16="http://schemas.microsoft.com/office/drawing/2014/main" xmlns="" id="{743FBA89-5452-6143-AD68-8F55E7CFB36F}"/>
                </a:ext>
              </a:extLst>
            </p:cNvPr>
            <p:cNvSpPr/>
            <p:nvPr/>
          </p:nvSpPr>
          <p:spPr>
            <a:xfrm>
              <a:off x="530290" y="2595200"/>
              <a:ext cx="8644955" cy="1151206"/>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lvl="3"/>
              <a:r>
                <a:rPr lang="en-ID" sz="1500" b="1"/>
                <a:t>Tersedianya personil yang terdiri dari Tenaga Ahli dan Tenaga Pendukung yang profesional sesuai spesifikasi yang telah ditentukan dalam melakukan pekerjaan penyediaan sistem kebencanaan untuk standar pelayanan minimal sub-urusan bencana</a:t>
              </a:r>
              <a:endParaRPr lang="id-ID" sz="1500"/>
            </a:p>
          </p:txBody>
        </p:sp>
        <p:sp>
          <p:nvSpPr>
            <p:cNvPr id="7" name="Oval 6">
              <a:extLst>
                <a:ext uri="{FF2B5EF4-FFF2-40B4-BE49-F238E27FC236}">
                  <a16:creationId xmlns:a16="http://schemas.microsoft.com/office/drawing/2014/main" xmlns="" id="{C26CB1EC-3E96-5B4E-9386-A2B57418E26D}"/>
                </a:ext>
              </a:extLst>
            </p:cNvPr>
            <p:cNvSpPr/>
            <p:nvPr/>
          </p:nvSpPr>
          <p:spPr>
            <a:xfrm>
              <a:off x="-125622" y="2090222"/>
              <a:ext cx="755770" cy="697634"/>
            </a:xfrm>
            <a:prstGeom prst="ellipse">
              <a:avLst/>
            </a:prstGeom>
            <a:ln/>
          </p:spPr>
          <p:style>
            <a:lnRef idx="0">
              <a:schemeClr val="accent6"/>
            </a:lnRef>
            <a:fillRef idx="3">
              <a:schemeClr val="accent6"/>
            </a:fillRef>
            <a:effectRef idx="3">
              <a:schemeClr val="accent6"/>
            </a:effectRef>
            <a:fontRef idx="minor">
              <a:schemeClr val="lt1"/>
            </a:fontRef>
          </p:style>
          <p:txBody>
            <a:bodyPr rtlCol="0" anchor="ctr"/>
            <a:lstStyle/>
            <a:p>
              <a:pPr algn="ctr"/>
              <a:endParaRPr lang="id-ID" sz="2800" b="1" dirty="0"/>
            </a:p>
          </p:txBody>
        </p:sp>
        <p:sp>
          <p:nvSpPr>
            <p:cNvPr id="8" name="Rectangle 7">
              <a:extLst>
                <a:ext uri="{FF2B5EF4-FFF2-40B4-BE49-F238E27FC236}">
                  <a16:creationId xmlns:a16="http://schemas.microsoft.com/office/drawing/2014/main" xmlns="" id="{D4AADDB4-2F06-8A45-BAF9-C03B413829A1}"/>
                </a:ext>
              </a:extLst>
            </p:cNvPr>
            <p:cNvSpPr/>
            <p:nvPr/>
          </p:nvSpPr>
          <p:spPr>
            <a:xfrm>
              <a:off x="530290" y="4065014"/>
              <a:ext cx="8644955" cy="1298878"/>
            </a:xfrm>
            <a:prstGeom prst="rect">
              <a:avLst/>
            </a:prstGeom>
          </p:spPr>
          <p:style>
            <a:lnRef idx="1">
              <a:schemeClr val="dk1"/>
            </a:lnRef>
            <a:fillRef idx="3">
              <a:schemeClr val="dk1"/>
            </a:fillRef>
            <a:effectRef idx="2">
              <a:schemeClr val="dk1"/>
            </a:effectRef>
            <a:fontRef idx="minor">
              <a:schemeClr val="lt1"/>
            </a:fontRef>
          </p:style>
          <p:txBody>
            <a:bodyPr rtlCol="0" anchor="ctr"/>
            <a:lstStyle/>
            <a:p>
              <a:pPr algn="ctr"/>
              <a:r>
                <a:rPr lang="id-ID" sz="1500" b="1"/>
                <a:t>Tersedianya laporan yang terdiri dari Laporan Pendahuluan, Laporan Antara dan Laporan Akhir dalam mendukung pelaksanaan pekerjaan penyediaan sistem kebencanaan untuk perencanaan dan penganggaran SPM sub-urusan bencana</a:t>
              </a:r>
              <a:r>
                <a:rPr lang="id-ID" sz="1600" b="1"/>
                <a:t> </a:t>
              </a:r>
              <a:endParaRPr lang="id-ID" sz="1500" b="1" dirty="0"/>
            </a:p>
          </p:txBody>
        </p:sp>
        <p:sp>
          <p:nvSpPr>
            <p:cNvPr id="9" name="Rectangle 8">
              <a:extLst>
                <a:ext uri="{FF2B5EF4-FFF2-40B4-BE49-F238E27FC236}">
                  <a16:creationId xmlns:a16="http://schemas.microsoft.com/office/drawing/2014/main" xmlns="" id="{B8864D46-BF5B-874D-868B-17C1EABB3857}"/>
                </a:ext>
              </a:extLst>
            </p:cNvPr>
            <p:cNvSpPr/>
            <p:nvPr/>
          </p:nvSpPr>
          <p:spPr>
            <a:xfrm>
              <a:off x="530290" y="5364814"/>
              <a:ext cx="8644955" cy="901872"/>
            </a:xfrm>
            <a:prstGeom prst="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id-ID" sz="1500" b="1"/>
                <a:t>Tersedianya source code hasil penyediaan sistem kebencanaan yang diserahkan dan menjadi hak milik Direktorat Jenderal Bina Administrasi Kewilayahan, Kementerian Dalam Negeri</a:t>
              </a:r>
              <a:endParaRPr lang="en-US" sz="1500" b="1" i="1" dirty="0">
                <a:solidFill>
                  <a:srgbClr val="000000"/>
                </a:solidFill>
                <a:latin typeface="Arial Narrow" panose="020B0606020202030204" pitchFamily="34" charset="0"/>
                <a:ea typeface="Times New Roman" panose="02020603050405020304" pitchFamily="18" charset="0"/>
                <a:cs typeface="Times New Roman" panose="02020603050405020304" pitchFamily="18" charset="0"/>
              </a:endParaRPr>
            </a:p>
          </p:txBody>
        </p:sp>
        <p:sp>
          <p:nvSpPr>
            <p:cNvPr id="10" name="Oval 9">
              <a:extLst>
                <a:ext uri="{FF2B5EF4-FFF2-40B4-BE49-F238E27FC236}">
                  <a16:creationId xmlns:a16="http://schemas.microsoft.com/office/drawing/2014/main" xmlns="" id="{98349134-6F07-E943-A3AF-8BAD75730477}"/>
                </a:ext>
              </a:extLst>
            </p:cNvPr>
            <p:cNvSpPr/>
            <p:nvPr/>
          </p:nvSpPr>
          <p:spPr>
            <a:xfrm>
              <a:off x="-125622" y="4959655"/>
              <a:ext cx="755770" cy="697634"/>
            </a:xfrm>
            <a:prstGeom prst="ellipse">
              <a:avLst/>
            </a:prstGeom>
            <a:solidFill>
              <a:srgbClr val="FF0000"/>
            </a:solidFill>
            <a:ln/>
          </p:spPr>
          <p:style>
            <a:lnRef idx="0">
              <a:schemeClr val="accent2"/>
            </a:lnRef>
            <a:fillRef idx="3">
              <a:schemeClr val="accent2"/>
            </a:fillRef>
            <a:effectRef idx="3">
              <a:schemeClr val="accent2"/>
            </a:effectRef>
            <a:fontRef idx="minor">
              <a:schemeClr val="lt1"/>
            </a:fontRef>
          </p:style>
          <p:txBody>
            <a:bodyPr rtlCol="0" anchor="ctr"/>
            <a:lstStyle/>
            <a:p>
              <a:pPr algn="ctr"/>
              <a:endParaRPr lang="id-ID" sz="2800" b="1" dirty="0"/>
            </a:p>
          </p:txBody>
        </p:sp>
        <p:cxnSp>
          <p:nvCxnSpPr>
            <p:cNvPr id="11" name="Elbow Connector 10">
              <a:extLst>
                <a:ext uri="{FF2B5EF4-FFF2-40B4-BE49-F238E27FC236}">
                  <a16:creationId xmlns:a16="http://schemas.microsoft.com/office/drawing/2014/main" xmlns="" id="{AFE3FFCE-9772-CE47-B33F-40082289B94B}"/>
                </a:ext>
              </a:extLst>
            </p:cNvPr>
            <p:cNvCxnSpPr>
              <a:stCxn id="7" idx="2"/>
              <a:endCxn id="10" idx="2"/>
            </p:cNvCxnSpPr>
            <p:nvPr/>
          </p:nvCxnSpPr>
          <p:spPr>
            <a:xfrm rot="10800000" flipV="1">
              <a:off x="-125622" y="2439038"/>
              <a:ext cx="13183" cy="2869433"/>
            </a:xfrm>
            <a:prstGeom prst="bentConnector3">
              <a:avLst>
                <a:gd name="adj1" fmla="val 1800000"/>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1100577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92"/>
        <p:cNvGrpSpPr/>
        <p:nvPr/>
      </p:nvGrpSpPr>
      <p:grpSpPr>
        <a:xfrm>
          <a:off x="0" y="0"/>
          <a:ext cx="0" cy="0"/>
          <a:chOff x="0" y="0"/>
          <a:chExt cx="0" cy="0"/>
        </a:xfrm>
      </p:grpSpPr>
      <p:sp>
        <p:nvSpPr>
          <p:cNvPr id="93" name="Google Shape;93;p13"/>
          <p:cNvSpPr txBox="1">
            <a:spLocks noGrp="1"/>
          </p:cNvSpPr>
          <p:nvPr>
            <p:ph type="title"/>
          </p:nvPr>
        </p:nvSpPr>
        <p:spPr>
          <a:xfrm>
            <a:off x="852475" y="115987"/>
            <a:ext cx="7628100" cy="1143000"/>
          </a:xfrm>
          <a:prstGeom prst="rect">
            <a:avLst/>
          </a:prstGeom>
        </p:spPr>
        <p:txBody>
          <a:bodyPr spcFirstLastPara="1" wrap="square" lIns="91425" tIns="91425" rIns="91425" bIns="91425" anchor="b" anchorCtr="0">
            <a:noAutofit/>
          </a:bodyPr>
          <a:lstStyle/>
          <a:p>
            <a:pPr marL="0" lvl="0" indent="0" rtl="0">
              <a:spcBef>
                <a:spcPts val="0"/>
              </a:spcBef>
              <a:spcAft>
                <a:spcPts val="0"/>
              </a:spcAft>
              <a:buNone/>
            </a:pPr>
            <a:r>
              <a:rPr lang="en" sz="6000"/>
              <a:t>Alur Pekerjaan</a:t>
            </a:r>
            <a:endParaRPr sz="6000"/>
          </a:p>
        </p:txBody>
      </p:sp>
      <p:sp>
        <p:nvSpPr>
          <p:cNvPr id="97" name="Google Shape;97;p13"/>
          <p:cNvSpPr txBox="1">
            <a:spLocks noGrp="1"/>
          </p:cNvSpPr>
          <p:nvPr>
            <p:ph type="sldNum" idx="12"/>
          </p:nvPr>
        </p:nvSpPr>
        <p:spPr>
          <a:xfrm>
            <a:off x="8480575" y="6364177"/>
            <a:ext cx="548700" cy="4179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fld id="{00000000-1234-1234-1234-123412341234}" type="slidenum">
              <a:rPr lang="en"/>
              <a:t>11</a:t>
            </a:fld>
            <a:endParaRPr/>
          </a:p>
        </p:txBody>
      </p:sp>
      <p:sp>
        <p:nvSpPr>
          <p:cNvPr id="2" name="Rectangle 1">
            <a:extLst>
              <a:ext uri="{FF2B5EF4-FFF2-40B4-BE49-F238E27FC236}">
                <a16:creationId xmlns:a16="http://schemas.microsoft.com/office/drawing/2014/main" xmlns="" id="{E69991D7-1F54-E249-9ED8-1637BDE563E3}"/>
              </a:ext>
            </a:extLst>
          </p:cNvPr>
          <p:cNvSpPr/>
          <p:nvPr/>
        </p:nvSpPr>
        <p:spPr>
          <a:xfrm>
            <a:off x="852474" y="1258987"/>
            <a:ext cx="7475979" cy="943207"/>
          </a:xfrm>
          <a:prstGeom prst="rect">
            <a:avLst/>
          </a:prstGeom>
        </p:spPr>
        <p:txBody>
          <a:bodyPr wrap="square">
            <a:spAutoFit/>
          </a:bodyPr>
          <a:lstStyle/>
          <a:p>
            <a:pPr marR="111760" lvl="0" algn="just">
              <a:lnSpc>
                <a:spcPct val="115000"/>
              </a:lnSpc>
              <a:spcBef>
                <a:spcPts val="200"/>
              </a:spcBef>
              <a:spcAft>
                <a:spcPts val="200"/>
              </a:spcAft>
            </a:pPr>
            <a:r>
              <a:rPr lang="en-US" sz="1200" b="1">
                <a:effectLst>
                  <a:outerShdw blurRad="50800" dist="38100" algn="tr" rotWithShape="0">
                    <a:prstClr val="black">
                      <a:alpha val="40000"/>
                    </a:prstClr>
                  </a:outerShdw>
                </a:effectLst>
                <a:latin typeface="Calibri Light" panose="020F0302020204030204" pitchFamily="34" charset="0"/>
                <a:ea typeface="Calibri" panose="020F0502020204030204" pitchFamily="34" charset="0"/>
                <a:cs typeface="Times New Roman" panose="02020603050405020304" pitchFamily="18" charset="0"/>
              </a:rPr>
              <a:t>Tahap Persiapan</a:t>
            </a:r>
            <a:r>
              <a:rPr lang="id-ID" sz="1200" b="1">
                <a:effectLst>
                  <a:outerShdw blurRad="50800" dist="38100" algn="tr" rotWithShape="0">
                    <a:prstClr val="black">
                      <a:alpha val="40000"/>
                    </a:prstClr>
                  </a:outerShdw>
                </a:effectLst>
                <a:latin typeface="Calibri Light" panose="020F0302020204030204" pitchFamily="34" charset="0"/>
                <a:ea typeface="Calibri" panose="020F0502020204030204" pitchFamily="34" charset="0"/>
                <a:cs typeface="Times New Roman" panose="02020603050405020304" pitchFamily="18" charset="0"/>
              </a:rPr>
              <a:t>.</a:t>
            </a:r>
            <a:endParaRPr lang="en-ID" sz="1200">
              <a:effectLst>
                <a:outerShdw blurRad="50800" dist="38100" algn="tr" rotWithShape="0">
                  <a:prstClr val="black">
                    <a:alpha val="40000"/>
                  </a:prstClr>
                </a:outerShdw>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US">
                <a:latin typeface="Calibri Light" panose="020F0302020204030204" pitchFamily="34" charset="0"/>
                <a:ea typeface="Calibri" panose="020F0502020204030204" pitchFamily="34" charset="0"/>
                <a:cs typeface="Times New Roman" panose="02020603050405020304" pitchFamily="18" charset="0"/>
              </a:rPr>
              <a:t>Strategi pelaksanaan untuk mencapai keluaran pada pekerjaan pembuatan sistem kebencanaan ini mengacu pada proses life cycle seperti pada Gambar  di bawah ini, yaitu :</a:t>
            </a:r>
            <a:endParaRPr lang="en-ID" sz="120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5" name="Picture 4">
            <a:extLst>
              <a:ext uri="{FF2B5EF4-FFF2-40B4-BE49-F238E27FC236}">
                <a16:creationId xmlns:a16="http://schemas.microsoft.com/office/drawing/2014/main" xmlns="" id="{51D66F7D-80F1-DC44-9617-F55F89871860}"/>
              </a:ext>
            </a:extLst>
          </p:cNvPr>
          <p:cNvPicPr/>
          <p:nvPr/>
        </p:nvPicPr>
        <p:blipFill>
          <a:blip r:embed="rId3">
            <a:extLst>
              <a:ext uri="{28A0092B-C50C-407E-A947-70E740481C1C}">
                <a14:useLocalDpi xmlns:a14="http://schemas.microsoft.com/office/drawing/2010/main" val="0"/>
              </a:ext>
            </a:extLst>
          </a:blip>
          <a:stretch>
            <a:fillRect/>
          </a:stretch>
        </p:blipFill>
        <p:spPr>
          <a:xfrm>
            <a:off x="1993313" y="2557565"/>
            <a:ext cx="5194300" cy="3472815"/>
          </a:xfrm>
          <a:prstGeom prst="rect">
            <a:avLst/>
          </a:prstGeom>
        </p:spPr>
      </p:pic>
    </p:spTree>
    <p:extLst>
      <p:ext uri="{BB962C8B-B14F-4D97-AF65-F5344CB8AC3E}">
        <p14:creationId xmlns:p14="http://schemas.microsoft.com/office/powerpoint/2010/main" val="24708871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92"/>
        <p:cNvGrpSpPr/>
        <p:nvPr/>
      </p:nvGrpSpPr>
      <p:grpSpPr>
        <a:xfrm>
          <a:off x="0" y="0"/>
          <a:ext cx="0" cy="0"/>
          <a:chOff x="0" y="0"/>
          <a:chExt cx="0" cy="0"/>
        </a:xfrm>
      </p:grpSpPr>
      <p:sp>
        <p:nvSpPr>
          <p:cNvPr id="93" name="Google Shape;93;p13"/>
          <p:cNvSpPr txBox="1">
            <a:spLocks noGrp="1"/>
          </p:cNvSpPr>
          <p:nvPr>
            <p:ph type="title"/>
          </p:nvPr>
        </p:nvSpPr>
        <p:spPr>
          <a:xfrm>
            <a:off x="852475" y="115987"/>
            <a:ext cx="7628100" cy="1143000"/>
          </a:xfrm>
          <a:prstGeom prst="rect">
            <a:avLst/>
          </a:prstGeom>
        </p:spPr>
        <p:txBody>
          <a:bodyPr spcFirstLastPara="1" wrap="square" lIns="91425" tIns="91425" rIns="91425" bIns="91425" anchor="b" anchorCtr="0">
            <a:noAutofit/>
          </a:bodyPr>
          <a:lstStyle/>
          <a:p>
            <a:pPr lvl="0"/>
            <a:r>
              <a:rPr lang="en" sz="6000"/>
              <a:t>Alur Pekerjaan</a:t>
            </a:r>
            <a:endParaRPr sz="6000"/>
          </a:p>
        </p:txBody>
      </p:sp>
      <p:sp>
        <p:nvSpPr>
          <p:cNvPr id="97" name="Google Shape;97;p13"/>
          <p:cNvSpPr txBox="1">
            <a:spLocks noGrp="1"/>
          </p:cNvSpPr>
          <p:nvPr>
            <p:ph type="sldNum" idx="12"/>
          </p:nvPr>
        </p:nvSpPr>
        <p:spPr>
          <a:xfrm>
            <a:off x="8480575" y="6364177"/>
            <a:ext cx="548700" cy="4179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fld id="{00000000-1234-1234-1234-123412341234}" type="slidenum">
              <a:rPr lang="en"/>
              <a:t>12</a:t>
            </a:fld>
            <a:endParaRPr/>
          </a:p>
        </p:txBody>
      </p:sp>
      <p:sp>
        <p:nvSpPr>
          <p:cNvPr id="2" name="Rectangle 1">
            <a:extLst>
              <a:ext uri="{FF2B5EF4-FFF2-40B4-BE49-F238E27FC236}">
                <a16:creationId xmlns:a16="http://schemas.microsoft.com/office/drawing/2014/main" xmlns="" id="{3105459B-D25A-CC46-953F-AF19151F0806}"/>
              </a:ext>
            </a:extLst>
          </p:cNvPr>
          <p:cNvSpPr/>
          <p:nvPr/>
        </p:nvSpPr>
        <p:spPr>
          <a:xfrm>
            <a:off x="852475" y="1460577"/>
            <a:ext cx="7628100" cy="2321020"/>
          </a:xfrm>
          <a:prstGeom prst="rect">
            <a:avLst/>
          </a:prstGeom>
        </p:spPr>
        <p:txBody>
          <a:bodyPr wrap="square">
            <a:spAutoFit/>
          </a:bodyPr>
          <a:lstStyle/>
          <a:p>
            <a:pPr algn="just">
              <a:lnSpc>
                <a:spcPct val="150000"/>
              </a:lnSpc>
            </a:pPr>
            <a:r>
              <a:rPr lang="en-US">
                <a:latin typeface="Calibri Light" panose="020F0302020204030204" pitchFamily="34" charset="0"/>
                <a:ea typeface="Calibri" panose="020F0502020204030204" pitchFamily="34" charset="0"/>
                <a:cs typeface="Times New Roman" panose="02020603050405020304" pitchFamily="18" charset="0"/>
              </a:rPr>
              <a:t>Berdasarkan gambar Life Cycle tersebut, gambaran umum yang dibutuhkan adalah sebagai berikut :</a:t>
            </a:r>
            <a:endParaRPr lang="en-ID" sz="120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US">
                <a:latin typeface="Calibri Light" panose="020F0302020204030204" pitchFamily="34" charset="0"/>
                <a:ea typeface="Calibri" panose="020F0502020204030204" pitchFamily="34" charset="0"/>
                <a:cs typeface="Times New Roman" panose="02020603050405020304" pitchFamily="18" charset="0"/>
              </a:rPr>
              <a:t>a. Pada tahap analisa kebutuhan (Assess Needs), mendefenisikan fungsi dan operasi dalam proposal teknis yang ditawarkan terkait apa saja yang akan dikerjakan dalam pengembangan aplikasi berdasarkan bisnis proses kebencanaan;</a:t>
            </a:r>
            <a:endParaRPr lang="en-ID" sz="120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US">
                <a:latin typeface="Calibri Light" panose="020F0302020204030204" pitchFamily="34" charset="0"/>
                <a:ea typeface="Calibri" panose="020F0502020204030204" pitchFamily="34" charset="0"/>
                <a:cs typeface="Times New Roman" panose="02020603050405020304" pitchFamily="18" charset="0"/>
              </a:rPr>
              <a:t>b. Pada tahapan desain sistem (Design Specification), menjabarkan fitur dan operasi yang ditawarkan dalam proposal teknis secara lebih detail termasuk layout tampilan, bisnis proses, diagram proses dan dokumentasi lainnya berdasarkan bisnis proses kebencanaan;</a:t>
            </a:r>
            <a:endParaRPr lang="en-ID" sz="120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948100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92"/>
        <p:cNvGrpSpPr/>
        <p:nvPr/>
      </p:nvGrpSpPr>
      <p:grpSpPr>
        <a:xfrm>
          <a:off x="0" y="0"/>
          <a:ext cx="0" cy="0"/>
          <a:chOff x="0" y="0"/>
          <a:chExt cx="0" cy="0"/>
        </a:xfrm>
      </p:grpSpPr>
      <p:sp>
        <p:nvSpPr>
          <p:cNvPr id="93" name="Google Shape;93;p13"/>
          <p:cNvSpPr txBox="1">
            <a:spLocks noGrp="1"/>
          </p:cNvSpPr>
          <p:nvPr>
            <p:ph type="title"/>
          </p:nvPr>
        </p:nvSpPr>
        <p:spPr>
          <a:xfrm>
            <a:off x="852475" y="115987"/>
            <a:ext cx="7628100" cy="1143000"/>
          </a:xfrm>
          <a:prstGeom prst="rect">
            <a:avLst/>
          </a:prstGeom>
        </p:spPr>
        <p:txBody>
          <a:bodyPr spcFirstLastPara="1" wrap="square" lIns="91425" tIns="91425" rIns="91425" bIns="91425" anchor="b" anchorCtr="0">
            <a:noAutofit/>
          </a:bodyPr>
          <a:lstStyle/>
          <a:p>
            <a:pPr marL="0" lvl="0" indent="0" rtl="0">
              <a:spcBef>
                <a:spcPts val="0"/>
              </a:spcBef>
              <a:spcAft>
                <a:spcPts val="0"/>
              </a:spcAft>
              <a:buNone/>
            </a:pPr>
            <a:r>
              <a:rPr lang="en" sz="6000"/>
              <a:t>Alur Pekerjaan</a:t>
            </a:r>
            <a:endParaRPr sz="6000"/>
          </a:p>
        </p:txBody>
      </p:sp>
      <p:sp>
        <p:nvSpPr>
          <p:cNvPr id="97" name="Google Shape;97;p13"/>
          <p:cNvSpPr txBox="1">
            <a:spLocks noGrp="1"/>
          </p:cNvSpPr>
          <p:nvPr>
            <p:ph type="sldNum" idx="12"/>
          </p:nvPr>
        </p:nvSpPr>
        <p:spPr>
          <a:xfrm>
            <a:off x="8480575" y="6364177"/>
            <a:ext cx="548700" cy="4179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fld id="{00000000-1234-1234-1234-123412341234}" type="slidenum">
              <a:rPr lang="en"/>
              <a:t>13</a:t>
            </a:fld>
            <a:endParaRPr/>
          </a:p>
        </p:txBody>
      </p:sp>
      <p:sp>
        <p:nvSpPr>
          <p:cNvPr id="4" name="Rectangle 3">
            <a:extLst>
              <a:ext uri="{FF2B5EF4-FFF2-40B4-BE49-F238E27FC236}">
                <a16:creationId xmlns:a16="http://schemas.microsoft.com/office/drawing/2014/main" xmlns="" id="{D902E770-8FDB-D74A-8AE0-E4E0A5E0B52B}"/>
              </a:ext>
            </a:extLst>
          </p:cNvPr>
          <p:cNvSpPr/>
          <p:nvPr/>
        </p:nvSpPr>
        <p:spPr>
          <a:xfrm>
            <a:off x="786433" y="1258987"/>
            <a:ext cx="7760184" cy="3323987"/>
          </a:xfrm>
          <a:prstGeom prst="rect">
            <a:avLst/>
          </a:prstGeom>
        </p:spPr>
        <p:txBody>
          <a:bodyPr wrap="square">
            <a:spAutoFit/>
          </a:bodyPr>
          <a:lstStyle/>
          <a:p>
            <a:pPr algn="just">
              <a:lnSpc>
                <a:spcPct val="150000"/>
              </a:lnSpc>
            </a:pPr>
            <a:r>
              <a:rPr lang="en-US">
                <a:latin typeface="Calibri Light" panose="020F0302020204030204" pitchFamily="34" charset="0"/>
                <a:ea typeface="Calibri" panose="020F0502020204030204" pitchFamily="34" charset="0"/>
                <a:cs typeface="Times New Roman" panose="02020603050405020304" pitchFamily="18" charset="0"/>
              </a:rPr>
              <a:t>c. Pada tahapan pengembangan (Design Development – Testing Software), menjabarkan hasil desain sistem tersebut kedalam gambar yang dapat menjelaskan korelasi database dengan desain sistem berdasarkan bisnis proses kebencanaan;</a:t>
            </a:r>
            <a:endParaRPr lang="en-ID" sz="120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US">
                <a:latin typeface="Calibri Light" panose="020F0302020204030204" pitchFamily="34" charset="0"/>
                <a:ea typeface="Calibri" panose="020F0502020204030204" pitchFamily="34" charset="0"/>
                <a:cs typeface="Times New Roman" panose="02020603050405020304" pitchFamily="18" charset="0"/>
              </a:rPr>
              <a:t>d. Pada tahapan implementasi (Implementation), memberikan gambaran dan solusi yang tepat terhadap implementasi hasil pengembangan aplikasi kedalam proposal teknis yang ditawarkan;</a:t>
            </a:r>
            <a:endParaRPr lang="en-ID" sz="120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US">
                <a:latin typeface="Calibri Light" panose="020F0302020204030204" pitchFamily="34" charset="0"/>
                <a:ea typeface="Calibri" panose="020F0502020204030204" pitchFamily="34" charset="0"/>
                <a:cs typeface="Times New Roman" panose="02020603050405020304" pitchFamily="18" charset="0"/>
              </a:rPr>
              <a:t>e. Pada tahap opersional (Operation and Support), memastikan aplikasi berjalan sebagaimana mestinya, dan menyanggupi melakukan perubahan, koreksi dan penambahan terhadap aplikasi sesuai dengan kebutuhan pengguna kedalam proposal teknis yang ditawarkan;</a:t>
            </a:r>
            <a:endParaRPr lang="en-ID" sz="1200">
              <a:effectLst/>
              <a:latin typeface="Calibri" panose="020F0502020204030204" pitchFamily="34" charset="0"/>
              <a:ea typeface="Calibri" panose="020F0502020204030204" pitchFamily="34" charset="0"/>
              <a:cs typeface="Times New Roman" panose="02020603050405020304" pitchFamily="18" charset="0"/>
            </a:endParaRPr>
          </a:p>
          <a:p>
            <a:r>
              <a:rPr lang="en-US">
                <a:latin typeface="Calibri Light" panose="020F0302020204030204" pitchFamily="34" charset="0"/>
                <a:ea typeface="Calibri" panose="020F0502020204030204" pitchFamily="34" charset="0"/>
              </a:rPr>
              <a:t>f. Pada tahapan evaluasi (Evaluation), mempunyai gagasan baru terhadap pekerjaan Penyediaan Sistem Kebencanaan diluar lingkup pekerjaan yang ada berdasarkan bisnis kebencanaan kedalam proposal teknis yang ditawarkan.</a:t>
            </a:r>
            <a:r>
              <a:rPr lang="en-ID">
                <a:effectLst/>
              </a:rPr>
              <a:t> </a:t>
            </a:r>
            <a:endParaRPr lang="en-US"/>
          </a:p>
        </p:txBody>
      </p:sp>
    </p:spTree>
    <p:extLst>
      <p:ext uri="{BB962C8B-B14F-4D97-AF65-F5344CB8AC3E}">
        <p14:creationId xmlns:p14="http://schemas.microsoft.com/office/powerpoint/2010/main" val="3220150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92"/>
        <p:cNvGrpSpPr/>
        <p:nvPr/>
      </p:nvGrpSpPr>
      <p:grpSpPr>
        <a:xfrm>
          <a:off x="0" y="0"/>
          <a:ext cx="0" cy="0"/>
          <a:chOff x="0" y="0"/>
          <a:chExt cx="0" cy="0"/>
        </a:xfrm>
      </p:grpSpPr>
      <p:sp>
        <p:nvSpPr>
          <p:cNvPr id="93" name="Google Shape;93;p13"/>
          <p:cNvSpPr txBox="1">
            <a:spLocks noGrp="1"/>
          </p:cNvSpPr>
          <p:nvPr>
            <p:ph type="title"/>
          </p:nvPr>
        </p:nvSpPr>
        <p:spPr>
          <a:xfrm>
            <a:off x="852475" y="115987"/>
            <a:ext cx="7628100" cy="1143000"/>
          </a:xfrm>
          <a:prstGeom prst="rect">
            <a:avLst/>
          </a:prstGeom>
        </p:spPr>
        <p:txBody>
          <a:bodyPr spcFirstLastPara="1" wrap="square" lIns="91425" tIns="91425" rIns="91425" bIns="91425" anchor="b" anchorCtr="0">
            <a:noAutofit/>
          </a:bodyPr>
          <a:lstStyle/>
          <a:p>
            <a:pPr marL="0" lvl="0" indent="0" rtl="0">
              <a:spcBef>
                <a:spcPts val="0"/>
              </a:spcBef>
              <a:spcAft>
                <a:spcPts val="0"/>
              </a:spcAft>
              <a:buNone/>
            </a:pPr>
            <a:r>
              <a:rPr lang="en" sz="6000"/>
              <a:t>Alur Pekerjaan</a:t>
            </a:r>
            <a:endParaRPr sz="6000"/>
          </a:p>
        </p:txBody>
      </p:sp>
      <p:sp>
        <p:nvSpPr>
          <p:cNvPr id="97" name="Google Shape;97;p13"/>
          <p:cNvSpPr txBox="1">
            <a:spLocks noGrp="1"/>
          </p:cNvSpPr>
          <p:nvPr>
            <p:ph type="sldNum" idx="12"/>
          </p:nvPr>
        </p:nvSpPr>
        <p:spPr>
          <a:xfrm>
            <a:off x="8480575" y="6364177"/>
            <a:ext cx="548700" cy="4179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fld id="{00000000-1234-1234-1234-123412341234}" type="slidenum">
              <a:rPr lang="en"/>
              <a:t>14</a:t>
            </a:fld>
            <a:endParaRPr/>
          </a:p>
        </p:txBody>
      </p:sp>
      <p:sp>
        <p:nvSpPr>
          <p:cNvPr id="2" name="Rectangle 1">
            <a:extLst>
              <a:ext uri="{FF2B5EF4-FFF2-40B4-BE49-F238E27FC236}">
                <a16:creationId xmlns:a16="http://schemas.microsoft.com/office/drawing/2014/main" xmlns="" id="{7C6FB409-79CF-AF4C-AE7D-272533BC2951}"/>
              </a:ext>
            </a:extLst>
          </p:cNvPr>
          <p:cNvSpPr/>
          <p:nvPr/>
        </p:nvSpPr>
        <p:spPr>
          <a:xfrm>
            <a:off x="852475" y="1072134"/>
            <a:ext cx="7628100" cy="5500993"/>
          </a:xfrm>
          <a:prstGeom prst="rect">
            <a:avLst/>
          </a:prstGeom>
        </p:spPr>
        <p:txBody>
          <a:bodyPr wrap="square">
            <a:spAutoFit/>
          </a:bodyPr>
          <a:lstStyle/>
          <a:p>
            <a:pPr marR="111760" lvl="0" algn="just">
              <a:lnSpc>
                <a:spcPct val="115000"/>
              </a:lnSpc>
              <a:spcBef>
                <a:spcPts val="200"/>
              </a:spcBef>
              <a:spcAft>
                <a:spcPts val="200"/>
              </a:spcAft>
            </a:pPr>
            <a:r>
              <a:rPr lang="en-US" sz="1200" b="1">
                <a:effectLst>
                  <a:outerShdw blurRad="50800" dist="38100" algn="tr" rotWithShape="0">
                    <a:prstClr val="black">
                      <a:alpha val="40000"/>
                    </a:prstClr>
                  </a:outerShdw>
                </a:effectLst>
                <a:latin typeface="Calibri Light" panose="020F0302020204030204" pitchFamily="34" charset="0"/>
                <a:ea typeface="Calibri" panose="020F0502020204030204" pitchFamily="34" charset="0"/>
                <a:cs typeface="Times New Roman" panose="02020603050405020304" pitchFamily="18" charset="0"/>
              </a:rPr>
              <a:t>Tahap Pelaksanaan.</a:t>
            </a:r>
            <a:endParaRPr lang="en-ID" sz="1200">
              <a:effectLst>
                <a:outerShdw blurRad="50800" dist="38100" algn="tr" rotWithShape="0">
                  <a:prstClr val="black">
                    <a:alpha val="40000"/>
                  </a:prstClr>
                </a:outerShdw>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US">
                <a:latin typeface="Calibri Light" panose="020F0302020204030204" pitchFamily="34" charset="0"/>
                <a:ea typeface="Calibri" panose="020F0502020204030204" pitchFamily="34" charset="0"/>
                <a:cs typeface="Times New Roman" panose="02020603050405020304" pitchFamily="18" charset="0"/>
              </a:rPr>
              <a:t>Selama melaksanakan setiap tahapan pekerjaan pembuatan sistem kebencanaan sesuai dengan Life Cycle pada Gambar 5, maka kewajiban penyedia untuk melakukan hal-hal sebagai berikut :</a:t>
            </a:r>
            <a:endParaRPr lang="en-ID" sz="120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US">
                <a:latin typeface="Calibri Light" panose="020F0302020204030204" pitchFamily="34" charset="0"/>
                <a:ea typeface="Calibri" panose="020F0502020204030204" pitchFamily="34" charset="0"/>
                <a:cs typeface="Times New Roman" panose="02020603050405020304" pitchFamily="18" charset="0"/>
              </a:rPr>
              <a:t>a. Pemahaman terhadap peraturan dan perundangan yang terkait dengan kebencanaan dan perencanaan keuangan di Daerah;</a:t>
            </a:r>
            <a:endParaRPr lang="en-ID" sz="120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US">
                <a:latin typeface="Calibri Light" panose="020F0302020204030204" pitchFamily="34" charset="0"/>
                <a:ea typeface="Calibri" panose="020F0502020204030204" pitchFamily="34" charset="0"/>
                <a:cs typeface="Times New Roman" panose="02020603050405020304" pitchFamily="18" charset="0"/>
              </a:rPr>
              <a:t>b. Review terhadap apikasi INARISK (BNPB);</a:t>
            </a:r>
            <a:endParaRPr lang="en-ID" sz="120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US">
                <a:latin typeface="Calibri Light" panose="020F0302020204030204" pitchFamily="34" charset="0"/>
                <a:ea typeface="Calibri" panose="020F0502020204030204" pitchFamily="34" charset="0"/>
                <a:cs typeface="Times New Roman" panose="02020603050405020304" pitchFamily="18" charset="0"/>
              </a:rPr>
              <a:t>c. Review terhadap aplikasi dan data kependudukan;</a:t>
            </a:r>
            <a:endParaRPr lang="en-ID" sz="120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US">
                <a:latin typeface="Calibri Light" panose="020F0302020204030204" pitchFamily="34" charset="0"/>
                <a:ea typeface="Calibri" panose="020F0502020204030204" pitchFamily="34" charset="0"/>
                <a:cs typeface="Times New Roman" panose="02020603050405020304" pitchFamily="18" charset="0"/>
              </a:rPr>
              <a:t>d. Dalam rangka mendapatkan masukan dari unit kerja terkait, dalam kegiatan ini dialokasikan anggaran untuk pelaksanaan Focus Group Discussion (FGD) secara half day meeting dengan melibatkan peserta sebanyak </a:t>
            </a:r>
            <a:r>
              <a:rPr lang="en-US">
                <a:solidFill>
                  <a:srgbClr val="0070C1"/>
                </a:solidFill>
                <a:latin typeface="Calibri Light" panose="020F0302020204030204" pitchFamily="34" charset="0"/>
                <a:ea typeface="Calibri" panose="020F0502020204030204" pitchFamily="34" charset="0"/>
                <a:cs typeface="Times New Roman" panose="02020603050405020304" pitchFamily="18" charset="0"/>
              </a:rPr>
              <a:t>14 orang </a:t>
            </a:r>
            <a:r>
              <a:rPr lang="en-US">
                <a:latin typeface="Calibri Light" panose="020F0302020204030204" pitchFamily="34" charset="0"/>
                <a:ea typeface="Calibri" panose="020F0502020204030204" pitchFamily="34" charset="0"/>
                <a:cs typeface="Times New Roman" panose="02020603050405020304" pitchFamily="18" charset="0"/>
              </a:rPr>
              <a:t>yang berasal dari internal Ditjen Bina Administrasi Kewilayahan dan dari pihak penyedia pekerjaan. Sedangkan narasumber yang hadir sebanyak 2 orang (eselon III) yang berasal dari lingkup eselon I Kementerian Dalam Negeri lainnya dan/atau dari instansi terkait.</a:t>
            </a:r>
            <a:endParaRPr lang="en-ID" sz="120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US">
                <a:latin typeface="Calibri Light" panose="020F0302020204030204" pitchFamily="34" charset="0"/>
                <a:ea typeface="Calibri" panose="020F0502020204030204" pitchFamily="34" charset="0"/>
                <a:cs typeface="Times New Roman" panose="02020603050405020304" pitchFamily="18" charset="0"/>
              </a:rPr>
              <a:t>e. Tahap pengembangan modul;</a:t>
            </a:r>
            <a:endParaRPr lang="en-ID" sz="120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US">
                <a:latin typeface="Calibri Light" panose="020F0302020204030204" pitchFamily="34" charset="0"/>
                <a:ea typeface="Calibri" panose="020F0502020204030204" pitchFamily="34" charset="0"/>
                <a:cs typeface="Times New Roman" panose="02020603050405020304" pitchFamily="18" charset="0"/>
              </a:rPr>
              <a:t>f. Tahap uji coba terhadap penyediaan sistem kebencanaan;</a:t>
            </a:r>
            <a:endParaRPr lang="en-ID" sz="120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US">
                <a:latin typeface="Calibri Light" panose="020F0302020204030204" pitchFamily="34" charset="0"/>
                <a:ea typeface="Calibri" panose="020F0502020204030204" pitchFamily="34" charset="0"/>
                <a:cs typeface="Times New Roman" panose="02020603050405020304" pitchFamily="18" charset="0"/>
              </a:rPr>
              <a:t>g. Tahap implementasi terhadap penyediaan sistem kebencanaan; dan</a:t>
            </a:r>
            <a:endParaRPr lang="en-ID" sz="1200">
              <a:effectLst/>
              <a:latin typeface="Calibri" panose="020F0502020204030204" pitchFamily="34" charset="0"/>
              <a:ea typeface="Calibri" panose="020F0502020204030204" pitchFamily="34" charset="0"/>
              <a:cs typeface="Times New Roman" panose="02020603050405020304" pitchFamily="18" charset="0"/>
            </a:endParaRPr>
          </a:p>
          <a:p>
            <a:r>
              <a:rPr lang="en-US">
                <a:latin typeface="Calibri Light" panose="020F0302020204030204" pitchFamily="34" charset="0"/>
                <a:ea typeface="Calibri" panose="020F0502020204030204" pitchFamily="34" charset="0"/>
              </a:rPr>
              <a:t>h. Tahap dokumentasi dan pelaporan, yang meliputi : laporan pendahuluan, laporan pelaksanaan pekerjaan dan laporan akhir, pembuatan dan penyerahan source code dan manual operasional sistem aplikasi.</a:t>
            </a:r>
            <a:r>
              <a:rPr lang="en-ID">
                <a:effectLst/>
              </a:rPr>
              <a:t> </a:t>
            </a:r>
            <a:endParaRPr lang="en-US"/>
          </a:p>
        </p:txBody>
      </p:sp>
    </p:spTree>
    <p:extLst>
      <p:ext uri="{BB962C8B-B14F-4D97-AF65-F5344CB8AC3E}">
        <p14:creationId xmlns:p14="http://schemas.microsoft.com/office/powerpoint/2010/main" val="191350307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92"/>
        <p:cNvGrpSpPr/>
        <p:nvPr/>
      </p:nvGrpSpPr>
      <p:grpSpPr>
        <a:xfrm>
          <a:off x="0" y="0"/>
          <a:ext cx="0" cy="0"/>
          <a:chOff x="0" y="0"/>
          <a:chExt cx="0" cy="0"/>
        </a:xfrm>
      </p:grpSpPr>
      <p:sp>
        <p:nvSpPr>
          <p:cNvPr id="93" name="Google Shape;93;p13"/>
          <p:cNvSpPr txBox="1">
            <a:spLocks noGrp="1"/>
          </p:cNvSpPr>
          <p:nvPr>
            <p:ph type="title"/>
          </p:nvPr>
        </p:nvSpPr>
        <p:spPr>
          <a:xfrm>
            <a:off x="852475" y="115987"/>
            <a:ext cx="7628100" cy="1143000"/>
          </a:xfrm>
          <a:prstGeom prst="rect">
            <a:avLst/>
          </a:prstGeom>
        </p:spPr>
        <p:txBody>
          <a:bodyPr spcFirstLastPara="1" wrap="square" lIns="91425" tIns="91425" rIns="91425" bIns="91425" anchor="b" anchorCtr="0">
            <a:noAutofit/>
          </a:bodyPr>
          <a:lstStyle/>
          <a:p>
            <a:pPr marL="0" lvl="0" indent="0" rtl="0">
              <a:spcBef>
                <a:spcPts val="0"/>
              </a:spcBef>
              <a:spcAft>
                <a:spcPts val="0"/>
              </a:spcAft>
              <a:buNone/>
            </a:pPr>
            <a:r>
              <a:rPr lang="en" sz="6000"/>
              <a:t>Alur Pekerjaan</a:t>
            </a:r>
            <a:endParaRPr sz="6000"/>
          </a:p>
        </p:txBody>
      </p:sp>
      <p:sp>
        <p:nvSpPr>
          <p:cNvPr id="97" name="Google Shape;97;p13"/>
          <p:cNvSpPr txBox="1">
            <a:spLocks noGrp="1"/>
          </p:cNvSpPr>
          <p:nvPr>
            <p:ph type="sldNum" idx="12"/>
          </p:nvPr>
        </p:nvSpPr>
        <p:spPr>
          <a:xfrm>
            <a:off x="8480575" y="6364177"/>
            <a:ext cx="548700" cy="4179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fld id="{00000000-1234-1234-1234-123412341234}" type="slidenum">
              <a:rPr lang="en"/>
              <a:t>15</a:t>
            </a:fld>
            <a:endParaRPr/>
          </a:p>
        </p:txBody>
      </p:sp>
      <p:sp>
        <p:nvSpPr>
          <p:cNvPr id="2" name="Rectangle 1">
            <a:extLst>
              <a:ext uri="{FF2B5EF4-FFF2-40B4-BE49-F238E27FC236}">
                <a16:creationId xmlns:a16="http://schemas.microsoft.com/office/drawing/2014/main" xmlns="" id="{3EF8114F-7BD9-844F-94F7-174643BF784F}"/>
              </a:ext>
            </a:extLst>
          </p:cNvPr>
          <p:cNvSpPr/>
          <p:nvPr/>
        </p:nvSpPr>
        <p:spPr>
          <a:xfrm>
            <a:off x="852475" y="1258987"/>
            <a:ext cx="7628100" cy="2735621"/>
          </a:xfrm>
          <a:prstGeom prst="rect">
            <a:avLst/>
          </a:prstGeom>
        </p:spPr>
        <p:txBody>
          <a:bodyPr wrap="square">
            <a:spAutoFit/>
          </a:bodyPr>
          <a:lstStyle/>
          <a:p>
            <a:pPr marR="111760" lvl="0" algn="just">
              <a:lnSpc>
                <a:spcPct val="115000"/>
              </a:lnSpc>
              <a:spcBef>
                <a:spcPts val="200"/>
              </a:spcBef>
              <a:spcAft>
                <a:spcPts val="200"/>
              </a:spcAft>
            </a:pPr>
            <a:r>
              <a:rPr lang="en-US" b="1">
                <a:effectLst>
                  <a:outerShdw blurRad="50800" dist="38100" algn="tr" rotWithShape="0">
                    <a:prstClr val="black">
                      <a:alpha val="40000"/>
                    </a:prstClr>
                  </a:outerShdw>
                </a:effectLst>
                <a:latin typeface="Calibri Light" panose="020F0302020204030204" pitchFamily="34" charset="0"/>
                <a:ea typeface="Calibri" panose="020F0502020204030204" pitchFamily="34" charset="0"/>
                <a:cs typeface="Times New Roman" panose="02020603050405020304" pitchFamily="18" charset="0"/>
              </a:rPr>
              <a:t>Tahap Pelaporan</a:t>
            </a:r>
            <a:r>
              <a:rPr lang="id-ID" b="1">
                <a:effectLst>
                  <a:outerShdw blurRad="50800" dist="38100" algn="tr" rotWithShape="0">
                    <a:prstClr val="black">
                      <a:alpha val="40000"/>
                    </a:prstClr>
                  </a:outerShdw>
                </a:effectLst>
                <a:latin typeface="Calibri Light" panose="020F0302020204030204" pitchFamily="34" charset="0"/>
                <a:ea typeface="Calibri" panose="020F0502020204030204" pitchFamily="34" charset="0"/>
                <a:cs typeface="Times New Roman" panose="02020603050405020304" pitchFamily="18" charset="0"/>
              </a:rPr>
              <a:t>.</a:t>
            </a:r>
            <a:endParaRPr lang="en-ID" sz="1200">
              <a:effectLst>
                <a:outerShdw blurRad="50800" dist="38100" algn="tr" rotWithShape="0">
                  <a:prstClr val="black">
                    <a:alpha val="40000"/>
                  </a:prstClr>
                </a:outerShdw>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US">
                <a:latin typeface="Calibri Light" panose="020F0302020204030204" pitchFamily="34" charset="0"/>
                <a:ea typeface="Calibri" panose="020F0502020204030204" pitchFamily="34" charset="0"/>
                <a:cs typeface="Times New Roman" panose="02020603050405020304" pitchFamily="18" charset="0"/>
              </a:rPr>
              <a:t>a. Laporan Pendahuluan yang harus disampaikan paling lambat 1 (satu) bulan atau 22 hari kerja setelah penandatanganan SPK sebanyak 5 (lima) bundel, dengan disertai DVD sebanyak 5 (lima) keping;</a:t>
            </a:r>
            <a:endParaRPr lang="en-ID" sz="120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US">
                <a:latin typeface="Calibri Light" panose="020F0302020204030204" pitchFamily="34" charset="0"/>
                <a:ea typeface="Calibri" panose="020F0502020204030204" pitchFamily="34" charset="0"/>
                <a:cs typeface="Times New Roman" panose="02020603050405020304" pitchFamily="18" charset="0"/>
              </a:rPr>
              <a:t>b. Laporan Antara yang harus disampaikan paling lambat 2 (dua) bulan atau 44 hari kerja setelah penandatanganan SPK sebanyak 5 (lima) bundel, dengan disertai DVD sebanyak 5(lima) keping;</a:t>
            </a:r>
            <a:endParaRPr lang="en-ID" sz="120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US">
                <a:latin typeface="Calibri Light" panose="020F0302020204030204" pitchFamily="34" charset="0"/>
                <a:ea typeface="Calibri" panose="020F0502020204030204" pitchFamily="34" charset="0"/>
                <a:cs typeface="Times New Roman" panose="02020603050405020304" pitchFamily="18" charset="0"/>
              </a:rPr>
              <a:t>c. Laporan Akhir yang harus disampaikan paling lambat 3 (tiga) bulan atau 66 hari kerja, sebanyak 5 (lima) bundel, dengan disertai DVD sebanyak 5 (lima) keping;</a:t>
            </a:r>
            <a:endParaRPr lang="en-ID" sz="1200">
              <a:effectLst/>
              <a:latin typeface="Calibri" panose="020F0502020204030204" pitchFamily="34" charset="0"/>
              <a:ea typeface="Calibri" panose="020F0502020204030204" pitchFamily="34" charset="0"/>
              <a:cs typeface="Times New Roman" panose="02020603050405020304" pitchFamily="18" charset="0"/>
            </a:endParaRPr>
          </a:p>
          <a:p>
            <a:r>
              <a:rPr lang="en-US">
                <a:latin typeface="Calibri Light" panose="020F0302020204030204" pitchFamily="34" charset="0"/>
                <a:ea typeface="Calibri" panose="020F0502020204030204" pitchFamily="34" charset="0"/>
              </a:rPr>
              <a:t>d. Dokumen manual bagi pengguna yang user friendly, sebanyak 4 (empat) bundel, dengan disertai DVD berisi program aplikasi dan source code sebanyak 4 (empat) keping.</a:t>
            </a:r>
            <a:r>
              <a:rPr lang="en-ID">
                <a:effectLst/>
              </a:rPr>
              <a:t> </a:t>
            </a:r>
            <a:endParaRPr lang="en-US"/>
          </a:p>
        </p:txBody>
      </p:sp>
    </p:spTree>
    <p:extLst>
      <p:ext uri="{BB962C8B-B14F-4D97-AF65-F5344CB8AC3E}">
        <p14:creationId xmlns:p14="http://schemas.microsoft.com/office/powerpoint/2010/main" val="6542607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92"/>
        <p:cNvGrpSpPr/>
        <p:nvPr/>
      </p:nvGrpSpPr>
      <p:grpSpPr>
        <a:xfrm>
          <a:off x="0" y="0"/>
          <a:ext cx="0" cy="0"/>
          <a:chOff x="0" y="0"/>
          <a:chExt cx="0" cy="0"/>
        </a:xfrm>
      </p:grpSpPr>
      <p:sp>
        <p:nvSpPr>
          <p:cNvPr id="93" name="Google Shape;93;p13"/>
          <p:cNvSpPr txBox="1">
            <a:spLocks noGrp="1"/>
          </p:cNvSpPr>
          <p:nvPr>
            <p:ph type="title"/>
          </p:nvPr>
        </p:nvSpPr>
        <p:spPr>
          <a:xfrm>
            <a:off x="852475" y="115987"/>
            <a:ext cx="7628100" cy="1143000"/>
          </a:xfrm>
          <a:prstGeom prst="rect">
            <a:avLst/>
          </a:prstGeom>
        </p:spPr>
        <p:txBody>
          <a:bodyPr spcFirstLastPara="1" wrap="square" lIns="91425" tIns="91425" rIns="91425" bIns="91425" anchor="b" anchorCtr="0">
            <a:noAutofit/>
          </a:bodyPr>
          <a:lstStyle/>
          <a:p>
            <a:pPr marL="0" lvl="0" indent="0" rtl="0">
              <a:spcBef>
                <a:spcPts val="0"/>
              </a:spcBef>
              <a:spcAft>
                <a:spcPts val="0"/>
              </a:spcAft>
              <a:buNone/>
            </a:pPr>
            <a:r>
              <a:rPr lang="en" sz="6000"/>
              <a:t>Penerima Manfaat</a:t>
            </a:r>
            <a:endParaRPr sz="6000"/>
          </a:p>
        </p:txBody>
      </p:sp>
      <p:sp>
        <p:nvSpPr>
          <p:cNvPr id="97" name="Google Shape;97;p13"/>
          <p:cNvSpPr txBox="1">
            <a:spLocks noGrp="1"/>
          </p:cNvSpPr>
          <p:nvPr>
            <p:ph type="sldNum" idx="12"/>
          </p:nvPr>
        </p:nvSpPr>
        <p:spPr>
          <a:xfrm>
            <a:off x="8480575" y="6364177"/>
            <a:ext cx="548700" cy="4179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fld id="{00000000-1234-1234-1234-123412341234}" type="slidenum">
              <a:rPr lang="en"/>
              <a:t>16</a:t>
            </a:fld>
            <a:endParaRPr/>
          </a:p>
        </p:txBody>
      </p:sp>
      <p:sp>
        <p:nvSpPr>
          <p:cNvPr id="5" name="Rectangle 4">
            <a:extLst>
              <a:ext uri="{FF2B5EF4-FFF2-40B4-BE49-F238E27FC236}">
                <a16:creationId xmlns:a16="http://schemas.microsoft.com/office/drawing/2014/main" xmlns="" id="{AE34F3BE-5000-884F-8DA5-D12680FD7EA6}"/>
              </a:ext>
            </a:extLst>
          </p:cNvPr>
          <p:cNvSpPr/>
          <p:nvPr/>
        </p:nvSpPr>
        <p:spPr>
          <a:xfrm>
            <a:off x="990310" y="3019102"/>
            <a:ext cx="7684133" cy="1099699"/>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id-ID" sz="1600"/>
              <a:t>PEMERINTAH DAERAH'</a:t>
            </a:r>
          </a:p>
          <a:p>
            <a:pPr algn="ctr"/>
            <a:r>
              <a:rPr lang="id-ID" sz="1600"/>
              <a:t>Memudahkan dalam penyusunan Standar Pelayanan Minimal, hal ini dikarenakan Badan BPBD di Kabupaten/Kota merupakan ujung tombak dari proses pelayanan di bidang sub-urusan bencana</a:t>
            </a:r>
            <a:endParaRPr lang="en-US" sz="1500" b="1" i="1" dirty="0">
              <a:solidFill>
                <a:srgbClr val="000000"/>
              </a:solidFill>
              <a:latin typeface="Arial Narrow" panose="020B0606020202030204" pitchFamily="34" charset="0"/>
              <a:ea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xmlns="" id="{0DA48001-E3CD-C84E-9867-7119217DAB51}"/>
              </a:ext>
            </a:extLst>
          </p:cNvPr>
          <p:cNvSpPr/>
          <p:nvPr/>
        </p:nvSpPr>
        <p:spPr>
          <a:xfrm>
            <a:off x="990310" y="1701568"/>
            <a:ext cx="7684133" cy="1240764"/>
          </a:xfrm>
          <a:prstGeom prst="rect">
            <a:avLst/>
          </a:prstGeom>
        </p:spPr>
        <p:style>
          <a:lnRef idx="1">
            <a:schemeClr val="accent5"/>
          </a:lnRef>
          <a:fillRef idx="3">
            <a:schemeClr val="accent5"/>
          </a:fillRef>
          <a:effectRef idx="2">
            <a:schemeClr val="accent5"/>
          </a:effectRef>
          <a:fontRef idx="minor">
            <a:schemeClr val="lt1"/>
          </a:fontRef>
        </p:style>
        <p:txBody>
          <a:bodyPr rtlCol="0" anchor="ctr"/>
          <a:lstStyle/>
          <a:p>
            <a:pPr algn="ctr"/>
            <a:r>
              <a:rPr lang="en-US" sz="1600"/>
              <a:t>PEMERINTAH PUSAT</a:t>
            </a:r>
          </a:p>
          <a:p>
            <a:pPr algn="ctr"/>
            <a:r>
              <a:rPr lang="en-US" sz="1600"/>
              <a:t>Melakukan monitoring terhadap proses perencanaan dan penggangaran oleh Badan Penanggulangan Bencana Daerah (BPBD), Dinas Pertenakan Daerah dan Dinas Kesehatan Daerah di Kabupaten/Kota</a:t>
            </a:r>
            <a:endParaRPr lang="id-ID" sz="1500" b="1" dirty="0"/>
          </a:p>
        </p:txBody>
      </p:sp>
      <p:sp>
        <p:nvSpPr>
          <p:cNvPr id="8" name="Rectangle 7">
            <a:extLst>
              <a:ext uri="{FF2B5EF4-FFF2-40B4-BE49-F238E27FC236}">
                <a16:creationId xmlns:a16="http://schemas.microsoft.com/office/drawing/2014/main" xmlns="" id="{07916B74-0B4C-374E-BB26-0747743A5C39}"/>
              </a:ext>
            </a:extLst>
          </p:cNvPr>
          <p:cNvSpPr/>
          <p:nvPr/>
        </p:nvSpPr>
        <p:spPr>
          <a:xfrm>
            <a:off x="990310" y="4496543"/>
            <a:ext cx="7684133" cy="1240764"/>
          </a:xfrm>
          <a:prstGeom prst="rect">
            <a:avLst/>
          </a:prstGeom>
        </p:spPr>
        <p:style>
          <a:lnRef idx="1">
            <a:schemeClr val="dk1"/>
          </a:lnRef>
          <a:fillRef idx="3">
            <a:schemeClr val="dk1"/>
          </a:fillRef>
          <a:effectRef idx="2">
            <a:schemeClr val="dk1"/>
          </a:effectRef>
          <a:fontRef idx="minor">
            <a:schemeClr val="lt1"/>
          </a:fontRef>
        </p:style>
        <p:txBody>
          <a:bodyPr rtlCol="0" anchor="ctr"/>
          <a:lstStyle/>
          <a:p>
            <a:pPr algn="ctr"/>
            <a:r>
              <a:rPr lang="fi-FI" sz="1600"/>
              <a:t>MASYARAKAT</a:t>
            </a:r>
          </a:p>
          <a:p>
            <a:r>
              <a:rPr lang="fi-FI" sz="1600"/>
              <a:t>Kesadaran terhadap potensi bencana akan semakin meningkat. Hal ini pada akhirnya akan meningkatkan kualitas dan kuantitas layanan kebencanaan secara umum pada masyarakat</a:t>
            </a:r>
          </a:p>
        </p:txBody>
      </p:sp>
      <p:grpSp>
        <p:nvGrpSpPr>
          <p:cNvPr id="9" name="Group 8">
            <a:extLst>
              <a:ext uri="{FF2B5EF4-FFF2-40B4-BE49-F238E27FC236}">
                <a16:creationId xmlns:a16="http://schemas.microsoft.com/office/drawing/2014/main" xmlns="" id="{47EA5FCE-9C6B-BD43-B420-68846ED78322}"/>
              </a:ext>
            </a:extLst>
          </p:cNvPr>
          <p:cNvGrpSpPr/>
          <p:nvPr/>
        </p:nvGrpSpPr>
        <p:grpSpPr>
          <a:xfrm>
            <a:off x="479442" y="2514125"/>
            <a:ext cx="671772" cy="3407470"/>
            <a:chOff x="0" y="2090222"/>
            <a:chExt cx="755770" cy="3567067"/>
          </a:xfrm>
        </p:grpSpPr>
        <p:sp>
          <p:nvSpPr>
            <p:cNvPr id="10" name="Oval 9">
              <a:extLst>
                <a:ext uri="{FF2B5EF4-FFF2-40B4-BE49-F238E27FC236}">
                  <a16:creationId xmlns:a16="http://schemas.microsoft.com/office/drawing/2014/main" xmlns="" id="{E2B30826-E8DE-C341-A9E4-81313FC83C1D}"/>
                </a:ext>
              </a:extLst>
            </p:cNvPr>
            <p:cNvSpPr/>
            <p:nvPr/>
          </p:nvSpPr>
          <p:spPr>
            <a:xfrm>
              <a:off x="0" y="2090222"/>
              <a:ext cx="755770" cy="697634"/>
            </a:xfrm>
            <a:prstGeom prst="ellipse">
              <a:avLst/>
            </a:prstGeom>
            <a:ln/>
          </p:spPr>
          <p:style>
            <a:lnRef idx="0">
              <a:schemeClr val="accent6"/>
            </a:lnRef>
            <a:fillRef idx="3">
              <a:schemeClr val="accent6"/>
            </a:fillRef>
            <a:effectRef idx="3">
              <a:schemeClr val="accent6"/>
            </a:effectRef>
            <a:fontRef idx="minor">
              <a:schemeClr val="lt1"/>
            </a:fontRef>
          </p:style>
          <p:txBody>
            <a:bodyPr rtlCol="0" anchor="ctr"/>
            <a:lstStyle/>
            <a:p>
              <a:pPr algn="ctr"/>
              <a:endParaRPr lang="id-ID" sz="2800" b="1" dirty="0"/>
            </a:p>
          </p:txBody>
        </p:sp>
        <p:sp>
          <p:nvSpPr>
            <p:cNvPr id="11" name="Oval 10">
              <a:extLst>
                <a:ext uri="{FF2B5EF4-FFF2-40B4-BE49-F238E27FC236}">
                  <a16:creationId xmlns:a16="http://schemas.microsoft.com/office/drawing/2014/main" xmlns="" id="{BFB5EB57-42F0-514D-8A84-35A51746CEF6}"/>
                </a:ext>
              </a:extLst>
            </p:cNvPr>
            <p:cNvSpPr/>
            <p:nvPr/>
          </p:nvSpPr>
          <p:spPr>
            <a:xfrm>
              <a:off x="0" y="4959655"/>
              <a:ext cx="755770" cy="697634"/>
            </a:xfrm>
            <a:prstGeom prst="ellipse">
              <a:avLst/>
            </a:prstGeom>
            <a:solidFill>
              <a:srgbClr val="FF0000"/>
            </a:solidFill>
            <a:ln/>
          </p:spPr>
          <p:style>
            <a:lnRef idx="0">
              <a:schemeClr val="accent2"/>
            </a:lnRef>
            <a:fillRef idx="3">
              <a:schemeClr val="accent2"/>
            </a:fillRef>
            <a:effectRef idx="3">
              <a:schemeClr val="accent2"/>
            </a:effectRef>
            <a:fontRef idx="minor">
              <a:schemeClr val="lt1"/>
            </a:fontRef>
          </p:style>
          <p:txBody>
            <a:bodyPr rtlCol="0" anchor="ctr"/>
            <a:lstStyle/>
            <a:p>
              <a:pPr algn="ctr"/>
              <a:endParaRPr lang="id-ID" sz="2800" b="1" dirty="0"/>
            </a:p>
          </p:txBody>
        </p:sp>
        <p:cxnSp>
          <p:nvCxnSpPr>
            <p:cNvPr id="12" name="Elbow Connector 11">
              <a:extLst>
                <a:ext uri="{FF2B5EF4-FFF2-40B4-BE49-F238E27FC236}">
                  <a16:creationId xmlns:a16="http://schemas.microsoft.com/office/drawing/2014/main" xmlns="" id="{190BD766-B51B-CC43-B306-12A381C389FF}"/>
                </a:ext>
              </a:extLst>
            </p:cNvPr>
            <p:cNvCxnSpPr>
              <a:stCxn id="10" idx="2"/>
              <a:endCxn id="11" idx="2"/>
            </p:cNvCxnSpPr>
            <p:nvPr/>
          </p:nvCxnSpPr>
          <p:spPr>
            <a:xfrm rot="10800000" flipV="1">
              <a:off x="0" y="2439038"/>
              <a:ext cx="12700" cy="2869433"/>
            </a:xfrm>
            <a:prstGeom prst="bentConnector3">
              <a:avLst>
                <a:gd name="adj1" fmla="val 1800000"/>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23741185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92"/>
        <p:cNvGrpSpPr/>
        <p:nvPr/>
      </p:nvGrpSpPr>
      <p:grpSpPr>
        <a:xfrm>
          <a:off x="0" y="0"/>
          <a:ext cx="0" cy="0"/>
          <a:chOff x="0" y="0"/>
          <a:chExt cx="0" cy="0"/>
        </a:xfrm>
      </p:grpSpPr>
      <p:sp>
        <p:nvSpPr>
          <p:cNvPr id="93" name="Google Shape;93;p13"/>
          <p:cNvSpPr txBox="1">
            <a:spLocks noGrp="1"/>
          </p:cNvSpPr>
          <p:nvPr>
            <p:ph type="title"/>
          </p:nvPr>
        </p:nvSpPr>
        <p:spPr>
          <a:xfrm>
            <a:off x="852475" y="115987"/>
            <a:ext cx="7628100" cy="1143000"/>
          </a:xfrm>
          <a:prstGeom prst="rect">
            <a:avLst/>
          </a:prstGeom>
        </p:spPr>
        <p:txBody>
          <a:bodyPr spcFirstLastPara="1" wrap="square" lIns="91425" tIns="91425" rIns="91425" bIns="91425" anchor="b" anchorCtr="0">
            <a:noAutofit/>
          </a:bodyPr>
          <a:lstStyle/>
          <a:p>
            <a:pPr marL="0" lvl="0" indent="0" rtl="0">
              <a:spcBef>
                <a:spcPts val="0"/>
              </a:spcBef>
              <a:spcAft>
                <a:spcPts val="0"/>
              </a:spcAft>
              <a:buNone/>
            </a:pPr>
            <a:r>
              <a:rPr lang="en" sz="6000"/>
              <a:t>Dashboard</a:t>
            </a:r>
            <a:endParaRPr sz="6000"/>
          </a:p>
        </p:txBody>
      </p:sp>
      <p:sp>
        <p:nvSpPr>
          <p:cNvPr id="97" name="Google Shape;97;p13"/>
          <p:cNvSpPr txBox="1">
            <a:spLocks noGrp="1"/>
          </p:cNvSpPr>
          <p:nvPr>
            <p:ph type="sldNum" idx="12"/>
          </p:nvPr>
        </p:nvSpPr>
        <p:spPr>
          <a:xfrm>
            <a:off x="8480575" y="6364177"/>
            <a:ext cx="548700" cy="4179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fld id="{00000000-1234-1234-1234-123412341234}" type="slidenum">
              <a:rPr lang="en"/>
              <a:t>17</a:t>
            </a:fld>
            <a:endParaRPr/>
          </a:p>
        </p:txBody>
      </p:sp>
      <p:sp>
        <p:nvSpPr>
          <p:cNvPr id="2" name="TextBox 1">
            <a:extLst>
              <a:ext uri="{FF2B5EF4-FFF2-40B4-BE49-F238E27FC236}">
                <a16:creationId xmlns:a16="http://schemas.microsoft.com/office/drawing/2014/main" xmlns="" id="{EEC2E2D8-156C-6B42-A7DC-3271279D6316}"/>
              </a:ext>
            </a:extLst>
          </p:cNvPr>
          <p:cNvSpPr txBox="1"/>
          <p:nvPr/>
        </p:nvSpPr>
        <p:spPr>
          <a:xfrm>
            <a:off x="3641287" y="1577647"/>
            <a:ext cx="1464111" cy="400110"/>
          </a:xfrm>
          <a:prstGeom prst="rect">
            <a:avLst/>
          </a:prstGeom>
          <a:noFill/>
          <a:ln>
            <a:solidFill>
              <a:schemeClr val="tx1"/>
            </a:solidFill>
          </a:ln>
        </p:spPr>
        <p:txBody>
          <a:bodyPr wrap="square" rtlCol="0">
            <a:spAutoFit/>
          </a:bodyPr>
          <a:lstStyle/>
          <a:p>
            <a:pPr algn="ctr"/>
            <a:r>
              <a:rPr lang="en-US" sz="2000"/>
              <a:t>Beranda</a:t>
            </a:r>
          </a:p>
        </p:txBody>
      </p:sp>
      <p:sp>
        <p:nvSpPr>
          <p:cNvPr id="5" name="TextBox 4">
            <a:extLst>
              <a:ext uri="{FF2B5EF4-FFF2-40B4-BE49-F238E27FC236}">
                <a16:creationId xmlns:a16="http://schemas.microsoft.com/office/drawing/2014/main" xmlns="" id="{263F99D0-36F8-9348-8A55-924538CC1C5A}"/>
              </a:ext>
            </a:extLst>
          </p:cNvPr>
          <p:cNvSpPr txBox="1"/>
          <p:nvPr/>
        </p:nvSpPr>
        <p:spPr>
          <a:xfrm>
            <a:off x="145474" y="2926067"/>
            <a:ext cx="1524841" cy="369332"/>
          </a:xfrm>
          <a:prstGeom prst="rect">
            <a:avLst/>
          </a:prstGeom>
          <a:noFill/>
          <a:ln>
            <a:solidFill>
              <a:schemeClr val="tx1"/>
            </a:solidFill>
          </a:ln>
        </p:spPr>
        <p:txBody>
          <a:bodyPr wrap="square" rtlCol="0">
            <a:spAutoFit/>
          </a:bodyPr>
          <a:lstStyle/>
          <a:p>
            <a:pPr algn="ctr"/>
            <a:r>
              <a:rPr lang="en-US" sz="1800"/>
              <a:t>Dashboard</a:t>
            </a:r>
          </a:p>
        </p:txBody>
      </p:sp>
      <p:sp>
        <p:nvSpPr>
          <p:cNvPr id="6" name="TextBox 5">
            <a:extLst>
              <a:ext uri="{FF2B5EF4-FFF2-40B4-BE49-F238E27FC236}">
                <a16:creationId xmlns:a16="http://schemas.microsoft.com/office/drawing/2014/main" xmlns="" id="{5B9FA8D1-9A7A-DF48-93F0-8F3E7A79253B}"/>
              </a:ext>
            </a:extLst>
          </p:cNvPr>
          <p:cNvSpPr txBox="1"/>
          <p:nvPr/>
        </p:nvSpPr>
        <p:spPr>
          <a:xfrm>
            <a:off x="1886301" y="2928819"/>
            <a:ext cx="2151925" cy="369332"/>
          </a:xfrm>
          <a:prstGeom prst="rect">
            <a:avLst/>
          </a:prstGeom>
          <a:noFill/>
          <a:ln>
            <a:solidFill>
              <a:schemeClr val="tx1"/>
            </a:solidFill>
          </a:ln>
        </p:spPr>
        <p:txBody>
          <a:bodyPr wrap="square" rtlCol="0">
            <a:spAutoFit/>
          </a:bodyPr>
          <a:lstStyle/>
          <a:p>
            <a:pPr algn="ctr"/>
            <a:r>
              <a:rPr lang="en-US" sz="1800"/>
              <a:t>Layanan Bencana</a:t>
            </a:r>
          </a:p>
        </p:txBody>
      </p:sp>
      <p:sp>
        <p:nvSpPr>
          <p:cNvPr id="7" name="TextBox 6">
            <a:extLst>
              <a:ext uri="{FF2B5EF4-FFF2-40B4-BE49-F238E27FC236}">
                <a16:creationId xmlns:a16="http://schemas.microsoft.com/office/drawing/2014/main" xmlns="" id="{1F6DBDD4-4A41-894B-B23A-381351DC73D1}"/>
              </a:ext>
            </a:extLst>
          </p:cNvPr>
          <p:cNvSpPr txBox="1"/>
          <p:nvPr/>
        </p:nvSpPr>
        <p:spPr>
          <a:xfrm>
            <a:off x="4254212" y="2926067"/>
            <a:ext cx="2159274" cy="369332"/>
          </a:xfrm>
          <a:prstGeom prst="rect">
            <a:avLst/>
          </a:prstGeom>
          <a:noFill/>
          <a:ln>
            <a:solidFill>
              <a:schemeClr val="tx1"/>
            </a:solidFill>
          </a:ln>
        </p:spPr>
        <p:txBody>
          <a:bodyPr wrap="square" rtlCol="0">
            <a:spAutoFit/>
          </a:bodyPr>
          <a:lstStyle/>
          <a:p>
            <a:pPr algn="ctr"/>
            <a:r>
              <a:rPr lang="en-US" sz="1800"/>
              <a:t>Tanggap Bencana</a:t>
            </a:r>
          </a:p>
        </p:txBody>
      </p:sp>
      <p:sp>
        <p:nvSpPr>
          <p:cNvPr id="8" name="TextBox 7">
            <a:extLst>
              <a:ext uri="{FF2B5EF4-FFF2-40B4-BE49-F238E27FC236}">
                <a16:creationId xmlns:a16="http://schemas.microsoft.com/office/drawing/2014/main" xmlns="" id="{2841E098-010A-9140-9BA7-5543C7971174}"/>
              </a:ext>
            </a:extLst>
          </p:cNvPr>
          <p:cNvSpPr txBox="1"/>
          <p:nvPr/>
        </p:nvSpPr>
        <p:spPr>
          <a:xfrm>
            <a:off x="6586182" y="2926067"/>
            <a:ext cx="2346113" cy="646331"/>
          </a:xfrm>
          <a:prstGeom prst="rect">
            <a:avLst/>
          </a:prstGeom>
          <a:noFill/>
          <a:ln>
            <a:solidFill>
              <a:schemeClr val="tx1"/>
            </a:solidFill>
          </a:ln>
        </p:spPr>
        <p:txBody>
          <a:bodyPr wrap="square" rtlCol="0">
            <a:spAutoFit/>
          </a:bodyPr>
          <a:lstStyle/>
          <a:p>
            <a:pPr algn="ctr"/>
            <a:r>
              <a:rPr lang="en-US" sz="1800"/>
              <a:t>Informasi Umum dan </a:t>
            </a:r>
          </a:p>
          <a:p>
            <a:pPr algn="ctr"/>
            <a:r>
              <a:rPr lang="en-US" sz="1800"/>
              <a:t>Kontak</a:t>
            </a:r>
          </a:p>
        </p:txBody>
      </p:sp>
      <p:cxnSp>
        <p:nvCxnSpPr>
          <p:cNvPr id="10" name="Straight Connector 9">
            <a:extLst>
              <a:ext uri="{FF2B5EF4-FFF2-40B4-BE49-F238E27FC236}">
                <a16:creationId xmlns:a16="http://schemas.microsoft.com/office/drawing/2014/main" xmlns="" id="{C7F81D7E-7407-2747-A0C4-7E8E83E60B4C}"/>
              </a:ext>
            </a:extLst>
          </p:cNvPr>
          <p:cNvCxnSpPr>
            <a:stCxn id="2" idx="2"/>
          </p:cNvCxnSpPr>
          <p:nvPr/>
        </p:nvCxnSpPr>
        <p:spPr>
          <a:xfrm>
            <a:off x="4373343" y="1977757"/>
            <a:ext cx="4693" cy="543776"/>
          </a:xfrm>
          <a:prstGeom prst="line">
            <a:avLst/>
          </a:prstGeom>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xmlns="" id="{CB573408-987E-1F4B-80BB-43CF3AF6B90A}"/>
              </a:ext>
            </a:extLst>
          </p:cNvPr>
          <p:cNvCxnSpPr>
            <a:cxnSpLocks/>
          </p:cNvCxnSpPr>
          <p:nvPr/>
        </p:nvCxnSpPr>
        <p:spPr>
          <a:xfrm flipV="1">
            <a:off x="866329" y="2521533"/>
            <a:ext cx="6892909" cy="4424"/>
          </a:xfrm>
          <a:prstGeom prst="line">
            <a:avLst/>
          </a:prstGeom>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xmlns="" id="{212C82A4-458D-2A45-864D-CA21FBBAEE25}"/>
              </a:ext>
            </a:extLst>
          </p:cNvPr>
          <p:cNvCxnSpPr>
            <a:stCxn id="5" idx="2"/>
          </p:cNvCxnSpPr>
          <p:nvPr/>
        </p:nvCxnSpPr>
        <p:spPr>
          <a:xfrm flipH="1">
            <a:off x="907894" y="3295399"/>
            <a:ext cx="1" cy="65315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xmlns="" id="{5F6F14F9-E9F3-254B-97DD-A0B8B38891B2}"/>
              </a:ext>
            </a:extLst>
          </p:cNvPr>
          <p:cNvCxnSpPr/>
          <p:nvPr/>
        </p:nvCxnSpPr>
        <p:spPr>
          <a:xfrm flipH="1">
            <a:off x="2958083" y="3287387"/>
            <a:ext cx="1" cy="65315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xmlns="" id="{37BF6E96-71B2-2948-9C01-21FB205F4196}"/>
              </a:ext>
            </a:extLst>
          </p:cNvPr>
          <p:cNvCxnSpPr/>
          <p:nvPr/>
        </p:nvCxnSpPr>
        <p:spPr>
          <a:xfrm flipH="1">
            <a:off x="5333849" y="3297242"/>
            <a:ext cx="1" cy="65315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a:extLst>
              <a:ext uri="{FF2B5EF4-FFF2-40B4-BE49-F238E27FC236}">
                <a16:creationId xmlns:a16="http://schemas.microsoft.com/office/drawing/2014/main" xmlns="" id="{282CCAD9-42A5-1944-9D80-51FC2D324593}"/>
              </a:ext>
            </a:extLst>
          </p:cNvPr>
          <p:cNvCxnSpPr/>
          <p:nvPr/>
        </p:nvCxnSpPr>
        <p:spPr>
          <a:xfrm flipH="1">
            <a:off x="7759238" y="3572398"/>
            <a:ext cx="1" cy="65315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8" name="Oval 17">
            <a:extLst>
              <a:ext uri="{FF2B5EF4-FFF2-40B4-BE49-F238E27FC236}">
                <a16:creationId xmlns:a16="http://schemas.microsoft.com/office/drawing/2014/main" xmlns="" id="{18B95D3F-DCE6-9144-8BFD-36787AFA5915}"/>
              </a:ext>
            </a:extLst>
          </p:cNvPr>
          <p:cNvSpPr/>
          <p:nvPr/>
        </p:nvSpPr>
        <p:spPr>
          <a:xfrm>
            <a:off x="547676" y="3957664"/>
            <a:ext cx="720436" cy="69272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Oval 23">
            <a:extLst>
              <a:ext uri="{FF2B5EF4-FFF2-40B4-BE49-F238E27FC236}">
                <a16:creationId xmlns:a16="http://schemas.microsoft.com/office/drawing/2014/main" xmlns="" id="{37C7C9AD-EE57-F343-BF0A-4966ACA2A433}"/>
              </a:ext>
            </a:extLst>
          </p:cNvPr>
          <p:cNvSpPr/>
          <p:nvPr/>
        </p:nvSpPr>
        <p:spPr>
          <a:xfrm>
            <a:off x="2597865" y="3957664"/>
            <a:ext cx="720436" cy="69272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Oval 24">
            <a:extLst>
              <a:ext uri="{FF2B5EF4-FFF2-40B4-BE49-F238E27FC236}">
                <a16:creationId xmlns:a16="http://schemas.microsoft.com/office/drawing/2014/main" xmlns="" id="{15B4106D-3070-8045-85C0-010E1F65DC2C}"/>
              </a:ext>
            </a:extLst>
          </p:cNvPr>
          <p:cNvSpPr/>
          <p:nvPr/>
        </p:nvSpPr>
        <p:spPr>
          <a:xfrm>
            <a:off x="4973631" y="3957664"/>
            <a:ext cx="720436" cy="69272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Oval 25">
            <a:extLst>
              <a:ext uri="{FF2B5EF4-FFF2-40B4-BE49-F238E27FC236}">
                <a16:creationId xmlns:a16="http://schemas.microsoft.com/office/drawing/2014/main" xmlns="" id="{F5E576AD-0268-BD48-A6FC-398A8CA70B04}"/>
              </a:ext>
            </a:extLst>
          </p:cNvPr>
          <p:cNvSpPr/>
          <p:nvPr/>
        </p:nvSpPr>
        <p:spPr>
          <a:xfrm>
            <a:off x="7399020" y="4243868"/>
            <a:ext cx="720436" cy="69272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TextBox 21">
            <a:extLst>
              <a:ext uri="{FF2B5EF4-FFF2-40B4-BE49-F238E27FC236}">
                <a16:creationId xmlns:a16="http://schemas.microsoft.com/office/drawing/2014/main" xmlns="" id="{32B23527-F390-DC49-9D68-4202DC4C9B89}"/>
              </a:ext>
            </a:extLst>
          </p:cNvPr>
          <p:cNvSpPr txBox="1"/>
          <p:nvPr/>
        </p:nvSpPr>
        <p:spPr>
          <a:xfrm>
            <a:off x="761716" y="4163993"/>
            <a:ext cx="332793" cy="311031"/>
          </a:xfrm>
          <a:prstGeom prst="rect">
            <a:avLst/>
          </a:prstGeom>
          <a:noFill/>
        </p:spPr>
        <p:txBody>
          <a:bodyPr wrap="square" rtlCol="0">
            <a:spAutoFit/>
          </a:bodyPr>
          <a:lstStyle/>
          <a:p>
            <a:r>
              <a:rPr lang="en-US"/>
              <a:t>A</a:t>
            </a:r>
          </a:p>
        </p:txBody>
      </p:sp>
      <p:sp>
        <p:nvSpPr>
          <p:cNvPr id="28" name="TextBox 27">
            <a:extLst>
              <a:ext uri="{FF2B5EF4-FFF2-40B4-BE49-F238E27FC236}">
                <a16:creationId xmlns:a16="http://schemas.microsoft.com/office/drawing/2014/main" xmlns="" id="{7D6186E6-2F87-9245-80E3-AE07B79D383B}"/>
              </a:ext>
            </a:extLst>
          </p:cNvPr>
          <p:cNvSpPr txBox="1"/>
          <p:nvPr/>
        </p:nvSpPr>
        <p:spPr>
          <a:xfrm>
            <a:off x="2812606" y="4129736"/>
            <a:ext cx="332793" cy="311031"/>
          </a:xfrm>
          <a:prstGeom prst="rect">
            <a:avLst/>
          </a:prstGeom>
          <a:noFill/>
        </p:spPr>
        <p:txBody>
          <a:bodyPr wrap="square" rtlCol="0">
            <a:spAutoFit/>
          </a:bodyPr>
          <a:lstStyle/>
          <a:p>
            <a:r>
              <a:rPr lang="en-US"/>
              <a:t>B</a:t>
            </a:r>
          </a:p>
        </p:txBody>
      </p:sp>
      <p:sp>
        <p:nvSpPr>
          <p:cNvPr id="29" name="TextBox 28">
            <a:extLst>
              <a:ext uri="{FF2B5EF4-FFF2-40B4-BE49-F238E27FC236}">
                <a16:creationId xmlns:a16="http://schemas.microsoft.com/office/drawing/2014/main" xmlns="" id="{4996925D-8C5C-5742-AF2C-75D5C56C5037}"/>
              </a:ext>
            </a:extLst>
          </p:cNvPr>
          <p:cNvSpPr txBox="1"/>
          <p:nvPr/>
        </p:nvSpPr>
        <p:spPr>
          <a:xfrm>
            <a:off x="5167452" y="4143590"/>
            <a:ext cx="332793" cy="311031"/>
          </a:xfrm>
          <a:prstGeom prst="rect">
            <a:avLst/>
          </a:prstGeom>
          <a:noFill/>
        </p:spPr>
        <p:txBody>
          <a:bodyPr wrap="square" rtlCol="0">
            <a:spAutoFit/>
          </a:bodyPr>
          <a:lstStyle/>
          <a:p>
            <a:r>
              <a:rPr lang="en-US"/>
              <a:t>C</a:t>
            </a:r>
          </a:p>
        </p:txBody>
      </p:sp>
      <p:sp>
        <p:nvSpPr>
          <p:cNvPr id="30" name="TextBox 29">
            <a:extLst>
              <a:ext uri="{FF2B5EF4-FFF2-40B4-BE49-F238E27FC236}">
                <a16:creationId xmlns:a16="http://schemas.microsoft.com/office/drawing/2014/main" xmlns="" id="{0DDEA546-432E-C94B-944E-BA3DCFD7DAED}"/>
              </a:ext>
            </a:extLst>
          </p:cNvPr>
          <p:cNvSpPr txBox="1"/>
          <p:nvPr/>
        </p:nvSpPr>
        <p:spPr>
          <a:xfrm>
            <a:off x="7592841" y="4420860"/>
            <a:ext cx="332793" cy="311031"/>
          </a:xfrm>
          <a:prstGeom prst="rect">
            <a:avLst/>
          </a:prstGeom>
          <a:noFill/>
        </p:spPr>
        <p:txBody>
          <a:bodyPr wrap="square" rtlCol="0">
            <a:spAutoFit/>
          </a:bodyPr>
          <a:lstStyle/>
          <a:p>
            <a:r>
              <a:rPr lang="en-US"/>
              <a:t>D</a:t>
            </a:r>
          </a:p>
        </p:txBody>
      </p:sp>
      <p:cxnSp>
        <p:nvCxnSpPr>
          <p:cNvPr id="32" name="Straight Arrow Connector 31">
            <a:extLst>
              <a:ext uri="{FF2B5EF4-FFF2-40B4-BE49-F238E27FC236}">
                <a16:creationId xmlns:a16="http://schemas.microsoft.com/office/drawing/2014/main" xmlns="" id="{02CC70AB-2071-A342-87C3-79D4562824E3}"/>
              </a:ext>
            </a:extLst>
          </p:cNvPr>
          <p:cNvCxnSpPr/>
          <p:nvPr/>
        </p:nvCxnSpPr>
        <p:spPr>
          <a:xfrm>
            <a:off x="852475" y="2520243"/>
            <a:ext cx="0" cy="31757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5" name="Straight Arrow Connector 34">
            <a:extLst>
              <a:ext uri="{FF2B5EF4-FFF2-40B4-BE49-F238E27FC236}">
                <a16:creationId xmlns:a16="http://schemas.microsoft.com/office/drawing/2014/main" xmlns="" id="{E46DF930-F9AA-ED4A-B8D5-F531767B24A8}"/>
              </a:ext>
            </a:extLst>
          </p:cNvPr>
          <p:cNvCxnSpPr/>
          <p:nvPr/>
        </p:nvCxnSpPr>
        <p:spPr>
          <a:xfrm>
            <a:off x="3000204" y="2534098"/>
            <a:ext cx="0" cy="31757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xmlns="" id="{47B897C9-506F-5047-BD73-8A8CEEB64A55}"/>
              </a:ext>
            </a:extLst>
          </p:cNvPr>
          <p:cNvCxnSpPr/>
          <p:nvPr/>
        </p:nvCxnSpPr>
        <p:spPr>
          <a:xfrm>
            <a:off x="5341196" y="2520243"/>
            <a:ext cx="0" cy="31757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7" name="Straight Arrow Connector 36">
            <a:extLst>
              <a:ext uri="{FF2B5EF4-FFF2-40B4-BE49-F238E27FC236}">
                <a16:creationId xmlns:a16="http://schemas.microsoft.com/office/drawing/2014/main" xmlns="" id="{F4014C02-78E6-C740-B562-B7E844981AA7}"/>
              </a:ext>
            </a:extLst>
          </p:cNvPr>
          <p:cNvCxnSpPr/>
          <p:nvPr/>
        </p:nvCxnSpPr>
        <p:spPr>
          <a:xfrm>
            <a:off x="7752731" y="2534098"/>
            <a:ext cx="0" cy="31757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8482127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92"/>
        <p:cNvGrpSpPr/>
        <p:nvPr/>
      </p:nvGrpSpPr>
      <p:grpSpPr>
        <a:xfrm>
          <a:off x="0" y="0"/>
          <a:ext cx="0" cy="0"/>
          <a:chOff x="0" y="0"/>
          <a:chExt cx="0" cy="0"/>
        </a:xfrm>
      </p:grpSpPr>
      <p:sp>
        <p:nvSpPr>
          <p:cNvPr id="97" name="Google Shape;97;p13"/>
          <p:cNvSpPr txBox="1">
            <a:spLocks noGrp="1"/>
          </p:cNvSpPr>
          <p:nvPr>
            <p:ph type="sldNum" idx="12"/>
          </p:nvPr>
        </p:nvSpPr>
        <p:spPr>
          <a:xfrm>
            <a:off x="8480575" y="6364177"/>
            <a:ext cx="548700" cy="4179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fld id="{00000000-1234-1234-1234-123412341234}" type="slidenum">
              <a:rPr lang="en"/>
              <a:t>18</a:t>
            </a:fld>
            <a:endParaRPr/>
          </a:p>
        </p:txBody>
      </p:sp>
      <p:sp>
        <p:nvSpPr>
          <p:cNvPr id="6" name="Google Shape;93;p13">
            <a:extLst>
              <a:ext uri="{FF2B5EF4-FFF2-40B4-BE49-F238E27FC236}">
                <a16:creationId xmlns:a16="http://schemas.microsoft.com/office/drawing/2014/main" xmlns="" id="{94BF9FE3-D82E-2B4A-8C9B-CCEECD31F675}"/>
              </a:ext>
            </a:extLst>
          </p:cNvPr>
          <p:cNvSpPr txBox="1">
            <a:spLocks noGrp="1"/>
          </p:cNvSpPr>
          <p:nvPr>
            <p:ph type="title"/>
          </p:nvPr>
        </p:nvSpPr>
        <p:spPr>
          <a:xfrm>
            <a:off x="852475" y="115987"/>
            <a:ext cx="7628100" cy="1143000"/>
          </a:xfrm>
          <a:prstGeom prst="rect">
            <a:avLst/>
          </a:prstGeom>
        </p:spPr>
        <p:txBody>
          <a:bodyPr spcFirstLastPara="1" wrap="square" lIns="91425" tIns="91425" rIns="91425" bIns="91425" anchor="b" anchorCtr="0">
            <a:noAutofit/>
          </a:bodyPr>
          <a:lstStyle/>
          <a:p>
            <a:pPr marL="0" lvl="0" indent="0" rtl="0">
              <a:spcBef>
                <a:spcPts val="0"/>
              </a:spcBef>
              <a:spcAft>
                <a:spcPts val="0"/>
              </a:spcAft>
              <a:buNone/>
            </a:pPr>
            <a:r>
              <a:rPr lang="en" sz="6000"/>
              <a:t>Dashboard</a:t>
            </a:r>
            <a:endParaRPr sz="6000"/>
          </a:p>
        </p:txBody>
      </p:sp>
      <p:sp>
        <p:nvSpPr>
          <p:cNvPr id="7" name="Oval 6">
            <a:extLst>
              <a:ext uri="{FF2B5EF4-FFF2-40B4-BE49-F238E27FC236}">
                <a16:creationId xmlns:a16="http://schemas.microsoft.com/office/drawing/2014/main" xmlns="" id="{D05E8DF8-E119-A84C-8CAE-B0C97C38AE5C}"/>
              </a:ext>
            </a:extLst>
          </p:cNvPr>
          <p:cNvSpPr/>
          <p:nvPr/>
        </p:nvSpPr>
        <p:spPr>
          <a:xfrm>
            <a:off x="381405" y="1740926"/>
            <a:ext cx="720436" cy="69272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a:extLst>
              <a:ext uri="{FF2B5EF4-FFF2-40B4-BE49-F238E27FC236}">
                <a16:creationId xmlns:a16="http://schemas.microsoft.com/office/drawing/2014/main" xmlns="" id="{95C94CF1-A4E1-C447-8323-25A38544DC5B}"/>
              </a:ext>
            </a:extLst>
          </p:cNvPr>
          <p:cNvSpPr/>
          <p:nvPr/>
        </p:nvSpPr>
        <p:spPr>
          <a:xfrm>
            <a:off x="381405" y="3317514"/>
            <a:ext cx="720436" cy="69272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a:extLst>
              <a:ext uri="{FF2B5EF4-FFF2-40B4-BE49-F238E27FC236}">
                <a16:creationId xmlns:a16="http://schemas.microsoft.com/office/drawing/2014/main" xmlns="" id="{212E794F-EAC5-EB46-BD6F-E838D223E4F4}"/>
              </a:ext>
            </a:extLst>
          </p:cNvPr>
          <p:cNvSpPr/>
          <p:nvPr/>
        </p:nvSpPr>
        <p:spPr>
          <a:xfrm>
            <a:off x="381405" y="4894102"/>
            <a:ext cx="720436" cy="69272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xmlns="" id="{AA86CCD3-C99F-1848-A625-70ACF2EFBF05}"/>
              </a:ext>
            </a:extLst>
          </p:cNvPr>
          <p:cNvSpPr txBox="1"/>
          <p:nvPr/>
        </p:nvSpPr>
        <p:spPr>
          <a:xfrm>
            <a:off x="595445" y="1947255"/>
            <a:ext cx="332793" cy="311031"/>
          </a:xfrm>
          <a:prstGeom prst="rect">
            <a:avLst/>
          </a:prstGeom>
          <a:noFill/>
        </p:spPr>
        <p:txBody>
          <a:bodyPr wrap="square" rtlCol="0">
            <a:spAutoFit/>
          </a:bodyPr>
          <a:lstStyle/>
          <a:p>
            <a:r>
              <a:rPr lang="en-US"/>
              <a:t>A</a:t>
            </a:r>
          </a:p>
        </p:txBody>
      </p:sp>
      <p:sp>
        <p:nvSpPr>
          <p:cNvPr id="12" name="TextBox 11">
            <a:extLst>
              <a:ext uri="{FF2B5EF4-FFF2-40B4-BE49-F238E27FC236}">
                <a16:creationId xmlns:a16="http://schemas.microsoft.com/office/drawing/2014/main" xmlns="" id="{C3F0F8DB-9C53-9443-BC1D-48903EBA2D09}"/>
              </a:ext>
            </a:extLst>
          </p:cNvPr>
          <p:cNvSpPr txBox="1"/>
          <p:nvPr/>
        </p:nvSpPr>
        <p:spPr>
          <a:xfrm>
            <a:off x="596146" y="3489586"/>
            <a:ext cx="332793" cy="311031"/>
          </a:xfrm>
          <a:prstGeom prst="rect">
            <a:avLst/>
          </a:prstGeom>
          <a:noFill/>
        </p:spPr>
        <p:txBody>
          <a:bodyPr wrap="square" rtlCol="0">
            <a:spAutoFit/>
          </a:bodyPr>
          <a:lstStyle/>
          <a:p>
            <a:r>
              <a:rPr lang="en-US"/>
              <a:t>B</a:t>
            </a:r>
          </a:p>
        </p:txBody>
      </p:sp>
      <p:sp>
        <p:nvSpPr>
          <p:cNvPr id="13" name="TextBox 12">
            <a:extLst>
              <a:ext uri="{FF2B5EF4-FFF2-40B4-BE49-F238E27FC236}">
                <a16:creationId xmlns:a16="http://schemas.microsoft.com/office/drawing/2014/main" xmlns="" id="{42C3230E-4CBF-A64D-B459-E489C4A8D15A}"/>
              </a:ext>
            </a:extLst>
          </p:cNvPr>
          <p:cNvSpPr txBox="1"/>
          <p:nvPr/>
        </p:nvSpPr>
        <p:spPr>
          <a:xfrm>
            <a:off x="575226" y="5080028"/>
            <a:ext cx="332793" cy="311031"/>
          </a:xfrm>
          <a:prstGeom prst="rect">
            <a:avLst/>
          </a:prstGeom>
          <a:noFill/>
        </p:spPr>
        <p:txBody>
          <a:bodyPr wrap="square" rtlCol="0">
            <a:spAutoFit/>
          </a:bodyPr>
          <a:lstStyle/>
          <a:p>
            <a:r>
              <a:rPr lang="en-US"/>
              <a:t>C</a:t>
            </a:r>
          </a:p>
        </p:txBody>
      </p:sp>
      <p:sp>
        <p:nvSpPr>
          <p:cNvPr id="15" name="Rectangle 14">
            <a:extLst>
              <a:ext uri="{FF2B5EF4-FFF2-40B4-BE49-F238E27FC236}">
                <a16:creationId xmlns:a16="http://schemas.microsoft.com/office/drawing/2014/main" xmlns="" id="{8A17425D-B561-D246-AB1C-7D3F04673BFA}"/>
              </a:ext>
            </a:extLst>
          </p:cNvPr>
          <p:cNvSpPr/>
          <p:nvPr/>
        </p:nvSpPr>
        <p:spPr>
          <a:xfrm>
            <a:off x="1459868" y="1552920"/>
            <a:ext cx="7020708" cy="1099699"/>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US" sz="1500" dirty="0">
                <a:solidFill>
                  <a:srgbClr val="000000"/>
                </a:solidFill>
                <a:latin typeface="Arial Narrow" panose="020B0606020202030204" pitchFamily="34" charset="0"/>
                <a:ea typeface="Times New Roman" panose="02020603050405020304" pitchFamily="18" charset="0"/>
                <a:cs typeface="Times New Roman" panose="02020603050405020304" pitchFamily="18" charset="0"/>
              </a:rPr>
              <a:t>Berisi Informasi :</a:t>
            </a:r>
          </a:p>
          <a:p>
            <a:pPr marL="285750" indent="-285750">
              <a:buFontTx/>
              <a:buChar char="-"/>
            </a:pPr>
            <a:r>
              <a:rPr lang="en-US" sz="1500" dirty="0">
                <a:solidFill>
                  <a:srgbClr val="000000"/>
                </a:solidFill>
                <a:latin typeface="Arial Narrow" panose="020B0606020202030204" pitchFamily="34" charset="0"/>
                <a:ea typeface="Times New Roman" panose="02020603050405020304" pitchFamily="18" charset="0"/>
                <a:cs typeface="Times New Roman" panose="02020603050405020304" pitchFamily="18" charset="0"/>
              </a:rPr>
              <a:t>Informasi Bencana Secara Umum</a:t>
            </a:r>
          </a:p>
          <a:p>
            <a:pPr marL="285750" indent="-285750">
              <a:buFontTx/>
              <a:buChar char="-"/>
            </a:pPr>
            <a:r>
              <a:rPr lang="en-US" sz="1500" dirty="0">
                <a:solidFill>
                  <a:srgbClr val="000000"/>
                </a:solidFill>
                <a:latin typeface="Arial Narrow" panose="020B0606020202030204" pitchFamily="34" charset="0"/>
                <a:ea typeface="Times New Roman" panose="02020603050405020304" pitchFamily="18" charset="0"/>
                <a:cs typeface="Times New Roman" panose="02020603050405020304" pitchFamily="18" charset="0"/>
              </a:rPr>
              <a:t>Informasi Detail Bencana</a:t>
            </a:r>
          </a:p>
          <a:p>
            <a:pPr marL="285750" indent="-285750">
              <a:buFontTx/>
              <a:buChar char="-"/>
            </a:pPr>
            <a:r>
              <a:rPr lang="en-US" sz="1500" dirty="0">
                <a:solidFill>
                  <a:srgbClr val="000000"/>
                </a:solidFill>
                <a:latin typeface="Arial Narrow" panose="020B0606020202030204" pitchFamily="34" charset="0"/>
                <a:ea typeface="Times New Roman" panose="02020603050405020304" pitchFamily="18" charset="0"/>
                <a:cs typeface="Times New Roman" panose="02020603050405020304" pitchFamily="18" charset="0"/>
              </a:rPr>
              <a:t>Histori Bencana</a:t>
            </a:r>
          </a:p>
        </p:txBody>
      </p:sp>
      <p:sp>
        <p:nvSpPr>
          <p:cNvPr id="16" name="Rectangle 15">
            <a:extLst>
              <a:ext uri="{FF2B5EF4-FFF2-40B4-BE49-F238E27FC236}">
                <a16:creationId xmlns:a16="http://schemas.microsoft.com/office/drawing/2014/main" xmlns="" id="{91279733-CFA0-C242-A6CE-F56DE2E2E0AD}"/>
              </a:ext>
            </a:extLst>
          </p:cNvPr>
          <p:cNvSpPr/>
          <p:nvPr/>
        </p:nvSpPr>
        <p:spPr>
          <a:xfrm>
            <a:off x="1459868" y="3114027"/>
            <a:ext cx="7020708" cy="1099699"/>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en-US" sz="1500" dirty="0">
              <a:solidFill>
                <a:srgbClr val="000000"/>
              </a:solidFill>
              <a:latin typeface="Arial Narrow" panose="020B0606020202030204" pitchFamily="34" charset="0"/>
              <a:ea typeface="Times New Roman" panose="02020603050405020304" pitchFamily="18" charset="0"/>
              <a:cs typeface="Times New Roman" panose="02020603050405020304" pitchFamily="18" charset="0"/>
            </a:endParaRPr>
          </a:p>
          <a:p>
            <a:pPr algn="ctr"/>
            <a:endParaRPr lang="en-US" sz="1500" dirty="0">
              <a:solidFill>
                <a:srgbClr val="000000"/>
              </a:solidFill>
              <a:latin typeface="Arial Narrow" panose="020B0606020202030204" pitchFamily="34" charset="0"/>
              <a:ea typeface="Times New Roman" panose="02020603050405020304" pitchFamily="18" charset="0"/>
              <a:cs typeface="Times New Roman" panose="02020603050405020304" pitchFamily="18" charset="0"/>
            </a:endParaRPr>
          </a:p>
          <a:p>
            <a:pPr algn="ctr"/>
            <a:r>
              <a:rPr lang="en-US" sz="1500" dirty="0">
                <a:solidFill>
                  <a:srgbClr val="000000"/>
                </a:solidFill>
                <a:latin typeface="Arial Narrow" panose="020B0606020202030204" pitchFamily="34" charset="0"/>
                <a:ea typeface="Times New Roman" panose="02020603050405020304" pitchFamily="18" charset="0"/>
                <a:cs typeface="Times New Roman" panose="02020603050405020304" pitchFamily="18" charset="0"/>
              </a:rPr>
              <a:t>Berisi Informasi :</a:t>
            </a:r>
          </a:p>
          <a:p>
            <a:pPr marL="285750" indent="-285750">
              <a:buFontTx/>
              <a:buChar char="-"/>
            </a:pPr>
            <a:r>
              <a:rPr lang="en-US" sz="1500" dirty="0">
                <a:solidFill>
                  <a:srgbClr val="000000"/>
                </a:solidFill>
                <a:latin typeface="Arial Narrow" panose="020B0606020202030204" pitchFamily="34" charset="0"/>
                <a:ea typeface="Times New Roman" panose="02020603050405020304" pitchFamily="18" charset="0"/>
                <a:cs typeface="Times New Roman" panose="02020603050405020304" pitchFamily="18" charset="0"/>
              </a:rPr>
              <a:t>I/P/O (Input/Proses/Output) Perencanaan</a:t>
            </a:r>
          </a:p>
          <a:p>
            <a:pPr marL="285750" indent="-285750">
              <a:buFontTx/>
              <a:buChar char="-"/>
            </a:pPr>
            <a:r>
              <a:rPr lang="en-US" sz="1500" dirty="0">
                <a:solidFill>
                  <a:srgbClr val="000000"/>
                </a:solidFill>
                <a:latin typeface="Arial Narrow" panose="020B0606020202030204" pitchFamily="34" charset="0"/>
                <a:ea typeface="Times New Roman" panose="02020603050405020304" pitchFamily="18" charset="0"/>
                <a:cs typeface="Times New Roman" panose="02020603050405020304" pitchFamily="18" charset="0"/>
              </a:rPr>
              <a:t>I/P/O (Input/Proses/Output) Anggaran</a:t>
            </a:r>
          </a:p>
          <a:p>
            <a:pPr marL="285750" indent="-285750">
              <a:buFontTx/>
              <a:buChar char="-"/>
            </a:pPr>
            <a:r>
              <a:rPr lang="en-US" sz="1500" dirty="0">
                <a:solidFill>
                  <a:srgbClr val="000000"/>
                </a:solidFill>
                <a:latin typeface="Arial Narrow" panose="020B0606020202030204" pitchFamily="34" charset="0"/>
                <a:ea typeface="Times New Roman" panose="02020603050405020304" pitchFamily="18" charset="0"/>
                <a:cs typeface="Times New Roman" panose="02020603050405020304" pitchFamily="18" charset="0"/>
              </a:rPr>
              <a:t>I/P/O (Input/Proses/Output) RKAKL – DIPA</a:t>
            </a:r>
          </a:p>
          <a:p>
            <a:pPr marL="285750" indent="-285750">
              <a:buFontTx/>
              <a:buChar char="-"/>
            </a:pPr>
            <a:r>
              <a:rPr lang="en-US" sz="1500" dirty="0">
                <a:solidFill>
                  <a:srgbClr val="000000"/>
                </a:solidFill>
                <a:latin typeface="Arial Narrow" panose="020B0606020202030204" pitchFamily="34" charset="0"/>
                <a:ea typeface="Times New Roman" panose="02020603050405020304" pitchFamily="18" charset="0"/>
                <a:cs typeface="Times New Roman" panose="02020603050405020304" pitchFamily="18" charset="0"/>
              </a:rPr>
              <a:t>Laporan</a:t>
            </a:r>
          </a:p>
          <a:p>
            <a:endParaRPr lang="en-US" sz="1500" dirty="0">
              <a:solidFill>
                <a:srgbClr val="000000"/>
              </a:solidFill>
              <a:latin typeface="Arial Narrow" panose="020B0606020202030204" pitchFamily="34" charset="0"/>
              <a:ea typeface="Times New Roman" panose="02020603050405020304" pitchFamily="18" charset="0"/>
              <a:cs typeface="Times New Roman" panose="02020603050405020304" pitchFamily="18" charset="0"/>
            </a:endParaRPr>
          </a:p>
          <a:p>
            <a:pPr algn="just"/>
            <a:endParaRPr lang="en-US" sz="1500" b="1" i="1" dirty="0">
              <a:solidFill>
                <a:srgbClr val="000000"/>
              </a:solidFill>
              <a:latin typeface="Arial Narrow" panose="020B0606020202030204" pitchFamily="34" charset="0"/>
              <a:ea typeface="Times New Roman" panose="02020603050405020304" pitchFamily="18" charset="0"/>
              <a:cs typeface="Times New Roman" panose="02020603050405020304" pitchFamily="18" charset="0"/>
            </a:endParaRPr>
          </a:p>
        </p:txBody>
      </p:sp>
      <p:sp>
        <p:nvSpPr>
          <p:cNvPr id="17" name="Rectangle 16">
            <a:extLst>
              <a:ext uri="{FF2B5EF4-FFF2-40B4-BE49-F238E27FC236}">
                <a16:creationId xmlns:a16="http://schemas.microsoft.com/office/drawing/2014/main" xmlns="" id="{22D3B84B-B8EC-324F-A93A-9AAF36F9E0E0}"/>
              </a:ext>
            </a:extLst>
          </p:cNvPr>
          <p:cNvSpPr/>
          <p:nvPr/>
        </p:nvSpPr>
        <p:spPr>
          <a:xfrm>
            <a:off x="1459867" y="4685693"/>
            <a:ext cx="7020708" cy="1099699"/>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en-US" sz="1500" dirty="0">
              <a:solidFill>
                <a:srgbClr val="000000"/>
              </a:solidFill>
              <a:latin typeface="Arial Narrow" panose="020B0606020202030204" pitchFamily="34" charset="0"/>
              <a:ea typeface="Times New Roman" panose="02020603050405020304" pitchFamily="18" charset="0"/>
              <a:cs typeface="Times New Roman" panose="02020603050405020304" pitchFamily="18" charset="0"/>
            </a:endParaRPr>
          </a:p>
          <a:p>
            <a:pPr algn="ctr"/>
            <a:endParaRPr lang="en-US" sz="1500" dirty="0">
              <a:solidFill>
                <a:srgbClr val="000000"/>
              </a:solidFill>
              <a:latin typeface="Arial Narrow" panose="020B0606020202030204" pitchFamily="34" charset="0"/>
              <a:ea typeface="Times New Roman" panose="02020603050405020304" pitchFamily="18" charset="0"/>
              <a:cs typeface="Times New Roman" panose="02020603050405020304" pitchFamily="18" charset="0"/>
            </a:endParaRPr>
          </a:p>
          <a:p>
            <a:pPr algn="ctr"/>
            <a:r>
              <a:rPr lang="en-US" sz="1500" dirty="0">
                <a:solidFill>
                  <a:srgbClr val="000000"/>
                </a:solidFill>
                <a:latin typeface="Arial Narrow" panose="020B0606020202030204" pitchFamily="34" charset="0"/>
                <a:ea typeface="Times New Roman" panose="02020603050405020304" pitchFamily="18" charset="0"/>
                <a:cs typeface="Times New Roman" panose="02020603050405020304" pitchFamily="18" charset="0"/>
              </a:rPr>
              <a:t>Berisi Informasi :</a:t>
            </a:r>
          </a:p>
          <a:p>
            <a:pPr marL="285750" indent="-285750">
              <a:buFontTx/>
              <a:buChar char="-"/>
            </a:pPr>
            <a:r>
              <a:rPr lang="en-US" sz="1500" dirty="0">
                <a:solidFill>
                  <a:srgbClr val="000000"/>
                </a:solidFill>
                <a:latin typeface="Arial Narrow" panose="020B0606020202030204" pitchFamily="34" charset="0"/>
                <a:ea typeface="Times New Roman" panose="02020603050405020304" pitchFamily="18" charset="0"/>
                <a:cs typeface="Times New Roman" panose="02020603050405020304" pitchFamily="18" charset="0"/>
              </a:rPr>
              <a:t>I/P/O (Input/Proses/Output) SPM</a:t>
            </a:r>
          </a:p>
          <a:p>
            <a:pPr marL="285750" indent="-285750">
              <a:buFontTx/>
              <a:buChar char="-"/>
            </a:pPr>
            <a:r>
              <a:rPr lang="en-US" sz="1500" dirty="0">
                <a:solidFill>
                  <a:srgbClr val="000000"/>
                </a:solidFill>
                <a:latin typeface="Arial Narrow" panose="020B0606020202030204" pitchFamily="34" charset="0"/>
                <a:ea typeface="Times New Roman" panose="02020603050405020304" pitchFamily="18" charset="0"/>
                <a:cs typeface="Times New Roman" panose="02020603050405020304" pitchFamily="18" charset="0"/>
              </a:rPr>
              <a:t>I/P/O (Input/Proses/Output) Penggunaan - Monev</a:t>
            </a:r>
          </a:p>
          <a:p>
            <a:pPr marL="285750" indent="-285750">
              <a:buFontTx/>
              <a:buChar char="-"/>
            </a:pPr>
            <a:r>
              <a:rPr lang="en-US" sz="1500" dirty="0">
                <a:solidFill>
                  <a:srgbClr val="000000"/>
                </a:solidFill>
                <a:latin typeface="Arial Narrow" panose="020B0606020202030204" pitchFamily="34" charset="0"/>
                <a:ea typeface="Times New Roman" panose="02020603050405020304" pitchFamily="18" charset="0"/>
                <a:cs typeface="Times New Roman" panose="02020603050405020304" pitchFamily="18" charset="0"/>
              </a:rPr>
              <a:t>Laporan</a:t>
            </a:r>
          </a:p>
          <a:p>
            <a:endParaRPr lang="en-US" sz="1500" dirty="0">
              <a:solidFill>
                <a:srgbClr val="000000"/>
              </a:solidFill>
              <a:latin typeface="Arial Narrow" panose="020B0606020202030204" pitchFamily="34" charset="0"/>
              <a:ea typeface="Times New Roman" panose="02020603050405020304" pitchFamily="18" charset="0"/>
              <a:cs typeface="Times New Roman" panose="02020603050405020304" pitchFamily="18" charset="0"/>
            </a:endParaRPr>
          </a:p>
          <a:p>
            <a:pPr algn="just"/>
            <a:endParaRPr lang="en-US" sz="1500" b="1" i="1" dirty="0">
              <a:solidFill>
                <a:srgbClr val="000000"/>
              </a:solidFill>
              <a:latin typeface="Arial Narrow" panose="020B0606020202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7068195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92"/>
        <p:cNvGrpSpPr/>
        <p:nvPr/>
      </p:nvGrpSpPr>
      <p:grpSpPr>
        <a:xfrm>
          <a:off x="0" y="0"/>
          <a:ext cx="0" cy="0"/>
          <a:chOff x="0" y="0"/>
          <a:chExt cx="0" cy="0"/>
        </a:xfrm>
      </p:grpSpPr>
      <p:sp>
        <p:nvSpPr>
          <p:cNvPr id="97" name="Google Shape;97;p13"/>
          <p:cNvSpPr txBox="1">
            <a:spLocks noGrp="1"/>
          </p:cNvSpPr>
          <p:nvPr>
            <p:ph type="sldNum" idx="12"/>
          </p:nvPr>
        </p:nvSpPr>
        <p:spPr>
          <a:xfrm>
            <a:off x="8480575" y="6364177"/>
            <a:ext cx="548700" cy="4179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fld id="{00000000-1234-1234-1234-123412341234}" type="slidenum">
              <a:rPr lang="en"/>
              <a:t>19</a:t>
            </a:fld>
            <a:endParaRPr/>
          </a:p>
        </p:txBody>
      </p:sp>
      <p:sp>
        <p:nvSpPr>
          <p:cNvPr id="6" name="Google Shape;93;p13">
            <a:extLst>
              <a:ext uri="{FF2B5EF4-FFF2-40B4-BE49-F238E27FC236}">
                <a16:creationId xmlns:a16="http://schemas.microsoft.com/office/drawing/2014/main" xmlns="" id="{94BF9FE3-D82E-2B4A-8C9B-CCEECD31F675}"/>
              </a:ext>
            </a:extLst>
          </p:cNvPr>
          <p:cNvSpPr txBox="1">
            <a:spLocks noGrp="1"/>
          </p:cNvSpPr>
          <p:nvPr>
            <p:ph type="title"/>
          </p:nvPr>
        </p:nvSpPr>
        <p:spPr>
          <a:xfrm>
            <a:off x="852475" y="115987"/>
            <a:ext cx="7628100" cy="1143000"/>
          </a:xfrm>
          <a:prstGeom prst="rect">
            <a:avLst/>
          </a:prstGeom>
        </p:spPr>
        <p:txBody>
          <a:bodyPr spcFirstLastPara="1" wrap="square" lIns="91425" tIns="91425" rIns="91425" bIns="91425" anchor="b" anchorCtr="0">
            <a:noAutofit/>
          </a:bodyPr>
          <a:lstStyle/>
          <a:p>
            <a:pPr marL="0" lvl="0" indent="0" rtl="0">
              <a:spcBef>
                <a:spcPts val="0"/>
              </a:spcBef>
              <a:spcAft>
                <a:spcPts val="0"/>
              </a:spcAft>
              <a:buNone/>
            </a:pPr>
            <a:r>
              <a:rPr lang="en" sz="6000"/>
              <a:t>Dashboard</a:t>
            </a:r>
            <a:endParaRPr sz="6000"/>
          </a:p>
        </p:txBody>
      </p:sp>
      <p:sp>
        <p:nvSpPr>
          <p:cNvPr id="7" name="Oval 6">
            <a:extLst>
              <a:ext uri="{FF2B5EF4-FFF2-40B4-BE49-F238E27FC236}">
                <a16:creationId xmlns:a16="http://schemas.microsoft.com/office/drawing/2014/main" xmlns="" id="{D05E8DF8-E119-A84C-8CAE-B0C97C38AE5C}"/>
              </a:ext>
            </a:extLst>
          </p:cNvPr>
          <p:cNvSpPr/>
          <p:nvPr/>
        </p:nvSpPr>
        <p:spPr>
          <a:xfrm>
            <a:off x="422983" y="1796344"/>
            <a:ext cx="720436" cy="69272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xmlns="" id="{AA86CCD3-C99F-1848-A625-70ACF2EFBF05}"/>
              </a:ext>
            </a:extLst>
          </p:cNvPr>
          <p:cNvSpPr txBox="1"/>
          <p:nvPr/>
        </p:nvSpPr>
        <p:spPr>
          <a:xfrm>
            <a:off x="637023" y="2002673"/>
            <a:ext cx="332793" cy="311031"/>
          </a:xfrm>
          <a:prstGeom prst="rect">
            <a:avLst/>
          </a:prstGeom>
          <a:noFill/>
        </p:spPr>
        <p:txBody>
          <a:bodyPr wrap="square" rtlCol="0">
            <a:spAutoFit/>
          </a:bodyPr>
          <a:lstStyle/>
          <a:p>
            <a:r>
              <a:rPr lang="en-US"/>
              <a:t>D</a:t>
            </a:r>
          </a:p>
        </p:txBody>
      </p:sp>
      <p:sp>
        <p:nvSpPr>
          <p:cNvPr id="15" name="Rectangle 14">
            <a:extLst>
              <a:ext uri="{FF2B5EF4-FFF2-40B4-BE49-F238E27FC236}">
                <a16:creationId xmlns:a16="http://schemas.microsoft.com/office/drawing/2014/main" xmlns="" id="{31C2C124-B740-4141-BA24-280B3F94B771}"/>
              </a:ext>
            </a:extLst>
          </p:cNvPr>
          <p:cNvSpPr/>
          <p:nvPr/>
        </p:nvSpPr>
        <p:spPr>
          <a:xfrm>
            <a:off x="1459867" y="1608338"/>
            <a:ext cx="7020708" cy="1099699"/>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US" sz="1500" dirty="0">
                <a:solidFill>
                  <a:srgbClr val="000000"/>
                </a:solidFill>
                <a:latin typeface="Arial Narrow" panose="020B0606020202030204" pitchFamily="34" charset="0"/>
                <a:ea typeface="Times New Roman" panose="02020603050405020304" pitchFamily="18" charset="0"/>
                <a:cs typeface="Times New Roman" panose="02020603050405020304" pitchFamily="18" charset="0"/>
              </a:rPr>
              <a:t>Berisi Informasi :</a:t>
            </a:r>
          </a:p>
          <a:p>
            <a:pPr marL="285750" indent="-285750">
              <a:buFontTx/>
              <a:buChar char="-"/>
            </a:pPr>
            <a:r>
              <a:rPr lang="en-US" sz="1500" dirty="0">
                <a:solidFill>
                  <a:srgbClr val="000000"/>
                </a:solidFill>
                <a:latin typeface="Arial Narrow" panose="020B0606020202030204" pitchFamily="34" charset="0"/>
                <a:ea typeface="Times New Roman" panose="02020603050405020304" pitchFamily="18" charset="0"/>
                <a:cs typeface="Times New Roman" panose="02020603050405020304" pitchFamily="18" charset="0"/>
              </a:rPr>
              <a:t>Informasi SIM Bencana</a:t>
            </a:r>
          </a:p>
          <a:p>
            <a:pPr marL="285750" indent="-285750">
              <a:buFontTx/>
              <a:buChar char="-"/>
            </a:pPr>
            <a:r>
              <a:rPr lang="en-US" sz="1500" dirty="0">
                <a:solidFill>
                  <a:srgbClr val="000000"/>
                </a:solidFill>
                <a:latin typeface="Arial Narrow" panose="020B0606020202030204" pitchFamily="34" charset="0"/>
                <a:ea typeface="Times New Roman" panose="02020603050405020304" pitchFamily="18" charset="0"/>
                <a:cs typeface="Times New Roman" panose="02020603050405020304" pitchFamily="18" charset="0"/>
              </a:rPr>
              <a:t>Kontak</a:t>
            </a:r>
          </a:p>
        </p:txBody>
      </p:sp>
    </p:spTree>
    <p:extLst>
      <p:ext uri="{BB962C8B-B14F-4D97-AF65-F5344CB8AC3E}">
        <p14:creationId xmlns:p14="http://schemas.microsoft.com/office/powerpoint/2010/main" val="1546016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36"/>
        <p:cNvGrpSpPr/>
        <p:nvPr/>
      </p:nvGrpSpPr>
      <p:grpSpPr>
        <a:xfrm>
          <a:off x="0" y="0"/>
          <a:ext cx="0" cy="0"/>
          <a:chOff x="0" y="0"/>
          <a:chExt cx="0" cy="0"/>
        </a:xfrm>
      </p:grpSpPr>
      <p:sp>
        <p:nvSpPr>
          <p:cNvPr id="337" name="Google Shape;337;p35"/>
          <p:cNvSpPr txBox="1">
            <a:spLocks noGrp="1"/>
          </p:cNvSpPr>
          <p:nvPr>
            <p:ph type="ctrTitle" idx="4294967295"/>
          </p:nvPr>
        </p:nvSpPr>
        <p:spPr>
          <a:xfrm>
            <a:off x="1919207" y="2645876"/>
            <a:ext cx="5535575" cy="1546500"/>
          </a:xfrm>
          <a:prstGeom prst="rect">
            <a:avLst/>
          </a:prstGeom>
        </p:spPr>
        <p:txBody>
          <a:bodyPr spcFirstLastPara="1" wrap="square" lIns="91425" tIns="91425" rIns="91425" bIns="91425" anchor="b" anchorCtr="0">
            <a:noAutofit/>
          </a:bodyPr>
          <a:lstStyle/>
          <a:p>
            <a:pPr marL="0" lvl="0" indent="0" rtl="0">
              <a:spcBef>
                <a:spcPts val="0"/>
              </a:spcBef>
              <a:spcAft>
                <a:spcPts val="0"/>
              </a:spcAft>
              <a:buNone/>
            </a:pPr>
            <a:r>
              <a:rPr lang="en" sz="6000">
                <a:solidFill>
                  <a:srgbClr val="7ECEFD"/>
                </a:solidFill>
              </a:rPr>
              <a:t>TERIMAKASIH</a:t>
            </a:r>
            <a:endParaRPr sz="6000">
              <a:solidFill>
                <a:srgbClr val="7ECEFD"/>
              </a:solidFill>
            </a:endParaRPr>
          </a:p>
        </p:txBody>
      </p:sp>
      <p:sp>
        <p:nvSpPr>
          <p:cNvPr id="340" name="Google Shape;340;p35"/>
          <p:cNvSpPr txBox="1">
            <a:spLocks noGrp="1"/>
          </p:cNvSpPr>
          <p:nvPr>
            <p:ph type="sldNum" idx="12"/>
          </p:nvPr>
        </p:nvSpPr>
        <p:spPr>
          <a:xfrm>
            <a:off x="8480575" y="6364177"/>
            <a:ext cx="548700" cy="4179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fld id="{00000000-1234-1234-1234-123412341234}" type="slidenum">
              <a:rPr lang="en"/>
              <a:t>20</a:t>
            </a:fld>
            <a:endParaRPr/>
          </a:p>
        </p:txBody>
      </p:sp>
      <p:pic>
        <p:nvPicPr>
          <p:cNvPr id="9" name="Picture 8">
            <a:extLst>
              <a:ext uri="{FF2B5EF4-FFF2-40B4-BE49-F238E27FC236}">
                <a16:creationId xmlns:a16="http://schemas.microsoft.com/office/drawing/2014/main" xmlns="" id="{35C3384F-FD5E-6942-AA10-7C8CE0628B63}"/>
              </a:ext>
            </a:extLst>
          </p:cNvPr>
          <p:cNvPicPr>
            <a:picLocks noChangeAspect="1"/>
          </p:cNvPicPr>
          <p:nvPr/>
        </p:nvPicPr>
        <p:blipFill>
          <a:blip r:embed="rId3"/>
          <a:stretch>
            <a:fillRect/>
          </a:stretch>
        </p:blipFill>
        <p:spPr>
          <a:xfrm>
            <a:off x="202431" y="303598"/>
            <a:ext cx="1045591" cy="1163770"/>
          </a:xfrm>
          <a:prstGeom prst="rect">
            <a:avLst/>
          </a:prstGeom>
        </p:spPr>
      </p:pic>
      <p:sp>
        <p:nvSpPr>
          <p:cNvPr id="10" name="Rectangle 9">
            <a:extLst>
              <a:ext uri="{FF2B5EF4-FFF2-40B4-BE49-F238E27FC236}">
                <a16:creationId xmlns:a16="http://schemas.microsoft.com/office/drawing/2014/main" xmlns="" id="{E4124A49-3C2D-B446-91A1-8CC6A286A64C}"/>
              </a:ext>
            </a:extLst>
          </p:cNvPr>
          <p:cNvSpPr/>
          <p:nvPr/>
        </p:nvSpPr>
        <p:spPr>
          <a:xfrm>
            <a:off x="1235665" y="376180"/>
            <a:ext cx="7949612" cy="400110"/>
          </a:xfrm>
          <a:prstGeom prst="rect">
            <a:avLst/>
          </a:prstGeom>
        </p:spPr>
        <p:txBody>
          <a:bodyPr wrap="none">
            <a:spAutoFit/>
          </a:bodyPr>
          <a:lstStyle/>
          <a:p>
            <a:r>
              <a:rPr lang="en-US" sz="2000" b="1"/>
              <a:t>DIREKTORAT JENDERAL BINA ADMINISTRASI KEWILAYAHAN</a:t>
            </a:r>
          </a:p>
        </p:txBody>
      </p:sp>
      <p:sp>
        <p:nvSpPr>
          <p:cNvPr id="11" name="Rectangle 10">
            <a:extLst>
              <a:ext uri="{FF2B5EF4-FFF2-40B4-BE49-F238E27FC236}">
                <a16:creationId xmlns:a16="http://schemas.microsoft.com/office/drawing/2014/main" xmlns="" id="{9392DCCF-6944-7D40-AD3E-4B36C340C0F2}"/>
              </a:ext>
            </a:extLst>
          </p:cNvPr>
          <p:cNvSpPr/>
          <p:nvPr/>
        </p:nvSpPr>
        <p:spPr>
          <a:xfrm>
            <a:off x="1260379" y="818094"/>
            <a:ext cx="7075976" cy="400110"/>
          </a:xfrm>
          <a:prstGeom prst="rect">
            <a:avLst/>
          </a:prstGeom>
        </p:spPr>
        <p:txBody>
          <a:bodyPr wrap="none">
            <a:spAutoFit/>
          </a:bodyPr>
          <a:lstStyle/>
          <a:p>
            <a:r>
              <a:rPr lang="en-US" sz="2000" b="1"/>
              <a:t>KEMENTERIAN  DALAM NEGERI REPUBLIK INDONESIA</a:t>
            </a:r>
          </a:p>
        </p:txBody>
      </p:sp>
    </p:spTree>
  </p:cSld>
  <p:clrMapOvr>
    <a:masterClrMapping/>
  </p:clrMapOvr>
</p:sld>
</file>

<file path=ppt/theme/theme1.xml><?xml version="1.0" encoding="utf-8"?>
<a:theme xmlns:a="http://schemas.openxmlformats.org/drawingml/2006/main" name="Antonio template">
  <a:themeElements>
    <a:clrScheme name="Custom 347">
      <a:dk1>
        <a:srgbClr val="000000"/>
      </a:dk1>
      <a:lt1>
        <a:srgbClr val="FFFFFF"/>
      </a:lt1>
      <a:dk2>
        <a:srgbClr val="666666"/>
      </a:dk2>
      <a:lt2>
        <a:srgbClr val="CCCCCC"/>
      </a:lt2>
      <a:accent1>
        <a:srgbClr val="3A81BA"/>
      </a:accent1>
      <a:accent2>
        <a:srgbClr val="D89F39"/>
      </a:accent2>
      <a:accent3>
        <a:srgbClr val="8BAB42"/>
      </a:accent3>
      <a:accent4>
        <a:srgbClr val="57A7B5"/>
      </a:accent4>
      <a:accent5>
        <a:srgbClr val="8B81D2"/>
      </a:accent5>
      <a:accent6>
        <a:srgbClr val="963334"/>
      </a:accent6>
      <a:hlink>
        <a:srgbClr val="1155CC"/>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3708</TotalTime>
  <Words>1556</Words>
  <Application>Microsoft Office PowerPoint</Application>
  <PresentationFormat>On-screen Show (4:3)</PresentationFormat>
  <Paragraphs>144</Paragraphs>
  <Slides>20</Slides>
  <Notes>20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20</vt:i4>
      </vt:variant>
    </vt:vector>
  </HeadingPairs>
  <TitlesOfParts>
    <vt:vector size="28" baseType="lpstr">
      <vt:lpstr>Calibri</vt:lpstr>
      <vt:lpstr>Times New Roman</vt:lpstr>
      <vt:lpstr>Arial Narrow</vt:lpstr>
      <vt:lpstr>Arial</vt:lpstr>
      <vt:lpstr>Raleway</vt:lpstr>
      <vt:lpstr>Calibri Light</vt:lpstr>
      <vt:lpstr>Lato</vt:lpstr>
      <vt:lpstr>Antonio template</vt:lpstr>
      <vt:lpstr>PEMBUATAN  SISTEM KEBENCANAAN</vt:lpstr>
      <vt:lpstr>PENDAHULUAN</vt:lpstr>
      <vt:lpstr>Latar Belakang</vt:lpstr>
      <vt:lpstr>Latar Belakang</vt:lpstr>
      <vt:lpstr>Maksud</vt:lpstr>
      <vt:lpstr>Tujuan Khusus</vt:lpstr>
      <vt:lpstr>Tujuan</vt:lpstr>
      <vt:lpstr>Sasaran</vt:lpstr>
      <vt:lpstr>Sasaran</vt:lpstr>
      <vt:lpstr>Keluaran</vt:lpstr>
      <vt:lpstr>Alur Pekerjaan</vt:lpstr>
      <vt:lpstr>Alur Pekerjaan</vt:lpstr>
      <vt:lpstr>Alur Pekerjaan</vt:lpstr>
      <vt:lpstr>Alur Pekerjaan</vt:lpstr>
      <vt:lpstr>Alur Pekerjaan</vt:lpstr>
      <vt:lpstr>Penerima Manfaat</vt:lpstr>
      <vt:lpstr>Dashboard</vt:lpstr>
      <vt:lpstr>Dashboard</vt:lpstr>
      <vt:lpstr>Dashboard</vt:lpstr>
      <vt:lpstr>TERIMAKASIH</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THIS IS YOUR PRESENTATION TITLE</dc:title>
  <dc:creator>User</dc:creator>
  <cp:lastModifiedBy>User</cp:lastModifiedBy>
  <cp:revision>36</cp:revision>
  <dcterms:modified xsi:type="dcterms:W3CDTF">2019-07-08T00:15:25Z</dcterms:modified>
</cp:coreProperties>
</file>