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6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8E7"/>
    <a:srgbClr val="E1CD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CFEC31-E2E7-481F-97DA-6758888DE150}" type="datetimeFigureOut">
              <a:rPr lang="en-ID" smtClean="0"/>
              <a:pPr/>
              <a:t>08/07/2019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581488-1288-49CF-8165-AB5DDB3E5744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5718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709388A-A329-408A-88A6-12B42624E4D9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83922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8F3C-493A-46A0-AE43-51724C4E3221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42485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32A9-5EA4-4160-BFE5-376A4B619F38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50856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5759-C224-43C4-8CF8-FFACD21461FB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10811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31A51-E579-448A-A941-3E209198A483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84229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E1D0-4524-4F2C-B7F0-03010BE8468B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01293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45892-60A8-4848-82FA-EA9A8C98CCAB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68739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5B29-04A9-4190-9C39-C1F1C65B1CF4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09864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00123-2C10-41B6-85C2-2F5DE2F97014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3713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CB9B7-815E-4ADF-8E09-8B75CE019BBF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3922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FC877-7F35-4A34-A63D-CC24033C1EDB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86214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9CA-CE11-43FA-BB0A-CE178A2AB8CB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3474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2CD2F-E396-43F8-A91E-60E8794CE9BA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874309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62CD9-8265-4E10-951A-CD361C41EB90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043802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480A-E34F-4BB3-BD8D-CD903288D69F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507143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6118-BD60-4FD9-9D4C-88415CEED4C7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960510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6A3C3-87D9-44F2-9F81-607CB735927F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02906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53F57-FB05-45A5-8BD1-36F362E31F72}" type="datetime1">
              <a:rPr lang="en-ID" smtClean="0"/>
              <a:pPr/>
              <a:t>08/07/2019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486302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D55A57-2144-45EC-8EB4-73137A8265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/>
              <a:t>PEMBUATAN SISTEM PEMADAMAN KEBAKARAN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E7C12E3-EB04-4C76-9052-FB55CD3F72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D" dirty="0"/>
              <a:t>DIREKTORAT JENDERAL BINA ADMINISTRASI KEWILAYAHAN</a:t>
            </a:r>
          </a:p>
          <a:p>
            <a:r>
              <a:rPr lang="en-ID" dirty="0"/>
              <a:t>KEMENTERIAN DALAM NEGERI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B4681CD-BB51-433A-A360-21AA2F301D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905" y="274794"/>
            <a:ext cx="1275298" cy="1655762"/>
          </a:xfrm>
          <a:prstGeom prst="rect">
            <a:avLst/>
          </a:prstGeom>
        </p:spPr>
      </p:pic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7335E206-010A-45CD-8DF9-E546859B8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387978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907" y="0"/>
            <a:ext cx="9905998" cy="1158524"/>
          </a:xfrm>
        </p:spPr>
        <p:txBody>
          <a:bodyPr/>
          <a:lstStyle/>
          <a:p>
            <a:r>
              <a:rPr lang="en-US" dirty="0" err="1" smtClean="0"/>
              <a:t>Tampilan</a:t>
            </a:r>
            <a:r>
              <a:rPr lang="en-US" dirty="0" smtClean="0"/>
              <a:t> dashboard</a:t>
            </a:r>
            <a:endParaRPr lang="en-US" dirty="0"/>
          </a:p>
        </p:txBody>
      </p:sp>
      <p:pic>
        <p:nvPicPr>
          <p:cNvPr id="5" name="Content Placeholder 4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045" y="1069676"/>
            <a:ext cx="11680166" cy="5451894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046" y="1224951"/>
            <a:ext cx="11697419" cy="5072332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541" y="983411"/>
            <a:ext cx="11507636" cy="5520906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8666" y="342472"/>
            <a:ext cx="9905998" cy="675444"/>
          </a:xfrm>
        </p:spPr>
        <p:txBody>
          <a:bodyPr/>
          <a:lstStyle/>
          <a:p>
            <a:r>
              <a:rPr lang="en-US" dirty="0" smtClean="0"/>
              <a:t>Menu Monitoring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kebakaran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  <p:pic>
        <p:nvPicPr>
          <p:cNvPr id="7" name="Content Placeholder 6" descr="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7804" y="1138687"/>
            <a:ext cx="11438626" cy="550365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221702"/>
            <a:ext cx="9905998" cy="589180"/>
          </a:xfrm>
        </p:spPr>
        <p:txBody>
          <a:bodyPr/>
          <a:lstStyle/>
          <a:p>
            <a:r>
              <a:rPr lang="en-US" dirty="0" err="1" smtClean="0"/>
              <a:t>Titik</a:t>
            </a:r>
            <a:r>
              <a:rPr lang="en-US" dirty="0" smtClean="0"/>
              <a:t> </a:t>
            </a:r>
            <a:r>
              <a:rPr lang="en-US" dirty="0" err="1" smtClean="0"/>
              <a:t>lokasi</a:t>
            </a:r>
            <a:r>
              <a:rPr lang="en-US" dirty="0" smtClean="0"/>
              <a:t> </a:t>
            </a:r>
            <a:r>
              <a:rPr lang="en-US" dirty="0" err="1" smtClean="0"/>
              <a:t>kebakaran</a:t>
            </a:r>
            <a:endParaRPr lang="en-US" dirty="0"/>
          </a:p>
        </p:txBody>
      </p:sp>
      <p:pic>
        <p:nvPicPr>
          <p:cNvPr id="5" name="Content Placeholder 4" descr="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0551" y="1190445"/>
            <a:ext cx="11542143" cy="5451895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391" y="290714"/>
            <a:ext cx="9905998" cy="640939"/>
          </a:xfrm>
        </p:spPr>
        <p:txBody>
          <a:bodyPr/>
          <a:lstStyle/>
          <a:p>
            <a:r>
              <a:rPr lang="en-US" dirty="0" smtClean="0"/>
              <a:t>Menu </a:t>
            </a:r>
            <a:r>
              <a:rPr lang="en-US" dirty="0" err="1" smtClean="0"/>
              <a:t>pengaduan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endParaRPr lang="en-US" dirty="0"/>
          </a:p>
        </p:txBody>
      </p:sp>
      <p:pic>
        <p:nvPicPr>
          <p:cNvPr id="5" name="Content Placeholder 4" descr="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7805" y="1017918"/>
            <a:ext cx="11369614" cy="5572664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8666" y="238955"/>
            <a:ext cx="9905998" cy="502916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pengaduan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endParaRPr lang="en-US" dirty="0"/>
          </a:p>
        </p:txBody>
      </p:sp>
      <p:pic>
        <p:nvPicPr>
          <p:cNvPr id="5" name="Content Placeholder 4" descr="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4287" y="897148"/>
            <a:ext cx="11611155" cy="5710686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654" y="307967"/>
            <a:ext cx="9905998" cy="744456"/>
          </a:xfrm>
        </p:spPr>
        <p:txBody>
          <a:bodyPr/>
          <a:lstStyle/>
          <a:p>
            <a:r>
              <a:rPr lang="en-US" dirty="0" err="1" smtClean="0"/>
              <a:t>Profil</a:t>
            </a:r>
            <a:r>
              <a:rPr lang="en-US" dirty="0" smtClean="0"/>
              <a:t> </a:t>
            </a:r>
            <a:r>
              <a:rPr lang="en-US" dirty="0" err="1" smtClean="0"/>
              <a:t>damkar</a:t>
            </a:r>
            <a:r>
              <a:rPr lang="en-US" dirty="0" smtClean="0"/>
              <a:t> </a:t>
            </a:r>
            <a:r>
              <a:rPr lang="en-US" dirty="0" err="1" smtClean="0"/>
              <a:t>kabupaten</a:t>
            </a:r>
            <a:r>
              <a:rPr lang="en-US" dirty="0" smtClean="0"/>
              <a:t> / </a:t>
            </a:r>
            <a:r>
              <a:rPr lang="en-US" dirty="0" err="1" smtClean="0"/>
              <a:t>kota</a:t>
            </a:r>
            <a:endParaRPr lang="en-US" dirty="0"/>
          </a:p>
        </p:txBody>
      </p:sp>
      <p:pic>
        <p:nvPicPr>
          <p:cNvPr id="5" name="Content Placeholder 4" descr="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541" y="1086927"/>
            <a:ext cx="11473132" cy="550365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160" y="394231"/>
            <a:ext cx="9905998" cy="761708"/>
          </a:xfrm>
        </p:spPr>
        <p:txBody>
          <a:bodyPr/>
          <a:lstStyle/>
          <a:p>
            <a:r>
              <a:rPr lang="en-US" dirty="0" smtClean="0"/>
              <a:t>Entry </a:t>
            </a:r>
            <a:r>
              <a:rPr lang="en-US" dirty="0" err="1" smtClean="0"/>
              <a:t>profil</a:t>
            </a:r>
            <a:r>
              <a:rPr lang="en-US" dirty="0" smtClean="0"/>
              <a:t> </a:t>
            </a:r>
            <a:r>
              <a:rPr lang="en-US" dirty="0" err="1" smtClean="0"/>
              <a:t>kabupaten</a:t>
            </a:r>
            <a:r>
              <a:rPr lang="en-US" dirty="0" smtClean="0"/>
              <a:t> / </a:t>
            </a:r>
            <a:r>
              <a:rPr lang="en-US" dirty="0" err="1" smtClean="0"/>
              <a:t>kota</a:t>
            </a:r>
            <a:endParaRPr lang="en-US" dirty="0"/>
          </a:p>
        </p:txBody>
      </p:sp>
      <p:pic>
        <p:nvPicPr>
          <p:cNvPr id="5" name="Content Placeholder 4" descr="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3298" y="1138687"/>
            <a:ext cx="11369615" cy="5434641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171</TotalTime>
  <Words>77</Words>
  <Application>Microsoft Office PowerPoint</Application>
  <PresentationFormat>Widescreen</PresentationFormat>
  <Paragraphs>18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Tw Cen MT</vt:lpstr>
      <vt:lpstr>Circuit</vt:lpstr>
      <vt:lpstr>PEMBUATAN SISTEM PEMADAMAN KEBAKARAN</vt:lpstr>
      <vt:lpstr>Tampilan dashboard</vt:lpstr>
      <vt:lpstr>PowerPoint Presentation</vt:lpstr>
      <vt:lpstr>PowerPoint Presentation</vt:lpstr>
      <vt:lpstr>Menu Monitoring kejadian kebakaran</vt:lpstr>
      <vt:lpstr>Titik lokasi kebakaran</vt:lpstr>
      <vt:lpstr>Menu pengaduan masyarakat</vt:lpstr>
      <vt:lpstr>Laporan pengaduan masyarakat</vt:lpstr>
      <vt:lpstr>Profil damkar kabupaten / kota</vt:lpstr>
      <vt:lpstr>Entry profil kabupaten / kota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PEMBUATAN SISTEM PEMADAMAN KEBAKARAN</dc:title>
  <dc:creator>Erwin Ferdiansyah</dc:creator>
  <cp:lastModifiedBy>User</cp:lastModifiedBy>
  <cp:revision>29</cp:revision>
  <dcterms:created xsi:type="dcterms:W3CDTF">2019-06-13T13:58:44Z</dcterms:created>
  <dcterms:modified xsi:type="dcterms:W3CDTF">2019-07-08T01:57:33Z</dcterms:modified>
</cp:coreProperties>
</file>